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747" r:id="rId2"/>
    <p:sldMasterId id="2147483750" r:id="rId3"/>
    <p:sldMasterId id="2147483753" r:id="rId4"/>
    <p:sldMasterId id="2147483756" r:id="rId5"/>
    <p:sldMasterId id="2147483759" r:id="rId6"/>
    <p:sldMasterId id="2147483762" r:id="rId7"/>
    <p:sldMasterId id="2147483766" r:id="rId8"/>
    <p:sldMasterId id="2147483770" r:id="rId9"/>
    <p:sldMasterId id="2147483773" r:id="rId10"/>
    <p:sldMasterId id="2147483776" r:id="rId11"/>
    <p:sldMasterId id="2147483779" r:id="rId12"/>
    <p:sldMasterId id="2147483783" r:id="rId13"/>
    <p:sldMasterId id="2147483786" r:id="rId14"/>
    <p:sldMasterId id="2147483790" r:id="rId15"/>
  </p:sldMasterIdLst>
  <p:sldIdLst>
    <p:sldId id="259" r:id="rId16"/>
    <p:sldId id="262" r:id="rId17"/>
    <p:sldId id="265" r:id="rId18"/>
    <p:sldId id="268" r:id="rId19"/>
    <p:sldId id="271" r:id="rId20"/>
    <p:sldId id="274" r:id="rId21"/>
    <p:sldId id="277" r:id="rId22"/>
    <p:sldId id="280" r:id="rId23"/>
    <p:sldId id="283" r:id="rId24"/>
    <p:sldId id="286" r:id="rId25"/>
    <p:sldId id="289" r:id="rId26"/>
    <p:sldId id="292" r:id="rId27"/>
    <p:sldId id="295" r:id="rId28"/>
    <p:sldId id="298" r:id="rId29"/>
    <p:sldId id="301" r:id="rId30"/>
    <p:sldId id="304" r:id="rId31"/>
    <p:sldId id="307" r:id="rId32"/>
    <p:sldId id="310" r:id="rId33"/>
    <p:sldId id="313" r:id="rId34"/>
    <p:sldId id="316" r:id="rId35"/>
    <p:sldId id="319" r:id="rId36"/>
    <p:sldId id="322" r:id="rId37"/>
    <p:sldId id="325" r:id="rId38"/>
    <p:sldId id="328" r:id="rId39"/>
    <p:sldId id="331" r:id="rId40"/>
    <p:sldId id="334" r:id="rId41"/>
    <p:sldId id="337" r:id="rId42"/>
    <p:sldId id="340" r:id="rId43"/>
    <p:sldId id="343" r:id="rId44"/>
    <p:sldId id="346" r:id="rId45"/>
    <p:sldId id="349" r:id="rId46"/>
    <p:sldId id="352" r:id="rId47"/>
    <p:sldId id="355" r:id="rId48"/>
    <p:sldId id="358" r:id="rId49"/>
    <p:sldId id="361" r:id="rId50"/>
    <p:sldId id="364" r:id="rId51"/>
    <p:sldId id="367" r:id="rId52"/>
    <p:sldId id="370" r:id="rId53"/>
    <p:sldId id="373" r:id="rId54"/>
    <p:sldId id="376" r:id="rId55"/>
    <p:sldId id="379" r:id="rId56"/>
    <p:sldId id="382" r:id="rId57"/>
    <p:sldId id="385" r:id="rId58"/>
    <p:sldId id="388" r:id="rId59"/>
    <p:sldId id="391" r:id="rId60"/>
    <p:sldId id="394" r:id="rId61"/>
    <p:sldId id="397" r:id="rId62"/>
    <p:sldId id="400" r:id="rId63"/>
    <p:sldId id="403" r:id="rId64"/>
    <p:sldId id="406" r:id="rId65"/>
    <p:sldId id="409" r:id="rId66"/>
    <p:sldId id="412" r:id="rId67"/>
    <p:sldId id="415" r:id="rId68"/>
    <p:sldId id="418" r:id="rId69"/>
    <p:sldId id="421" r:id="rId70"/>
    <p:sldId id="424" r:id="rId71"/>
    <p:sldId id="427" r:id="rId72"/>
    <p:sldId id="430" r:id="rId73"/>
    <p:sldId id="433" r:id="rId74"/>
    <p:sldId id="436" r:id="rId75"/>
    <p:sldId id="439" r:id="rId76"/>
    <p:sldId id="442" r:id="rId77"/>
    <p:sldId id="445" r:id="rId78"/>
    <p:sldId id="448" r:id="rId79"/>
    <p:sldId id="451" r:id="rId80"/>
    <p:sldId id="454" r:id="rId81"/>
    <p:sldId id="457" r:id="rId82"/>
    <p:sldId id="460" r:id="rId83"/>
    <p:sldId id="463" r:id="rId84"/>
    <p:sldId id="466" r:id="rId85"/>
    <p:sldId id="469" r:id="rId86"/>
    <p:sldId id="472" r:id="rId87"/>
    <p:sldId id="475" r:id="rId88"/>
    <p:sldId id="478" r:id="rId89"/>
    <p:sldId id="481" r:id="rId90"/>
    <p:sldId id="484" r:id="rId91"/>
    <p:sldId id="487" r:id="rId92"/>
    <p:sldId id="490" r:id="rId93"/>
    <p:sldId id="493" r:id="rId94"/>
    <p:sldId id="496" r:id="rId95"/>
    <p:sldId id="499" r:id="rId96"/>
    <p:sldId id="502" r:id="rId97"/>
    <p:sldId id="505" r:id="rId98"/>
    <p:sldId id="508" r:id="rId99"/>
    <p:sldId id="511" r:id="rId100"/>
    <p:sldId id="514" r:id="rId101"/>
    <p:sldId id="517" r:id="rId102"/>
    <p:sldId id="520" r:id="rId103"/>
    <p:sldId id="523" r:id="rId104"/>
    <p:sldId id="526" r:id="rId105"/>
    <p:sldId id="529" r:id="rId106"/>
    <p:sldId id="532" r:id="rId107"/>
    <p:sldId id="535" r:id="rId108"/>
    <p:sldId id="538" r:id="rId109"/>
    <p:sldId id="541" r:id="rId110"/>
    <p:sldId id="544" r:id="rId111"/>
    <p:sldId id="547" r:id="rId112"/>
    <p:sldId id="550" r:id="rId113"/>
    <p:sldId id="553" r:id="rId114"/>
    <p:sldId id="556" r:id="rId115"/>
    <p:sldId id="559" r:id="rId116"/>
    <p:sldId id="562" r:id="rId117"/>
    <p:sldId id="565" r:id="rId118"/>
    <p:sldId id="568" r:id="rId119"/>
    <p:sldId id="571" r:id="rId120"/>
    <p:sldId id="574" r:id="rId121"/>
    <p:sldId id="577" r:id="rId122"/>
    <p:sldId id="580" r:id="rId123"/>
    <p:sldId id="583" r:id="rId124"/>
    <p:sldId id="586" r:id="rId125"/>
    <p:sldId id="589" r:id="rId126"/>
    <p:sldId id="592" r:id="rId127"/>
    <p:sldId id="595" r:id="rId128"/>
    <p:sldId id="598" r:id="rId129"/>
    <p:sldId id="601" r:id="rId130"/>
    <p:sldId id="604" r:id="rId131"/>
    <p:sldId id="607" r:id="rId132"/>
    <p:sldId id="610" r:id="rId133"/>
    <p:sldId id="613" r:id="rId134"/>
    <p:sldId id="616" r:id="rId135"/>
    <p:sldId id="619" r:id="rId136"/>
    <p:sldId id="622" r:id="rId137"/>
    <p:sldId id="625" r:id="rId138"/>
    <p:sldId id="628" r:id="rId139"/>
    <p:sldId id="631" r:id="rId140"/>
    <p:sldId id="634" r:id="rId141"/>
    <p:sldId id="637" r:id="rId142"/>
    <p:sldId id="640" r:id="rId143"/>
    <p:sldId id="643" r:id="rId144"/>
    <p:sldId id="646" r:id="rId145"/>
    <p:sldId id="649" r:id="rId146"/>
    <p:sldId id="652" r:id="rId147"/>
    <p:sldId id="655" r:id="rId148"/>
    <p:sldId id="658" r:id="rId149"/>
  </p:sldIdLst>
  <p:sldSz cx="9144000" cy="6858000"/>
  <p:notesSz cx="6858000" cy="9144000"/>
  <p:custDataLst>
    <p:tags r:id="rId1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00" Type="http://schemas.openxmlformats.org/officeDocument/2006/relationships/slide" Target="slides/slide85.xml" /><Relationship Id="rId101" Type="http://schemas.openxmlformats.org/officeDocument/2006/relationships/slide" Target="slides/slide86.xml" /><Relationship Id="rId102" Type="http://schemas.openxmlformats.org/officeDocument/2006/relationships/slide" Target="slides/slide87.xml" /><Relationship Id="rId103" Type="http://schemas.openxmlformats.org/officeDocument/2006/relationships/slide" Target="slides/slide88.xml" /><Relationship Id="rId104" Type="http://schemas.openxmlformats.org/officeDocument/2006/relationships/slide" Target="slides/slide89.xml" /><Relationship Id="rId105" Type="http://schemas.openxmlformats.org/officeDocument/2006/relationships/slide" Target="slides/slide90.xml" /><Relationship Id="rId106" Type="http://schemas.openxmlformats.org/officeDocument/2006/relationships/slide" Target="slides/slide91.xml" /><Relationship Id="rId107" Type="http://schemas.openxmlformats.org/officeDocument/2006/relationships/slide" Target="slides/slide92.xml" /><Relationship Id="rId108" Type="http://schemas.openxmlformats.org/officeDocument/2006/relationships/slide" Target="slides/slide93.xml" /><Relationship Id="rId109" Type="http://schemas.openxmlformats.org/officeDocument/2006/relationships/slide" Target="slides/slide94.xml" /><Relationship Id="rId11" Type="http://schemas.openxmlformats.org/officeDocument/2006/relationships/slideMaster" Target="slideMasters/slideMaster11.xml" /><Relationship Id="rId110" Type="http://schemas.openxmlformats.org/officeDocument/2006/relationships/slide" Target="slides/slide95.xml" /><Relationship Id="rId111" Type="http://schemas.openxmlformats.org/officeDocument/2006/relationships/slide" Target="slides/slide96.xml" /><Relationship Id="rId112" Type="http://schemas.openxmlformats.org/officeDocument/2006/relationships/slide" Target="slides/slide97.xml" /><Relationship Id="rId113" Type="http://schemas.openxmlformats.org/officeDocument/2006/relationships/slide" Target="slides/slide98.xml" /><Relationship Id="rId114" Type="http://schemas.openxmlformats.org/officeDocument/2006/relationships/slide" Target="slides/slide99.xml" /><Relationship Id="rId115" Type="http://schemas.openxmlformats.org/officeDocument/2006/relationships/slide" Target="slides/slide100.xml" /><Relationship Id="rId116" Type="http://schemas.openxmlformats.org/officeDocument/2006/relationships/slide" Target="slides/slide101.xml" /><Relationship Id="rId117" Type="http://schemas.openxmlformats.org/officeDocument/2006/relationships/slide" Target="slides/slide102.xml" /><Relationship Id="rId118" Type="http://schemas.openxmlformats.org/officeDocument/2006/relationships/slide" Target="slides/slide103.xml" /><Relationship Id="rId119" Type="http://schemas.openxmlformats.org/officeDocument/2006/relationships/slide" Target="slides/slide104.xml" /><Relationship Id="rId12" Type="http://schemas.openxmlformats.org/officeDocument/2006/relationships/slideMaster" Target="slideMasters/slideMaster12.xml" /><Relationship Id="rId120" Type="http://schemas.openxmlformats.org/officeDocument/2006/relationships/slide" Target="slides/slide105.xml" /><Relationship Id="rId121" Type="http://schemas.openxmlformats.org/officeDocument/2006/relationships/slide" Target="slides/slide106.xml" /><Relationship Id="rId122" Type="http://schemas.openxmlformats.org/officeDocument/2006/relationships/slide" Target="slides/slide107.xml" /><Relationship Id="rId123" Type="http://schemas.openxmlformats.org/officeDocument/2006/relationships/slide" Target="slides/slide108.xml" /><Relationship Id="rId124" Type="http://schemas.openxmlformats.org/officeDocument/2006/relationships/slide" Target="slides/slide109.xml" /><Relationship Id="rId125" Type="http://schemas.openxmlformats.org/officeDocument/2006/relationships/slide" Target="slides/slide110.xml" /><Relationship Id="rId126" Type="http://schemas.openxmlformats.org/officeDocument/2006/relationships/slide" Target="slides/slide111.xml" /><Relationship Id="rId127" Type="http://schemas.openxmlformats.org/officeDocument/2006/relationships/slide" Target="slides/slide112.xml" /><Relationship Id="rId128" Type="http://schemas.openxmlformats.org/officeDocument/2006/relationships/slide" Target="slides/slide113.xml" /><Relationship Id="rId129" Type="http://schemas.openxmlformats.org/officeDocument/2006/relationships/slide" Target="slides/slide114.xml" /><Relationship Id="rId13" Type="http://schemas.openxmlformats.org/officeDocument/2006/relationships/slideMaster" Target="slideMasters/slideMaster13.xml" /><Relationship Id="rId130" Type="http://schemas.openxmlformats.org/officeDocument/2006/relationships/slide" Target="slides/slide115.xml" /><Relationship Id="rId131" Type="http://schemas.openxmlformats.org/officeDocument/2006/relationships/slide" Target="slides/slide116.xml" /><Relationship Id="rId132" Type="http://schemas.openxmlformats.org/officeDocument/2006/relationships/slide" Target="slides/slide117.xml" /><Relationship Id="rId133" Type="http://schemas.openxmlformats.org/officeDocument/2006/relationships/slide" Target="slides/slide118.xml" /><Relationship Id="rId134" Type="http://schemas.openxmlformats.org/officeDocument/2006/relationships/slide" Target="slides/slide119.xml" /><Relationship Id="rId135" Type="http://schemas.openxmlformats.org/officeDocument/2006/relationships/slide" Target="slides/slide120.xml" /><Relationship Id="rId136" Type="http://schemas.openxmlformats.org/officeDocument/2006/relationships/slide" Target="slides/slide121.xml" /><Relationship Id="rId137" Type="http://schemas.openxmlformats.org/officeDocument/2006/relationships/slide" Target="slides/slide122.xml" /><Relationship Id="rId138" Type="http://schemas.openxmlformats.org/officeDocument/2006/relationships/slide" Target="slides/slide123.xml" /><Relationship Id="rId139" Type="http://schemas.openxmlformats.org/officeDocument/2006/relationships/slide" Target="slides/slide124.xml" /><Relationship Id="rId14" Type="http://schemas.openxmlformats.org/officeDocument/2006/relationships/slideMaster" Target="slideMasters/slideMaster14.xml" /><Relationship Id="rId140" Type="http://schemas.openxmlformats.org/officeDocument/2006/relationships/slide" Target="slides/slide125.xml" /><Relationship Id="rId141" Type="http://schemas.openxmlformats.org/officeDocument/2006/relationships/slide" Target="slides/slide126.xml" /><Relationship Id="rId142" Type="http://schemas.openxmlformats.org/officeDocument/2006/relationships/slide" Target="slides/slide127.xml" /><Relationship Id="rId143" Type="http://schemas.openxmlformats.org/officeDocument/2006/relationships/slide" Target="slides/slide128.xml" /><Relationship Id="rId144" Type="http://schemas.openxmlformats.org/officeDocument/2006/relationships/slide" Target="slides/slide129.xml" /><Relationship Id="rId145" Type="http://schemas.openxmlformats.org/officeDocument/2006/relationships/slide" Target="slides/slide130.xml" /><Relationship Id="rId146" Type="http://schemas.openxmlformats.org/officeDocument/2006/relationships/slide" Target="slides/slide131.xml" /><Relationship Id="rId147" Type="http://schemas.openxmlformats.org/officeDocument/2006/relationships/slide" Target="slides/slide132.xml" /><Relationship Id="rId148" Type="http://schemas.openxmlformats.org/officeDocument/2006/relationships/slide" Target="slides/slide133.xml" /><Relationship Id="rId149" Type="http://schemas.openxmlformats.org/officeDocument/2006/relationships/slide" Target="slides/slide134.xml" /><Relationship Id="rId15" Type="http://schemas.openxmlformats.org/officeDocument/2006/relationships/slideMaster" Target="slideMasters/slideMaster15.xml" /><Relationship Id="rId150" Type="http://schemas.openxmlformats.org/officeDocument/2006/relationships/tags" Target="tags/tag1.xml" /><Relationship Id="rId151" Type="http://schemas.openxmlformats.org/officeDocument/2006/relationships/presProps" Target="presProps.xml" /><Relationship Id="rId152" Type="http://schemas.openxmlformats.org/officeDocument/2006/relationships/viewProps" Target="viewProps.xml" /><Relationship Id="rId153" Type="http://schemas.openxmlformats.org/officeDocument/2006/relationships/theme" Target="theme/theme1.xml" /><Relationship Id="rId154" Type="http://schemas.openxmlformats.org/officeDocument/2006/relationships/tableStyles" Target="tableStyles.xml" /><Relationship Id="rId16" Type="http://schemas.openxmlformats.org/officeDocument/2006/relationships/slide" Target="slides/slide1.xml" /><Relationship Id="rId17" Type="http://schemas.openxmlformats.org/officeDocument/2006/relationships/slide" Target="slides/slide2.xml" /><Relationship Id="rId18" Type="http://schemas.openxmlformats.org/officeDocument/2006/relationships/slide" Target="slides/slide3.xml" /><Relationship Id="rId19" Type="http://schemas.openxmlformats.org/officeDocument/2006/relationships/slide" Target="slides/slide4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5.xml" /><Relationship Id="rId21" Type="http://schemas.openxmlformats.org/officeDocument/2006/relationships/slide" Target="slides/slide6.xml" /><Relationship Id="rId22" Type="http://schemas.openxmlformats.org/officeDocument/2006/relationships/slide" Target="slides/slide7.xml" /><Relationship Id="rId23" Type="http://schemas.openxmlformats.org/officeDocument/2006/relationships/slide" Target="slides/slide8.xml" /><Relationship Id="rId24" Type="http://schemas.openxmlformats.org/officeDocument/2006/relationships/slide" Target="slides/slide9.xml" /><Relationship Id="rId25" Type="http://schemas.openxmlformats.org/officeDocument/2006/relationships/slide" Target="slides/slide10.xml" /><Relationship Id="rId26" Type="http://schemas.openxmlformats.org/officeDocument/2006/relationships/slide" Target="slides/slide11.xml" /><Relationship Id="rId27" Type="http://schemas.openxmlformats.org/officeDocument/2006/relationships/slide" Target="slides/slide12.xml" /><Relationship Id="rId28" Type="http://schemas.openxmlformats.org/officeDocument/2006/relationships/slide" Target="slides/slide13.xml" /><Relationship Id="rId29" Type="http://schemas.openxmlformats.org/officeDocument/2006/relationships/slide" Target="slides/slide14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15.xml" /><Relationship Id="rId31" Type="http://schemas.openxmlformats.org/officeDocument/2006/relationships/slide" Target="slides/slide16.xml" /><Relationship Id="rId32" Type="http://schemas.openxmlformats.org/officeDocument/2006/relationships/slide" Target="slides/slide17.xml" /><Relationship Id="rId33" Type="http://schemas.openxmlformats.org/officeDocument/2006/relationships/slide" Target="slides/slide18.xml" /><Relationship Id="rId34" Type="http://schemas.openxmlformats.org/officeDocument/2006/relationships/slide" Target="slides/slide19.xml" /><Relationship Id="rId35" Type="http://schemas.openxmlformats.org/officeDocument/2006/relationships/slide" Target="slides/slide20.xml" /><Relationship Id="rId36" Type="http://schemas.openxmlformats.org/officeDocument/2006/relationships/slide" Target="slides/slide21.xml" /><Relationship Id="rId37" Type="http://schemas.openxmlformats.org/officeDocument/2006/relationships/slide" Target="slides/slide22.xml" /><Relationship Id="rId38" Type="http://schemas.openxmlformats.org/officeDocument/2006/relationships/slide" Target="slides/slide23.xml" /><Relationship Id="rId39" Type="http://schemas.openxmlformats.org/officeDocument/2006/relationships/slide" Target="slides/slide24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25.xml" /><Relationship Id="rId41" Type="http://schemas.openxmlformats.org/officeDocument/2006/relationships/slide" Target="slides/slide26.xml" /><Relationship Id="rId42" Type="http://schemas.openxmlformats.org/officeDocument/2006/relationships/slide" Target="slides/slide27.xml" /><Relationship Id="rId43" Type="http://schemas.openxmlformats.org/officeDocument/2006/relationships/slide" Target="slides/slide28.xml" /><Relationship Id="rId44" Type="http://schemas.openxmlformats.org/officeDocument/2006/relationships/slide" Target="slides/slide29.xml" /><Relationship Id="rId45" Type="http://schemas.openxmlformats.org/officeDocument/2006/relationships/slide" Target="slides/slide30.xml" /><Relationship Id="rId46" Type="http://schemas.openxmlformats.org/officeDocument/2006/relationships/slide" Target="slides/slide31.xml" /><Relationship Id="rId47" Type="http://schemas.openxmlformats.org/officeDocument/2006/relationships/slide" Target="slides/slide32.xml" /><Relationship Id="rId48" Type="http://schemas.openxmlformats.org/officeDocument/2006/relationships/slide" Target="slides/slide33.xml" /><Relationship Id="rId49" Type="http://schemas.openxmlformats.org/officeDocument/2006/relationships/slide" Target="slides/slide34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35.xml" /><Relationship Id="rId51" Type="http://schemas.openxmlformats.org/officeDocument/2006/relationships/slide" Target="slides/slide36.xml" /><Relationship Id="rId52" Type="http://schemas.openxmlformats.org/officeDocument/2006/relationships/slide" Target="slides/slide37.xml" /><Relationship Id="rId53" Type="http://schemas.openxmlformats.org/officeDocument/2006/relationships/slide" Target="slides/slide38.xml" /><Relationship Id="rId54" Type="http://schemas.openxmlformats.org/officeDocument/2006/relationships/slide" Target="slides/slide39.xml" /><Relationship Id="rId55" Type="http://schemas.openxmlformats.org/officeDocument/2006/relationships/slide" Target="slides/slide40.xml" /><Relationship Id="rId56" Type="http://schemas.openxmlformats.org/officeDocument/2006/relationships/slide" Target="slides/slide41.xml" /><Relationship Id="rId57" Type="http://schemas.openxmlformats.org/officeDocument/2006/relationships/slide" Target="slides/slide42.xml" /><Relationship Id="rId58" Type="http://schemas.openxmlformats.org/officeDocument/2006/relationships/slide" Target="slides/slide43.xml" /><Relationship Id="rId59" Type="http://schemas.openxmlformats.org/officeDocument/2006/relationships/slide" Target="slides/slide44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45.xml" /><Relationship Id="rId61" Type="http://schemas.openxmlformats.org/officeDocument/2006/relationships/slide" Target="slides/slide46.xml" /><Relationship Id="rId62" Type="http://schemas.openxmlformats.org/officeDocument/2006/relationships/slide" Target="slides/slide47.xml" /><Relationship Id="rId63" Type="http://schemas.openxmlformats.org/officeDocument/2006/relationships/slide" Target="slides/slide48.xml" /><Relationship Id="rId64" Type="http://schemas.openxmlformats.org/officeDocument/2006/relationships/slide" Target="slides/slide49.xml" /><Relationship Id="rId65" Type="http://schemas.openxmlformats.org/officeDocument/2006/relationships/slide" Target="slides/slide50.xml" /><Relationship Id="rId66" Type="http://schemas.openxmlformats.org/officeDocument/2006/relationships/slide" Target="slides/slide51.xml" /><Relationship Id="rId67" Type="http://schemas.openxmlformats.org/officeDocument/2006/relationships/slide" Target="slides/slide52.xml" /><Relationship Id="rId68" Type="http://schemas.openxmlformats.org/officeDocument/2006/relationships/slide" Target="slides/slide53.xml" /><Relationship Id="rId69" Type="http://schemas.openxmlformats.org/officeDocument/2006/relationships/slide" Target="slides/slide54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55.xml" /><Relationship Id="rId71" Type="http://schemas.openxmlformats.org/officeDocument/2006/relationships/slide" Target="slides/slide56.xml" /><Relationship Id="rId72" Type="http://schemas.openxmlformats.org/officeDocument/2006/relationships/slide" Target="slides/slide57.xml" /><Relationship Id="rId73" Type="http://schemas.openxmlformats.org/officeDocument/2006/relationships/slide" Target="slides/slide58.xml" /><Relationship Id="rId74" Type="http://schemas.openxmlformats.org/officeDocument/2006/relationships/slide" Target="slides/slide59.xml" /><Relationship Id="rId75" Type="http://schemas.openxmlformats.org/officeDocument/2006/relationships/slide" Target="slides/slide60.xml" /><Relationship Id="rId76" Type="http://schemas.openxmlformats.org/officeDocument/2006/relationships/slide" Target="slides/slide61.xml" /><Relationship Id="rId77" Type="http://schemas.openxmlformats.org/officeDocument/2006/relationships/slide" Target="slides/slide62.xml" /><Relationship Id="rId78" Type="http://schemas.openxmlformats.org/officeDocument/2006/relationships/slide" Target="slides/slide63.xml" /><Relationship Id="rId79" Type="http://schemas.openxmlformats.org/officeDocument/2006/relationships/slide" Target="slides/slide64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65.xml" /><Relationship Id="rId81" Type="http://schemas.openxmlformats.org/officeDocument/2006/relationships/slide" Target="slides/slide66.xml" /><Relationship Id="rId82" Type="http://schemas.openxmlformats.org/officeDocument/2006/relationships/slide" Target="slides/slide67.xml" /><Relationship Id="rId83" Type="http://schemas.openxmlformats.org/officeDocument/2006/relationships/slide" Target="slides/slide68.xml" /><Relationship Id="rId84" Type="http://schemas.openxmlformats.org/officeDocument/2006/relationships/slide" Target="slides/slide69.xml" /><Relationship Id="rId85" Type="http://schemas.openxmlformats.org/officeDocument/2006/relationships/slide" Target="slides/slide70.xml" /><Relationship Id="rId86" Type="http://schemas.openxmlformats.org/officeDocument/2006/relationships/slide" Target="slides/slide71.xml" /><Relationship Id="rId87" Type="http://schemas.openxmlformats.org/officeDocument/2006/relationships/slide" Target="slides/slide72.xml" /><Relationship Id="rId88" Type="http://schemas.openxmlformats.org/officeDocument/2006/relationships/slide" Target="slides/slide73.xml" /><Relationship Id="rId89" Type="http://schemas.openxmlformats.org/officeDocument/2006/relationships/slide" Target="slides/slide74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75.xml" /><Relationship Id="rId91" Type="http://schemas.openxmlformats.org/officeDocument/2006/relationships/slide" Target="slides/slide76.xml" /><Relationship Id="rId92" Type="http://schemas.openxmlformats.org/officeDocument/2006/relationships/slide" Target="slides/slide77.xml" /><Relationship Id="rId93" Type="http://schemas.openxmlformats.org/officeDocument/2006/relationships/slide" Target="slides/slide78.xml" /><Relationship Id="rId94" Type="http://schemas.openxmlformats.org/officeDocument/2006/relationships/slide" Target="slides/slide79.xml" /><Relationship Id="rId95" Type="http://schemas.openxmlformats.org/officeDocument/2006/relationships/slide" Target="slides/slide80.xml" /><Relationship Id="rId96" Type="http://schemas.openxmlformats.org/officeDocument/2006/relationships/slide" Target="slides/slide81.xml" /><Relationship Id="rId97" Type="http://schemas.openxmlformats.org/officeDocument/2006/relationships/slide" Target="slides/slide82.xml" /><Relationship Id="rId98" Type="http://schemas.openxmlformats.org/officeDocument/2006/relationships/slide" Target="slides/slide83.xml" /><Relationship Id="rId99" Type="http://schemas.openxmlformats.org/officeDocument/2006/relationships/slide" Target="slides/slide84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62.wmf" /><Relationship Id="rId2" Type="http://schemas.openxmlformats.org/officeDocument/2006/relationships/image" Target="../media/image54.wmf" /><Relationship Id="rId3" Type="http://schemas.openxmlformats.org/officeDocument/2006/relationships/image" Target="../media/image55.wmf" /><Relationship Id="rId4" Type="http://schemas.openxmlformats.org/officeDocument/2006/relationships/image" Target="../media/image56.wmf" /><Relationship Id="rId5" Type="http://schemas.openxmlformats.org/officeDocument/2006/relationships/image" Target="../media/image57.wmf" /><Relationship Id="rId6" Type="http://schemas.openxmlformats.org/officeDocument/2006/relationships/image" Target="../media/image58.wmf" /><Relationship Id="rId7" Type="http://schemas.openxmlformats.org/officeDocument/2006/relationships/image" Target="../media/image59.wmf" /><Relationship Id="rId8" Type="http://schemas.openxmlformats.org/officeDocument/2006/relationships/image" Target="../media/image60.wmf" /><Relationship Id="rId9" Type="http://schemas.openxmlformats.org/officeDocument/2006/relationships/image" Target="../media/image61.wmf" /></Relationships>
</file>

<file path=ppt/drawings/_rels/vmlDrawing10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72.wmf" /><Relationship Id="rId3" Type="http://schemas.openxmlformats.org/officeDocument/2006/relationships/image" Target="../media/image673.wmf" /><Relationship Id="rId4" Type="http://schemas.openxmlformats.org/officeDocument/2006/relationships/image" Target="../media/image674.wmf" /><Relationship Id="rId5" Type="http://schemas.openxmlformats.org/officeDocument/2006/relationships/image" Target="../media/image675.wmf" /><Relationship Id="rId6" Type="http://schemas.openxmlformats.org/officeDocument/2006/relationships/image" Target="../media/image677.wmf" /></Relationships>
</file>

<file path=ppt/drawings/_rels/vmlDrawing10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78.wmf" /><Relationship Id="rId3" Type="http://schemas.openxmlformats.org/officeDocument/2006/relationships/image" Target="../media/image679.wmf" /><Relationship Id="rId4" Type="http://schemas.openxmlformats.org/officeDocument/2006/relationships/image" Target="../media/image680.wmf" /><Relationship Id="rId5" Type="http://schemas.openxmlformats.org/officeDocument/2006/relationships/image" Target="../media/image681.wmf" /><Relationship Id="rId6" Type="http://schemas.openxmlformats.org/officeDocument/2006/relationships/image" Target="../media/image682.wmf" /><Relationship Id="rId7" Type="http://schemas.openxmlformats.org/officeDocument/2006/relationships/image" Target="../media/image683.wmf" /><Relationship Id="rId8" Type="http://schemas.openxmlformats.org/officeDocument/2006/relationships/image" Target="../media/image684.wmf" /><Relationship Id="rId9" Type="http://schemas.openxmlformats.org/officeDocument/2006/relationships/image" Target="../media/image685.wmf" /></Relationships>
</file>

<file path=ppt/drawings/_rels/vmlDrawing10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86.wmf" /><Relationship Id="rId3" Type="http://schemas.openxmlformats.org/officeDocument/2006/relationships/image" Target="../media/image687.wmf" /><Relationship Id="rId4" Type="http://schemas.openxmlformats.org/officeDocument/2006/relationships/image" Target="../media/image688.wmf" /><Relationship Id="rId5" Type="http://schemas.openxmlformats.org/officeDocument/2006/relationships/image" Target="../media/image689.wmf" /><Relationship Id="rId6" Type="http://schemas.openxmlformats.org/officeDocument/2006/relationships/image" Target="../media/image690.wmf" /><Relationship Id="rId7" Type="http://schemas.openxmlformats.org/officeDocument/2006/relationships/image" Target="../media/image691.wmf" /></Relationships>
</file>

<file path=ppt/drawings/_rels/vmlDrawing10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93.wmf" /><Relationship Id="rId3" Type="http://schemas.openxmlformats.org/officeDocument/2006/relationships/image" Target="../media/image694.wmf" /><Relationship Id="rId4" Type="http://schemas.openxmlformats.org/officeDocument/2006/relationships/image" Target="../media/image695.wmf" /><Relationship Id="rId5" Type="http://schemas.openxmlformats.org/officeDocument/2006/relationships/image" Target="../media/image696.wmf" /><Relationship Id="rId6" Type="http://schemas.openxmlformats.org/officeDocument/2006/relationships/image" Target="../media/image697.wmf" /><Relationship Id="rId7" Type="http://schemas.openxmlformats.org/officeDocument/2006/relationships/image" Target="../media/image698.wmf" /><Relationship Id="rId8" Type="http://schemas.openxmlformats.org/officeDocument/2006/relationships/image" Target="../media/image699.wmf" /></Relationships>
</file>

<file path=ppt/drawings/_rels/vmlDrawing10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708.wmf" /><Relationship Id="rId11" Type="http://schemas.openxmlformats.org/officeDocument/2006/relationships/image" Target="../media/image709.wmf" /><Relationship Id="rId12" Type="http://schemas.openxmlformats.org/officeDocument/2006/relationships/image" Target="../media/image710.wmf" /><Relationship Id="rId2" Type="http://schemas.openxmlformats.org/officeDocument/2006/relationships/image" Target="../media/image700.wmf" /><Relationship Id="rId3" Type="http://schemas.openxmlformats.org/officeDocument/2006/relationships/image" Target="../media/image701.wmf" /><Relationship Id="rId4" Type="http://schemas.openxmlformats.org/officeDocument/2006/relationships/image" Target="../media/image702.wmf" /><Relationship Id="rId5" Type="http://schemas.openxmlformats.org/officeDocument/2006/relationships/image" Target="../media/image703.wmf" /><Relationship Id="rId6" Type="http://schemas.openxmlformats.org/officeDocument/2006/relationships/image" Target="../media/image704.wmf" /><Relationship Id="rId7" Type="http://schemas.openxmlformats.org/officeDocument/2006/relationships/image" Target="../media/image705.wmf" /><Relationship Id="rId8" Type="http://schemas.openxmlformats.org/officeDocument/2006/relationships/image" Target="../media/image706.wmf" /><Relationship Id="rId9" Type="http://schemas.openxmlformats.org/officeDocument/2006/relationships/image" Target="../media/image707.wmf" /></Relationships>
</file>

<file path=ppt/drawings/_rels/vmlDrawing10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11.wmf" /><Relationship Id="rId10" Type="http://schemas.openxmlformats.org/officeDocument/2006/relationships/image" Target="../media/image720.wmf" /><Relationship Id="rId11" Type="http://schemas.openxmlformats.org/officeDocument/2006/relationships/image" Target="../media/image721.wmf" /><Relationship Id="rId12" Type="http://schemas.openxmlformats.org/officeDocument/2006/relationships/image" Target="../media/image722.wmf" /><Relationship Id="rId13" Type="http://schemas.openxmlformats.org/officeDocument/2006/relationships/image" Target="../media/image723.wmf" /><Relationship Id="rId14" Type="http://schemas.openxmlformats.org/officeDocument/2006/relationships/image" Target="../media/image724.wmf" /><Relationship Id="rId15" Type="http://schemas.openxmlformats.org/officeDocument/2006/relationships/image" Target="../media/image725.wmf" /><Relationship Id="rId16" Type="http://schemas.openxmlformats.org/officeDocument/2006/relationships/image" Target="../media/image726.wmf" /><Relationship Id="rId17" Type="http://schemas.openxmlformats.org/officeDocument/2006/relationships/image" Target="../media/image727.wmf" /><Relationship Id="rId18" Type="http://schemas.openxmlformats.org/officeDocument/2006/relationships/image" Target="../media/image728.wmf" /><Relationship Id="rId2" Type="http://schemas.openxmlformats.org/officeDocument/2006/relationships/image" Target="../media/image712.wmf" /><Relationship Id="rId3" Type="http://schemas.openxmlformats.org/officeDocument/2006/relationships/image" Target="../media/image713.wmf" /><Relationship Id="rId4" Type="http://schemas.openxmlformats.org/officeDocument/2006/relationships/image" Target="../media/image714.wmf" /><Relationship Id="rId5" Type="http://schemas.openxmlformats.org/officeDocument/2006/relationships/image" Target="../media/image715.wmf" /><Relationship Id="rId6" Type="http://schemas.openxmlformats.org/officeDocument/2006/relationships/image" Target="../media/image716.wmf" /><Relationship Id="rId7" Type="http://schemas.openxmlformats.org/officeDocument/2006/relationships/image" Target="../media/image717.wmf" /><Relationship Id="rId8" Type="http://schemas.openxmlformats.org/officeDocument/2006/relationships/image" Target="../media/image718.wmf" /><Relationship Id="rId9" Type="http://schemas.openxmlformats.org/officeDocument/2006/relationships/image" Target="../media/image719.wmf" /></Relationships>
</file>

<file path=ppt/drawings/_rels/vmlDrawing10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0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29.emf" /><Relationship Id="rId2" Type="http://schemas.openxmlformats.org/officeDocument/2006/relationships/image" Target="../media/image730.emf" /></Relationships>
</file>

<file path=ppt/drawings/_rels/vmlDrawing10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31.wmf" /><Relationship Id="rId2" Type="http://schemas.openxmlformats.org/officeDocument/2006/relationships/image" Target="../media/image732.emf" /><Relationship Id="rId3" Type="http://schemas.openxmlformats.org/officeDocument/2006/relationships/image" Target="../media/image733.wmf" /><Relationship Id="rId4" Type="http://schemas.openxmlformats.org/officeDocument/2006/relationships/image" Target="../media/image734.wmf" /></Relationships>
</file>

<file path=ppt/drawings/_rels/vmlDrawing10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35.emf" /><Relationship Id="rId2" Type="http://schemas.openxmlformats.org/officeDocument/2006/relationships/image" Target="../media/image736.wmf" /><Relationship Id="rId3" Type="http://schemas.openxmlformats.org/officeDocument/2006/relationships/image" Target="../media/image737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59.wmf" /><Relationship Id="rId3" Type="http://schemas.openxmlformats.org/officeDocument/2006/relationships/image" Target="../media/image60.wmf" /><Relationship Id="rId4" Type="http://schemas.openxmlformats.org/officeDocument/2006/relationships/image" Target="../media/image63.wmf" /><Relationship Id="rId5" Type="http://schemas.openxmlformats.org/officeDocument/2006/relationships/image" Target="../media/image64.wmf" /><Relationship Id="rId6" Type="http://schemas.openxmlformats.org/officeDocument/2006/relationships/image" Target="../media/image65.wmf" /><Relationship Id="rId7" Type="http://schemas.openxmlformats.org/officeDocument/2006/relationships/image" Target="../media/image66.wmf" /></Relationships>
</file>

<file path=ppt/drawings/_rels/vmlDrawing1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38.emf" /><Relationship Id="rId2" Type="http://schemas.openxmlformats.org/officeDocument/2006/relationships/image" Target="../media/image739.emf" /><Relationship Id="rId3" Type="http://schemas.openxmlformats.org/officeDocument/2006/relationships/image" Target="../media/image740.wmf" /><Relationship Id="rId4" Type="http://schemas.openxmlformats.org/officeDocument/2006/relationships/image" Target="../media/image741.emf" /></Relationships>
</file>

<file path=ppt/drawings/_rels/vmlDrawing1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42.wmf" /><Relationship Id="rId10" Type="http://schemas.openxmlformats.org/officeDocument/2006/relationships/image" Target="../media/image751.wmf" /><Relationship Id="rId2" Type="http://schemas.openxmlformats.org/officeDocument/2006/relationships/image" Target="../media/image743.wmf" /><Relationship Id="rId3" Type="http://schemas.openxmlformats.org/officeDocument/2006/relationships/image" Target="../media/image744.wmf" /><Relationship Id="rId4" Type="http://schemas.openxmlformats.org/officeDocument/2006/relationships/image" Target="../media/image745.wmf" /><Relationship Id="rId5" Type="http://schemas.openxmlformats.org/officeDocument/2006/relationships/image" Target="../media/image746.wmf" /><Relationship Id="rId6" Type="http://schemas.openxmlformats.org/officeDocument/2006/relationships/image" Target="../media/image747.wmf" /><Relationship Id="rId7" Type="http://schemas.openxmlformats.org/officeDocument/2006/relationships/image" Target="../media/image748.wmf" /><Relationship Id="rId8" Type="http://schemas.openxmlformats.org/officeDocument/2006/relationships/image" Target="../media/image749.wmf" /><Relationship Id="rId9" Type="http://schemas.openxmlformats.org/officeDocument/2006/relationships/image" Target="../media/image750.wmf" /></Relationships>
</file>

<file path=ppt/drawings/_rels/vmlDrawing1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52.wmf" /><Relationship Id="rId10" Type="http://schemas.openxmlformats.org/officeDocument/2006/relationships/image" Target="../media/image761.wmf" /><Relationship Id="rId11" Type="http://schemas.openxmlformats.org/officeDocument/2006/relationships/image" Target="../media/image762.wmf" /><Relationship Id="rId2" Type="http://schemas.openxmlformats.org/officeDocument/2006/relationships/image" Target="../media/image753.wmf" /><Relationship Id="rId3" Type="http://schemas.openxmlformats.org/officeDocument/2006/relationships/image" Target="../media/image754.wmf" /><Relationship Id="rId4" Type="http://schemas.openxmlformats.org/officeDocument/2006/relationships/image" Target="../media/image755.wmf" /><Relationship Id="rId5" Type="http://schemas.openxmlformats.org/officeDocument/2006/relationships/image" Target="../media/image756.wmf" /><Relationship Id="rId6" Type="http://schemas.openxmlformats.org/officeDocument/2006/relationships/image" Target="../media/image757.wmf" /><Relationship Id="rId7" Type="http://schemas.openxmlformats.org/officeDocument/2006/relationships/image" Target="../media/image758.wmf" /><Relationship Id="rId8" Type="http://schemas.openxmlformats.org/officeDocument/2006/relationships/image" Target="../media/image759.wmf" /><Relationship Id="rId9" Type="http://schemas.openxmlformats.org/officeDocument/2006/relationships/image" Target="../media/image760.wmf" /></Relationships>
</file>

<file path=ppt/drawings/_rels/vmlDrawing1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63.wmf" /><Relationship Id="rId2" Type="http://schemas.openxmlformats.org/officeDocument/2006/relationships/image" Target="../media/image764.wmf" /><Relationship Id="rId3" Type="http://schemas.openxmlformats.org/officeDocument/2006/relationships/image" Target="../media/image765.wmf" /><Relationship Id="rId4" Type="http://schemas.openxmlformats.org/officeDocument/2006/relationships/image" Target="../media/image766.wmf" /><Relationship Id="rId5" Type="http://schemas.openxmlformats.org/officeDocument/2006/relationships/image" Target="../media/image767.wmf" /><Relationship Id="rId6" Type="http://schemas.openxmlformats.org/officeDocument/2006/relationships/image" Target="../media/image768.wmf" /><Relationship Id="rId7" Type="http://schemas.openxmlformats.org/officeDocument/2006/relationships/image" Target="../media/image2.png" /></Relationships>
</file>

<file path=ppt/drawings/_rels/vmlDrawing1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769.wmf" /><Relationship Id="rId3" Type="http://schemas.openxmlformats.org/officeDocument/2006/relationships/image" Target="../media/image770.wmf" /><Relationship Id="rId4" Type="http://schemas.openxmlformats.org/officeDocument/2006/relationships/image" Target="../media/image771.wmf" /></Relationships>
</file>

<file path=ppt/drawings/_rels/vmlDrawing1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72.wmf" /><Relationship Id="rId10" Type="http://schemas.openxmlformats.org/officeDocument/2006/relationships/image" Target="../media/image2.png" /><Relationship Id="rId11" Type="http://schemas.openxmlformats.org/officeDocument/2006/relationships/image" Target="../media/image781.wmf" /><Relationship Id="rId2" Type="http://schemas.openxmlformats.org/officeDocument/2006/relationships/image" Target="../media/image773.wmf" /><Relationship Id="rId3" Type="http://schemas.openxmlformats.org/officeDocument/2006/relationships/image" Target="../media/image774.wmf" /><Relationship Id="rId4" Type="http://schemas.openxmlformats.org/officeDocument/2006/relationships/image" Target="../media/image775.wmf" /><Relationship Id="rId5" Type="http://schemas.openxmlformats.org/officeDocument/2006/relationships/image" Target="../media/image776.wmf" /><Relationship Id="rId6" Type="http://schemas.openxmlformats.org/officeDocument/2006/relationships/image" Target="../media/image777.wmf" /><Relationship Id="rId7" Type="http://schemas.openxmlformats.org/officeDocument/2006/relationships/image" Target="../media/image778.wmf" /><Relationship Id="rId8" Type="http://schemas.openxmlformats.org/officeDocument/2006/relationships/image" Target="../media/image779.wmf" /><Relationship Id="rId9" Type="http://schemas.openxmlformats.org/officeDocument/2006/relationships/image" Target="../media/image780.wmf" /></Relationships>
</file>

<file path=ppt/drawings/_rels/vmlDrawing1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82.wmf" /><Relationship Id="rId2" Type="http://schemas.openxmlformats.org/officeDocument/2006/relationships/image" Target="../media/image783.wmf" /><Relationship Id="rId3" Type="http://schemas.openxmlformats.org/officeDocument/2006/relationships/image" Target="../media/image784.wmf" /><Relationship Id="rId4" Type="http://schemas.openxmlformats.org/officeDocument/2006/relationships/image" Target="../media/image2.png" /><Relationship Id="rId5" Type="http://schemas.openxmlformats.org/officeDocument/2006/relationships/image" Target="../media/image785.wmf" /><Relationship Id="rId6" Type="http://schemas.openxmlformats.org/officeDocument/2006/relationships/image" Target="../media/image766.wmf" /></Relationships>
</file>

<file path=ppt/drawings/_rels/vmlDrawing1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86.wmf" /><Relationship Id="rId2" Type="http://schemas.openxmlformats.org/officeDocument/2006/relationships/image" Target="../media/image787.wmf" /><Relationship Id="rId3" Type="http://schemas.openxmlformats.org/officeDocument/2006/relationships/image" Target="../media/image788.wmf" /><Relationship Id="rId4" Type="http://schemas.openxmlformats.org/officeDocument/2006/relationships/image" Target="../media/image789.wmf" /><Relationship Id="rId5" Type="http://schemas.openxmlformats.org/officeDocument/2006/relationships/image" Target="../media/image790.wmf" /><Relationship Id="rId6" Type="http://schemas.openxmlformats.org/officeDocument/2006/relationships/image" Target="../media/image791.wmf" /><Relationship Id="rId7" Type="http://schemas.openxmlformats.org/officeDocument/2006/relationships/image" Target="../media/image2.png" /></Relationships>
</file>

<file path=ppt/drawings/_rels/vmlDrawing1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92.wmf" /><Relationship Id="rId10" Type="http://schemas.openxmlformats.org/officeDocument/2006/relationships/image" Target="../media/image2.png" /><Relationship Id="rId11" Type="http://schemas.openxmlformats.org/officeDocument/2006/relationships/image" Target="../media/image801.wmf" /><Relationship Id="rId12" Type="http://schemas.openxmlformats.org/officeDocument/2006/relationships/image" Target="../media/image802.wmf" /><Relationship Id="rId13" Type="http://schemas.openxmlformats.org/officeDocument/2006/relationships/image" Target="../media/image803.wmf" /><Relationship Id="rId2" Type="http://schemas.openxmlformats.org/officeDocument/2006/relationships/image" Target="../media/image793.wmf" /><Relationship Id="rId3" Type="http://schemas.openxmlformats.org/officeDocument/2006/relationships/image" Target="../media/image794.wmf" /><Relationship Id="rId4" Type="http://schemas.openxmlformats.org/officeDocument/2006/relationships/image" Target="../media/image795.wmf" /><Relationship Id="rId5" Type="http://schemas.openxmlformats.org/officeDocument/2006/relationships/image" Target="../media/image796.wmf" /><Relationship Id="rId6" Type="http://schemas.openxmlformats.org/officeDocument/2006/relationships/image" Target="../media/image797.wmf" /><Relationship Id="rId7" Type="http://schemas.openxmlformats.org/officeDocument/2006/relationships/image" Target="../media/image798.wmf" /><Relationship Id="rId8" Type="http://schemas.openxmlformats.org/officeDocument/2006/relationships/image" Target="../media/image799.wmf" /><Relationship Id="rId9" Type="http://schemas.openxmlformats.org/officeDocument/2006/relationships/image" Target="../media/image800.wmf" /></Relationships>
</file>

<file path=ppt/drawings/_rels/vmlDrawing1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04.emf" /><Relationship Id="rId2" Type="http://schemas.openxmlformats.org/officeDocument/2006/relationships/image" Target="../media/image805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7.wmf" /><Relationship Id="rId3" Type="http://schemas.openxmlformats.org/officeDocument/2006/relationships/image" Target="../media/image68.wmf" /><Relationship Id="rId4" Type="http://schemas.openxmlformats.org/officeDocument/2006/relationships/image" Target="../media/image69.wmf" /><Relationship Id="rId5" Type="http://schemas.openxmlformats.org/officeDocument/2006/relationships/image" Target="../media/image70.wmf" /><Relationship Id="rId6" Type="http://schemas.openxmlformats.org/officeDocument/2006/relationships/image" Target="../media/image71.wmf" /></Relationships>
</file>

<file path=ppt/drawings/_rels/vmlDrawing1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06.wmf" /><Relationship Id="rId2" Type="http://schemas.openxmlformats.org/officeDocument/2006/relationships/image" Target="../media/image807.wmf" /><Relationship Id="rId3" Type="http://schemas.openxmlformats.org/officeDocument/2006/relationships/image" Target="../media/image808.wmf" /></Relationships>
</file>

<file path=ppt/drawings/_rels/vmlDrawing1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09.wmf" /><Relationship Id="rId2" Type="http://schemas.openxmlformats.org/officeDocument/2006/relationships/image" Target="../media/image810.wmf" /><Relationship Id="rId3" Type="http://schemas.openxmlformats.org/officeDocument/2006/relationships/image" Target="../media/image811.wmf" /><Relationship Id="rId4" Type="http://schemas.openxmlformats.org/officeDocument/2006/relationships/image" Target="../media/image812.wmf" /><Relationship Id="rId5" Type="http://schemas.openxmlformats.org/officeDocument/2006/relationships/image" Target="../media/image813.wmf" /></Relationships>
</file>

<file path=ppt/drawings/_rels/vmlDrawing1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14.wmf" /><Relationship Id="rId2" Type="http://schemas.openxmlformats.org/officeDocument/2006/relationships/image" Target="../media/image815.wmf" /><Relationship Id="rId3" Type="http://schemas.openxmlformats.org/officeDocument/2006/relationships/image" Target="../media/image816.wmf" /></Relationships>
</file>

<file path=ppt/drawings/_rels/vmlDrawing1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817.wmf" /><Relationship Id="rId3" Type="http://schemas.openxmlformats.org/officeDocument/2006/relationships/image" Target="../media/image818.wmf" /><Relationship Id="rId4" Type="http://schemas.openxmlformats.org/officeDocument/2006/relationships/image" Target="../media/image819.wmf" /><Relationship Id="rId5" Type="http://schemas.openxmlformats.org/officeDocument/2006/relationships/image" Target="../media/image820.wmf" /></Relationships>
</file>

<file path=ppt/drawings/_rels/vmlDrawing1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821.wmf" /><Relationship Id="rId3" Type="http://schemas.openxmlformats.org/officeDocument/2006/relationships/image" Target="../media/image822.wmf" /><Relationship Id="rId4" Type="http://schemas.openxmlformats.org/officeDocument/2006/relationships/image" Target="../media/image823.wmf" /><Relationship Id="rId5" Type="http://schemas.openxmlformats.org/officeDocument/2006/relationships/image" Target="../media/image824.wmf" /><Relationship Id="rId6" Type="http://schemas.openxmlformats.org/officeDocument/2006/relationships/image" Target="../media/image825.wmf" /><Relationship Id="rId7" Type="http://schemas.openxmlformats.org/officeDocument/2006/relationships/image" Target="../media/image826.wmf" /><Relationship Id="rId8" Type="http://schemas.openxmlformats.org/officeDocument/2006/relationships/image" Target="../media/image827.wmf" /><Relationship Id="rId9" Type="http://schemas.openxmlformats.org/officeDocument/2006/relationships/image" Target="../media/image828.wmf" /></Relationships>
</file>

<file path=ppt/drawings/_rels/vmlDrawing1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29.emf" /></Relationships>
</file>

<file path=ppt/drawings/_rels/vmlDrawing1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30.emf" /><Relationship Id="rId2" Type="http://schemas.openxmlformats.org/officeDocument/2006/relationships/image" Target="../media/image831.emf" /><Relationship Id="rId3" Type="http://schemas.openxmlformats.org/officeDocument/2006/relationships/image" Target="../media/image832.emf" /></Relationships>
</file>

<file path=ppt/drawings/_rels/vmlDrawing1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33.wmf" /><Relationship Id="rId2" Type="http://schemas.openxmlformats.org/officeDocument/2006/relationships/image" Target="../media/image834.wmf" /><Relationship Id="rId3" Type="http://schemas.openxmlformats.org/officeDocument/2006/relationships/image" Target="../media/image835.wmf" /><Relationship Id="rId4" Type="http://schemas.openxmlformats.org/officeDocument/2006/relationships/image" Target="../media/image836.wmf" /><Relationship Id="rId5" Type="http://schemas.openxmlformats.org/officeDocument/2006/relationships/image" Target="../media/image837.emf" /></Relationships>
</file>

<file path=ppt/drawings/_rels/vmlDrawing1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38.emf" /><Relationship Id="rId2" Type="http://schemas.openxmlformats.org/officeDocument/2006/relationships/image" Target="../media/image839.emf" /><Relationship Id="rId3" Type="http://schemas.openxmlformats.org/officeDocument/2006/relationships/image" Target="../media/image840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72.wmf" /><Relationship Id="rId3" Type="http://schemas.openxmlformats.org/officeDocument/2006/relationships/image" Target="../media/image73.wmf" /><Relationship Id="rId4" Type="http://schemas.openxmlformats.org/officeDocument/2006/relationships/image" Target="../media/image74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83.wmf" /><Relationship Id="rId11" Type="http://schemas.openxmlformats.org/officeDocument/2006/relationships/image" Target="../media/image84.wmf" /><Relationship Id="rId12" Type="http://schemas.openxmlformats.org/officeDocument/2006/relationships/image" Target="../media/image85.wmf" /><Relationship Id="rId13" Type="http://schemas.openxmlformats.org/officeDocument/2006/relationships/image" Target="../media/image86.wmf" /><Relationship Id="rId2" Type="http://schemas.openxmlformats.org/officeDocument/2006/relationships/image" Target="../media/image75.wmf" /><Relationship Id="rId3" Type="http://schemas.openxmlformats.org/officeDocument/2006/relationships/image" Target="../media/image76.wmf" /><Relationship Id="rId4" Type="http://schemas.openxmlformats.org/officeDocument/2006/relationships/image" Target="../media/image77.wmf" /><Relationship Id="rId5" Type="http://schemas.openxmlformats.org/officeDocument/2006/relationships/image" Target="../media/image78.wmf" /><Relationship Id="rId6" Type="http://schemas.openxmlformats.org/officeDocument/2006/relationships/image" Target="../media/image79.wmf" /><Relationship Id="rId7" Type="http://schemas.openxmlformats.org/officeDocument/2006/relationships/image" Target="../media/image80.wmf" /><Relationship Id="rId8" Type="http://schemas.openxmlformats.org/officeDocument/2006/relationships/image" Target="../media/image81.wmf" /><Relationship Id="rId9" Type="http://schemas.openxmlformats.org/officeDocument/2006/relationships/image" Target="../media/image82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87.wmf" /><Relationship Id="rId3" Type="http://schemas.openxmlformats.org/officeDocument/2006/relationships/image" Target="../media/image88.wmf" /><Relationship Id="rId4" Type="http://schemas.openxmlformats.org/officeDocument/2006/relationships/image" Target="../media/image89.wmf" /><Relationship Id="rId5" Type="http://schemas.openxmlformats.org/officeDocument/2006/relationships/image" Target="../media/image90.wmf" /><Relationship Id="rId6" Type="http://schemas.openxmlformats.org/officeDocument/2006/relationships/image" Target="../media/image91.wmf" /><Relationship Id="rId7" Type="http://schemas.openxmlformats.org/officeDocument/2006/relationships/image" Target="../media/image92.wmf" /><Relationship Id="rId8" Type="http://schemas.openxmlformats.org/officeDocument/2006/relationships/image" Target="../media/image93.w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94.wmf" /><Relationship Id="rId3" Type="http://schemas.openxmlformats.org/officeDocument/2006/relationships/image" Target="../media/image95.wmf" /><Relationship Id="rId4" Type="http://schemas.openxmlformats.org/officeDocument/2006/relationships/image" Target="../media/image96.wmf" /><Relationship Id="rId5" Type="http://schemas.openxmlformats.org/officeDocument/2006/relationships/image" Target="../media/image97.wmf" /><Relationship Id="rId6" Type="http://schemas.openxmlformats.org/officeDocument/2006/relationships/image" Target="../media/image98.wmf" /><Relationship Id="rId7" Type="http://schemas.openxmlformats.org/officeDocument/2006/relationships/image" Target="../media/image99.w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0.png" /><Relationship Id="rId10" Type="http://schemas.openxmlformats.org/officeDocument/2006/relationships/image" Target="../media/image109.wmf" /><Relationship Id="rId11" Type="http://schemas.openxmlformats.org/officeDocument/2006/relationships/image" Target="../media/image110.wmf" /><Relationship Id="rId2" Type="http://schemas.openxmlformats.org/officeDocument/2006/relationships/image" Target="../media/image101.wmf" /><Relationship Id="rId3" Type="http://schemas.openxmlformats.org/officeDocument/2006/relationships/image" Target="../media/image102.wmf" /><Relationship Id="rId4" Type="http://schemas.openxmlformats.org/officeDocument/2006/relationships/image" Target="../media/image103.wmf" /><Relationship Id="rId5" Type="http://schemas.openxmlformats.org/officeDocument/2006/relationships/image" Target="../media/image104.wmf" /><Relationship Id="rId6" Type="http://schemas.openxmlformats.org/officeDocument/2006/relationships/image" Target="../media/image105.wmf" /><Relationship Id="rId7" Type="http://schemas.openxmlformats.org/officeDocument/2006/relationships/image" Target="../media/image106.wmf" /><Relationship Id="rId8" Type="http://schemas.openxmlformats.org/officeDocument/2006/relationships/image" Target="../media/image107.wmf" /><Relationship Id="rId9" Type="http://schemas.openxmlformats.org/officeDocument/2006/relationships/image" Target="../media/image10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1.wmf" /><Relationship Id="rId2" Type="http://schemas.openxmlformats.org/officeDocument/2006/relationships/image" Target="../media/image112.wmf" /><Relationship Id="rId3" Type="http://schemas.openxmlformats.org/officeDocument/2006/relationships/image" Target="../media/image113.wmf" /><Relationship Id="rId4" Type="http://schemas.openxmlformats.org/officeDocument/2006/relationships/image" Target="../media/image100.png" /><Relationship Id="rId5" Type="http://schemas.openxmlformats.org/officeDocument/2006/relationships/image" Target="../media/image114.w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0.png" /><Relationship Id="rId2" Type="http://schemas.openxmlformats.org/officeDocument/2006/relationships/image" Target="../media/image115.wmf" /><Relationship Id="rId3" Type="http://schemas.openxmlformats.org/officeDocument/2006/relationships/image" Target="../media/image116.wmf" /><Relationship Id="rId4" Type="http://schemas.openxmlformats.org/officeDocument/2006/relationships/image" Target="../media/image117.wmf" /><Relationship Id="rId5" Type="http://schemas.openxmlformats.org/officeDocument/2006/relationships/image" Target="../media/image118.wmf" /><Relationship Id="rId6" Type="http://schemas.openxmlformats.org/officeDocument/2006/relationships/image" Target="../media/image119.wmf" /><Relationship Id="rId7" Type="http://schemas.openxmlformats.org/officeDocument/2006/relationships/image" Target="../media/image120.wmf" /><Relationship Id="rId8" Type="http://schemas.openxmlformats.org/officeDocument/2006/relationships/image" Target="../media/image121.w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0.png" /><Relationship Id="rId2" Type="http://schemas.openxmlformats.org/officeDocument/2006/relationships/image" Target="../media/image122.wmf" /><Relationship Id="rId3" Type="http://schemas.openxmlformats.org/officeDocument/2006/relationships/image" Target="../media/image123.wmf" /><Relationship Id="rId4" Type="http://schemas.openxmlformats.org/officeDocument/2006/relationships/image" Target="../media/image124.w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133.wmf" /><Relationship Id="rId2" Type="http://schemas.openxmlformats.org/officeDocument/2006/relationships/image" Target="../media/image125.wmf" /><Relationship Id="rId3" Type="http://schemas.openxmlformats.org/officeDocument/2006/relationships/image" Target="../media/image126.wmf" /><Relationship Id="rId4" Type="http://schemas.openxmlformats.org/officeDocument/2006/relationships/image" Target="../media/image127.wmf" /><Relationship Id="rId5" Type="http://schemas.openxmlformats.org/officeDocument/2006/relationships/image" Target="../media/image128.wmf" /><Relationship Id="rId6" Type="http://schemas.openxmlformats.org/officeDocument/2006/relationships/image" Target="../media/image129.wmf" /><Relationship Id="rId7" Type="http://schemas.openxmlformats.org/officeDocument/2006/relationships/image" Target="../media/image130.wmf" /><Relationship Id="rId8" Type="http://schemas.openxmlformats.org/officeDocument/2006/relationships/image" Target="../media/image131.wmf" /><Relationship Id="rId9" Type="http://schemas.openxmlformats.org/officeDocument/2006/relationships/image" Target="../media/image132.w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142.wmf" /><Relationship Id="rId11" Type="http://schemas.openxmlformats.org/officeDocument/2006/relationships/image" Target="../media/image143.wmf" /><Relationship Id="rId12" Type="http://schemas.openxmlformats.org/officeDocument/2006/relationships/image" Target="../media/image144.wmf" /><Relationship Id="rId13" Type="http://schemas.openxmlformats.org/officeDocument/2006/relationships/image" Target="../media/image145.wmf" /><Relationship Id="rId2" Type="http://schemas.openxmlformats.org/officeDocument/2006/relationships/image" Target="../media/image134.wmf" /><Relationship Id="rId3" Type="http://schemas.openxmlformats.org/officeDocument/2006/relationships/image" Target="../media/image135.wmf" /><Relationship Id="rId4" Type="http://schemas.openxmlformats.org/officeDocument/2006/relationships/image" Target="../media/image136.wmf" /><Relationship Id="rId5" Type="http://schemas.openxmlformats.org/officeDocument/2006/relationships/image" Target="../media/image137.wmf" /><Relationship Id="rId6" Type="http://schemas.openxmlformats.org/officeDocument/2006/relationships/image" Target="../media/image138.wmf" /><Relationship Id="rId7" Type="http://schemas.openxmlformats.org/officeDocument/2006/relationships/image" Target="../media/image139.wmf" /><Relationship Id="rId8" Type="http://schemas.openxmlformats.org/officeDocument/2006/relationships/image" Target="../media/image140.wmf" /><Relationship Id="rId9" Type="http://schemas.openxmlformats.org/officeDocument/2006/relationships/image" Target="../media/image141.w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154.wmf" /><Relationship Id="rId2" Type="http://schemas.openxmlformats.org/officeDocument/2006/relationships/image" Target="../media/image146.wmf" /><Relationship Id="rId3" Type="http://schemas.openxmlformats.org/officeDocument/2006/relationships/image" Target="../media/image147.wmf" /><Relationship Id="rId4" Type="http://schemas.openxmlformats.org/officeDocument/2006/relationships/image" Target="../media/image148.wmf" /><Relationship Id="rId5" Type="http://schemas.openxmlformats.org/officeDocument/2006/relationships/image" Target="../media/image149.wmf" /><Relationship Id="rId6" Type="http://schemas.openxmlformats.org/officeDocument/2006/relationships/image" Target="../media/image150.wmf" /><Relationship Id="rId7" Type="http://schemas.openxmlformats.org/officeDocument/2006/relationships/image" Target="../media/image151.wmf" /><Relationship Id="rId8" Type="http://schemas.openxmlformats.org/officeDocument/2006/relationships/image" Target="../media/image152.wmf" /><Relationship Id="rId9" Type="http://schemas.openxmlformats.org/officeDocument/2006/relationships/image" Target="../media/image153.w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163.wmf" /><Relationship Id="rId11" Type="http://schemas.openxmlformats.org/officeDocument/2006/relationships/image" Target="../media/image164.wmf" /><Relationship Id="rId12" Type="http://schemas.openxmlformats.org/officeDocument/2006/relationships/image" Target="../media/image165.wmf" /><Relationship Id="rId13" Type="http://schemas.openxmlformats.org/officeDocument/2006/relationships/image" Target="../media/image166.wmf" /><Relationship Id="rId2" Type="http://schemas.openxmlformats.org/officeDocument/2006/relationships/image" Target="../media/image155.wmf" /><Relationship Id="rId3" Type="http://schemas.openxmlformats.org/officeDocument/2006/relationships/image" Target="../media/image156.wmf" /><Relationship Id="rId4" Type="http://schemas.openxmlformats.org/officeDocument/2006/relationships/image" Target="../media/image157.wmf" /><Relationship Id="rId5" Type="http://schemas.openxmlformats.org/officeDocument/2006/relationships/image" Target="../media/image158.wmf" /><Relationship Id="rId6" Type="http://schemas.openxmlformats.org/officeDocument/2006/relationships/image" Target="../media/image159.wmf" /><Relationship Id="rId7" Type="http://schemas.openxmlformats.org/officeDocument/2006/relationships/image" Target="../media/image160.wmf" /><Relationship Id="rId8" Type="http://schemas.openxmlformats.org/officeDocument/2006/relationships/image" Target="../media/image161.wmf" /><Relationship Id="rId9" Type="http://schemas.openxmlformats.org/officeDocument/2006/relationships/image" Target="../media/image162.w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167.wmf" /><Relationship Id="rId3" Type="http://schemas.openxmlformats.org/officeDocument/2006/relationships/image" Target="../media/image168.wmf" /><Relationship Id="rId4" Type="http://schemas.openxmlformats.org/officeDocument/2006/relationships/image" Target="../media/image169.wmf" /><Relationship Id="rId5" Type="http://schemas.openxmlformats.org/officeDocument/2006/relationships/image" Target="../media/image170.wmf" /><Relationship Id="rId6" Type="http://schemas.openxmlformats.org/officeDocument/2006/relationships/image" Target="../media/image171.wmf" /><Relationship Id="rId7" Type="http://schemas.openxmlformats.org/officeDocument/2006/relationships/image" Target="../media/image172.wmf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173.wmf" /><Relationship Id="rId3" Type="http://schemas.openxmlformats.org/officeDocument/2006/relationships/image" Target="../media/image174.wmf" /><Relationship Id="rId4" Type="http://schemas.openxmlformats.org/officeDocument/2006/relationships/image" Target="../media/image175.wmf" /><Relationship Id="rId5" Type="http://schemas.openxmlformats.org/officeDocument/2006/relationships/image" Target="../media/image176.wmf" /><Relationship Id="rId6" Type="http://schemas.openxmlformats.org/officeDocument/2006/relationships/image" Target="../media/image177.wmf" /><Relationship Id="rId7" Type="http://schemas.openxmlformats.org/officeDocument/2006/relationships/image" Target="../media/image178.wmf" /><Relationship Id="rId8" Type="http://schemas.openxmlformats.org/officeDocument/2006/relationships/image" Target="../media/image179.wmf" /></Relationships>
</file>

<file path=ppt/drawings/_rels/vmlDrawing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188.wmf" /><Relationship Id="rId11" Type="http://schemas.openxmlformats.org/officeDocument/2006/relationships/image" Target="../media/image189.wmf" /><Relationship Id="rId12" Type="http://schemas.openxmlformats.org/officeDocument/2006/relationships/image" Target="../media/image190.wmf" /><Relationship Id="rId2" Type="http://schemas.openxmlformats.org/officeDocument/2006/relationships/image" Target="../media/image180.wmf" /><Relationship Id="rId3" Type="http://schemas.openxmlformats.org/officeDocument/2006/relationships/image" Target="../media/image181.wmf" /><Relationship Id="rId4" Type="http://schemas.openxmlformats.org/officeDocument/2006/relationships/image" Target="../media/image182.wmf" /><Relationship Id="rId5" Type="http://schemas.openxmlformats.org/officeDocument/2006/relationships/image" Target="../media/image183.wmf" /><Relationship Id="rId6" Type="http://schemas.openxmlformats.org/officeDocument/2006/relationships/image" Target="../media/image184.wmf" /><Relationship Id="rId7" Type="http://schemas.openxmlformats.org/officeDocument/2006/relationships/image" Target="../media/image185.wmf" /><Relationship Id="rId8" Type="http://schemas.openxmlformats.org/officeDocument/2006/relationships/image" Target="../media/image186.wmf" /><Relationship Id="rId9" Type="http://schemas.openxmlformats.org/officeDocument/2006/relationships/image" Target="../media/image187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3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1.wmf" /><Relationship Id="rId10" Type="http://schemas.openxmlformats.org/officeDocument/2006/relationships/image" Target="../media/image199.wmf" /><Relationship Id="rId11" Type="http://schemas.openxmlformats.org/officeDocument/2006/relationships/image" Target="../media/image200.wmf" /><Relationship Id="rId2" Type="http://schemas.openxmlformats.org/officeDocument/2006/relationships/image" Target="../media/image192.wmf" /><Relationship Id="rId3" Type="http://schemas.openxmlformats.org/officeDocument/2006/relationships/image" Target="../media/image193.wmf" /><Relationship Id="rId4" Type="http://schemas.openxmlformats.org/officeDocument/2006/relationships/image" Target="../media/image194.wmf" /><Relationship Id="rId5" Type="http://schemas.openxmlformats.org/officeDocument/2006/relationships/image" Target="../media/image195.wmf" /><Relationship Id="rId6" Type="http://schemas.openxmlformats.org/officeDocument/2006/relationships/image" Target="../media/image196.wmf" /><Relationship Id="rId7" Type="http://schemas.openxmlformats.org/officeDocument/2006/relationships/image" Target="../media/image197.wmf" /><Relationship Id="rId8" Type="http://schemas.openxmlformats.org/officeDocument/2006/relationships/image" Target="../media/image2.png" /><Relationship Id="rId9" Type="http://schemas.openxmlformats.org/officeDocument/2006/relationships/image" Target="../media/image198.wmf" /></Relationships>
</file>

<file path=ppt/drawings/_rels/vmlDrawing3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1.wmf" /><Relationship Id="rId10" Type="http://schemas.openxmlformats.org/officeDocument/2006/relationships/image" Target="../media/image209.wmf" /><Relationship Id="rId2" Type="http://schemas.openxmlformats.org/officeDocument/2006/relationships/image" Target="../media/image202.wmf" /><Relationship Id="rId3" Type="http://schemas.openxmlformats.org/officeDocument/2006/relationships/image" Target="../media/image203.wmf" /><Relationship Id="rId4" Type="http://schemas.openxmlformats.org/officeDocument/2006/relationships/image" Target="../media/image2.png" /><Relationship Id="rId5" Type="http://schemas.openxmlformats.org/officeDocument/2006/relationships/image" Target="../media/image204.wmf" /><Relationship Id="rId6" Type="http://schemas.openxmlformats.org/officeDocument/2006/relationships/image" Target="../media/image205.wmf" /><Relationship Id="rId7" Type="http://schemas.openxmlformats.org/officeDocument/2006/relationships/image" Target="../media/image206.wmf" /><Relationship Id="rId8" Type="http://schemas.openxmlformats.org/officeDocument/2006/relationships/image" Target="../media/image207.wmf" /><Relationship Id="rId9" Type="http://schemas.openxmlformats.org/officeDocument/2006/relationships/image" Target="../media/image208.wmf" /></Relationships>
</file>

<file path=ppt/drawings/_rels/vmlDrawing3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0.wmf" /><Relationship Id="rId2" Type="http://schemas.openxmlformats.org/officeDocument/2006/relationships/image" Target="../media/image211.wmf" /><Relationship Id="rId3" Type="http://schemas.openxmlformats.org/officeDocument/2006/relationships/image" Target="../media/image212.wmf" /><Relationship Id="rId4" Type="http://schemas.openxmlformats.org/officeDocument/2006/relationships/image" Target="../media/image2.png" /><Relationship Id="rId5" Type="http://schemas.openxmlformats.org/officeDocument/2006/relationships/image" Target="../media/image213.wmf" /><Relationship Id="rId6" Type="http://schemas.openxmlformats.org/officeDocument/2006/relationships/image" Target="../media/image214.wmf" /><Relationship Id="rId7" Type="http://schemas.openxmlformats.org/officeDocument/2006/relationships/image" Target="../media/image215.wmf" /><Relationship Id="rId8" Type="http://schemas.openxmlformats.org/officeDocument/2006/relationships/image" Target="../media/image216.wmf" /></Relationships>
</file>

<file path=ppt/drawings/_rels/vmlDrawing3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3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7.wmf" /><Relationship Id="rId2" Type="http://schemas.openxmlformats.org/officeDocument/2006/relationships/image" Target="../media/image218.wmf" /><Relationship Id="rId3" Type="http://schemas.openxmlformats.org/officeDocument/2006/relationships/image" Target="../media/image219.wmf" /><Relationship Id="rId4" Type="http://schemas.openxmlformats.org/officeDocument/2006/relationships/image" Target="../media/image220.wmf" /><Relationship Id="rId5" Type="http://schemas.openxmlformats.org/officeDocument/2006/relationships/image" Target="../media/image221.wmf" /><Relationship Id="rId6" Type="http://schemas.openxmlformats.org/officeDocument/2006/relationships/image" Target="../media/image2.png" /><Relationship Id="rId7" Type="http://schemas.openxmlformats.org/officeDocument/2006/relationships/image" Target="../media/image222.wmf" /><Relationship Id="rId8" Type="http://schemas.openxmlformats.org/officeDocument/2006/relationships/image" Target="../media/image223.wmf" /></Relationships>
</file>

<file path=ppt/drawings/_rels/vmlDrawing3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224.wmf" /><Relationship Id="rId3" Type="http://schemas.openxmlformats.org/officeDocument/2006/relationships/image" Target="../media/image225.wmf" /><Relationship Id="rId4" Type="http://schemas.openxmlformats.org/officeDocument/2006/relationships/image" Target="../media/image226.wmf" /><Relationship Id="rId5" Type="http://schemas.openxmlformats.org/officeDocument/2006/relationships/image" Target="../media/image227.wmf" /><Relationship Id="rId6" Type="http://schemas.openxmlformats.org/officeDocument/2006/relationships/image" Target="../media/image228.wmf" /><Relationship Id="rId7" Type="http://schemas.openxmlformats.org/officeDocument/2006/relationships/image" Target="../media/image229.wmf" /><Relationship Id="rId8" Type="http://schemas.openxmlformats.org/officeDocument/2006/relationships/image" Target="../media/image230.wmf" /><Relationship Id="rId9" Type="http://schemas.openxmlformats.org/officeDocument/2006/relationships/image" Target="../media/image231.wmf" /></Relationships>
</file>

<file path=ppt/drawings/_rels/vmlDrawing3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240.wmf" /><Relationship Id="rId2" Type="http://schemas.openxmlformats.org/officeDocument/2006/relationships/image" Target="../media/image232.wmf" /><Relationship Id="rId3" Type="http://schemas.openxmlformats.org/officeDocument/2006/relationships/image" Target="../media/image233.wmf" /><Relationship Id="rId4" Type="http://schemas.openxmlformats.org/officeDocument/2006/relationships/image" Target="../media/image234.wmf" /><Relationship Id="rId5" Type="http://schemas.openxmlformats.org/officeDocument/2006/relationships/image" Target="../media/image235.wmf" /><Relationship Id="rId6" Type="http://schemas.openxmlformats.org/officeDocument/2006/relationships/image" Target="../media/image236.wmf" /><Relationship Id="rId7" Type="http://schemas.openxmlformats.org/officeDocument/2006/relationships/image" Target="../media/image237.wmf" /><Relationship Id="rId8" Type="http://schemas.openxmlformats.org/officeDocument/2006/relationships/image" Target="../media/image238.wmf" /><Relationship Id="rId9" Type="http://schemas.openxmlformats.org/officeDocument/2006/relationships/image" Target="../media/image239.wmf" /></Relationships>
</file>

<file path=ppt/drawings/_rels/vmlDrawing3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241.wmf" /><Relationship Id="rId3" Type="http://schemas.openxmlformats.org/officeDocument/2006/relationships/image" Target="../media/image242.wmf" /><Relationship Id="rId4" Type="http://schemas.openxmlformats.org/officeDocument/2006/relationships/image" Target="../media/image243.wmf" /><Relationship Id="rId5" Type="http://schemas.openxmlformats.org/officeDocument/2006/relationships/image" Target="../media/image244.wmf" /><Relationship Id="rId6" Type="http://schemas.openxmlformats.org/officeDocument/2006/relationships/image" Target="../media/image245.wmf" /><Relationship Id="rId7" Type="http://schemas.openxmlformats.org/officeDocument/2006/relationships/image" Target="../media/image246.wmf" /><Relationship Id="rId8" Type="http://schemas.openxmlformats.org/officeDocument/2006/relationships/image" Target="../media/image247.wmf" /></Relationships>
</file>

<file path=ppt/drawings/_rels/vmlDrawing3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248.wmf" /><Relationship Id="rId3" Type="http://schemas.openxmlformats.org/officeDocument/2006/relationships/image" Target="../media/image249.wmf" /><Relationship Id="rId4" Type="http://schemas.openxmlformats.org/officeDocument/2006/relationships/image" Target="../media/image250.wmf" /><Relationship Id="rId5" Type="http://schemas.openxmlformats.org/officeDocument/2006/relationships/image" Target="../media/image251.wmf" /><Relationship Id="rId6" Type="http://schemas.openxmlformats.org/officeDocument/2006/relationships/image" Target="../media/image252.wmf" /><Relationship Id="rId7" Type="http://schemas.openxmlformats.org/officeDocument/2006/relationships/image" Target="../media/image253.wmf" /><Relationship Id="rId8" Type="http://schemas.openxmlformats.org/officeDocument/2006/relationships/image" Target="../media/image254.wmf" /></Relationships>
</file>

<file path=ppt/drawings/_rels/vmlDrawing3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255.wmf" /><Relationship Id="rId3" Type="http://schemas.openxmlformats.org/officeDocument/2006/relationships/image" Target="../media/image256.wmf" /><Relationship Id="rId4" Type="http://schemas.openxmlformats.org/officeDocument/2006/relationships/image" Target="../media/image257.wmf" /><Relationship Id="rId5" Type="http://schemas.openxmlformats.org/officeDocument/2006/relationships/image" Target="../media/image258.wmf" /><Relationship Id="rId6" Type="http://schemas.openxmlformats.org/officeDocument/2006/relationships/image" Target="../media/image259.wmf" /><Relationship Id="rId7" Type="http://schemas.openxmlformats.org/officeDocument/2006/relationships/image" Target="../media/image260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3.wmf" /><Relationship Id="rId3" Type="http://schemas.openxmlformats.org/officeDocument/2006/relationships/image" Target="../media/image4.wmf" /><Relationship Id="rId4" Type="http://schemas.openxmlformats.org/officeDocument/2006/relationships/image" Target="../media/image5.wmf" /><Relationship Id="rId5" Type="http://schemas.openxmlformats.org/officeDocument/2006/relationships/image" Target="../media/image6.wmf" /><Relationship Id="rId6" Type="http://schemas.openxmlformats.org/officeDocument/2006/relationships/image" Target="../media/image7.wmf" /><Relationship Id="rId7" Type="http://schemas.openxmlformats.org/officeDocument/2006/relationships/image" Target="../media/image8.wmf" /><Relationship Id="rId8" Type="http://schemas.openxmlformats.org/officeDocument/2006/relationships/image" Target="../media/image9.wmf" /></Relationships>
</file>

<file path=ppt/drawings/_rels/vmlDrawing4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261.wmf" /><Relationship Id="rId3" Type="http://schemas.openxmlformats.org/officeDocument/2006/relationships/image" Target="../media/image262.wmf" /><Relationship Id="rId4" Type="http://schemas.openxmlformats.org/officeDocument/2006/relationships/image" Target="../media/image263.wmf" /><Relationship Id="rId5" Type="http://schemas.openxmlformats.org/officeDocument/2006/relationships/image" Target="../media/image264.wmf" /><Relationship Id="rId6" Type="http://schemas.openxmlformats.org/officeDocument/2006/relationships/image" Target="../media/image265.wmf" /><Relationship Id="rId7" Type="http://schemas.openxmlformats.org/officeDocument/2006/relationships/image" Target="../media/image266.wmf" /></Relationships>
</file>

<file path=ppt/drawings/_rels/vmlDrawing4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267.wmf" /><Relationship Id="rId3" Type="http://schemas.openxmlformats.org/officeDocument/2006/relationships/image" Target="../media/image268.wmf" /><Relationship Id="rId4" Type="http://schemas.openxmlformats.org/officeDocument/2006/relationships/image" Target="../media/image269.wmf" /><Relationship Id="rId5" Type="http://schemas.openxmlformats.org/officeDocument/2006/relationships/image" Target="../media/image270.wmf" /><Relationship Id="rId6" Type="http://schemas.openxmlformats.org/officeDocument/2006/relationships/image" Target="../media/image271.wmf" /><Relationship Id="rId7" Type="http://schemas.openxmlformats.org/officeDocument/2006/relationships/image" Target="../media/image272.wmf" /><Relationship Id="rId8" Type="http://schemas.openxmlformats.org/officeDocument/2006/relationships/image" Target="../media/image273.wmf" /><Relationship Id="rId9" Type="http://schemas.openxmlformats.org/officeDocument/2006/relationships/image" Target="../media/image274.wmf" /></Relationships>
</file>

<file path=ppt/drawings/_rels/vmlDrawing4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275.wmf" /><Relationship Id="rId3" Type="http://schemas.openxmlformats.org/officeDocument/2006/relationships/image" Target="../media/image276.wmf" /><Relationship Id="rId4" Type="http://schemas.openxmlformats.org/officeDocument/2006/relationships/image" Target="../media/image277.wmf" /><Relationship Id="rId5" Type="http://schemas.openxmlformats.org/officeDocument/2006/relationships/image" Target="../media/image278.wmf" /><Relationship Id="rId6" Type="http://schemas.openxmlformats.org/officeDocument/2006/relationships/image" Target="../media/image279.wmf" /><Relationship Id="rId7" Type="http://schemas.openxmlformats.org/officeDocument/2006/relationships/image" Target="../media/image280.wmf" /><Relationship Id="rId8" Type="http://schemas.openxmlformats.org/officeDocument/2006/relationships/image" Target="../media/image281.wmf" /></Relationships>
</file>

<file path=ppt/drawings/_rels/vmlDrawing4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290.wmf" /><Relationship Id="rId11" Type="http://schemas.openxmlformats.org/officeDocument/2006/relationships/image" Target="../media/image291.wmf" /><Relationship Id="rId12" Type="http://schemas.openxmlformats.org/officeDocument/2006/relationships/image" Target="../media/image292.wmf" /><Relationship Id="rId13" Type="http://schemas.openxmlformats.org/officeDocument/2006/relationships/image" Target="../media/image293.wmf" /><Relationship Id="rId2" Type="http://schemas.openxmlformats.org/officeDocument/2006/relationships/image" Target="../media/image282.wmf" /><Relationship Id="rId3" Type="http://schemas.openxmlformats.org/officeDocument/2006/relationships/image" Target="../media/image283.wmf" /><Relationship Id="rId4" Type="http://schemas.openxmlformats.org/officeDocument/2006/relationships/image" Target="../media/image284.wmf" /><Relationship Id="rId5" Type="http://schemas.openxmlformats.org/officeDocument/2006/relationships/image" Target="../media/image285.wmf" /><Relationship Id="rId6" Type="http://schemas.openxmlformats.org/officeDocument/2006/relationships/image" Target="../media/image286.wmf" /><Relationship Id="rId7" Type="http://schemas.openxmlformats.org/officeDocument/2006/relationships/image" Target="../media/image287.wmf" /><Relationship Id="rId8" Type="http://schemas.openxmlformats.org/officeDocument/2006/relationships/image" Target="../media/image288.wmf" /><Relationship Id="rId9" Type="http://schemas.openxmlformats.org/officeDocument/2006/relationships/image" Target="../media/image289.wmf" /></Relationships>
</file>

<file path=ppt/drawings/_rels/vmlDrawing4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290.wmf" /><Relationship Id="rId11" Type="http://schemas.openxmlformats.org/officeDocument/2006/relationships/image" Target="../media/image291.wmf" /><Relationship Id="rId2" Type="http://schemas.openxmlformats.org/officeDocument/2006/relationships/image" Target="../media/image294.wmf" /><Relationship Id="rId3" Type="http://schemas.openxmlformats.org/officeDocument/2006/relationships/image" Target="../media/image295.wmf" /><Relationship Id="rId4" Type="http://schemas.openxmlformats.org/officeDocument/2006/relationships/image" Target="../media/image296.wmf" /><Relationship Id="rId5" Type="http://schemas.openxmlformats.org/officeDocument/2006/relationships/image" Target="../media/image297.wmf" /><Relationship Id="rId6" Type="http://schemas.openxmlformats.org/officeDocument/2006/relationships/image" Target="../media/image298.wmf" /><Relationship Id="rId7" Type="http://schemas.openxmlformats.org/officeDocument/2006/relationships/image" Target="../media/image299.wmf" /><Relationship Id="rId8" Type="http://schemas.openxmlformats.org/officeDocument/2006/relationships/image" Target="../media/image288.wmf" /><Relationship Id="rId9" Type="http://schemas.openxmlformats.org/officeDocument/2006/relationships/image" Target="../media/image289.wmf" /></Relationships>
</file>

<file path=ppt/drawings/_rels/vmlDrawing4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291.wmf" /><Relationship Id="rId11" Type="http://schemas.openxmlformats.org/officeDocument/2006/relationships/image" Target="../media/image304.wmf" /><Relationship Id="rId12" Type="http://schemas.openxmlformats.org/officeDocument/2006/relationships/image" Target="../media/image293.wmf" /><Relationship Id="rId2" Type="http://schemas.openxmlformats.org/officeDocument/2006/relationships/image" Target="../media/image300.wmf" /><Relationship Id="rId3" Type="http://schemas.openxmlformats.org/officeDocument/2006/relationships/image" Target="../media/image301.wmf" /><Relationship Id="rId4" Type="http://schemas.openxmlformats.org/officeDocument/2006/relationships/image" Target="../media/image286.wmf" /><Relationship Id="rId5" Type="http://schemas.openxmlformats.org/officeDocument/2006/relationships/image" Target="../media/image302.wmf" /><Relationship Id="rId6" Type="http://schemas.openxmlformats.org/officeDocument/2006/relationships/image" Target="../media/image303.wmf" /><Relationship Id="rId7" Type="http://schemas.openxmlformats.org/officeDocument/2006/relationships/image" Target="../media/image288.wmf" /><Relationship Id="rId8" Type="http://schemas.openxmlformats.org/officeDocument/2006/relationships/image" Target="../media/image289.wmf" /><Relationship Id="rId9" Type="http://schemas.openxmlformats.org/officeDocument/2006/relationships/image" Target="../media/image290.wmf" /></Relationships>
</file>

<file path=ppt/drawings/_rels/vmlDrawing4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313.wmf" /><Relationship Id="rId11" Type="http://schemas.openxmlformats.org/officeDocument/2006/relationships/image" Target="../media/image314.wmf" /><Relationship Id="rId12" Type="http://schemas.openxmlformats.org/officeDocument/2006/relationships/image" Target="../media/image315.wmf" /><Relationship Id="rId2" Type="http://schemas.openxmlformats.org/officeDocument/2006/relationships/image" Target="../media/image305.wmf" /><Relationship Id="rId3" Type="http://schemas.openxmlformats.org/officeDocument/2006/relationships/image" Target="../media/image306.wmf" /><Relationship Id="rId4" Type="http://schemas.openxmlformats.org/officeDocument/2006/relationships/image" Target="../media/image307.wmf" /><Relationship Id="rId5" Type="http://schemas.openxmlformats.org/officeDocument/2006/relationships/image" Target="../media/image308.wmf" /><Relationship Id="rId6" Type="http://schemas.openxmlformats.org/officeDocument/2006/relationships/image" Target="../media/image309.wmf" /><Relationship Id="rId7" Type="http://schemas.openxmlformats.org/officeDocument/2006/relationships/image" Target="../media/image310.wmf" /><Relationship Id="rId8" Type="http://schemas.openxmlformats.org/officeDocument/2006/relationships/image" Target="../media/image311.wmf" /><Relationship Id="rId9" Type="http://schemas.openxmlformats.org/officeDocument/2006/relationships/image" Target="../media/image312.wmf" /></Relationships>
</file>

<file path=ppt/drawings/_rels/vmlDrawing4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6.wmf" /><Relationship Id="rId2" Type="http://schemas.openxmlformats.org/officeDocument/2006/relationships/image" Target="../media/image317.wmf" /><Relationship Id="rId3" Type="http://schemas.openxmlformats.org/officeDocument/2006/relationships/image" Target="../media/image318.wmf" /><Relationship Id="rId4" Type="http://schemas.openxmlformats.org/officeDocument/2006/relationships/image" Target="../media/image319.wmf" /><Relationship Id="rId5" Type="http://schemas.openxmlformats.org/officeDocument/2006/relationships/image" Target="../media/image320.wmf" /><Relationship Id="rId6" Type="http://schemas.openxmlformats.org/officeDocument/2006/relationships/image" Target="../media/image321.wmf" /><Relationship Id="rId7" Type="http://schemas.openxmlformats.org/officeDocument/2006/relationships/image" Target="../media/image322.wmf" /><Relationship Id="rId8" Type="http://schemas.openxmlformats.org/officeDocument/2006/relationships/image" Target="../media/image2.png" /></Relationships>
</file>

<file path=ppt/drawings/_rels/vmlDrawing4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3.wmf" /><Relationship Id="rId10" Type="http://schemas.openxmlformats.org/officeDocument/2006/relationships/image" Target="../media/image331.wmf" /><Relationship Id="rId11" Type="http://schemas.openxmlformats.org/officeDocument/2006/relationships/image" Target="../media/image332.wmf" /><Relationship Id="rId2" Type="http://schemas.openxmlformats.org/officeDocument/2006/relationships/image" Target="../media/image324.wmf" /><Relationship Id="rId3" Type="http://schemas.openxmlformats.org/officeDocument/2006/relationships/image" Target="../media/image325.wmf" /><Relationship Id="rId4" Type="http://schemas.openxmlformats.org/officeDocument/2006/relationships/image" Target="../media/image326.wmf" /><Relationship Id="rId5" Type="http://schemas.openxmlformats.org/officeDocument/2006/relationships/image" Target="../media/image327.wmf" /><Relationship Id="rId6" Type="http://schemas.openxmlformats.org/officeDocument/2006/relationships/image" Target="../media/image328.wmf" /><Relationship Id="rId7" Type="http://schemas.openxmlformats.org/officeDocument/2006/relationships/image" Target="../media/image329.wmf" /><Relationship Id="rId8" Type="http://schemas.openxmlformats.org/officeDocument/2006/relationships/image" Target="../media/image330.wmf" /><Relationship Id="rId9" Type="http://schemas.openxmlformats.org/officeDocument/2006/relationships/image" Target="../media/image2.png" /></Relationships>
</file>

<file path=ppt/drawings/_rels/vmlDrawing4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333.wmf" /><Relationship Id="rId3" Type="http://schemas.openxmlformats.org/officeDocument/2006/relationships/image" Target="../media/image334.wmf" /><Relationship Id="rId4" Type="http://schemas.openxmlformats.org/officeDocument/2006/relationships/image" Target="../media/image335.wmf" /><Relationship Id="rId5" Type="http://schemas.openxmlformats.org/officeDocument/2006/relationships/image" Target="../media/image336.wmf" /><Relationship Id="rId6" Type="http://schemas.openxmlformats.org/officeDocument/2006/relationships/image" Target="../media/image337.wmf" /><Relationship Id="rId7" Type="http://schemas.openxmlformats.org/officeDocument/2006/relationships/image" Target="../media/image338.wmf" /><Relationship Id="rId8" Type="http://schemas.openxmlformats.org/officeDocument/2006/relationships/image" Target="../media/image339.wmf" /><Relationship Id="rId9" Type="http://schemas.openxmlformats.org/officeDocument/2006/relationships/image" Target="../media/image340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18.wmf" /><Relationship Id="rId11" Type="http://schemas.openxmlformats.org/officeDocument/2006/relationships/image" Target="../media/image19.wmf" /><Relationship Id="rId12" Type="http://schemas.openxmlformats.org/officeDocument/2006/relationships/image" Target="../media/image20.wmf" /><Relationship Id="rId13" Type="http://schemas.openxmlformats.org/officeDocument/2006/relationships/image" Target="../media/image21.wmf" /><Relationship Id="rId2" Type="http://schemas.openxmlformats.org/officeDocument/2006/relationships/image" Target="../media/image10.wmf" /><Relationship Id="rId3" Type="http://schemas.openxmlformats.org/officeDocument/2006/relationships/image" Target="../media/image11.wmf" /><Relationship Id="rId4" Type="http://schemas.openxmlformats.org/officeDocument/2006/relationships/image" Target="../media/image12.wmf" /><Relationship Id="rId5" Type="http://schemas.openxmlformats.org/officeDocument/2006/relationships/image" Target="../media/image13.wmf" /><Relationship Id="rId6" Type="http://schemas.openxmlformats.org/officeDocument/2006/relationships/image" Target="../media/image14.wmf" /><Relationship Id="rId7" Type="http://schemas.openxmlformats.org/officeDocument/2006/relationships/image" Target="../media/image15.wmf" /><Relationship Id="rId8" Type="http://schemas.openxmlformats.org/officeDocument/2006/relationships/image" Target="../media/image16.wmf" /><Relationship Id="rId9" Type="http://schemas.openxmlformats.org/officeDocument/2006/relationships/image" Target="../media/image17.wmf" /></Relationships>
</file>

<file path=ppt/drawings/_rels/vmlDrawing5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341.wmf" /><Relationship Id="rId3" Type="http://schemas.openxmlformats.org/officeDocument/2006/relationships/image" Target="../media/image342.wmf" /><Relationship Id="rId4" Type="http://schemas.openxmlformats.org/officeDocument/2006/relationships/image" Target="../media/image343.wmf" /><Relationship Id="rId5" Type="http://schemas.openxmlformats.org/officeDocument/2006/relationships/image" Target="../media/image344.wmf" /><Relationship Id="rId6" Type="http://schemas.openxmlformats.org/officeDocument/2006/relationships/image" Target="../media/image345.wmf" /></Relationships>
</file>

<file path=ppt/drawings/_rels/vmlDrawing5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346.wmf" /><Relationship Id="rId3" Type="http://schemas.openxmlformats.org/officeDocument/2006/relationships/image" Target="../media/image347.wmf" /><Relationship Id="rId4" Type="http://schemas.openxmlformats.org/officeDocument/2006/relationships/image" Target="../media/image348.wmf" /><Relationship Id="rId5" Type="http://schemas.openxmlformats.org/officeDocument/2006/relationships/image" Target="../media/image349.wmf" /><Relationship Id="rId6" Type="http://schemas.openxmlformats.org/officeDocument/2006/relationships/image" Target="../media/image350.wmf" /><Relationship Id="rId7" Type="http://schemas.openxmlformats.org/officeDocument/2006/relationships/image" Target="../media/image351.wmf" /></Relationships>
</file>

<file path=ppt/drawings/_rels/vmlDrawing5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352.wmf" /><Relationship Id="rId3" Type="http://schemas.openxmlformats.org/officeDocument/2006/relationships/image" Target="../media/image353.wmf" /><Relationship Id="rId4" Type="http://schemas.openxmlformats.org/officeDocument/2006/relationships/image" Target="../media/image354.wmf" /><Relationship Id="rId5" Type="http://schemas.openxmlformats.org/officeDocument/2006/relationships/image" Target="../media/image355.wmf" /><Relationship Id="rId6" Type="http://schemas.openxmlformats.org/officeDocument/2006/relationships/image" Target="../media/image356.wmf" /><Relationship Id="rId7" Type="http://schemas.openxmlformats.org/officeDocument/2006/relationships/image" Target="../media/image357.wmf" /></Relationships>
</file>

<file path=ppt/drawings/_rels/vmlDrawing5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366.wmf" /><Relationship Id="rId11" Type="http://schemas.openxmlformats.org/officeDocument/2006/relationships/image" Target="../media/image367.wmf" /><Relationship Id="rId12" Type="http://schemas.openxmlformats.org/officeDocument/2006/relationships/image" Target="../media/image368.wmf" /><Relationship Id="rId13" Type="http://schemas.openxmlformats.org/officeDocument/2006/relationships/image" Target="../media/image369.wmf" /><Relationship Id="rId2" Type="http://schemas.openxmlformats.org/officeDocument/2006/relationships/image" Target="../media/image358.wmf" /><Relationship Id="rId3" Type="http://schemas.openxmlformats.org/officeDocument/2006/relationships/image" Target="../media/image359.wmf" /><Relationship Id="rId4" Type="http://schemas.openxmlformats.org/officeDocument/2006/relationships/image" Target="../media/image360.wmf" /><Relationship Id="rId5" Type="http://schemas.openxmlformats.org/officeDocument/2006/relationships/image" Target="../media/image361.wmf" /><Relationship Id="rId6" Type="http://schemas.openxmlformats.org/officeDocument/2006/relationships/image" Target="../media/image362.wmf" /><Relationship Id="rId7" Type="http://schemas.openxmlformats.org/officeDocument/2006/relationships/image" Target="../media/image363.wmf" /><Relationship Id="rId8" Type="http://schemas.openxmlformats.org/officeDocument/2006/relationships/image" Target="../media/image364.wmf" /><Relationship Id="rId9" Type="http://schemas.openxmlformats.org/officeDocument/2006/relationships/image" Target="../media/image365.wmf" /></Relationships>
</file>

<file path=ppt/drawings/_rels/vmlDrawing5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370.wmf" /><Relationship Id="rId3" Type="http://schemas.openxmlformats.org/officeDocument/2006/relationships/image" Target="../media/image371.wmf" /><Relationship Id="rId4" Type="http://schemas.openxmlformats.org/officeDocument/2006/relationships/image" Target="../media/image372.wmf" /><Relationship Id="rId5" Type="http://schemas.openxmlformats.org/officeDocument/2006/relationships/image" Target="../media/image373.wmf" /><Relationship Id="rId6" Type="http://schemas.openxmlformats.org/officeDocument/2006/relationships/image" Target="../media/image374.wmf" /></Relationships>
</file>

<file path=ppt/drawings/_rels/vmlDrawing5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383.wmf" /><Relationship Id="rId11" Type="http://schemas.openxmlformats.org/officeDocument/2006/relationships/image" Target="../media/image384.wmf" /><Relationship Id="rId2" Type="http://schemas.openxmlformats.org/officeDocument/2006/relationships/image" Target="../media/image375.wmf" /><Relationship Id="rId3" Type="http://schemas.openxmlformats.org/officeDocument/2006/relationships/image" Target="../media/image376.wmf" /><Relationship Id="rId4" Type="http://schemas.openxmlformats.org/officeDocument/2006/relationships/image" Target="../media/image377.wmf" /><Relationship Id="rId5" Type="http://schemas.openxmlformats.org/officeDocument/2006/relationships/image" Target="../media/image378.wmf" /><Relationship Id="rId6" Type="http://schemas.openxmlformats.org/officeDocument/2006/relationships/image" Target="../media/image379.wmf" /><Relationship Id="rId7" Type="http://schemas.openxmlformats.org/officeDocument/2006/relationships/image" Target="../media/image380.wmf" /><Relationship Id="rId8" Type="http://schemas.openxmlformats.org/officeDocument/2006/relationships/image" Target="../media/image381.wmf" /><Relationship Id="rId9" Type="http://schemas.openxmlformats.org/officeDocument/2006/relationships/image" Target="../media/image382.wmf" /></Relationships>
</file>

<file path=ppt/drawings/_rels/vmlDrawing5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385.wmf" /><Relationship Id="rId3" Type="http://schemas.openxmlformats.org/officeDocument/2006/relationships/image" Target="../media/image386.wmf" /><Relationship Id="rId4" Type="http://schemas.openxmlformats.org/officeDocument/2006/relationships/image" Target="../media/image387.wmf" /><Relationship Id="rId5" Type="http://schemas.openxmlformats.org/officeDocument/2006/relationships/image" Target="../media/image388.wmf" /><Relationship Id="rId6" Type="http://schemas.openxmlformats.org/officeDocument/2006/relationships/image" Target="../media/image389.wmf" /><Relationship Id="rId7" Type="http://schemas.openxmlformats.org/officeDocument/2006/relationships/image" Target="../media/image390.wmf" /></Relationships>
</file>

<file path=ppt/drawings/_rels/vmlDrawing5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1.wmf" /><Relationship Id="rId2" Type="http://schemas.openxmlformats.org/officeDocument/2006/relationships/image" Target="../media/image392.wmf" /></Relationships>
</file>

<file path=ppt/drawings/_rels/vmlDrawing5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3.emf" /><Relationship Id="rId2" Type="http://schemas.openxmlformats.org/officeDocument/2006/relationships/image" Target="../media/image394.emf" /></Relationships>
</file>

<file path=ppt/drawings/_rels/vmlDrawing5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5.wmf" /><Relationship Id="rId2" Type="http://schemas.openxmlformats.org/officeDocument/2006/relationships/image" Target="../media/image396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29.wmf" /><Relationship Id="rId11" Type="http://schemas.openxmlformats.org/officeDocument/2006/relationships/image" Target="../media/image30.wmf" /><Relationship Id="rId12" Type="http://schemas.openxmlformats.org/officeDocument/2006/relationships/image" Target="../media/image31.wmf" /><Relationship Id="rId2" Type="http://schemas.openxmlformats.org/officeDocument/2006/relationships/image" Target="../media/image22.wmf" /><Relationship Id="rId3" Type="http://schemas.openxmlformats.org/officeDocument/2006/relationships/image" Target="../media/image23.wmf" /><Relationship Id="rId4" Type="http://schemas.openxmlformats.org/officeDocument/2006/relationships/image" Target="../media/image24.wmf" /><Relationship Id="rId5" Type="http://schemas.openxmlformats.org/officeDocument/2006/relationships/image" Target="../media/image25.wmf" /><Relationship Id="rId6" Type="http://schemas.openxmlformats.org/officeDocument/2006/relationships/image" Target="../media/image26.wmf" /><Relationship Id="rId7" Type="http://schemas.openxmlformats.org/officeDocument/2006/relationships/image" Target="../media/image18.wmf" /><Relationship Id="rId8" Type="http://schemas.openxmlformats.org/officeDocument/2006/relationships/image" Target="../media/image27.wmf" /><Relationship Id="rId9" Type="http://schemas.openxmlformats.org/officeDocument/2006/relationships/image" Target="../media/image28.wmf" /></Relationships>
</file>

<file path=ppt/drawings/_rels/vmlDrawing6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7.wmf" /></Relationships>
</file>

<file path=ppt/drawings/_rels/vmlDrawing6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8.wmf" /><Relationship Id="rId2" Type="http://schemas.openxmlformats.org/officeDocument/2006/relationships/image" Target="../media/image399.wmf" /></Relationships>
</file>

<file path=ppt/drawings/_rels/vmlDrawing6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408.wmf" /><Relationship Id="rId11" Type="http://schemas.openxmlformats.org/officeDocument/2006/relationships/image" Target="../media/image409.wmf" /><Relationship Id="rId12" Type="http://schemas.openxmlformats.org/officeDocument/2006/relationships/image" Target="../media/image410.wmf" /><Relationship Id="rId13" Type="http://schemas.openxmlformats.org/officeDocument/2006/relationships/image" Target="../media/image411.wmf" /><Relationship Id="rId14" Type="http://schemas.openxmlformats.org/officeDocument/2006/relationships/image" Target="../media/image412.wmf" /><Relationship Id="rId15" Type="http://schemas.openxmlformats.org/officeDocument/2006/relationships/image" Target="../media/image413.wmf" /><Relationship Id="rId2" Type="http://schemas.openxmlformats.org/officeDocument/2006/relationships/image" Target="../media/image400.wmf" /><Relationship Id="rId3" Type="http://schemas.openxmlformats.org/officeDocument/2006/relationships/image" Target="../media/image401.wmf" /><Relationship Id="rId4" Type="http://schemas.openxmlformats.org/officeDocument/2006/relationships/image" Target="../media/image402.wmf" /><Relationship Id="rId5" Type="http://schemas.openxmlformats.org/officeDocument/2006/relationships/image" Target="../media/image403.wmf" /><Relationship Id="rId6" Type="http://schemas.openxmlformats.org/officeDocument/2006/relationships/image" Target="../media/image404.wmf" /><Relationship Id="rId7" Type="http://schemas.openxmlformats.org/officeDocument/2006/relationships/image" Target="../media/image405.wmf" /><Relationship Id="rId8" Type="http://schemas.openxmlformats.org/officeDocument/2006/relationships/image" Target="../media/image406.wmf" /><Relationship Id="rId9" Type="http://schemas.openxmlformats.org/officeDocument/2006/relationships/image" Target="../media/image407.wmf" /></Relationships>
</file>

<file path=ppt/drawings/_rels/vmlDrawing6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414.wmf" /><Relationship Id="rId3" Type="http://schemas.openxmlformats.org/officeDocument/2006/relationships/image" Target="../media/image415.wmf" /><Relationship Id="rId4" Type="http://schemas.openxmlformats.org/officeDocument/2006/relationships/image" Target="../media/image416.wmf" /><Relationship Id="rId5" Type="http://schemas.openxmlformats.org/officeDocument/2006/relationships/image" Target="../media/image417.wmf" /><Relationship Id="rId6" Type="http://schemas.openxmlformats.org/officeDocument/2006/relationships/image" Target="../media/image418.wmf" /><Relationship Id="rId7" Type="http://schemas.openxmlformats.org/officeDocument/2006/relationships/image" Target="../media/image419.wmf" /></Relationships>
</file>

<file path=ppt/drawings/_rels/vmlDrawing6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0.wmf" /><Relationship Id="rId2" Type="http://schemas.openxmlformats.org/officeDocument/2006/relationships/image" Target="../media/image421.wmf" /><Relationship Id="rId3" Type="http://schemas.openxmlformats.org/officeDocument/2006/relationships/image" Target="../media/image422.wmf" /><Relationship Id="rId4" Type="http://schemas.openxmlformats.org/officeDocument/2006/relationships/image" Target="../media/image423.wmf" /><Relationship Id="rId5" Type="http://schemas.openxmlformats.org/officeDocument/2006/relationships/image" Target="../media/image424.wmf" /></Relationships>
</file>

<file path=ppt/drawings/_rels/vmlDrawing6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425.wmf" /><Relationship Id="rId3" Type="http://schemas.openxmlformats.org/officeDocument/2006/relationships/image" Target="../media/image426.wmf" /><Relationship Id="rId4" Type="http://schemas.openxmlformats.org/officeDocument/2006/relationships/image" Target="../media/image427.wmf" /></Relationships>
</file>

<file path=ppt/drawings/_rels/vmlDrawing6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436.wmf" /><Relationship Id="rId2" Type="http://schemas.openxmlformats.org/officeDocument/2006/relationships/image" Target="../media/image428.wmf" /><Relationship Id="rId3" Type="http://schemas.openxmlformats.org/officeDocument/2006/relationships/image" Target="../media/image429.wmf" /><Relationship Id="rId4" Type="http://schemas.openxmlformats.org/officeDocument/2006/relationships/image" Target="../media/image430.wmf" /><Relationship Id="rId5" Type="http://schemas.openxmlformats.org/officeDocument/2006/relationships/image" Target="../media/image431.wmf" /><Relationship Id="rId6" Type="http://schemas.openxmlformats.org/officeDocument/2006/relationships/image" Target="../media/image432.wmf" /><Relationship Id="rId7" Type="http://schemas.openxmlformats.org/officeDocument/2006/relationships/image" Target="../media/image433.wmf" /><Relationship Id="rId8" Type="http://schemas.openxmlformats.org/officeDocument/2006/relationships/image" Target="../media/image434.wmf" /><Relationship Id="rId9" Type="http://schemas.openxmlformats.org/officeDocument/2006/relationships/image" Target="../media/image435.wmf" /></Relationships>
</file>

<file path=ppt/drawings/_rels/vmlDrawing6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445.wmf" /><Relationship Id="rId11" Type="http://schemas.openxmlformats.org/officeDocument/2006/relationships/image" Target="../media/image446.wmf" /><Relationship Id="rId12" Type="http://schemas.openxmlformats.org/officeDocument/2006/relationships/image" Target="../media/image447.wmf" /><Relationship Id="rId13" Type="http://schemas.openxmlformats.org/officeDocument/2006/relationships/image" Target="../media/image436.wmf" /><Relationship Id="rId14" Type="http://schemas.openxmlformats.org/officeDocument/2006/relationships/image" Target="../media/image448.wmf" /><Relationship Id="rId15" Type="http://schemas.openxmlformats.org/officeDocument/2006/relationships/image" Target="../media/image449.wmf" /><Relationship Id="rId16" Type="http://schemas.openxmlformats.org/officeDocument/2006/relationships/image" Target="../media/image450.wmf" /><Relationship Id="rId17" Type="http://schemas.openxmlformats.org/officeDocument/2006/relationships/image" Target="../media/image451.wmf" /><Relationship Id="rId2" Type="http://schemas.openxmlformats.org/officeDocument/2006/relationships/image" Target="../media/image437.wmf" /><Relationship Id="rId3" Type="http://schemas.openxmlformats.org/officeDocument/2006/relationships/image" Target="../media/image438.wmf" /><Relationship Id="rId4" Type="http://schemas.openxmlformats.org/officeDocument/2006/relationships/image" Target="../media/image439.wmf" /><Relationship Id="rId5" Type="http://schemas.openxmlformats.org/officeDocument/2006/relationships/image" Target="../media/image440.wmf" /><Relationship Id="rId6" Type="http://schemas.openxmlformats.org/officeDocument/2006/relationships/image" Target="../media/image441.wmf" /><Relationship Id="rId7" Type="http://schemas.openxmlformats.org/officeDocument/2006/relationships/image" Target="../media/image442.wmf" /><Relationship Id="rId8" Type="http://schemas.openxmlformats.org/officeDocument/2006/relationships/image" Target="../media/image443.wmf" /><Relationship Id="rId9" Type="http://schemas.openxmlformats.org/officeDocument/2006/relationships/image" Target="../media/image444.wmf" /></Relationships>
</file>

<file path=ppt/drawings/_rels/vmlDrawing6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452.wmf" /><Relationship Id="rId3" Type="http://schemas.openxmlformats.org/officeDocument/2006/relationships/image" Target="../media/image453.wmf" /><Relationship Id="rId4" Type="http://schemas.openxmlformats.org/officeDocument/2006/relationships/image" Target="../media/image454.wmf" /><Relationship Id="rId5" Type="http://schemas.openxmlformats.org/officeDocument/2006/relationships/image" Target="../media/image455.wmf" /><Relationship Id="rId6" Type="http://schemas.openxmlformats.org/officeDocument/2006/relationships/image" Target="../media/image456.wmf" /><Relationship Id="rId7" Type="http://schemas.openxmlformats.org/officeDocument/2006/relationships/image" Target="../media/image457.wmf" /></Relationships>
</file>

<file path=ppt/drawings/_rels/vmlDrawing6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458.wmf" /><Relationship Id="rId3" Type="http://schemas.openxmlformats.org/officeDocument/2006/relationships/image" Target="../media/image459.wmf" /><Relationship Id="rId4" Type="http://schemas.openxmlformats.org/officeDocument/2006/relationships/image" Target="../media/image460.wmf" /><Relationship Id="rId5" Type="http://schemas.openxmlformats.org/officeDocument/2006/relationships/image" Target="../media/image461.wmf" /><Relationship Id="rId6" Type="http://schemas.openxmlformats.org/officeDocument/2006/relationships/image" Target="../media/image462.wmf" /><Relationship Id="rId7" Type="http://schemas.openxmlformats.org/officeDocument/2006/relationships/image" Target="../media/image463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37.wmf" /><Relationship Id="rId11" Type="http://schemas.openxmlformats.org/officeDocument/2006/relationships/image" Target="../media/image27.wmf" /><Relationship Id="rId12" Type="http://schemas.openxmlformats.org/officeDocument/2006/relationships/image" Target="../media/image38.wmf" /><Relationship Id="rId13" Type="http://schemas.openxmlformats.org/officeDocument/2006/relationships/image" Target="../media/image39.wmf" /><Relationship Id="rId2" Type="http://schemas.openxmlformats.org/officeDocument/2006/relationships/image" Target="../media/image32.wmf" /><Relationship Id="rId3" Type="http://schemas.openxmlformats.org/officeDocument/2006/relationships/image" Target="../media/image33.wmf" /><Relationship Id="rId4" Type="http://schemas.openxmlformats.org/officeDocument/2006/relationships/image" Target="../media/image24.wmf" /><Relationship Id="rId5" Type="http://schemas.openxmlformats.org/officeDocument/2006/relationships/image" Target="../media/image34.wmf" /><Relationship Id="rId6" Type="http://schemas.openxmlformats.org/officeDocument/2006/relationships/image" Target="../media/image26.wmf" /><Relationship Id="rId7" Type="http://schemas.openxmlformats.org/officeDocument/2006/relationships/image" Target="../media/image18.wmf" /><Relationship Id="rId8" Type="http://schemas.openxmlformats.org/officeDocument/2006/relationships/image" Target="../media/image35.wmf" /><Relationship Id="rId9" Type="http://schemas.openxmlformats.org/officeDocument/2006/relationships/image" Target="../media/image36.wmf" /></Relationships>
</file>

<file path=ppt/drawings/_rels/vmlDrawing7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472.wmf" /><Relationship Id="rId11" Type="http://schemas.openxmlformats.org/officeDocument/2006/relationships/image" Target="../media/image473.wmf" /><Relationship Id="rId12" Type="http://schemas.openxmlformats.org/officeDocument/2006/relationships/image" Target="../media/image474.wmf" /><Relationship Id="rId13" Type="http://schemas.openxmlformats.org/officeDocument/2006/relationships/image" Target="../media/image475.wmf" /><Relationship Id="rId14" Type="http://schemas.openxmlformats.org/officeDocument/2006/relationships/image" Target="../media/image476.wmf" /><Relationship Id="rId2" Type="http://schemas.openxmlformats.org/officeDocument/2006/relationships/image" Target="../media/image464.wmf" /><Relationship Id="rId3" Type="http://schemas.openxmlformats.org/officeDocument/2006/relationships/image" Target="../media/image465.wmf" /><Relationship Id="rId4" Type="http://schemas.openxmlformats.org/officeDocument/2006/relationships/image" Target="../media/image466.wmf" /><Relationship Id="rId5" Type="http://schemas.openxmlformats.org/officeDocument/2006/relationships/image" Target="../media/image467.wmf" /><Relationship Id="rId6" Type="http://schemas.openxmlformats.org/officeDocument/2006/relationships/image" Target="../media/image468.wmf" /><Relationship Id="rId7" Type="http://schemas.openxmlformats.org/officeDocument/2006/relationships/image" Target="../media/image469.wmf" /><Relationship Id="rId8" Type="http://schemas.openxmlformats.org/officeDocument/2006/relationships/image" Target="../media/image470.wmf" /><Relationship Id="rId9" Type="http://schemas.openxmlformats.org/officeDocument/2006/relationships/image" Target="../media/image471.wmf" /></Relationships>
</file>

<file path=ppt/drawings/_rels/vmlDrawing7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7.wmf" /><Relationship Id="rId10" Type="http://schemas.openxmlformats.org/officeDocument/2006/relationships/image" Target="../media/image485.wmf" /><Relationship Id="rId11" Type="http://schemas.openxmlformats.org/officeDocument/2006/relationships/image" Target="../media/image486.wmf" /><Relationship Id="rId12" Type="http://schemas.openxmlformats.org/officeDocument/2006/relationships/image" Target="../media/image487.wmf" /><Relationship Id="rId13" Type="http://schemas.openxmlformats.org/officeDocument/2006/relationships/image" Target="../media/image488.wmf" /><Relationship Id="rId14" Type="http://schemas.openxmlformats.org/officeDocument/2006/relationships/image" Target="../media/image489.wmf" /><Relationship Id="rId15" Type="http://schemas.openxmlformats.org/officeDocument/2006/relationships/image" Target="../media/image490.wmf" /><Relationship Id="rId16" Type="http://schemas.openxmlformats.org/officeDocument/2006/relationships/image" Target="../media/image491.wmf" /><Relationship Id="rId2" Type="http://schemas.openxmlformats.org/officeDocument/2006/relationships/image" Target="../media/image478.wmf" /><Relationship Id="rId3" Type="http://schemas.openxmlformats.org/officeDocument/2006/relationships/image" Target="../media/image479.wmf" /><Relationship Id="rId4" Type="http://schemas.openxmlformats.org/officeDocument/2006/relationships/image" Target="../media/image480.wmf" /><Relationship Id="rId5" Type="http://schemas.openxmlformats.org/officeDocument/2006/relationships/image" Target="../media/image2.png" /><Relationship Id="rId6" Type="http://schemas.openxmlformats.org/officeDocument/2006/relationships/image" Target="../media/image481.wmf" /><Relationship Id="rId7" Type="http://schemas.openxmlformats.org/officeDocument/2006/relationships/image" Target="../media/image482.wmf" /><Relationship Id="rId8" Type="http://schemas.openxmlformats.org/officeDocument/2006/relationships/image" Target="../media/image483.wmf" /><Relationship Id="rId9" Type="http://schemas.openxmlformats.org/officeDocument/2006/relationships/image" Target="../media/image484.wmf" /></Relationships>
</file>

<file path=ppt/drawings/_rels/vmlDrawing7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500.wmf" /><Relationship Id="rId11" Type="http://schemas.openxmlformats.org/officeDocument/2006/relationships/image" Target="../media/image501.wmf" /><Relationship Id="rId12" Type="http://schemas.openxmlformats.org/officeDocument/2006/relationships/image" Target="../media/image502.wmf" /><Relationship Id="rId2" Type="http://schemas.openxmlformats.org/officeDocument/2006/relationships/image" Target="../media/image492.wmf" /><Relationship Id="rId3" Type="http://schemas.openxmlformats.org/officeDocument/2006/relationships/image" Target="../media/image493.wmf" /><Relationship Id="rId4" Type="http://schemas.openxmlformats.org/officeDocument/2006/relationships/image" Target="../media/image494.wmf" /><Relationship Id="rId5" Type="http://schemas.openxmlformats.org/officeDocument/2006/relationships/image" Target="../media/image495.wmf" /><Relationship Id="rId6" Type="http://schemas.openxmlformats.org/officeDocument/2006/relationships/image" Target="../media/image496.wmf" /><Relationship Id="rId7" Type="http://schemas.openxmlformats.org/officeDocument/2006/relationships/image" Target="../media/image497.wmf" /><Relationship Id="rId8" Type="http://schemas.openxmlformats.org/officeDocument/2006/relationships/image" Target="../media/image498.wmf" /><Relationship Id="rId9" Type="http://schemas.openxmlformats.org/officeDocument/2006/relationships/image" Target="../media/image499.wmf" /></Relationships>
</file>

<file path=ppt/drawings/_rels/vmlDrawing7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503.wmf" /><Relationship Id="rId3" Type="http://schemas.openxmlformats.org/officeDocument/2006/relationships/image" Target="../media/image504.wmf" /><Relationship Id="rId4" Type="http://schemas.openxmlformats.org/officeDocument/2006/relationships/image" Target="../media/image505.wmf" /><Relationship Id="rId5" Type="http://schemas.openxmlformats.org/officeDocument/2006/relationships/image" Target="../media/image506.wmf" /><Relationship Id="rId6" Type="http://schemas.openxmlformats.org/officeDocument/2006/relationships/image" Target="../media/image507.wmf" /><Relationship Id="rId7" Type="http://schemas.openxmlformats.org/officeDocument/2006/relationships/image" Target="../media/image508.wmf" /><Relationship Id="rId8" Type="http://schemas.openxmlformats.org/officeDocument/2006/relationships/image" Target="../media/image509.wmf" /><Relationship Id="rId9" Type="http://schemas.openxmlformats.org/officeDocument/2006/relationships/image" Target="../media/image510.wmf" /></Relationships>
</file>

<file path=ppt/drawings/_rels/vmlDrawing7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519.wmf" /><Relationship Id="rId11" Type="http://schemas.openxmlformats.org/officeDocument/2006/relationships/image" Target="../media/image520.wmf" /><Relationship Id="rId12" Type="http://schemas.openxmlformats.org/officeDocument/2006/relationships/image" Target="../media/image521.wmf" /><Relationship Id="rId13" Type="http://schemas.openxmlformats.org/officeDocument/2006/relationships/image" Target="../media/image522.wmf" /><Relationship Id="rId14" Type="http://schemas.openxmlformats.org/officeDocument/2006/relationships/image" Target="../media/image523.wmf" /><Relationship Id="rId15" Type="http://schemas.openxmlformats.org/officeDocument/2006/relationships/image" Target="../media/image524.wmf" /><Relationship Id="rId16" Type="http://schemas.openxmlformats.org/officeDocument/2006/relationships/image" Target="../media/image525.wmf" /><Relationship Id="rId17" Type="http://schemas.openxmlformats.org/officeDocument/2006/relationships/image" Target="../media/image526.wmf" /><Relationship Id="rId2" Type="http://schemas.openxmlformats.org/officeDocument/2006/relationships/image" Target="../media/image511.wmf" /><Relationship Id="rId3" Type="http://schemas.openxmlformats.org/officeDocument/2006/relationships/image" Target="../media/image512.wmf" /><Relationship Id="rId4" Type="http://schemas.openxmlformats.org/officeDocument/2006/relationships/image" Target="../media/image513.wmf" /><Relationship Id="rId5" Type="http://schemas.openxmlformats.org/officeDocument/2006/relationships/image" Target="../media/image514.wmf" /><Relationship Id="rId6" Type="http://schemas.openxmlformats.org/officeDocument/2006/relationships/image" Target="../media/image515.wmf" /><Relationship Id="rId7" Type="http://schemas.openxmlformats.org/officeDocument/2006/relationships/image" Target="../media/image516.wmf" /><Relationship Id="rId8" Type="http://schemas.openxmlformats.org/officeDocument/2006/relationships/image" Target="../media/image517.wmf" /><Relationship Id="rId9" Type="http://schemas.openxmlformats.org/officeDocument/2006/relationships/image" Target="../media/image518.wmf" /></Relationships>
</file>

<file path=ppt/drawings/_rels/vmlDrawing7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534.wmf" /><Relationship Id="rId2" Type="http://schemas.openxmlformats.org/officeDocument/2006/relationships/image" Target="../media/image527.wmf" /><Relationship Id="rId3" Type="http://schemas.openxmlformats.org/officeDocument/2006/relationships/image" Target="../media/image528.wmf" /><Relationship Id="rId4" Type="http://schemas.openxmlformats.org/officeDocument/2006/relationships/image" Target="../media/image529.wmf" /><Relationship Id="rId5" Type="http://schemas.openxmlformats.org/officeDocument/2006/relationships/image" Target="../media/image530.wmf" /><Relationship Id="rId6" Type="http://schemas.openxmlformats.org/officeDocument/2006/relationships/image" Target="../media/image531.wmf" /><Relationship Id="rId7" Type="http://schemas.openxmlformats.org/officeDocument/2006/relationships/image" Target="../media/image525.wmf" /><Relationship Id="rId8" Type="http://schemas.openxmlformats.org/officeDocument/2006/relationships/image" Target="../media/image532.wmf" /><Relationship Id="rId9" Type="http://schemas.openxmlformats.org/officeDocument/2006/relationships/image" Target="../media/image533.wmf" /></Relationships>
</file>

<file path=ppt/drawings/_rels/vmlDrawing7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543.wmf" /><Relationship Id="rId2" Type="http://schemas.openxmlformats.org/officeDocument/2006/relationships/image" Target="../media/image535.wmf" /><Relationship Id="rId3" Type="http://schemas.openxmlformats.org/officeDocument/2006/relationships/image" Target="../media/image536.wmf" /><Relationship Id="rId4" Type="http://schemas.openxmlformats.org/officeDocument/2006/relationships/image" Target="../media/image537.wmf" /><Relationship Id="rId5" Type="http://schemas.openxmlformats.org/officeDocument/2006/relationships/image" Target="../media/image538.wmf" /><Relationship Id="rId6" Type="http://schemas.openxmlformats.org/officeDocument/2006/relationships/image" Target="../media/image539.wmf" /><Relationship Id="rId7" Type="http://schemas.openxmlformats.org/officeDocument/2006/relationships/image" Target="../media/image540.wmf" /><Relationship Id="rId8" Type="http://schemas.openxmlformats.org/officeDocument/2006/relationships/image" Target="../media/image541.wmf" /><Relationship Id="rId9" Type="http://schemas.openxmlformats.org/officeDocument/2006/relationships/image" Target="../media/image542.wmf" /></Relationships>
</file>

<file path=ppt/drawings/_rels/vmlDrawing7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551.wmf" /><Relationship Id="rId2" Type="http://schemas.openxmlformats.org/officeDocument/2006/relationships/image" Target="../media/image544.wmf" /><Relationship Id="rId3" Type="http://schemas.openxmlformats.org/officeDocument/2006/relationships/image" Target="../media/image545.wmf" /><Relationship Id="rId4" Type="http://schemas.openxmlformats.org/officeDocument/2006/relationships/image" Target="../media/image546.wmf" /><Relationship Id="rId5" Type="http://schemas.openxmlformats.org/officeDocument/2006/relationships/image" Target="../media/image547.wmf" /><Relationship Id="rId6" Type="http://schemas.openxmlformats.org/officeDocument/2006/relationships/image" Target="../media/image548.wmf" /><Relationship Id="rId7" Type="http://schemas.openxmlformats.org/officeDocument/2006/relationships/image" Target="../media/image543.wmf" /><Relationship Id="rId8" Type="http://schemas.openxmlformats.org/officeDocument/2006/relationships/image" Target="../media/image549.wmf" /><Relationship Id="rId9" Type="http://schemas.openxmlformats.org/officeDocument/2006/relationships/image" Target="../media/image550.wmf" /></Relationships>
</file>

<file path=ppt/drawings/_rels/vmlDrawing7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552.wmf" /><Relationship Id="rId3" Type="http://schemas.openxmlformats.org/officeDocument/2006/relationships/image" Target="../media/image553.wmf" /><Relationship Id="rId4" Type="http://schemas.openxmlformats.org/officeDocument/2006/relationships/image" Target="../media/image554.wmf" /><Relationship Id="rId5" Type="http://schemas.openxmlformats.org/officeDocument/2006/relationships/image" Target="../media/image555.wmf" /><Relationship Id="rId6" Type="http://schemas.openxmlformats.org/officeDocument/2006/relationships/image" Target="../media/image556.wmf" /><Relationship Id="rId7" Type="http://schemas.openxmlformats.org/officeDocument/2006/relationships/image" Target="../media/image557.wmf" /><Relationship Id="rId8" Type="http://schemas.openxmlformats.org/officeDocument/2006/relationships/image" Target="../media/image558.wmf" /></Relationships>
</file>

<file path=ppt/drawings/_rels/vmlDrawing7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559.wmf" /><Relationship Id="rId3" Type="http://schemas.openxmlformats.org/officeDocument/2006/relationships/image" Target="../media/image560.wmf" /><Relationship Id="rId4" Type="http://schemas.openxmlformats.org/officeDocument/2006/relationships/image" Target="../media/image561.wmf" /><Relationship Id="rId5" Type="http://schemas.openxmlformats.org/officeDocument/2006/relationships/image" Target="../media/image562.wmf" /><Relationship Id="rId6" Type="http://schemas.openxmlformats.org/officeDocument/2006/relationships/image" Target="../media/image563.wmf" /><Relationship Id="rId7" Type="http://schemas.openxmlformats.org/officeDocument/2006/relationships/image" Target="../media/image564.wmf" /><Relationship Id="rId8" Type="http://schemas.openxmlformats.org/officeDocument/2006/relationships/image" Target="../media/image565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47.wmf" /><Relationship Id="rId11" Type="http://schemas.openxmlformats.org/officeDocument/2006/relationships/image" Target="../media/image48.wmf" /><Relationship Id="rId2" Type="http://schemas.openxmlformats.org/officeDocument/2006/relationships/image" Target="../media/image40.wmf" /><Relationship Id="rId3" Type="http://schemas.openxmlformats.org/officeDocument/2006/relationships/image" Target="../media/image41.wmf" /><Relationship Id="rId4" Type="http://schemas.openxmlformats.org/officeDocument/2006/relationships/image" Target="../media/image42.wmf" /><Relationship Id="rId5" Type="http://schemas.openxmlformats.org/officeDocument/2006/relationships/image" Target="../media/image43.wmf" /><Relationship Id="rId6" Type="http://schemas.openxmlformats.org/officeDocument/2006/relationships/image" Target="../media/image44.wmf" /><Relationship Id="rId7" Type="http://schemas.openxmlformats.org/officeDocument/2006/relationships/image" Target="../media/image45.wmf" /><Relationship Id="rId8" Type="http://schemas.openxmlformats.org/officeDocument/2006/relationships/image" Target="../media/image17.wmf" /><Relationship Id="rId9" Type="http://schemas.openxmlformats.org/officeDocument/2006/relationships/image" Target="../media/image46.wmf" /></Relationships>
</file>

<file path=ppt/drawings/_rels/vmlDrawing8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566.wmf" /><Relationship Id="rId3" Type="http://schemas.openxmlformats.org/officeDocument/2006/relationships/image" Target="../media/image567.wmf" /><Relationship Id="rId4" Type="http://schemas.openxmlformats.org/officeDocument/2006/relationships/image" Target="../media/image568.wmf" /><Relationship Id="rId5" Type="http://schemas.openxmlformats.org/officeDocument/2006/relationships/image" Target="../media/image569.wmf" /><Relationship Id="rId6" Type="http://schemas.openxmlformats.org/officeDocument/2006/relationships/image" Target="../media/image570.wmf" /><Relationship Id="rId7" Type="http://schemas.openxmlformats.org/officeDocument/2006/relationships/image" Target="../media/image571.wmf" /><Relationship Id="rId8" Type="http://schemas.openxmlformats.org/officeDocument/2006/relationships/image" Target="../media/image572.wmf" /><Relationship Id="rId9" Type="http://schemas.openxmlformats.org/officeDocument/2006/relationships/image" Target="../media/image573.wmf" /></Relationships>
</file>

<file path=ppt/drawings/_rels/vmlDrawing8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574.wmf" /><Relationship Id="rId3" Type="http://schemas.openxmlformats.org/officeDocument/2006/relationships/image" Target="../media/image575.wmf" /><Relationship Id="rId4" Type="http://schemas.openxmlformats.org/officeDocument/2006/relationships/image" Target="../media/image576.wmf" /><Relationship Id="rId5" Type="http://schemas.openxmlformats.org/officeDocument/2006/relationships/image" Target="../media/image577.wmf" /><Relationship Id="rId6" Type="http://schemas.openxmlformats.org/officeDocument/2006/relationships/image" Target="../media/image578.wmf" /></Relationships>
</file>

<file path=ppt/drawings/_rels/vmlDrawing8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579.wmf" /><Relationship Id="rId3" Type="http://schemas.openxmlformats.org/officeDocument/2006/relationships/image" Target="../media/image580.wmf" /><Relationship Id="rId4" Type="http://schemas.openxmlformats.org/officeDocument/2006/relationships/image" Target="../media/image581.wmf" /><Relationship Id="rId5" Type="http://schemas.openxmlformats.org/officeDocument/2006/relationships/image" Target="../media/image582.wmf" /><Relationship Id="rId6" Type="http://schemas.openxmlformats.org/officeDocument/2006/relationships/image" Target="../media/image583.wmf" /><Relationship Id="rId7" Type="http://schemas.openxmlformats.org/officeDocument/2006/relationships/image" Target="../media/image584.wmf" /><Relationship Id="rId8" Type="http://schemas.openxmlformats.org/officeDocument/2006/relationships/image" Target="../media/image585.wmf" /></Relationships>
</file>

<file path=ppt/drawings/_rels/vmlDrawing8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594.wmf" /><Relationship Id="rId11" Type="http://schemas.openxmlformats.org/officeDocument/2006/relationships/image" Target="../media/image595.wmf" /><Relationship Id="rId2" Type="http://schemas.openxmlformats.org/officeDocument/2006/relationships/image" Target="../media/image586.wmf" /><Relationship Id="rId3" Type="http://schemas.openxmlformats.org/officeDocument/2006/relationships/image" Target="../media/image587.wmf" /><Relationship Id="rId4" Type="http://schemas.openxmlformats.org/officeDocument/2006/relationships/image" Target="../media/image588.wmf" /><Relationship Id="rId5" Type="http://schemas.openxmlformats.org/officeDocument/2006/relationships/image" Target="../media/image589.wmf" /><Relationship Id="rId6" Type="http://schemas.openxmlformats.org/officeDocument/2006/relationships/image" Target="../media/image590.wmf" /><Relationship Id="rId7" Type="http://schemas.openxmlformats.org/officeDocument/2006/relationships/image" Target="../media/image591.wmf" /><Relationship Id="rId8" Type="http://schemas.openxmlformats.org/officeDocument/2006/relationships/image" Target="../media/image592.wmf" /><Relationship Id="rId9" Type="http://schemas.openxmlformats.org/officeDocument/2006/relationships/image" Target="../media/image593.wmf" /></Relationships>
</file>

<file path=ppt/drawings/_rels/vmlDrawing8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0" Type="http://schemas.openxmlformats.org/officeDocument/2006/relationships/image" Target="../media/image604.wmf" /><Relationship Id="rId2" Type="http://schemas.openxmlformats.org/officeDocument/2006/relationships/image" Target="../media/image596.wmf" /><Relationship Id="rId3" Type="http://schemas.openxmlformats.org/officeDocument/2006/relationships/image" Target="../media/image597.wmf" /><Relationship Id="rId4" Type="http://schemas.openxmlformats.org/officeDocument/2006/relationships/image" Target="../media/image598.wmf" /><Relationship Id="rId5" Type="http://schemas.openxmlformats.org/officeDocument/2006/relationships/image" Target="../media/image599.wmf" /><Relationship Id="rId6" Type="http://schemas.openxmlformats.org/officeDocument/2006/relationships/image" Target="../media/image600.wmf" /><Relationship Id="rId7" Type="http://schemas.openxmlformats.org/officeDocument/2006/relationships/image" Target="../media/image601.wmf" /><Relationship Id="rId8" Type="http://schemas.openxmlformats.org/officeDocument/2006/relationships/image" Target="../media/image602.wmf" /><Relationship Id="rId9" Type="http://schemas.openxmlformats.org/officeDocument/2006/relationships/image" Target="../media/image603.wmf" /></Relationships>
</file>

<file path=ppt/drawings/_rels/vmlDrawing8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05.wmf" /><Relationship Id="rId3" Type="http://schemas.openxmlformats.org/officeDocument/2006/relationships/image" Target="../media/image606.wmf" /><Relationship Id="rId4" Type="http://schemas.openxmlformats.org/officeDocument/2006/relationships/image" Target="../media/image607.wmf" /><Relationship Id="rId5" Type="http://schemas.openxmlformats.org/officeDocument/2006/relationships/image" Target="../media/image608.wmf" /><Relationship Id="rId6" Type="http://schemas.openxmlformats.org/officeDocument/2006/relationships/image" Target="../media/image609.wmf" /><Relationship Id="rId7" Type="http://schemas.openxmlformats.org/officeDocument/2006/relationships/image" Target="../media/image610.wmf" /></Relationships>
</file>

<file path=ppt/drawings/_rels/vmlDrawing8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11.wmf" /><Relationship Id="rId3" Type="http://schemas.openxmlformats.org/officeDocument/2006/relationships/image" Target="../media/image612.wmf" /><Relationship Id="rId4" Type="http://schemas.openxmlformats.org/officeDocument/2006/relationships/image" Target="../media/image613.wmf" /></Relationships>
</file>

<file path=ppt/drawings/_rels/vmlDrawing8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14.wmf" /><Relationship Id="rId3" Type="http://schemas.openxmlformats.org/officeDocument/2006/relationships/image" Target="../media/image615.wmf" /><Relationship Id="rId4" Type="http://schemas.openxmlformats.org/officeDocument/2006/relationships/image" Target="../media/image616.wmf" /><Relationship Id="rId5" Type="http://schemas.openxmlformats.org/officeDocument/2006/relationships/image" Target="../media/image617.wmf" /><Relationship Id="rId6" Type="http://schemas.openxmlformats.org/officeDocument/2006/relationships/image" Target="../media/image618.wmf" /><Relationship Id="rId7" Type="http://schemas.openxmlformats.org/officeDocument/2006/relationships/image" Target="../media/image619.wmf" /><Relationship Id="rId8" Type="http://schemas.openxmlformats.org/officeDocument/2006/relationships/image" Target="../media/image620.wmf" /></Relationships>
</file>

<file path=ppt/drawings/_rels/vmlDrawing8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21.wmf" /></Relationships>
</file>

<file path=ppt/drawings/_rels/vmlDrawing8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49.wmf" /><Relationship Id="rId3" Type="http://schemas.openxmlformats.org/officeDocument/2006/relationships/image" Target="../media/image50.wmf" /><Relationship Id="rId4" Type="http://schemas.openxmlformats.org/officeDocument/2006/relationships/image" Target="../media/image51.wmf" /><Relationship Id="rId5" Type="http://schemas.openxmlformats.org/officeDocument/2006/relationships/image" Target="../media/image52.wmf" /><Relationship Id="rId6" Type="http://schemas.openxmlformats.org/officeDocument/2006/relationships/image" Target="../media/image53.wmf" /></Relationships>
</file>

<file path=ppt/drawings/_rels/vmlDrawing9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22.wmf" /><Relationship Id="rId2" Type="http://schemas.openxmlformats.org/officeDocument/2006/relationships/image" Target="../media/image623.wmf" /><Relationship Id="rId3" Type="http://schemas.openxmlformats.org/officeDocument/2006/relationships/image" Target="../media/image2.png" /><Relationship Id="rId4" Type="http://schemas.openxmlformats.org/officeDocument/2006/relationships/image" Target="../media/image624.wmf" /><Relationship Id="rId5" Type="http://schemas.openxmlformats.org/officeDocument/2006/relationships/image" Target="../media/image625.wmf" /><Relationship Id="rId6" Type="http://schemas.openxmlformats.org/officeDocument/2006/relationships/image" Target="../media/image626.wmf" /><Relationship Id="rId7" Type="http://schemas.openxmlformats.org/officeDocument/2006/relationships/image" Target="../media/image627.wmf" /><Relationship Id="rId8" Type="http://schemas.openxmlformats.org/officeDocument/2006/relationships/image" Target="../media/image628.wmf" /></Relationships>
</file>

<file path=ppt/drawings/_rels/vmlDrawing9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29.wmf" /><Relationship Id="rId3" Type="http://schemas.openxmlformats.org/officeDocument/2006/relationships/image" Target="../media/image630.wmf" /><Relationship Id="rId4" Type="http://schemas.openxmlformats.org/officeDocument/2006/relationships/image" Target="../media/image631.wmf" /><Relationship Id="rId5" Type="http://schemas.openxmlformats.org/officeDocument/2006/relationships/image" Target="../media/image632.wmf" /><Relationship Id="rId6" Type="http://schemas.openxmlformats.org/officeDocument/2006/relationships/image" Target="../media/image633.wmf" /><Relationship Id="rId7" Type="http://schemas.openxmlformats.org/officeDocument/2006/relationships/image" Target="../media/image634.wmf" /></Relationships>
</file>

<file path=ppt/drawings/_rels/vmlDrawing9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35.wmf" /><Relationship Id="rId3" Type="http://schemas.openxmlformats.org/officeDocument/2006/relationships/image" Target="../media/image636.wmf" /><Relationship Id="rId4" Type="http://schemas.openxmlformats.org/officeDocument/2006/relationships/image" Target="../media/image637.wmf" /><Relationship Id="rId5" Type="http://schemas.openxmlformats.org/officeDocument/2006/relationships/image" Target="../media/image638.wmf" /><Relationship Id="rId6" Type="http://schemas.openxmlformats.org/officeDocument/2006/relationships/image" Target="../media/image639.wmf" /><Relationship Id="rId7" Type="http://schemas.openxmlformats.org/officeDocument/2006/relationships/image" Target="../media/image640.wmf" /><Relationship Id="rId8" Type="http://schemas.openxmlformats.org/officeDocument/2006/relationships/image" Target="../media/image641.wmf" /><Relationship Id="rId9" Type="http://schemas.openxmlformats.org/officeDocument/2006/relationships/image" Target="../media/image642.wmf" /></Relationships>
</file>

<file path=ppt/drawings/_rels/vmlDrawing9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43.wmf" /><Relationship Id="rId3" Type="http://schemas.openxmlformats.org/officeDocument/2006/relationships/image" Target="../media/image644.wmf" /><Relationship Id="rId4" Type="http://schemas.openxmlformats.org/officeDocument/2006/relationships/image" Target="../media/image645.wmf" /><Relationship Id="rId5" Type="http://schemas.openxmlformats.org/officeDocument/2006/relationships/image" Target="../media/image646.wmf" /><Relationship Id="rId6" Type="http://schemas.openxmlformats.org/officeDocument/2006/relationships/image" Target="../media/image647.wmf" /></Relationships>
</file>

<file path=ppt/drawings/_rels/vmlDrawing9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48.wmf" /><Relationship Id="rId2" Type="http://schemas.openxmlformats.org/officeDocument/2006/relationships/image" Target="../media/image649.wmf" /><Relationship Id="rId3" Type="http://schemas.openxmlformats.org/officeDocument/2006/relationships/image" Target="../media/image2.png" /><Relationship Id="rId4" Type="http://schemas.openxmlformats.org/officeDocument/2006/relationships/image" Target="../media/image637.wmf" /><Relationship Id="rId5" Type="http://schemas.openxmlformats.org/officeDocument/2006/relationships/image" Target="../media/image638.wmf" /></Relationships>
</file>

<file path=ppt/drawings/_rels/vmlDrawing9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50.wmf" /><Relationship Id="rId3" Type="http://schemas.openxmlformats.org/officeDocument/2006/relationships/image" Target="../media/image651.wmf" /><Relationship Id="rId4" Type="http://schemas.openxmlformats.org/officeDocument/2006/relationships/image" Target="../media/image652.wmf" /><Relationship Id="rId5" Type="http://schemas.openxmlformats.org/officeDocument/2006/relationships/image" Target="../media/image653.wmf" /><Relationship Id="rId6" Type="http://schemas.openxmlformats.org/officeDocument/2006/relationships/image" Target="../media/image654.wmf" /></Relationships>
</file>

<file path=ppt/drawings/_rels/vmlDrawing9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55.wmf" /><Relationship Id="rId3" Type="http://schemas.openxmlformats.org/officeDocument/2006/relationships/image" Target="../media/image656.wmf" /><Relationship Id="rId4" Type="http://schemas.openxmlformats.org/officeDocument/2006/relationships/image" Target="../media/image657.wmf" /><Relationship Id="rId5" Type="http://schemas.openxmlformats.org/officeDocument/2006/relationships/image" Target="../media/image641.wmf" /></Relationships>
</file>

<file path=ppt/drawings/_rels/vmlDrawing9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9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36.wmf" /><Relationship Id="rId3" Type="http://schemas.openxmlformats.org/officeDocument/2006/relationships/image" Target="../media/image659.wmf" /><Relationship Id="rId4" Type="http://schemas.openxmlformats.org/officeDocument/2006/relationships/image" Target="../media/image660.wmf" /><Relationship Id="rId5" Type="http://schemas.openxmlformats.org/officeDocument/2006/relationships/image" Target="../media/image661.wmf" /><Relationship Id="rId6" Type="http://schemas.openxmlformats.org/officeDocument/2006/relationships/image" Target="../media/image662.wmf" /><Relationship Id="rId7" Type="http://schemas.openxmlformats.org/officeDocument/2006/relationships/image" Target="../media/image663.wmf" /><Relationship Id="rId8" Type="http://schemas.openxmlformats.org/officeDocument/2006/relationships/image" Target="../media/image664.wmf" /><Relationship Id="rId9" Type="http://schemas.openxmlformats.org/officeDocument/2006/relationships/image" Target="../media/image641.wmf" /></Relationships>
</file>

<file path=ppt/drawings/_rels/vmlDrawing9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665.wmf" /><Relationship Id="rId3" Type="http://schemas.openxmlformats.org/officeDocument/2006/relationships/image" Target="../media/image666.wmf" /><Relationship Id="rId4" Type="http://schemas.openxmlformats.org/officeDocument/2006/relationships/image" Target="../media/image667.wmf" /><Relationship Id="rId5" Type="http://schemas.openxmlformats.org/officeDocument/2006/relationships/image" Target="../media/image668.wmf" /><Relationship Id="rId6" Type="http://schemas.openxmlformats.org/officeDocument/2006/relationships/image" Target="../media/image669.wmf" /><Relationship Id="rId7" Type="http://schemas.openxmlformats.org/officeDocument/2006/relationships/image" Target="../media/image670.wmf" /><Relationship Id="rId8" Type="http://schemas.openxmlformats.org/officeDocument/2006/relationships/image" Target="../media/image671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B04550-E73E-43A8-9DB7-33E33B8642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67A877-0EB2-40EA-B053-336B2F1266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8D270B-F2B2-403B-9881-85B8CFB8A0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6246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246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6246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35A4EECB-C879-4E92-9C4A-103C682D94D0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246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3F69C626-3490-49CE-9CEB-0EE88523FD7D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247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7F85C5C8-E03B-4B19-A0CE-071989C73153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247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6247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F409631A-AFA9-4361-BFF5-9787C0F5095E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BCDEACB1-9735-432E-8665-0534618EF532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标题幻灯片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2473" name="Group 2" title=""/>
          <p:cNvGrpSpPr/>
          <p:nvPr/>
        </p:nvGrpSpPr>
        <p:grpSpPr>
          <a:xfrm>
            <a:off x="0" y="0"/>
            <a:ext cx="9144000" cy="6858000"/>
            <a:chExt cx="5760" cy="4320"/>
          </a:xfrm>
        </p:grpSpPr>
        <p:grpSp>
          <p:nvGrpSpPr>
            <p:cNvPr id="62474" name="Group 3" title=""/>
            <p:cNvGrpSpPr/>
            <p:nvPr/>
          </p:nvGrpSpPr>
          <p:grpSpPr>
            <a:xfrm>
              <a:off x="0" y="0"/>
              <a:ext cx="5760" cy="4320"/>
              <a:chExt cx="5760" cy="4320"/>
            </a:xfrm>
          </p:grpSpPr>
          <p:sp>
            <p:nvSpPr>
              <p:cNvPr id="62475" name="Rectangle 4" title=""/>
              <p:cNvSpPr/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  <a:miter lim="800000"/>
              </a:ln>
            </p:spPr>
            <p:txBody>
              <a:bodyPr wrap="none"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>
                <a:pPr marL="0" lvl="0" indent="0" eaLnBrk="1" hangingPunct="1"/>
                <a:endParaRPr lang="zh-CN" altLang="en-US"/>
              </a:p>
            </p:txBody>
          </p:sp>
          <p:grpSp>
            <p:nvGrpSpPr>
              <p:cNvPr id="62476" name="Group 5" title=""/>
              <p:cNvGrpSpPr/>
              <p:nvPr/>
            </p:nvGrpSpPr>
            <p:grpSpPr>
              <a:xfrm>
                <a:off x="0" y="0"/>
                <a:ext cx="5760" cy="4320"/>
                <a:chExt cx="5760" cy="4320"/>
              </a:xfrm>
            </p:grpSpPr>
            <p:cxnSp>
              <p:nvCxnSpPr>
                <p:cNvPr id="62477" name="Line 6" title=""/>
                <p:cNvCxnSpPr/>
                <p:nvPr/>
              </p:nvCxn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78" name="Line 7" title=""/>
                <p:cNvCxnSpPr/>
                <p:nvPr/>
              </p:nvCxn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79" name="Line 8" title=""/>
                <p:cNvCxnSpPr/>
                <p:nvPr/>
              </p:nvCxn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0" name="Line 9" title=""/>
                <p:cNvCxnSpPr/>
                <p:nvPr/>
              </p:nvCxn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1" name="Line 10" title=""/>
                <p:cNvCxnSpPr/>
                <p:nvPr/>
              </p:nvCxn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2" name="Line 11" title=""/>
                <p:cNvCxnSpPr/>
                <p:nvPr/>
              </p:nvCxn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3" name="Line 12" title=""/>
                <p:cNvCxnSpPr/>
                <p:nvPr/>
              </p:nvCxn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4" name="Line 13" title=""/>
                <p:cNvCxnSpPr/>
                <p:nvPr/>
              </p:nvCxn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5" name="Line 14" title=""/>
                <p:cNvCxnSpPr/>
                <p:nvPr/>
              </p:nvCxn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6" name="Line 15" title=""/>
                <p:cNvCxnSpPr/>
                <p:nvPr/>
              </p:nvCxn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7" name="Line 16" title=""/>
                <p:cNvCxnSpPr/>
                <p:nvPr/>
              </p:nvCxn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8" name="Line 17" title=""/>
                <p:cNvCxnSpPr/>
                <p:nvPr/>
              </p:nvCxn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89" name="Line 18" title=""/>
                <p:cNvCxnSpPr/>
                <p:nvPr/>
              </p:nvCxn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0" name="Line 19" title=""/>
                <p:cNvCxnSpPr/>
                <p:nvPr/>
              </p:nvCxn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1" name="Line 20" title=""/>
                <p:cNvCxnSpPr/>
                <p:nvPr/>
              </p:nvCxn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2" name="Line 21" title=""/>
                <p:cNvCxnSpPr/>
                <p:nvPr/>
              </p:nvCxn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3" name="Line 22" title=""/>
                <p:cNvCxnSpPr/>
                <p:nvPr/>
              </p:nvCxn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4" name="Line 23" title=""/>
                <p:cNvCxnSpPr/>
                <p:nvPr/>
              </p:nvCxn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5" name="Line 24" title=""/>
                <p:cNvCxnSpPr/>
                <p:nvPr/>
              </p:nvCxn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6" name="Line 25" title=""/>
                <p:cNvCxnSpPr/>
                <p:nvPr/>
              </p:nvCxn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7" name="Line 26" title=""/>
                <p:cNvCxnSpPr/>
                <p:nvPr/>
              </p:nvCxn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8" name="Line 27" title=""/>
                <p:cNvCxnSpPr/>
                <p:nvPr/>
              </p:nvCxn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499" name="Line 28" title=""/>
                <p:cNvCxnSpPr/>
                <p:nvPr/>
              </p:nvCxnSpPr>
              <p:spPr bwMode="white">
                <a:xfrm flipH="1"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0" name="Line 29" title=""/>
                <p:cNvCxnSpPr/>
                <p:nvPr/>
              </p:nvCxnSpPr>
              <p:spPr bwMode="white">
                <a:xfrm flipH="1"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1" name="Line 30" title=""/>
                <p:cNvCxnSpPr/>
                <p:nvPr/>
              </p:nvCxnSpPr>
              <p:spPr bwMode="white">
                <a:xfrm flipH="1"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2" name="Line 31" title=""/>
                <p:cNvCxnSpPr/>
                <p:nvPr/>
              </p:nvCxnSpPr>
              <p:spPr bwMode="white">
                <a:xfrm flipH="1"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3" name="Line 32" title=""/>
                <p:cNvCxnSpPr/>
                <p:nvPr/>
              </p:nvCxnSpPr>
              <p:spPr bwMode="white">
                <a:xfrm flipH="1"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4" name="Line 33" title=""/>
                <p:cNvCxnSpPr/>
                <p:nvPr/>
              </p:nvCxnSpPr>
              <p:spPr bwMode="white">
                <a:xfrm flipH="1"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5" name="Line 34" title=""/>
                <p:cNvCxnSpPr/>
                <p:nvPr/>
              </p:nvCxnSpPr>
              <p:spPr bwMode="white">
                <a:xfrm flipH="1"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6" name="Line 35" title=""/>
                <p:cNvCxnSpPr/>
                <p:nvPr/>
              </p:nvCxnSpPr>
              <p:spPr bwMode="white">
                <a:xfrm flipH="1"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7" name="Line 36" title=""/>
                <p:cNvCxnSpPr/>
                <p:nvPr/>
              </p:nvCxnSpPr>
              <p:spPr bwMode="white">
                <a:xfrm flipH="1"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8" name="Line 37" title=""/>
                <p:cNvCxnSpPr/>
                <p:nvPr/>
              </p:nvCxnSpPr>
              <p:spPr bwMode="white">
                <a:xfrm flipH="1"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09" name="Line 38" title=""/>
                <p:cNvCxnSpPr/>
                <p:nvPr/>
              </p:nvCxnSpPr>
              <p:spPr bwMode="white">
                <a:xfrm flipH="1"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0" name="Line 39" title=""/>
                <p:cNvCxnSpPr/>
                <p:nvPr/>
              </p:nvCxnSpPr>
              <p:spPr bwMode="white">
                <a:xfrm flipH="1"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1" name="Line 40" title=""/>
                <p:cNvCxnSpPr/>
                <p:nvPr/>
              </p:nvCxnSpPr>
              <p:spPr bwMode="white">
                <a:xfrm flipH="1"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2" name="Line 41" title=""/>
                <p:cNvCxnSpPr/>
                <p:nvPr/>
              </p:nvCxnSpPr>
              <p:spPr bwMode="white">
                <a:xfrm flipH="1"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3" name="Line 42" title=""/>
                <p:cNvCxnSpPr/>
                <p:nvPr/>
              </p:nvCxnSpPr>
              <p:spPr bwMode="white">
                <a:xfrm flipH="1"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4" name="Line 43" title=""/>
                <p:cNvCxnSpPr/>
                <p:nvPr/>
              </p:nvCxnSpPr>
              <p:spPr bwMode="white">
                <a:xfrm flipH="1"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5" name="Line 44" title=""/>
                <p:cNvCxnSpPr/>
                <p:nvPr/>
              </p:nvCxnSpPr>
              <p:spPr bwMode="white">
                <a:xfrm flipH="1"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6" name="Line 45" title=""/>
                <p:cNvCxnSpPr/>
                <p:nvPr/>
              </p:nvCxnSpPr>
              <p:spPr bwMode="white">
                <a:xfrm flipH="1"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7" name="Line 46" title=""/>
                <p:cNvCxnSpPr/>
                <p:nvPr/>
              </p:nvCxnSpPr>
              <p:spPr bwMode="white">
                <a:xfrm flipH="1"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8" name="Line 47" title=""/>
                <p:cNvCxnSpPr/>
                <p:nvPr/>
              </p:nvCxnSpPr>
              <p:spPr bwMode="white">
                <a:xfrm flipH="1"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19" name="Line 48" title=""/>
                <p:cNvCxnSpPr/>
                <p:nvPr/>
              </p:nvCxnSpPr>
              <p:spPr bwMode="white">
                <a:xfrm flipH="1"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20" name="Line 49" title=""/>
                <p:cNvCxnSpPr/>
                <p:nvPr/>
              </p:nvCxnSpPr>
              <p:spPr bwMode="white">
                <a:xfrm flipH="1"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21" name="Line 50" title=""/>
                <p:cNvCxnSpPr/>
                <p:nvPr/>
              </p:nvCxnSpPr>
              <p:spPr bwMode="white">
                <a:xfrm flipH="1"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22" name="Line 51" title=""/>
                <p:cNvCxnSpPr/>
                <p:nvPr/>
              </p:nvCxnSpPr>
              <p:spPr bwMode="white">
                <a:xfrm flipH="1"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23" name="Line 52" title=""/>
                <p:cNvCxnSpPr/>
                <p:nvPr/>
              </p:nvCxnSpPr>
              <p:spPr bwMode="white">
                <a:xfrm flipH="1"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24" name="Line 53" title=""/>
                <p:cNvCxnSpPr/>
                <p:nvPr/>
              </p:nvCxnSpPr>
              <p:spPr bwMode="white">
                <a:xfrm flipH="1"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25" name="Line 54" title=""/>
                <p:cNvCxnSpPr/>
                <p:nvPr/>
              </p:nvCxnSpPr>
              <p:spPr bwMode="white">
                <a:xfrm flipH="1"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26" name="Line 55" title=""/>
                <p:cNvCxnSpPr/>
                <p:nvPr/>
              </p:nvCxnSpPr>
              <p:spPr bwMode="white">
                <a:xfrm flipH="1"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62527" name="Line 56" title=""/>
                <p:cNvCxnSpPr/>
                <p:nvPr/>
              </p:nvCxnSpPr>
              <p:spPr bwMode="white">
                <a:xfrm flipH="1"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</p:grpSp>
          <p:cxnSp>
            <p:nvCxnSpPr>
              <p:cNvPr id="62528" name="Line 57" title=""/>
              <p:cNvCxnSpPr/>
              <p:nvPr/>
            </p:nvCxnSpPr>
            <p:spPr bwMode="ltGray">
              <a:xfrm flipH="1">
                <a:off x="5568" y="0"/>
                <a:ext cx="0" cy="1488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</p:grpSp>
        <p:grpSp>
          <p:nvGrpSpPr>
            <p:cNvPr id="62529" name="Group 58" title="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2530" name="Line 59" title=""/>
              <p:cNvCxnSpPr/>
              <p:nvPr/>
            </p:nvCxnSpPr>
            <p:spPr bwMode="ltGray">
              <a:xfrm flipH="1">
                <a:off x="506" y="559"/>
                <a:ext cx="0" cy="1796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62531" name="Line 60" title=""/>
              <p:cNvCxnSpPr/>
              <p:nvPr/>
            </p:nvCxn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62532" name="Line 61" title=""/>
              <p:cNvCxnSpPr/>
              <p:nvPr/>
            </p:nvCxn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sp>
            <p:nvSpPr>
              <p:cNvPr id="62533" name="Arc 62" title="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gdLst>
                  <a:gd name="GT0" fmla="+- l w 0"/>
                  <a:gd name="GT1" fmla="+- t h 0"/>
                </a:gdLst>
                <a:cxnLst>
                  <a:cxn ang="0">
                    <a:pos x="76" y="0"/>
                  </a:cxn>
                  <a:cxn ang="0">
                    <a:pos x="0" y="80"/>
                  </a:cxn>
                  <a:cxn ang="0">
                    <a:pos x="78" y="79"/>
                  </a:cxn>
                </a:cxnLst>
                <a:rect l="l" t="t" r="GT0" b="GT1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/>
            </p:txBody>
          </p:sp>
        </p:grpSp>
        <p:grpSp>
          <p:nvGrpSpPr>
            <p:cNvPr id="62534" name="Group 63" title="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62535" name="Line 64" title=""/>
              <p:cNvCxnSpPr/>
              <p:nvPr/>
            </p:nvCxn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62536" name="Line 65" title=""/>
              <p:cNvCxnSpPr/>
              <p:nvPr/>
            </p:nvCxn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sp>
            <p:nvSpPr>
              <p:cNvPr id="62537" name="Arc 66" title="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gdLst>
                  <a:gd name="GT0" fmla="+- l w 0"/>
                  <a:gd name="GT1" fmla="+- t h 0"/>
                </a:gdLst>
                <a:cxnLst>
                  <a:cxn ang="0">
                    <a:pos x="76" y="0"/>
                  </a:cxn>
                  <a:cxn ang="0">
                    <a:pos x="0" y="80"/>
                  </a:cxn>
                  <a:cxn ang="0">
                    <a:pos x="78" y="79"/>
                  </a:cxn>
                </a:cxnLst>
                <a:rect l="l" t="t" r="GT0" b="GT1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/>
            </p:txBody>
          </p:sp>
        </p:grpSp>
      </p:grpSp>
      <p:sp>
        <p:nvSpPr>
          <p:cNvPr id="2873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74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2540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endParaRPr kumimoji="0" lang="en-US" altLang="zh-CN" sz="1400"/>
          </a:p>
        </p:txBody>
      </p:sp>
      <p:sp>
        <p:nvSpPr>
          <p:cNvPr id="62541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lang="en-US" altLang="zh-CN" sz="1400"/>
          </a:p>
        </p:txBody>
      </p:sp>
      <p:sp>
        <p:nvSpPr>
          <p:cNvPr id="62542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CA322496-1979-4A4C-9B8A-D68FE7D684CA}" type="slidenum">
              <a:rPr kumimoji="0" lang="en-US" altLang="zh-CN" sz="1400"/>
              <a:t>‹#›</a:t>
            </a:fld>
            <a:endParaRPr kumimoji="0" lang="en-US" altLang="zh-CN" sz="1400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lang="en-US" altLang="zh-CN" sz="1400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lang="en-US" altLang="zh-CN" sz="1400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6246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246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6246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35A4EECB-C879-4E92-9C4A-103C682D94D0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246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3F69C626-3490-49CE-9CEB-0EE88523FD7D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247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7F85C5C8-E03B-4B19-A0CE-071989C73153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247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6247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F409631A-AFA9-4361-BFF5-9787C0F5095E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BCDEACB1-9735-432E-8665-0534618EF532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3010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3011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4301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01156B64-5509-45BB-8DBD-93C74B913764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301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3F114F57-CFC7-4C4F-A7A5-66EAD0C96256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301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0F851F0E-2ADD-4900-9EB2-7620DA0E2EBC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3015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43016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0F908E2-294A-4585-9EE4-F50855FE65BD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2F7521B0-2F96-4788-BE06-A62626699AE0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C0F46C-B28F-4290-B11F-E256DD21C9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标题幻灯片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3017" name="Group 2" title=""/>
          <p:cNvGrpSpPr/>
          <p:nvPr/>
        </p:nvGrpSpPr>
        <p:grpSpPr>
          <a:xfrm>
            <a:off x="0" y="0"/>
            <a:ext cx="9144000" cy="6858000"/>
            <a:chExt cx="5760" cy="4320"/>
          </a:xfrm>
        </p:grpSpPr>
        <p:grpSp>
          <p:nvGrpSpPr>
            <p:cNvPr id="43018" name="Group 3" title=""/>
            <p:cNvGrpSpPr/>
            <p:nvPr/>
          </p:nvGrpSpPr>
          <p:grpSpPr>
            <a:xfrm>
              <a:off x="0" y="0"/>
              <a:ext cx="5760" cy="4320"/>
              <a:chExt cx="5760" cy="4320"/>
            </a:xfrm>
          </p:grpSpPr>
          <p:sp>
            <p:nvSpPr>
              <p:cNvPr id="43019" name="Rectangle 4" title=""/>
              <p:cNvSpPr/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  <a:miter lim="800000"/>
              </a:ln>
            </p:spPr>
            <p:txBody>
              <a:bodyPr wrap="none"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>
                <a:pPr marL="0" lvl="0" indent="0" eaLnBrk="1" hangingPunct="1"/>
                <a:endParaRPr lang="zh-CN" altLang="en-US"/>
              </a:p>
            </p:txBody>
          </p:sp>
          <p:grpSp>
            <p:nvGrpSpPr>
              <p:cNvPr id="43020" name="Group 5" title=""/>
              <p:cNvGrpSpPr/>
              <p:nvPr/>
            </p:nvGrpSpPr>
            <p:grpSpPr>
              <a:xfrm>
                <a:off x="0" y="0"/>
                <a:ext cx="5760" cy="4320"/>
                <a:chExt cx="5760" cy="4320"/>
              </a:xfrm>
            </p:grpSpPr>
            <p:cxnSp>
              <p:nvCxnSpPr>
                <p:cNvPr id="43021" name="Line 6" title=""/>
                <p:cNvCxnSpPr/>
                <p:nvPr/>
              </p:nvCxn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22" name="Line 7" title=""/>
                <p:cNvCxnSpPr/>
                <p:nvPr/>
              </p:nvCxn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23" name="Line 8" title=""/>
                <p:cNvCxnSpPr/>
                <p:nvPr/>
              </p:nvCxn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24" name="Line 9" title=""/>
                <p:cNvCxnSpPr/>
                <p:nvPr/>
              </p:nvCxn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25" name="Line 10" title=""/>
                <p:cNvCxnSpPr/>
                <p:nvPr/>
              </p:nvCxn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26" name="Line 11" title=""/>
                <p:cNvCxnSpPr/>
                <p:nvPr/>
              </p:nvCxn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27" name="Line 12" title=""/>
                <p:cNvCxnSpPr/>
                <p:nvPr/>
              </p:nvCxn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28" name="Line 13" title=""/>
                <p:cNvCxnSpPr/>
                <p:nvPr/>
              </p:nvCxn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29" name="Line 14" title=""/>
                <p:cNvCxnSpPr/>
                <p:nvPr/>
              </p:nvCxn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0" name="Line 15" title=""/>
                <p:cNvCxnSpPr/>
                <p:nvPr/>
              </p:nvCxn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1" name="Line 16" title=""/>
                <p:cNvCxnSpPr/>
                <p:nvPr/>
              </p:nvCxn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2" name="Line 17" title=""/>
                <p:cNvCxnSpPr/>
                <p:nvPr/>
              </p:nvCxn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3" name="Line 18" title=""/>
                <p:cNvCxnSpPr/>
                <p:nvPr/>
              </p:nvCxn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4" name="Line 19" title=""/>
                <p:cNvCxnSpPr/>
                <p:nvPr/>
              </p:nvCxn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5" name="Line 20" title=""/>
                <p:cNvCxnSpPr/>
                <p:nvPr/>
              </p:nvCxn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6" name="Line 21" title=""/>
                <p:cNvCxnSpPr/>
                <p:nvPr/>
              </p:nvCxn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7" name="Line 22" title=""/>
                <p:cNvCxnSpPr/>
                <p:nvPr/>
              </p:nvCxn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8" name="Line 23" title=""/>
                <p:cNvCxnSpPr/>
                <p:nvPr/>
              </p:nvCxn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39" name="Line 24" title=""/>
                <p:cNvCxnSpPr/>
                <p:nvPr/>
              </p:nvCxn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0" name="Line 25" title=""/>
                <p:cNvCxnSpPr/>
                <p:nvPr/>
              </p:nvCxn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1" name="Line 26" title=""/>
                <p:cNvCxnSpPr/>
                <p:nvPr/>
              </p:nvCxn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2" name="Line 27" title=""/>
                <p:cNvCxnSpPr/>
                <p:nvPr/>
              </p:nvCxn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3" name="Line 28" title=""/>
                <p:cNvCxnSpPr/>
                <p:nvPr/>
              </p:nvCxnSpPr>
              <p:spPr bwMode="white">
                <a:xfrm flipH="1"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4" name="Line 29" title=""/>
                <p:cNvCxnSpPr/>
                <p:nvPr/>
              </p:nvCxnSpPr>
              <p:spPr bwMode="white">
                <a:xfrm flipH="1"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5" name="Line 30" title=""/>
                <p:cNvCxnSpPr/>
                <p:nvPr/>
              </p:nvCxnSpPr>
              <p:spPr bwMode="white">
                <a:xfrm flipH="1"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6" name="Line 31" title=""/>
                <p:cNvCxnSpPr/>
                <p:nvPr/>
              </p:nvCxnSpPr>
              <p:spPr bwMode="white">
                <a:xfrm flipH="1"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7" name="Line 32" title=""/>
                <p:cNvCxnSpPr/>
                <p:nvPr/>
              </p:nvCxnSpPr>
              <p:spPr bwMode="white">
                <a:xfrm flipH="1"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8" name="Line 33" title=""/>
                <p:cNvCxnSpPr/>
                <p:nvPr/>
              </p:nvCxnSpPr>
              <p:spPr bwMode="white">
                <a:xfrm flipH="1"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49" name="Line 34" title=""/>
                <p:cNvCxnSpPr/>
                <p:nvPr/>
              </p:nvCxnSpPr>
              <p:spPr bwMode="white">
                <a:xfrm flipH="1"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0" name="Line 35" title=""/>
                <p:cNvCxnSpPr/>
                <p:nvPr/>
              </p:nvCxnSpPr>
              <p:spPr bwMode="white">
                <a:xfrm flipH="1"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1" name="Line 36" title=""/>
                <p:cNvCxnSpPr/>
                <p:nvPr/>
              </p:nvCxnSpPr>
              <p:spPr bwMode="white">
                <a:xfrm flipH="1"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2" name="Line 37" title=""/>
                <p:cNvCxnSpPr/>
                <p:nvPr/>
              </p:nvCxnSpPr>
              <p:spPr bwMode="white">
                <a:xfrm flipH="1"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3" name="Line 38" title=""/>
                <p:cNvCxnSpPr/>
                <p:nvPr/>
              </p:nvCxnSpPr>
              <p:spPr bwMode="white">
                <a:xfrm flipH="1"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4" name="Line 39" title=""/>
                <p:cNvCxnSpPr/>
                <p:nvPr/>
              </p:nvCxnSpPr>
              <p:spPr bwMode="white">
                <a:xfrm flipH="1"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5" name="Line 40" title=""/>
                <p:cNvCxnSpPr/>
                <p:nvPr/>
              </p:nvCxnSpPr>
              <p:spPr bwMode="white">
                <a:xfrm flipH="1"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6" name="Line 41" title=""/>
                <p:cNvCxnSpPr/>
                <p:nvPr/>
              </p:nvCxnSpPr>
              <p:spPr bwMode="white">
                <a:xfrm flipH="1"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7" name="Line 42" title=""/>
                <p:cNvCxnSpPr/>
                <p:nvPr/>
              </p:nvCxnSpPr>
              <p:spPr bwMode="white">
                <a:xfrm flipH="1"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8" name="Line 43" title=""/>
                <p:cNvCxnSpPr/>
                <p:nvPr/>
              </p:nvCxnSpPr>
              <p:spPr bwMode="white">
                <a:xfrm flipH="1"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59" name="Line 44" title=""/>
                <p:cNvCxnSpPr/>
                <p:nvPr/>
              </p:nvCxnSpPr>
              <p:spPr bwMode="white">
                <a:xfrm flipH="1"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0" name="Line 45" title=""/>
                <p:cNvCxnSpPr/>
                <p:nvPr/>
              </p:nvCxnSpPr>
              <p:spPr bwMode="white">
                <a:xfrm flipH="1"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1" name="Line 46" title=""/>
                <p:cNvCxnSpPr/>
                <p:nvPr/>
              </p:nvCxnSpPr>
              <p:spPr bwMode="white">
                <a:xfrm flipH="1"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2" name="Line 47" title=""/>
                <p:cNvCxnSpPr/>
                <p:nvPr/>
              </p:nvCxnSpPr>
              <p:spPr bwMode="white">
                <a:xfrm flipH="1"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3" name="Line 48" title=""/>
                <p:cNvCxnSpPr/>
                <p:nvPr/>
              </p:nvCxnSpPr>
              <p:spPr bwMode="white">
                <a:xfrm flipH="1"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4" name="Line 49" title=""/>
                <p:cNvCxnSpPr/>
                <p:nvPr/>
              </p:nvCxnSpPr>
              <p:spPr bwMode="white">
                <a:xfrm flipH="1"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5" name="Line 50" title=""/>
                <p:cNvCxnSpPr/>
                <p:nvPr/>
              </p:nvCxnSpPr>
              <p:spPr bwMode="white">
                <a:xfrm flipH="1"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6" name="Line 51" title=""/>
                <p:cNvCxnSpPr/>
                <p:nvPr/>
              </p:nvCxnSpPr>
              <p:spPr bwMode="white">
                <a:xfrm flipH="1"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7" name="Line 52" title=""/>
                <p:cNvCxnSpPr/>
                <p:nvPr/>
              </p:nvCxnSpPr>
              <p:spPr bwMode="white">
                <a:xfrm flipH="1"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8" name="Line 53" title=""/>
                <p:cNvCxnSpPr/>
                <p:nvPr/>
              </p:nvCxnSpPr>
              <p:spPr bwMode="white">
                <a:xfrm flipH="1"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69" name="Line 54" title=""/>
                <p:cNvCxnSpPr/>
                <p:nvPr/>
              </p:nvCxnSpPr>
              <p:spPr bwMode="white">
                <a:xfrm flipH="1"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70" name="Line 55" title=""/>
                <p:cNvCxnSpPr/>
                <p:nvPr/>
              </p:nvCxnSpPr>
              <p:spPr bwMode="white">
                <a:xfrm flipH="1"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43071" name="Line 56" title=""/>
                <p:cNvCxnSpPr/>
                <p:nvPr/>
              </p:nvCxnSpPr>
              <p:spPr bwMode="white">
                <a:xfrm flipH="1"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</p:grpSp>
          <p:cxnSp>
            <p:nvCxnSpPr>
              <p:cNvPr id="43072" name="Line 57" title=""/>
              <p:cNvCxnSpPr/>
              <p:nvPr/>
            </p:nvCxnSpPr>
            <p:spPr bwMode="ltGray">
              <a:xfrm flipH="1">
                <a:off x="5568" y="0"/>
                <a:ext cx="0" cy="1488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</p:grpSp>
        <p:grpSp>
          <p:nvGrpSpPr>
            <p:cNvPr id="43073" name="Group 58" title="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43074" name="Line 59" title=""/>
              <p:cNvCxnSpPr/>
              <p:nvPr/>
            </p:nvCxnSpPr>
            <p:spPr bwMode="ltGray">
              <a:xfrm flipH="1">
                <a:off x="506" y="559"/>
                <a:ext cx="0" cy="1796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43075" name="Line 60" title=""/>
              <p:cNvCxnSpPr/>
              <p:nvPr/>
            </p:nvCxn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43076" name="Line 61" title=""/>
              <p:cNvCxnSpPr/>
              <p:nvPr/>
            </p:nvCxn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sp>
            <p:nvSpPr>
              <p:cNvPr id="43077" name="Arc 62" title="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gdLst>
                  <a:gd name="GT0" fmla="+- l w 0"/>
                  <a:gd name="GT1" fmla="+- t h 0"/>
                </a:gdLst>
                <a:cxnLst>
                  <a:cxn ang="0">
                    <a:pos x="76" y="0"/>
                  </a:cxn>
                  <a:cxn ang="0">
                    <a:pos x="0" y="80"/>
                  </a:cxn>
                  <a:cxn ang="0">
                    <a:pos x="78" y="79"/>
                  </a:cxn>
                </a:cxnLst>
                <a:rect l="l" t="t" r="GT0" b="GT1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/>
            </p:txBody>
          </p:sp>
        </p:grpSp>
        <p:grpSp>
          <p:nvGrpSpPr>
            <p:cNvPr id="43078" name="Group 63" title="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43079" name="Line 64" title=""/>
              <p:cNvCxnSpPr/>
              <p:nvPr/>
            </p:nvCxn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43080" name="Line 65" title=""/>
              <p:cNvCxnSpPr/>
              <p:nvPr/>
            </p:nvCxn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sp>
            <p:nvSpPr>
              <p:cNvPr id="43081" name="Arc 66" title="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gdLst>
                  <a:gd name="GT0" fmla="+- l w 0"/>
                  <a:gd name="GT1" fmla="+- t h 0"/>
                </a:gdLst>
                <a:cxnLst>
                  <a:cxn ang="0">
                    <a:pos x="76" y="0"/>
                  </a:cxn>
                  <a:cxn ang="0">
                    <a:pos x="0" y="80"/>
                  </a:cxn>
                  <a:cxn ang="0">
                    <a:pos x="78" y="79"/>
                  </a:cxn>
                </a:cxnLst>
                <a:rect l="l" t="t" r="GT0" b="GT1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/>
            </p:txBody>
          </p:sp>
        </p:grpSp>
      </p:grpSp>
      <p:sp>
        <p:nvSpPr>
          <p:cNvPr id="1075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75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3084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endParaRPr kumimoji="0" lang="en-US" altLang="zh-CN" sz="1400"/>
          </a:p>
        </p:txBody>
      </p:sp>
      <p:sp>
        <p:nvSpPr>
          <p:cNvPr id="43085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lang="en-US" altLang="zh-CN" sz="1400"/>
          </a:p>
        </p:txBody>
      </p:sp>
      <p:sp>
        <p:nvSpPr>
          <p:cNvPr id="43086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C739FC19-2E5A-4F21-AEF3-9072722B16B8}" type="slidenum">
              <a:rPr kumimoji="0" lang="en-US" altLang="zh-CN" sz="1400"/>
              <a:t>‹#›</a:t>
            </a:fld>
            <a:endParaRPr kumimoji="0" lang="en-US" altLang="zh-CN" sz="1400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lang="en-US" altLang="zh-CN" sz="1400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lang="en-US" altLang="zh-CN" sz="1400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3010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3011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4301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01156B64-5509-45BB-8DBD-93C74B913764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301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3F114F57-CFC7-4C4F-A7A5-66EAD0C96256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301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0F851F0E-2ADD-4900-9EB2-7620DA0E2EBC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3015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43016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0F908E2-294A-4585-9EE4-F50855FE65BD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2F7521B0-2F96-4788-BE06-A62626699AE0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122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23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12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512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512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CEE7CC44-2361-48C6-A191-A7CC6A45AAB3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5127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5128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122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23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12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512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512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CEE7CC44-2361-48C6-A191-A7CC6A45AAB3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5127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5128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9E8891-3F93-426E-873C-7100D0EA64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222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222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222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CDBA01E1-9E01-4DB7-AA12-4E03D41F7DE5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222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D8DDC368-33A0-4AEA-B343-CFBBFF9601FD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223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0777B679-49DF-4B80-A3C2-2EABAA517A1C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223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5223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7C46AE0-3B29-4F10-9309-E0FBBEA5898A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34060DBA-94C7-4003-AE60-E44F6B26B669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标题幻灯片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2233" name="Group 2" title=""/>
          <p:cNvGrpSpPr/>
          <p:nvPr/>
        </p:nvGrpSpPr>
        <p:grpSpPr>
          <a:xfrm>
            <a:off x="0" y="0"/>
            <a:ext cx="9144000" cy="6858000"/>
            <a:chExt cx="5760" cy="4320"/>
          </a:xfrm>
        </p:grpSpPr>
        <p:grpSp>
          <p:nvGrpSpPr>
            <p:cNvPr id="52234" name="Group 3" title=""/>
            <p:cNvGrpSpPr/>
            <p:nvPr/>
          </p:nvGrpSpPr>
          <p:grpSpPr>
            <a:xfrm>
              <a:off x="0" y="0"/>
              <a:ext cx="5760" cy="4320"/>
              <a:chExt cx="5760" cy="4320"/>
            </a:xfrm>
          </p:grpSpPr>
          <p:sp>
            <p:nvSpPr>
              <p:cNvPr id="52235" name="Rectangle 4" title=""/>
              <p:cNvSpPr/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  <a:miter lim="800000"/>
              </a:ln>
            </p:spPr>
            <p:txBody>
              <a:bodyPr wrap="none"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>
                <a:pPr marL="0" lvl="0" indent="0" eaLnBrk="1" hangingPunct="1"/>
                <a:endParaRPr lang="zh-CN" altLang="en-US"/>
              </a:p>
            </p:txBody>
          </p:sp>
          <p:grpSp>
            <p:nvGrpSpPr>
              <p:cNvPr id="52236" name="Group 5" title=""/>
              <p:cNvGrpSpPr/>
              <p:nvPr/>
            </p:nvGrpSpPr>
            <p:grpSpPr>
              <a:xfrm>
                <a:off x="0" y="0"/>
                <a:ext cx="5760" cy="4320"/>
                <a:chExt cx="5760" cy="4320"/>
              </a:xfrm>
            </p:grpSpPr>
            <p:cxnSp>
              <p:nvCxnSpPr>
                <p:cNvPr id="52237" name="Line 6" title=""/>
                <p:cNvCxnSpPr/>
                <p:nvPr/>
              </p:nvCxn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38" name="Line 7" title=""/>
                <p:cNvCxnSpPr/>
                <p:nvPr/>
              </p:nvCxn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39" name="Line 8" title=""/>
                <p:cNvCxnSpPr/>
                <p:nvPr/>
              </p:nvCxn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0" name="Line 9" title=""/>
                <p:cNvCxnSpPr/>
                <p:nvPr/>
              </p:nvCxn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1" name="Line 10" title=""/>
                <p:cNvCxnSpPr/>
                <p:nvPr/>
              </p:nvCxn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2" name="Line 11" title=""/>
                <p:cNvCxnSpPr/>
                <p:nvPr/>
              </p:nvCxn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3" name="Line 12" title=""/>
                <p:cNvCxnSpPr/>
                <p:nvPr/>
              </p:nvCxn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4" name="Line 13" title=""/>
                <p:cNvCxnSpPr/>
                <p:nvPr/>
              </p:nvCxn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5" name="Line 14" title=""/>
                <p:cNvCxnSpPr/>
                <p:nvPr/>
              </p:nvCxn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6" name="Line 15" title=""/>
                <p:cNvCxnSpPr/>
                <p:nvPr/>
              </p:nvCxn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7" name="Line 16" title=""/>
                <p:cNvCxnSpPr/>
                <p:nvPr/>
              </p:nvCxn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8" name="Line 17" title=""/>
                <p:cNvCxnSpPr/>
                <p:nvPr/>
              </p:nvCxn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49" name="Line 18" title=""/>
                <p:cNvCxnSpPr/>
                <p:nvPr/>
              </p:nvCxn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0" name="Line 19" title=""/>
                <p:cNvCxnSpPr/>
                <p:nvPr/>
              </p:nvCxn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1" name="Line 20" title=""/>
                <p:cNvCxnSpPr/>
                <p:nvPr/>
              </p:nvCxn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2" name="Line 21" title=""/>
                <p:cNvCxnSpPr/>
                <p:nvPr/>
              </p:nvCxn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3" name="Line 22" title=""/>
                <p:cNvCxnSpPr/>
                <p:nvPr/>
              </p:nvCxn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4" name="Line 23" title=""/>
                <p:cNvCxnSpPr/>
                <p:nvPr/>
              </p:nvCxn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5" name="Line 24" title=""/>
                <p:cNvCxnSpPr/>
                <p:nvPr/>
              </p:nvCxn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6" name="Line 25" title=""/>
                <p:cNvCxnSpPr/>
                <p:nvPr/>
              </p:nvCxn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7" name="Line 26" title=""/>
                <p:cNvCxnSpPr/>
                <p:nvPr/>
              </p:nvCxn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8" name="Line 27" title=""/>
                <p:cNvCxnSpPr/>
                <p:nvPr/>
              </p:nvCxn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59" name="Line 28" title=""/>
                <p:cNvCxnSpPr/>
                <p:nvPr/>
              </p:nvCxnSpPr>
              <p:spPr bwMode="white">
                <a:xfrm flipH="1"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0" name="Line 29" title=""/>
                <p:cNvCxnSpPr/>
                <p:nvPr/>
              </p:nvCxnSpPr>
              <p:spPr bwMode="white">
                <a:xfrm flipH="1"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1" name="Line 30" title=""/>
                <p:cNvCxnSpPr/>
                <p:nvPr/>
              </p:nvCxnSpPr>
              <p:spPr bwMode="white">
                <a:xfrm flipH="1"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2" name="Line 31" title=""/>
                <p:cNvCxnSpPr/>
                <p:nvPr/>
              </p:nvCxnSpPr>
              <p:spPr bwMode="white">
                <a:xfrm flipH="1"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3" name="Line 32" title=""/>
                <p:cNvCxnSpPr/>
                <p:nvPr/>
              </p:nvCxnSpPr>
              <p:spPr bwMode="white">
                <a:xfrm flipH="1"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4" name="Line 33" title=""/>
                <p:cNvCxnSpPr/>
                <p:nvPr/>
              </p:nvCxnSpPr>
              <p:spPr bwMode="white">
                <a:xfrm flipH="1"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5" name="Line 34" title=""/>
                <p:cNvCxnSpPr/>
                <p:nvPr/>
              </p:nvCxnSpPr>
              <p:spPr bwMode="white">
                <a:xfrm flipH="1"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6" name="Line 35" title=""/>
                <p:cNvCxnSpPr/>
                <p:nvPr/>
              </p:nvCxnSpPr>
              <p:spPr bwMode="white">
                <a:xfrm flipH="1"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7" name="Line 36" title=""/>
                <p:cNvCxnSpPr/>
                <p:nvPr/>
              </p:nvCxnSpPr>
              <p:spPr bwMode="white">
                <a:xfrm flipH="1"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8" name="Line 37" title=""/>
                <p:cNvCxnSpPr/>
                <p:nvPr/>
              </p:nvCxnSpPr>
              <p:spPr bwMode="white">
                <a:xfrm flipH="1"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69" name="Line 38" title=""/>
                <p:cNvCxnSpPr/>
                <p:nvPr/>
              </p:nvCxnSpPr>
              <p:spPr bwMode="white">
                <a:xfrm flipH="1"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0" name="Line 39" title=""/>
                <p:cNvCxnSpPr/>
                <p:nvPr/>
              </p:nvCxnSpPr>
              <p:spPr bwMode="white">
                <a:xfrm flipH="1"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1" name="Line 40" title=""/>
                <p:cNvCxnSpPr/>
                <p:nvPr/>
              </p:nvCxnSpPr>
              <p:spPr bwMode="white">
                <a:xfrm flipH="1"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2" name="Line 41" title=""/>
                <p:cNvCxnSpPr/>
                <p:nvPr/>
              </p:nvCxnSpPr>
              <p:spPr bwMode="white">
                <a:xfrm flipH="1"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3" name="Line 42" title=""/>
                <p:cNvCxnSpPr/>
                <p:nvPr/>
              </p:nvCxnSpPr>
              <p:spPr bwMode="white">
                <a:xfrm flipH="1"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4" name="Line 43" title=""/>
                <p:cNvCxnSpPr/>
                <p:nvPr/>
              </p:nvCxnSpPr>
              <p:spPr bwMode="white">
                <a:xfrm flipH="1"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5" name="Line 44" title=""/>
                <p:cNvCxnSpPr/>
                <p:nvPr/>
              </p:nvCxnSpPr>
              <p:spPr bwMode="white">
                <a:xfrm flipH="1"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6" name="Line 45" title=""/>
                <p:cNvCxnSpPr/>
                <p:nvPr/>
              </p:nvCxnSpPr>
              <p:spPr bwMode="white">
                <a:xfrm flipH="1"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7" name="Line 46" title=""/>
                <p:cNvCxnSpPr/>
                <p:nvPr/>
              </p:nvCxnSpPr>
              <p:spPr bwMode="white">
                <a:xfrm flipH="1"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8" name="Line 47" title=""/>
                <p:cNvCxnSpPr/>
                <p:nvPr/>
              </p:nvCxnSpPr>
              <p:spPr bwMode="white">
                <a:xfrm flipH="1"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79" name="Line 48" title=""/>
                <p:cNvCxnSpPr/>
                <p:nvPr/>
              </p:nvCxnSpPr>
              <p:spPr bwMode="white">
                <a:xfrm flipH="1"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80" name="Line 49" title=""/>
                <p:cNvCxnSpPr/>
                <p:nvPr/>
              </p:nvCxnSpPr>
              <p:spPr bwMode="white">
                <a:xfrm flipH="1"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81" name="Line 50" title=""/>
                <p:cNvCxnSpPr/>
                <p:nvPr/>
              </p:nvCxnSpPr>
              <p:spPr bwMode="white">
                <a:xfrm flipH="1"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82" name="Line 51" title=""/>
                <p:cNvCxnSpPr/>
                <p:nvPr/>
              </p:nvCxnSpPr>
              <p:spPr bwMode="white">
                <a:xfrm flipH="1"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83" name="Line 52" title=""/>
                <p:cNvCxnSpPr/>
                <p:nvPr/>
              </p:nvCxnSpPr>
              <p:spPr bwMode="white">
                <a:xfrm flipH="1"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84" name="Line 53" title=""/>
                <p:cNvCxnSpPr/>
                <p:nvPr/>
              </p:nvCxnSpPr>
              <p:spPr bwMode="white">
                <a:xfrm flipH="1"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85" name="Line 54" title=""/>
                <p:cNvCxnSpPr/>
                <p:nvPr/>
              </p:nvCxnSpPr>
              <p:spPr bwMode="white">
                <a:xfrm flipH="1"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86" name="Line 55" title=""/>
                <p:cNvCxnSpPr/>
                <p:nvPr/>
              </p:nvCxnSpPr>
              <p:spPr bwMode="white">
                <a:xfrm flipH="1"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2287" name="Line 56" title=""/>
                <p:cNvCxnSpPr/>
                <p:nvPr/>
              </p:nvCxnSpPr>
              <p:spPr bwMode="white">
                <a:xfrm flipH="1"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</p:grpSp>
          <p:cxnSp>
            <p:nvCxnSpPr>
              <p:cNvPr id="52288" name="Line 57" title=""/>
              <p:cNvCxnSpPr/>
              <p:nvPr/>
            </p:nvCxnSpPr>
            <p:spPr bwMode="ltGray">
              <a:xfrm flipH="1">
                <a:off x="5568" y="0"/>
                <a:ext cx="0" cy="1488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</p:grpSp>
        <p:grpSp>
          <p:nvGrpSpPr>
            <p:cNvPr id="52289" name="Group 58" title="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52290" name="Line 59" title=""/>
              <p:cNvCxnSpPr/>
              <p:nvPr/>
            </p:nvCxnSpPr>
            <p:spPr bwMode="ltGray">
              <a:xfrm flipH="1">
                <a:off x="506" y="559"/>
                <a:ext cx="0" cy="1796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52291" name="Line 60" title=""/>
              <p:cNvCxnSpPr/>
              <p:nvPr/>
            </p:nvCxn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52292" name="Line 61" title=""/>
              <p:cNvCxnSpPr/>
              <p:nvPr/>
            </p:nvCxn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sp>
            <p:nvSpPr>
              <p:cNvPr id="52293" name="Arc 62" title="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gdLst>
                  <a:gd name="GT0" fmla="+- l w 0"/>
                  <a:gd name="GT1" fmla="+- t h 0"/>
                </a:gdLst>
                <a:cxnLst>
                  <a:cxn ang="0">
                    <a:pos x="76" y="0"/>
                  </a:cxn>
                  <a:cxn ang="0">
                    <a:pos x="0" y="80"/>
                  </a:cxn>
                  <a:cxn ang="0">
                    <a:pos x="78" y="79"/>
                  </a:cxn>
                </a:cxnLst>
                <a:rect l="l" t="t" r="GT0" b="GT1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/>
            </p:txBody>
          </p:sp>
        </p:grpSp>
        <p:grpSp>
          <p:nvGrpSpPr>
            <p:cNvPr id="52294" name="Group 63" title="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52295" name="Line 64" title=""/>
              <p:cNvCxnSpPr/>
              <p:nvPr/>
            </p:nvCxn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52296" name="Line 65" title=""/>
              <p:cNvCxnSpPr/>
              <p:nvPr/>
            </p:nvCxn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sp>
            <p:nvSpPr>
              <p:cNvPr id="52297" name="Arc 66" title="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gdLst>
                  <a:gd name="GT0" fmla="+- l w 0"/>
                  <a:gd name="GT1" fmla="+- t h 0"/>
                </a:gdLst>
                <a:cxnLst>
                  <a:cxn ang="0">
                    <a:pos x="76" y="0"/>
                  </a:cxn>
                  <a:cxn ang="0">
                    <a:pos x="0" y="80"/>
                  </a:cxn>
                  <a:cxn ang="0">
                    <a:pos x="78" y="79"/>
                  </a:cxn>
                </a:cxnLst>
                <a:rect l="l" t="t" r="GT0" b="GT1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/>
            </p:txBody>
          </p:sp>
        </p:grpSp>
      </p:grpSp>
      <p:sp>
        <p:nvSpPr>
          <p:cNvPr id="2873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74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2300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endParaRPr kumimoji="0" lang="en-US" altLang="zh-CN" sz="1400"/>
          </a:p>
        </p:txBody>
      </p:sp>
      <p:sp>
        <p:nvSpPr>
          <p:cNvPr id="52301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lang="en-US" altLang="zh-CN" sz="1400"/>
          </a:p>
        </p:txBody>
      </p:sp>
      <p:sp>
        <p:nvSpPr>
          <p:cNvPr id="52302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CF660D8D-74BA-4292-8615-E01E5B3D24B5}" type="slidenum">
              <a:rPr kumimoji="0" lang="en-US" altLang="zh-CN" sz="1400"/>
              <a:t>‹#›</a:t>
            </a:fld>
            <a:endParaRPr kumimoji="0" lang="en-US" altLang="zh-CN" sz="1400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lang="en-US" altLang="zh-CN" sz="1400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lang="en-US" altLang="zh-CN" sz="1400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222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222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222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CDBA01E1-9E01-4DB7-AA12-4E03D41F7DE5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222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D8DDC368-33A0-4AEA-B343-CFBBFF9601FD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223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0777B679-49DF-4B80-A3C2-2EABAA517A1C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223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5223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7C46AE0-3B29-4F10-9309-E0FBBEA5898A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34060DBA-94C7-4003-AE60-E44F6B26B669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0178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0179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018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8E1D4F2E-E73C-468C-9954-C2995C14A5FD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018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333B46BB-A333-426A-856C-CA8A741B7DA4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018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90DED480-F613-4FD1-B09A-BF8B58B15BD7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0183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50184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13DFA6F-03F0-4255-A508-5767203A8001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74D088D4-D14C-4657-9C96-8B8E7BBFB01F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79F4E8A-0149-42B2-B4E2-A3F332AEAE48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B6D4C976-CDD9-4BA6-943A-2BFBB2EA5D3F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标题幻灯片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0185" name="Group 2" title=""/>
          <p:cNvGrpSpPr/>
          <p:nvPr/>
        </p:nvGrpSpPr>
        <p:grpSpPr>
          <a:xfrm>
            <a:off x="0" y="0"/>
            <a:ext cx="9144000" cy="6858000"/>
            <a:chExt cx="5760" cy="4320"/>
          </a:xfrm>
        </p:grpSpPr>
        <p:grpSp>
          <p:nvGrpSpPr>
            <p:cNvPr id="50186" name="Group 3" title=""/>
            <p:cNvGrpSpPr/>
            <p:nvPr/>
          </p:nvGrpSpPr>
          <p:grpSpPr>
            <a:xfrm>
              <a:off x="0" y="0"/>
              <a:ext cx="5760" cy="4320"/>
              <a:chExt cx="5760" cy="4320"/>
            </a:xfrm>
          </p:grpSpPr>
          <p:sp>
            <p:nvSpPr>
              <p:cNvPr id="50187" name="Rectangle 4" title=""/>
              <p:cNvSpPr/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  <a:miter lim="800000"/>
              </a:ln>
            </p:spPr>
            <p:txBody>
              <a:bodyPr wrap="none"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>
                <a:pPr marL="0" lvl="0" indent="0" eaLnBrk="1" hangingPunct="1"/>
                <a:endParaRPr lang="zh-CN" altLang="en-US"/>
              </a:p>
            </p:txBody>
          </p:sp>
          <p:grpSp>
            <p:nvGrpSpPr>
              <p:cNvPr id="50188" name="Group 5" title=""/>
              <p:cNvGrpSpPr/>
              <p:nvPr/>
            </p:nvGrpSpPr>
            <p:grpSpPr>
              <a:xfrm>
                <a:off x="0" y="0"/>
                <a:ext cx="5760" cy="4320"/>
                <a:chExt cx="5760" cy="4320"/>
              </a:xfrm>
            </p:grpSpPr>
            <p:cxnSp>
              <p:nvCxnSpPr>
                <p:cNvPr id="50189" name="Line 6" title=""/>
                <p:cNvCxnSpPr/>
                <p:nvPr/>
              </p:nvCxn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0" name="Line 7" title=""/>
                <p:cNvCxnSpPr/>
                <p:nvPr/>
              </p:nvCxn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1" name="Line 8" title=""/>
                <p:cNvCxnSpPr/>
                <p:nvPr/>
              </p:nvCxn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2" name="Line 9" title=""/>
                <p:cNvCxnSpPr/>
                <p:nvPr/>
              </p:nvCxn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3" name="Line 10" title=""/>
                <p:cNvCxnSpPr/>
                <p:nvPr/>
              </p:nvCxn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4" name="Line 11" title=""/>
                <p:cNvCxnSpPr/>
                <p:nvPr/>
              </p:nvCxn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5" name="Line 12" title=""/>
                <p:cNvCxnSpPr/>
                <p:nvPr/>
              </p:nvCxn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6" name="Line 13" title=""/>
                <p:cNvCxnSpPr/>
                <p:nvPr/>
              </p:nvCxn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7" name="Line 14" title=""/>
                <p:cNvCxnSpPr/>
                <p:nvPr/>
              </p:nvCxn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8" name="Line 15" title=""/>
                <p:cNvCxnSpPr/>
                <p:nvPr/>
              </p:nvCxn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199" name="Line 16" title=""/>
                <p:cNvCxnSpPr/>
                <p:nvPr/>
              </p:nvCxn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0" name="Line 17" title=""/>
                <p:cNvCxnSpPr/>
                <p:nvPr/>
              </p:nvCxn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1" name="Line 18" title=""/>
                <p:cNvCxnSpPr/>
                <p:nvPr/>
              </p:nvCxn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2" name="Line 19" title=""/>
                <p:cNvCxnSpPr/>
                <p:nvPr/>
              </p:nvCxn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3" name="Line 20" title=""/>
                <p:cNvCxnSpPr/>
                <p:nvPr/>
              </p:nvCxn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4" name="Line 21" title=""/>
                <p:cNvCxnSpPr/>
                <p:nvPr/>
              </p:nvCxn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5" name="Line 22" title=""/>
                <p:cNvCxnSpPr/>
                <p:nvPr/>
              </p:nvCxn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6" name="Line 23" title=""/>
                <p:cNvCxnSpPr/>
                <p:nvPr/>
              </p:nvCxn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7" name="Line 24" title=""/>
                <p:cNvCxnSpPr/>
                <p:nvPr/>
              </p:nvCxn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8" name="Line 25" title=""/>
                <p:cNvCxnSpPr/>
                <p:nvPr/>
              </p:nvCxn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09" name="Line 26" title=""/>
                <p:cNvCxnSpPr/>
                <p:nvPr/>
              </p:nvCxn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0" name="Line 27" title=""/>
                <p:cNvCxnSpPr/>
                <p:nvPr/>
              </p:nvCxn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1" name="Line 28" title=""/>
                <p:cNvCxnSpPr/>
                <p:nvPr/>
              </p:nvCxnSpPr>
              <p:spPr bwMode="white">
                <a:xfrm flipH="1"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2" name="Line 29" title=""/>
                <p:cNvCxnSpPr/>
                <p:nvPr/>
              </p:nvCxnSpPr>
              <p:spPr bwMode="white">
                <a:xfrm flipH="1"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3" name="Line 30" title=""/>
                <p:cNvCxnSpPr/>
                <p:nvPr/>
              </p:nvCxnSpPr>
              <p:spPr bwMode="white">
                <a:xfrm flipH="1"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4" name="Line 31" title=""/>
                <p:cNvCxnSpPr/>
                <p:nvPr/>
              </p:nvCxnSpPr>
              <p:spPr bwMode="white">
                <a:xfrm flipH="1"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5" name="Line 32" title=""/>
                <p:cNvCxnSpPr/>
                <p:nvPr/>
              </p:nvCxnSpPr>
              <p:spPr bwMode="white">
                <a:xfrm flipH="1"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6" name="Line 33" title=""/>
                <p:cNvCxnSpPr/>
                <p:nvPr/>
              </p:nvCxnSpPr>
              <p:spPr bwMode="white">
                <a:xfrm flipH="1"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7" name="Line 34" title=""/>
                <p:cNvCxnSpPr/>
                <p:nvPr/>
              </p:nvCxnSpPr>
              <p:spPr bwMode="white">
                <a:xfrm flipH="1"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8" name="Line 35" title=""/>
                <p:cNvCxnSpPr/>
                <p:nvPr/>
              </p:nvCxnSpPr>
              <p:spPr bwMode="white">
                <a:xfrm flipH="1"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19" name="Line 36" title=""/>
                <p:cNvCxnSpPr/>
                <p:nvPr/>
              </p:nvCxnSpPr>
              <p:spPr bwMode="white">
                <a:xfrm flipH="1"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0" name="Line 37" title=""/>
                <p:cNvCxnSpPr/>
                <p:nvPr/>
              </p:nvCxnSpPr>
              <p:spPr bwMode="white">
                <a:xfrm flipH="1"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1" name="Line 38" title=""/>
                <p:cNvCxnSpPr/>
                <p:nvPr/>
              </p:nvCxnSpPr>
              <p:spPr bwMode="white">
                <a:xfrm flipH="1"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2" name="Line 39" title=""/>
                <p:cNvCxnSpPr/>
                <p:nvPr/>
              </p:nvCxnSpPr>
              <p:spPr bwMode="white">
                <a:xfrm flipH="1"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3" name="Line 40" title=""/>
                <p:cNvCxnSpPr/>
                <p:nvPr/>
              </p:nvCxnSpPr>
              <p:spPr bwMode="white">
                <a:xfrm flipH="1"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4" name="Line 41" title=""/>
                <p:cNvCxnSpPr/>
                <p:nvPr/>
              </p:nvCxnSpPr>
              <p:spPr bwMode="white">
                <a:xfrm flipH="1"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5" name="Line 42" title=""/>
                <p:cNvCxnSpPr/>
                <p:nvPr/>
              </p:nvCxnSpPr>
              <p:spPr bwMode="white">
                <a:xfrm flipH="1"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6" name="Line 43" title=""/>
                <p:cNvCxnSpPr/>
                <p:nvPr/>
              </p:nvCxnSpPr>
              <p:spPr bwMode="white">
                <a:xfrm flipH="1"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7" name="Line 44" title=""/>
                <p:cNvCxnSpPr/>
                <p:nvPr/>
              </p:nvCxnSpPr>
              <p:spPr bwMode="white">
                <a:xfrm flipH="1"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8" name="Line 45" title=""/>
                <p:cNvCxnSpPr/>
                <p:nvPr/>
              </p:nvCxnSpPr>
              <p:spPr bwMode="white">
                <a:xfrm flipH="1"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29" name="Line 46" title=""/>
                <p:cNvCxnSpPr/>
                <p:nvPr/>
              </p:nvCxnSpPr>
              <p:spPr bwMode="white">
                <a:xfrm flipH="1"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0" name="Line 47" title=""/>
                <p:cNvCxnSpPr/>
                <p:nvPr/>
              </p:nvCxnSpPr>
              <p:spPr bwMode="white">
                <a:xfrm flipH="1"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1" name="Line 48" title=""/>
                <p:cNvCxnSpPr/>
                <p:nvPr/>
              </p:nvCxnSpPr>
              <p:spPr bwMode="white">
                <a:xfrm flipH="1"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2" name="Line 49" title=""/>
                <p:cNvCxnSpPr/>
                <p:nvPr/>
              </p:nvCxnSpPr>
              <p:spPr bwMode="white">
                <a:xfrm flipH="1"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3" name="Line 50" title=""/>
                <p:cNvCxnSpPr/>
                <p:nvPr/>
              </p:nvCxnSpPr>
              <p:spPr bwMode="white">
                <a:xfrm flipH="1"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4" name="Line 51" title=""/>
                <p:cNvCxnSpPr/>
                <p:nvPr/>
              </p:nvCxnSpPr>
              <p:spPr bwMode="white">
                <a:xfrm flipH="1"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5" name="Line 52" title=""/>
                <p:cNvCxnSpPr/>
                <p:nvPr/>
              </p:nvCxnSpPr>
              <p:spPr bwMode="white">
                <a:xfrm flipH="1"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6" name="Line 53" title=""/>
                <p:cNvCxnSpPr/>
                <p:nvPr/>
              </p:nvCxnSpPr>
              <p:spPr bwMode="white">
                <a:xfrm flipH="1"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7" name="Line 54" title=""/>
                <p:cNvCxnSpPr/>
                <p:nvPr/>
              </p:nvCxnSpPr>
              <p:spPr bwMode="white">
                <a:xfrm flipH="1"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8" name="Line 55" title=""/>
                <p:cNvCxnSpPr/>
                <p:nvPr/>
              </p:nvCxnSpPr>
              <p:spPr bwMode="white">
                <a:xfrm flipH="1"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  <p:cxnSp>
              <p:nvCxnSpPr>
                <p:cNvPr id="50239" name="Line 56" title=""/>
                <p:cNvCxnSpPr/>
                <p:nvPr/>
              </p:nvCxnSpPr>
              <p:spPr bwMode="white">
                <a:xfrm flipH="1"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miter lim="800000"/>
                </a:ln>
              </p:spPr>
            </p:cxnSp>
          </p:grpSp>
          <p:cxnSp>
            <p:nvCxnSpPr>
              <p:cNvPr id="50240" name="Line 57" title=""/>
              <p:cNvCxnSpPr/>
              <p:nvPr/>
            </p:nvCxnSpPr>
            <p:spPr bwMode="ltGray">
              <a:xfrm flipH="1">
                <a:off x="5568" y="0"/>
                <a:ext cx="0" cy="1488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</p:grpSp>
        <p:grpSp>
          <p:nvGrpSpPr>
            <p:cNvPr id="50241" name="Group 58" title="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50242" name="Line 59" title=""/>
              <p:cNvCxnSpPr/>
              <p:nvPr/>
            </p:nvCxnSpPr>
            <p:spPr bwMode="ltGray">
              <a:xfrm flipH="1">
                <a:off x="506" y="559"/>
                <a:ext cx="0" cy="1796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50243" name="Line 60" title=""/>
              <p:cNvCxnSpPr/>
              <p:nvPr/>
            </p:nvCxn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50244" name="Line 61" title=""/>
              <p:cNvCxnSpPr/>
              <p:nvPr/>
            </p:nvCxn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sp>
            <p:nvSpPr>
              <p:cNvPr id="50245" name="Arc 62" title="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gdLst>
                  <a:gd name="GT0" fmla="+- l w 0"/>
                  <a:gd name="GT1" fmla="+- t h 0"/>
                </a:gdLst>
                <a:cxnLst>
                  <a:cxn ang="0">
                    <a:pos x="76" y="0"/>
                  </a:cxn>
                  <a:cxn ang="0">
                    <a:pos x="0" y="80"/>
                  </a:cxn>
                  <a:cxn ang="0">
                    <a:pos x="78" y="79"/>
                  </a:cxn>
                </a:cxnLst>
                <a:rect l="l" t="t" r="GT0" b="GT1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/>
            </p:txBody>
          </p:sp>
        </p:grpSp>
        <p:grpSp>
          <p:nvGrpSpPr>
            <p:cNvPr id="50246" name="Group 63" title="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50247" name="Line 64" title=""/>
              <p:cNvCxnSpPr/>
              <p:nvPr/>
            </p:nvCxn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cxnSp>
            <p:nvCxnSpPr>
              <p:cNvPr id="50248" name="Line 65" title=""/>
              <p:cNvCxnSpPr/>
              <p:nvPr/>
            </p:nvCxn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>
                <a:solidFill>
                  <a:schemeClr val="hlink"/>
                </a:solidFill>
                <a:miter lim="800000"/>
              </a:ln>
            </p:spPr>
          </p:cxnSp>
          <p:sp>
            <p:nvSpPr>
              <p:cNvPr id="50249" name="Arc 66" title="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gdLst>
                  <a:gd name="GT0" fmla="+- l w 0"/>
                  <a:gd name="GT1" fmla="+- t h 0"/>
                </a:gdLst>
                <a:cxnLst>
                  <a:cxn ang="0">
                    <a:pos x="76" y="0"/>
                  </a:cxn>
                  <a:cxn ang="0">
                    <a:pos x="0" y="80"/>
                  </a:cxn>
                  <a:cxn ang="0">
                    <a:pos x="78" y="79"/>
                  </a:cxn>
                </a:cxnLst>
                <a:rect l="l" t="t" r="GT0" b="GT1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/>
            </p:txBody>
          </p:sp>
        </p:grpSp>
      </p:grpSp>
      <p:sp>
        <p:nvSpPr>
          <p:cNvPr id="2873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74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0252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endParaRPr kumimoji="0" lang="en-US" altLang="zh-CN" sz="1400"/>
          </a:p>
        </p:txBody>
      </p:sp>
      <p:sp>
        <p:nvSpPr>
          <p:cNvPr id="50253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lang="en-US" altLang="zh-CN" sz="1400"/>
          </a:p>
        </p:txBody>
      </p:sp>
      <p:sp>
        <p:nvSpPr>
          <p:cNvPr id="50254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C324393A-CC33-4CED-86E3-2EC03878E1AA}" type="slidenum">
              <a:rPr kumimoji="0" lang="en-US" altLang="zh-CN" sz="1400"/>
              <a:t>‹#›</a:t>
            </a:fld>
            <a:endParaRPr kumimoji="0" lang="en-US" altLang="zh-CN" sz="1400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12EBB2-076F-494F-8D15-C7D9D3B49F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kumimoji="0" lang="en-US" altLang="zh-CN" sz="1400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kumimoji="0" lang="en-US" altLang="zh-CN" sz="1400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0178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0179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5018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8E1D4F2E-E73C-468C-9954-C2995C14A5FD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018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333B46BB-A333-426A-856C-CA8A741B7DA4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018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90DED480-F613-4FD1-B09A-BF8B58B15BD7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0183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50184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13DFA6F-03F0-4255-A508-5767203A8001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74D088D4-D14C-4657-9C96-8B8E7BBFB01F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79F4E8A-0149-42B2-B4E2-A3F332AEAE48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fld id="{B6D4C976-CDD9-4BA6-943A-2BFBB2EA5D3F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kumimoji="0"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93B3E3F-3E34-46DE-8B91-D093C0CBA1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F719200-D1D7-457C-91F9-313EE99E4B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B58EF9C-4284-4089-8BC8-E0EDA5EA8E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811A65-94AC-4497-B269-74A7101EB3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050DEE-0D25-40CF-853B-6B796B0069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slideLayout" Target="../slideLayouts/slideLayout31.xml" /><Relationship Id="rId3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slideLayout" Target="../slideLayouts/slideLayout33.xml" /><Relationship Id="rId3" Type="http://schemas.openxmlformats.org/officeDocument/2006/relationships/image" Target="../media/image1.png" /><Relationship Id="rId4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slideLayout" Target="../slideLayouts/slideLayout35.xml" /><Relationship Id="rId3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37.xml" /><Relationship Id="rId3" Type="http://schemas.openxmlformats.org/officeDocument/2006/relationships/slideLayout" Target="../slideLayouts/slideLayout38.xml" /><Relationship Id="rId4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slideLayout" Target="../slideLayouts/slideLayout40.xml" /><Relationship Id="rId3" Type="http://schemas.openxmlformats.org/officeDocument/2006/relationships/image" Target="../media/image1.png" /><Relationship Id="rId4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slideLayout" Target="../slideLayouts/slideLayout42.xml" /><Relationship Id="rId3" Type="http://schemas.openxmlformats.org/officeDocument/2006/relationships/slideLayout" Target="../slideLayouts/slideLayout43.xml" /><Relationship Id="rId4" Type="http://schemas.openxmlformats.org/officeDocument/2006/relationships/theme" Target="../theme/theme15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5.xml" /><Relationship Id="rId3" Type="http://schemas.openxmlformats.org/officeDocument/2006/relationships/image" Target="../media/image1.png" /><Relationship Id="rId4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slideLayout" Target="../slideLayouts/slideLayout17.xml" /><Relationship Id="rId3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slideLayout" Target="../slideLayouts/slideLayout19.xml" /><Relationship Id="rId3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slideLayout" Target="../slideLayouts/slideLayout21.xml" /><Relationship Id="rId3" Type="http://schemas.openxmlformats.org/officeDocument/2006/relationships/image" Target="../media/image1.png" /><Relationship Id="rId4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slideLayout" Target="../slideLayouts/slideLayout23.xml" /><Relationship Id="rId3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26.xml" /><Relationship Id="rId4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slideLayout" Target="../slideLayouts/slideLayout28.xml" /><Relationship Id="rId3" Type="http://schemas.openxmlformats.org/officeDocument/2006/relationships/slideLayout" Target="../slideLayouts/slideLayout29.xml" /><Relationship Id="rId4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120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20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120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76D9FE3C-A323-428F-843C-6516E30566E0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120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934A034A-4A13-41C9-B052-BC9FFBB0403C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120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BF426356-5643-41DF-AF67-7CC9B574F9B0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120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5120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6867" name="Rectangle 63" title="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4400" b="0" i="0" u="none" baseline="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868" name="Rectangle 64" descr="Rectangle: Click to edit Master text stylesSecond levelThird levelFourth levelFifth level" title="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lang="zh-CN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lang="zh-CN" altLang="en-US" sz="28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6869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endParaRPr kumimoji="0" lang="en-US" altLang="zh-CN" sz="1400"/>
          </a:p>
        </p:txBody>
      </p:sp>
      <p:sp>
        <p:nvSpPr>
          <p:cNvPr id="3687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lang="en-US" altLang="zh-CN" sz="1400"/>
          </a:p>
        </p:txBody>
      </p:sp>
      <p:sp>
        <p:nvSpPr>
          <p:cNvPr id="3687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EED37A31-9906-438A-878B-BAF9ACE13E8F}" type="slidenum">
              <a:rPr kumimoji="0" lang="en-US" altLang="zh-CN" sz="1400"/>
              <a:t>‹#›</a:t>
            </a:fld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4400" b="0" i="0" u="none" baseline="0">
          <a:solidFill>
            <a:schemeClr val="tx2"/>
          </a:solidFill>
          <a:effectLst/>
          <a:latin typeface="Tahoma" pitchFamily="34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kumimoji="1" sz="32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120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20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120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76D9FE3C-A323-428F-843C-6516E30566E0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120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934A034A-4A13-41C9-B052-BC9FFBB0403C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120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BF426356-5643-41DF-AF67-7CC9B574F9B0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5120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5120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9154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9155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915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AE293183-5A73-4B6C-9801-E61BEEA95DC4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915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D5F6F6F6-0AD4-4339-A07A-81B423FD391F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915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3A3C4459-D833-4032-9B2E-32256B0F7953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9159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49160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4819" name="Rectangle 63" title="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4400" b="0" i="0" u="none" baseline="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4820" name="Rectangle 64" descr="Rectangle: Click to edit Master text stylesSecond levelThird levelFourth levelFifth level" title="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lang="zh-CN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lang="zh-CN" altLang="en-US" sz="28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4821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endParaRPr kumimoji="0" lang="en-US" altLang="zh-CN" sz="1400"/>
          </a:p>
        </p:txBody>
      </p:sp>
      <p:sp>
        <p:nvSpPr>
          <p:cNvPr id="3482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lang="en-US" altLang="zh-CN" sz="1400"/>
          </a:p>
        </p:txBody>
      </p:sp>
      <p:sp>
        <p:nvSpPr>
          <p:cNvPr id="348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E3E60535-5A51-4030-8CFC-7C05A421B421}" type="slidenum">
              <a:rPr kumimoji="0" lang="en-US" altLang="zh-CN" sz="1400"/>
              <a:t>‹#›</a:t>
            </a:fld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4400" b="0" i="0" u="none" baseline="0">
          <a:solidFill>
            <a:schemeClr val="tx2"/>
          </a:solidFill>
          <a:effectLst/>
          <a:latin typeface="Tahoma" pitchFamily="34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kumimoji="1" sz="32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9154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9155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915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AE293183-5A73-4B6C-9801-E61BEEA95DC4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915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D5F6F6F6-0AD4-4339-A07A-81B423FD391F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915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3A3C4459-D833-4032-9B2E-32256B0F7953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9159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49160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6144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144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6144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A81F3F25-FE33-446D-ABB6-153FBE9F53EE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144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CCC4104B-DFB2-4B94-A67A-A4BA1C2831F0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144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34794871-6850-4C4E-A834-98FEF89AC90F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144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6144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43" r:id="rId2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6867" name="Rectangle 63" title="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4400" b="0" i="0" u="none" baseline="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868" name="Rectangle 64" descr="Rectangle: Click to edit Master text stylesSecond levelThird levelFourth levelFifth level" title="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lang="zh-CN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lang="zh-CN" altLang="en-US" sz="28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6869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endParaRPr kumimoji="0" lang="en-US" altLang="zh-CN" sz="1400"/>
          </a:p>
        </p:txBody>
      </p:sp>
      <p:sp>
        <p:nvSpPr>
          <p:cNvPr id="3687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lang="en-US" altLang="zh-CN" sz="1400"/>
          </a:p>
        </p:txBody>
      </p:sp>
      <p:sp>
        <p:nvSpPr>
          <p:cNvPr id="3687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1E626F42-86B8-479A-AE44-22615F3584AF}" type="slidenum">
              <a:rPr kumimoji="0" lang="en-US" altLang="zh-CN" sz="1400"/>
              <a:t>‹#›</a:t>
            </a:fld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4400" b="0" i="0" u="none" baseline="0">
          <a:solidFill>
            <a:schemeClr val="tx2"/>
          </a:solidFill>
          <a:effectLst/>
          <a:latin typeface="Tahoma" pitchFamily="34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kumimoji="1" sz="32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6144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144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6144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A81F3F25-FE33-446D-ABB6-153FBE9F53EE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144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CCC4104B-DFB2-4B94-A67A-A4BA1C2831F0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144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34794871-6850-4C4E-A834-98FEF89AC90F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6144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6144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1986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987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198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C8578521-A696-4CA4-B1C3-EE201966318E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198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2F68D2A3-F325-4AFD-B9CE-E94DB5755BBB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199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5943C2C6-6096-4F77-92BE-6E07D12AB632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1991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41992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7651" name="Rectangle 63" title="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4400" b="0" i="0" u="none" baseline="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7652" name="Rectangle 64" descr="Rectangle: Click to edit Master text stylesSecond levelThird levelFourth levelFifth level" title="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lang="zh-CN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lang="zh-CN" altLang="en-US" sz="28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7653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endParaRPr kumimoji="0" lang="en-US" altLang="zh-CN" sz="1400"/>
          </a:p>
        </p:txBody>
      </p:sp>
      <p:sp>
        <p:nvSpPr>
          <p:cNvPr id="2765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kumimoji="0" lang="en-US" altLang="zh-CN" sz="1400"/>
          </a:p>
        </p:txBody>
      </p:sp>
      <p:sp>
        <p:nvSpPr>
          <p:cNvPr id="27655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F9C66C28-96DE-40BE-ADA4-51E2CDD785EF}" type="slidenum">
              <a:rPr kumimoji="0" lang="en-US" altLang="zh-CN" sz="1400"/>
              <a:t>‹#›</a:t>
            </a:fld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4400" b="0" i="0" u="none" baseline="0">
          <a:solidFill>
            <a:schemeClr val="tx2"/>
          </a:solidFill>
          <a:effectLst/>
          <a:latin typeface="Tahoma" pitchFamily="34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kumimoji="1" sz="32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1986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987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198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fld id="{C8578521-A696-4CA4-B1C3-EE201966318E}" type="datetime1">
              <a:rPr kumimoji="0" lang="zh-CN" altLang="en-US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198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fld id="{2F68D2A3-F325-4AFD-B9CE-E94DB5755BBB}" type="footer">
              <a:rPr kumimoji="0" lang="en-US" altLang="zh-CN" sz="1200">
                <a:latin typeface="Garamond" pitchFamily="18" charset="0"/>
              </a:rPr>
              <a:t>*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199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5943C2C6-6096-4F77-92BE-6E07D12AB632}" type="slidenum">
              <a:rPr kumimoji="0" lang="en-US" altLang="zh-CN" sz="1200">
                <a:latin typeface="Garamond" pitchFamily="18" charset="0"/>
              </a:rPr>
              <a:t>‹#›</a:t>
            </a:fld>
            <a:endParaRPr kumimoji="0" lang="en-US" altLang="zh-CN" sz="1200">
              <a:latin typeface="Garamond" pitchFamily="18" charset="0"/>
            </a:endParaRPr>
          </a:p>
        </p:txBody>
      </p:sp>
      <p:sp>
        <p:nvSpPr>
          <p:cNvPr id="41991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41992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098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099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10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410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10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DEB5BE6D-A3EB-444B-8A20-E201A1D8655D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4103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4104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098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099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10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410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10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DEB5BE6D-A3EB-444B-8A20-E201A1D8655D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4103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4104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1.v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65.bin" TargetMode="Internal" /><Relationship Id="rId11" Type="http://schemas.openxmlformats.org/officeDocument/2006/relationships/image" Target="../media/image52.wmf" /><Relationship Id="rId12" Type="http://schemas.openxmlformats.org/officeDocument/2006/relationships/oleObject" Target="../embeddings/oleObject66.bin" TargetMode="Internal" /><Relationship Id="rId13" Type="http://schemas.openxmlformats.org/officeDocument/2006/relationships/image" Target="../media/image53.wmf" /><Relationship Id="rId14" Type="http://schemas.openxmlformats.org/officeDocument/2006/relationships/vmlDrawing" Target="../drawings/vmlDrawing9.vml" /><Relationship Id="rId2" Type="http://schemas.openxmlformats.org/officeDocument/2006/relationships/oleObject" Target="../embeddings/oleObject61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2.bin" TargetMode="Internal" /><Relationship Id="rId5" Type="http://schemas.openxmlformats.org/officeDocument/2006/relationships/image" Target="../media/image49.wmf" /><Relationship Id="rId6" Type="http://schemas.openxmlformats.org/officeDocument/2006/relationships/oleObject" Target="../embeddings/oleObject63.bin" TargetMode="Internal" /><Relationship Id="rId7" Type="http://schemas.openxmlformats.org/officeDocument/2006/relationships/image" Target="../media/image50.wmf" /><Relationship Id="rId8" Type="http://schemas.openxmlformats.org/officeDocument/2006/relationships/oleObject" Target="../embeddings/oleObject64.bin" TargetMode="Internal" /><Relationship Id="rId9" Type="http://schemas.openxmlformats.org/officeDocument/2006/relationships/image" Target="../media/image51.wmf" /></Relationships>
</file>

<file path=ppt/slides/_rels/slide1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771.bin" TargetMode="Internal" /><Relationship Id="rId11" Type="http://schemas.openxmlformats.org/officeDocument/2006/relationships/image" Target="../media/image653.wmf" /><Relationship Id="rId12" Type="http://schemas.openxmlformats.org/officeDocument/2006/relationships/oleObject" Target="../embeddings/oleObject772.bin" TargetMode="Internal" /><Relationship Id="rId13" Type="http://schemas.openxmlformats.org/officeDocument/2006/relationships/image" Target="../media/image654.wmf" /><Relationship Id="rId14" Type="http://schemas.openxmlformats.org/officeDocument/2006/relationships/vmlDrawing" Target="../drawings/vmlDrawing95.vml" /><Relationship Id="rId2" Type="http://schemas.openxmlformats.org/officeDocument/2006/relationships/oleObject" Target="../embeddings/oleObject767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68.bin" TargetMode="Internal" /><Relationship Id="rId5" Type="http://schemas.openxmlformats.org/officeDocument/2006/relationships/image" Target="../media/image650.wmf" /><Relationship Id="rId6" Type="http://schemas.openxmlformats.org/officeDocument/2006/relationships/oleObject" Target="../embeddings/oleObject769.bin" TargetMode="Internal" /><Relationship Id="rId7" Type="http://schemas.openxmlformats.org/officeDocument/2006/relationships/image" Target="../media/image651.wmf" /><Relationship Id="rId8" Type="http://schemas.openxmlformats.org/officeDocument/2006/relationships/oleObject" Target="../embeddings/oleObject770.bin" TargetMode="Internal" /><Relationship Id="rId9" Type="http://schemas.openxmlformats.org/officeDocument/2006/relationships/image" Target="../media/image652.wmf" /></Relationships>
</file>

<file path=ppt/slides/_rels/slide1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image" Target="../media/image658.png" /><Relationship Id="rId11" Type="http://schemas.openxmlformats.org/officeDocument/2006/relationships/oleObject" Target="../embeddings/oleObject777.bin" TargetMode="Internal" /><Relationship Id="rId12" Type="http://schemas.openxmlformats.org/officeDocument/2006/relationships/image" Target="../media/image641.wmf" /><Relationship Id="rId13" Type="http://schemas.openxmlformats.org/officeDocument/2006/relationships/vmlDrawing" Target="../drawings/vmlDrawing96.vml" /><Relationship Id="rId2" Type="http://schemas.openxmlformats.org/officeDocument/2006/relationships/oleObject" Target="../embeddings/oleObject773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74.bin" TargetMode="Internal" /><Relationship Id="rId5" Type="http://schemas.openxmlformats.org/officeDocument/2006/relationships/image" Target="../media/image655.wmf" /><Relationship Id="rId6" Type="http://schemas.openxmlformats.org/officeDocument/2006/relationships/oleObject" Target="../embeddings/oleObject775.bin" TargetMode="Internal" /><Relationship Id="rId7" Type="http://schemas.openxmlformats.org/officeDocument/2006/relationships/image" Target="../media/image656.wmf" /><Relationship Id="rId8" Type="http://schemas.openxmlformats.org/officeDocument/2006/relationships/oleObject" Target="../embeddings/oleObject776.bin" TargetMode="Internal" /><Relationship Id="rId9" Type="http://schemas.openxmlformats.org/officeDocument/2006/relationships/image" Target="../media/image657.wmf" /></Relationships>
</file>

<file path=ppt/slides/_rels/slide1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oleObject" Target="../embeddings/oleObject778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97.vml" /></Relationships>
</file>

<file path=ppt/slides/_rels/slide1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783.bin" TargetMode="Internal" /><Relationship Id="rId11" Type="http://schemas.openxmlformats.org/officeDocument/2006/relationships/image" Target="../media/image661.wmf" /><Relationship Id="rId12" Type="http://schemas.openxmlformats.org/officeDocument/2006/relationships/oleObject" Target="../embeddings/oleObject784.bin" TargetMode="Internal" /><Relationship Id="rId13" Type="http://schemas.openxmlformats.org/officeDocument/2006/relationships/image" Target="../media/image662.wmf" /><Relationship Id="rId14" Type="http://schemas.openxmlformats.org/officeDocument/2006/relationships/oleObject" Target="../embeddings/oleObject785.bin" TargetMode="Internal" /><Relationship Id="rId15" Type="http://schemas.openxmlformats.org/officeDocument/2006/relationships/image" Target="../media/image663.wmf" /><Relationship Id="rId16" Type="http://schemas.openxmlformats.org/officeDocument/2006/relationships/oleObject" Target="../embeddings/oleObject786.bin" TargetMode="Internal" /><Relationship Id="rId17" Type="http://schemas.openxmlformats.org/officeDocument/2006/relationships/image" Target="../media/image664.wmf" /><Relationship Id="rId18" Type="http://schemas.openxmlformats.org/officeDocument/2006/relationships/oleObject" Target="../embeddings/oleObject787.bin" TargetMode="Internal" /><Relationship Id="rId19" Type="http://schemas.openxmlformats.org/officeDocument/2006/relationships/image" Target="../media/image641.wmf" /><Relationship Id="rId2" Type="http://schemas.openxmlformats.org/officeDocument/2006/relationships/oleObject" Target="../embeddings/oleObject779.bin" TargetMode="Internal" /><Relationship Id="rId20" Type="http://schemas.openxmlformats.org/officeDocument/2006/relationships/vmlDrawing" Target="../drawings/vmlDrawing98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80.bin" TargetMode="Internal" /><Relationship Id="rId5" Type="http://schemas.openxmlformats.org/officeDocument/2006/relationships/image" Target="../media/image636.wmf" /><Relationship Id="rId6" Type="http://schemas.openxmlformats.org/officeDocument/2006/relationships/oleObject" Target="../embeddings/oleObject781.bin" TargetMode="Internal" /><Relationship Id="rId7" Type="http://schemas.openxmlformats.org/officeDocument/2006/relationships/image" Target="../media/image659.wmf" /><Relationship Id="rId8" Type="http://schemas.openxmlformats.org/officeDocument/2006/relationships/oleObject" Target="../embeddings/oleObject782.bin" TargetMode="Internal" /><Relationship Id="rId9" Type="http://schemas.openxmlformats.org/officeDocument/2006/relationships/image" Target="../media/image660.wmf" /></Relationships>
</file>

<file path=ppt/slides/_rels/slide1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792.bin" TargetMode="Internal" /><Relationship Id="rId11" Type="http://schemas.openxmlformats.org/officeDocument/2006/relationships/image" Target="../media/image668.wmf" /><Relationship Id="rId12" Type="http://schemas.openxmlformats.org/officeDocument/2006/relationships/oleObject" Target="../embeddings/oleObject793.bin" TargetMode="Internal" /><Relationship Id="rId13" Type="http://schemas.openxmlformats.org/officeDocument/2006/relationships/image" Target="../media/image669.wmf" /><Relationship Id="rId14" Type="http://schemas.openxmlformats.org/officeDocument/2006/relationships/oleObject" Target="../embeddings/oleObject794.bin" TargetMode="Internal" /><Relationship Id="rId15" Type="http://schemas.openxmlformats.org/officeDocument/2006/relationships/image" Target="../media/image670.wmf" /><Relationship Id="rId16" Type="http://schemas.openxmlformats.org/officeDocument/2006/relationships/oleObject" Target="../embeddings/oleObject795.bin" TargetMode="Internal" /><Relationship Id="rId17" Type="http://schemas.openxmlformats.org/officeDocument/2006/relationships/image" Target="../media/image671.wmf" /><Relationship Id="rId18" Type="http://schemas.openxmlformats.org/officeDocument/2006/relationships/vmlDrawing" Target="../drawings/vmlDrawing99.vml" /><Relationship Id="rId2" Type="http://schemas.openxmlformats.org/officeDocument/2006/relationships/oleObject" Target="../embeddings/oleObject788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89.bin" TargetMode="Internal" /><Relationship Id="rId5" Type="http://schemas.openxmlformats.org/officeDocument/2006/relationships/image" Target="../media/image665.wmf" /><Relationship Id="rId6" Type="http://schemas.openxmlformats.org/officeDocument/2006/relationships/oleObject" Target="../embeddings/oleObject790.bin" TargetMode="Internal" /><Relationship Id="rId7" Type="http://schemas.openxmlformats.org/officeDocument/2006/relationships/image" Target="../media/image666.wmf" /><Relationship Id="rId8" Type="http://schemas.openxmlformats.org/officeDocument/2006/relationships/oleObject" Target="../embeddings/oleObject791.bin" TargetMode="Internal" /><Relationship Id="rId9" Type="http://schemas.openxmlformats.org/officeDocument/2006/relationships/image" Target="../media/image667.wmf" /></Relationships>
</file>

<file path=ppt/slides/_rels/slide1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800.bin" TargetMode="Internal" /><Relationship Id="rId11" Type="http://schemas.openxmlformats.org/officeDocument/2006/relationships/image" Target="../media/image675.wmf" /><Relationship Id="rId12" Type="http://schemas.openxmlformats.org/officeDocument/2006/relationships/image" Target="../media/image676.png" /><Relationship Id="rId13" Type="http://schemas.openxmlformats.org/officeDocument/2006/relationships/oleObject" Target="../embeddings/oleObject801.bin" TargetMode="Internal" /><Relationship Id="rId14" Type="http://schemas.openxmlformats.org/officeDocument/2006/relationships/image" Target="../media/image677.wmf" /><Relationship Id="rId15" Type="http://schemas.openxmlformats.org/officeDocument/2006/relationships/vmlDrawing" Target="../drawings/vmlDrawing100.vml" /><Relationship Id="rId2" Type="http://schemas.openxmlformats.org/officeDocument/2006/relationships/oleObject" Target="../embeddings/oleObject796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97.bin" TargetMode="Internal" /><Relationship Id="rId5" Type="http://schemas.openxmlformats.org/officeDocument/2006/relationships/image" Target="../media/image672.wmf" /><Relationship Id="rId6" Type="http://schemas.openxmlformats.org/officeDocument/2006/relationships/oleObject" Target="../embeddings/oleObject798.bin" TargetMode="Internal" /><Relationship Id="rId7" Type="http://schemas.openxmlformats.org/officeDocument/2006/relationships/image" Target="../media/image673.wmf" /><Relationship Id="rId8" Type="http://schemas.openxmlformats.org/officeDocument/2006/relationships/oleObject" Target="../embeddings/oleObject799.bin" TargetMode="Internal" /><Relationship Id="rId9" Type="http://schemas.openxmlformats.org/officeDocument/2006/relationships/image" Target="../media/image674.wmf" /></Relationships>
</file>

<file path=ppt/slides/_rels/slide1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806.bin" TargetMode="Internal" /><Relationship Id="rId11" Type="http://schemas.openxmlformats.org/officeDocument/2006/relationships/image" Target="../media/image681.wmf" /><Relationship Id="rId12" Type="http://schemas.openxmlformats.org/officeDocument/2006/relationships/oleObject" Target="../embeddings/oleObject807.bin" TargetMode="Internal" /><Relationship Id="rId13" Type="http://schemas.openxmlformats.org/officeDocument/2006/relationships/image" Target="../media/image682.wmf" /><Relationship Id="rId14" Type="http://schemas.openxmlformats.org/officeDocument/2006/relationships/oleObject" Target="../embeddings/oleObject808.bin" TargetMode="Internal" /><Relationship Id="rId15" Type="http://schemas.openxmlformats.org/officeDocument/2006/relationships/image" Target="../media/image683.wmf" /><Relationship Id="rId16" Type="http://schemas.openxmlformats.org/officeDocument/2006/relationships/oleObject" Target="../embeddings/oleObject809.bin" TargetMode="Internal" /><Relationship Id="rId17" Type="http://schemas.openxmlformats.org/officeDocument/2006/relationships/image" Target="../media/image684.wmf" /><Relationship Id="rId18" Type="http://schemas.openxmlformats.org/officeDocument/2006/relationships/oleObject" Target="../embeddings/oleObject810.bin" TargetMode="Internal" /><Relationship Id="rId19" Type="http://schemas.openxmlformats.org/officeDocument/2006/relationships/image" Target="../media/image685.wmf" /><Relationship Id="rId2" Type="http://schemas.openxmlformats.org/officeDocument/2006/relationships/oleObject" Target="../embeddings/oleObject802.bin" TargetMode="Internal" /><Relationship Id="rId20" Type="http://schemas.openxmlformats.org/officeDocument/2006/relationships/vmlDrawing" Target="../drawings/vmlDrawing101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803.bin" TargetMode="Internal" /><Relationship Id="rId5" Type="http://schemas.openxmlformats.org/officeDocument/2006/relationships/image" Target="../media/image678.wmf" /><Relationship Id="rId6" Type="http://schemas.openxmlformats.org/officeDocument/2006/relationships/oleObject" Target="../embeddings/oleObject804.bin" TargetMode="Internal" /><Relationship Id="rId7" Type="http://schemas.openxmlformats.org/officeDocument/2006/relationships/image" Target="../media/image679.wmf" /><Relationship Id="rId8" Type="http://schemas.openxmlformats.org/officeDocument/2006/relationships/oleObject" Target="../embeddings/oleObject805.bin" TargetMode="Internal" /><Relationship Id="rId9" Type="http://schemas.openxmlformats.org/officeDocument/2006/relationships/image" Target="../media/image680.wmf" /></Relationships>
</file>

<file path=ppt/slides/_rels/slide1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815.bin" TargetMode="Internal" /><Relationship Id="rId11" Type="http://schemas.openxmlformats.org/officeDocument/2006/relationships/image" Target="../media/image689.wmf" /><Relationship Id="rId12" Type="http://schemas.openxmlformats.org/officeDocument/2006/relationships/oleObject" Target="../embeddings/oleObject816.bin" TargetMode="Internal" /><Relationship Id="rId13" Type="http://schemas.openxmlformats.org/officeDocument/2006/relationships/image" Target="../media/image690.wmf" /><Relationship Id="rId14" Type="http://schemas.openxmlformats.org/officeDocument/2006/relationships/oleObject" Target="../embeddings/oleObject817.bin" TargetMode="Internal" /><Relationship Id="rId15" Type="http://schemas.openxmlformats.org/officeDocument/2006/relationships/image" Target="../media/image691.wmf" /><Relationship Id="rId16" Type="http://schemas.openxmlformats.org/officeDocument/2006/relationships/vmlDrawing" Target="../drawings/vmlDrawing102.vml" /><Relationship Id="rId2" Type="http://schemas.openxmlformats.org/officeDocument/2006/relationships/oleObject" Target="../embeddings/oleObject811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812.bin" TargetMode="Internal" /><Relationship Id="rId5" Type="http://schemas.openxmlformats.org/officeDocument/2006/relationships/image" Target="../media/image686.wmf" /><Relationship Id="rId6" Type="http://schemas.openxmlformats.org/officeDocument/2006/relationships/oleObject" Target="../embeddings/oleObject813.bin" TargetMode="Internal" /><Relationship Id="rId7" Type="http://schemas.openxmlformats.org/officeDocument/2006/relationships/image" Target="../media/image687.wmf" /><Relationship Id="rId8" Type="http://schemas.openxmlformats.org/officeDocument/2006/relationships/oleObject" Target="../embeddings/oleObject814.bin" TargetMode="Internal" /><Relationship Id="rId9" Type="http://schemas.openxmlformats.org/officeDocument/2006/relationships/image" Target="../media/image688.wmf" /></Relationships>
</file>

<file path=ppt/slides/_rels/slide1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image" Target="../media/image695.wmf" /><Relationship Id="rId11" Type="http://schemas.openxmlformats.org/officeDocument/2006/relationships/oleObject" Target="../embeddings/oleObject822.bin" TargetMode="Internal" /><Relationship Id="rId12" Type="http://schemas.openxmlformats.org/officeDocument/2006/relationships/image" Target="../media/image696.wmf" /><Relationship Id="rId13" Type="http://schemas.openxmlformats.org/officeDocument/2006/relationships/oleObject" Target="../embeddings/oleObject823.bin" TargetMode="Internal" /><Relationship Id="rId14" Type="http://schemas.openxmlformats.org/officeDocument/2006/relationships/image" Target="../media/image697.wmf" /><Relationship Id="rId15" Type="http://schemas.openxmlformats.org/officeDocument/2006/relationships/oleObject" Target="../embeddings/oleObject824.bin" TargetMode="Internal" /><Relationship Id="rId16" Type="http://schemas.openxmlformats.org/officeDocument/2006/relationships/image" Target="../media/image698.wmf" /><Relationship Id="rId17" Type="http://schemas.openxmlformats.org/officeDocument/2006/relationships/oleObject" Target="../embeddings/oleObject825.bin" TargetMode="Internal" /><Relationship Id="rId18" Type="http://schemas.openxmlformats.org/officeDocument/2006/relationships/image" Target="../media/image699.wmf" /><Relationship Id="rId19" Type="http://schemas.openxmlformats.org/officeDocument/2006/relationships/vmlDrawing" Target="../drawings/vmlDrawing103.vml" /><Relationship Id="rId2" Type="http://schemas.openxmlformats.org/officeDocument/2006/relationships/oleObject" Target="../embeddings/oleObject818.bin" TargetMode="Internal" /><Relationship Id="rId3" Type="http://schemas.openxmlformats.org/officeDocument/2006/relationships/image" Target="../media/image2.png" /><Relationship Id="rId4" Type="http://schemas.openxmlformats.org/officeDocument/2006/relationships/image" Target="../media/image692.png" /><Relationship Id="rId5" Type="http://schemas.openxmlformats.org/officeDocument/2006/relationships/oleObject" Target="../embeddings/oleObject819.bin" TargetMode="Internal" /><Relationship Id="rId6" Type="http://schemas.openxmlformats.org/officeDocument/2006/relationships/image" Target="../media/image693.wmf" /><Relationship Id="rId7" Type="http://schemas.openxmlformats.org/officeDocument/2006/relationships/oleObject" Target="../embeddings/oleObject820.bin" TargetMode="Internal" /><Relationship Id="rId8" Type="http://schemas.openxmlformats.org/officeDocument/2006/relationships/image" Target="../media/image694.wmf" /><Relationship Id="rId9" Type="http://schemas.openxmlformats.org/officeDocument/2006/relationships/oleObject" Target="../embeddings/oleObject821.bin" TargetMode="Internal" /></Relationships>
</file>

<file path=ppt/slides/_rels/slide1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830.bin" TargetMode="Internal" /><Relationship Id="rId11" Type="http://schemas.openxmlformats.org/officeDocument/2006/relationships/image" Target="../media/image703.wmf" /><Relationship Id="rId12" Type="http://schemas.openxmlformats.org/officeDocument/2006/relationships/oleObject" Target="../embeddings/oleObject831.bin" TargetMode="Internal" /><Relationship Id="rId13" Type="http://schemas.openxmlformats.org/officeDocument/2006/relationships/image" Target="../media/image704.wmf" /><Relationship Id="rId14" Type="http://schemas.openxmlformats.org/officeDocument/2006/relationships/oleObject" Target="../embeddings/oleObject832.bin" TargetMode="Internal" /><Relationship Id="rId15" Type="http://schemas.openxmlformats.org/officeDocument/2006/relationships/image" Target="../media/image705.wmf" /><Relationship Id="rId16" Type="http://schemas.openxmlformats.org/officeDocument/2006/relationships/oleObject" Target="../embeddings/oleObject833.bin" TargetMode="Internal" /><Relationship Id="rId17" Type="http://schemas.openxmlformats.org/officeDocument/2006/relationships/image" Target="../media/image706.wmf" /><Relationship Id="rId18" Type="http://schemas.openxmlformats.org/officeDocument/2006/relationships/oleObject" Target="../embeddings/oleObject834.bin" TargetMode="Internal" /><Relationship Id="rId19" Type="http://schemas.openxmlformats.org/officeDocument/2006/relationships/image" Target="../media/image707.wmf" /><Relationship Id="rId2" Type="http://schemas.openxmlformats.org/officeDocument/2006/relationships/oleObject" Target="../embeddings/oleObject826.bin" TargetMode="Internal" /><Relationship Id="rId20" Type="http://schemas.openxmlformats.org/officeDocument/2006/relationships/oleObject" Target="../embeddings/oleObject835.bin" TargetMode="Internal" /><Relationship Id="rId21" Type="http://schemas.openxmlformats.org/officeDocument/2006/relationships/image" Target="../media/image708.wmf" /><Relationship Id="rId22" Type="http://schemas.openxmlformats.org/officeDocument/2006/relationships/oleObject" Target="../embeddings/oleObject836.bin" TargetMode="Internal" /><Relationship Id="rId23" Type="http://schemas.openxmlformats.org/officeDocument/2006/relationships/image" Target="../media/image709.wmf" /><Relationship Id="rId24" Type="http://schemas.openxmlformats.org/officeDocument/2006/relationships/oleObject" Target="../embeddings/oleObject837.bin" TargetMode="Internal" /><Relationship Id="rId25" Type="http://schemas.openxmlformats.org/officeDocument/2006/relationships/image" Target="../media/image710.wmf" /><Relationship Id="rId26" Type="http://schemas.openxmlformats.org/officeDocument/2006/relationships/vmlDrawing" Target="../drawings/vmlDrawing104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827.bin" TargetMode="Internal" /><Relationship Id="rId5" Type="http://schemas.openxmlformats.org/officeDocument/2006/relationships/image" Target="../media/image700.wmf" /><Relationship Id="rId6" Type="http://schemas.openxmlformats.org/officeDocument/2006/relationships/oleObject" Target="../embeddings/oleObject828.bin" TargetMode="Internal" /><Relationship Id="rId7" Type="http://schemas.openxmlformats.org/officeDocument/2006/relationships/image" Target="../media/image701.wmf" /><Relationship Id="rId8" Type="http://schemas.openxmlformats.org/officeDocument/2006/relationships/oleObject" Target="../embeddings/oleObject829.bin" TargetMode="Internal" /><Relationship Id="rId9" Type="http://schemas.openxmlformats.org/officeDocument/2006/relationships/image" Target="../media/image702.w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71.bin" TargetMode="Internal" /><Relationship Id="rId11" Type="http://schemas.openxmlformats.org/officeDocument/2006/relationships/image" Target="../media/image57.wmf" /><Relationship Id="rId12" Type="http://schemas.openxmlformats.org/officeDocument/2006/relationships/oleObject" Target="../embeddings/oleObject72.bin" TargetMode="Internal" /><Relationship Id="rId13" Type="http://schemas.openxmlformats.org/officeDocument/2006/relationships/image" Target="../media/image58.wmf" /><Relationship Id="rId14" Type="http://schemas.openxmlformats.org/officeDocument/2006/relationships/oleObject" Target="../embeddings/oleObject73.bin" TargetMode="Internal" /><Relationship Id="rId15" Type="http://schemas.openxmlformats.org/officeDocument/2006/relationships/image" Target="../media/image59.wmf" /><Relationship Id="rId16" Type="http://schemas.openxmlformats.org/officeDocument/2006/relationships/oleObject" Target="../embeddings/oleObject74.bin" TargetMode="Internal" /><Relationship Id="rId17" Type="http://schemas.openxmlformats.org/officeDocument/2006/relationships/image" Target="../media/image60.wmf" /><Relationship Id="rId18" Type="http://schemas.openxmlformats.org/officeDocument/2006/relationships/oleObject" Target="../embeddings/oleObject75.bin" TargetMode="Internal" /><Relationship Id="rId19" Type="http://schemas.openxmlformats.org/officeDocument/2006/relationships/image" Target="../media/image61.wmf" /><Relationship Id="rId2" Type="http://schemas.openxmlformats.org/officeDocument/2006/relationships/oleObject" Target="../embeddings/oleObject67.bin" TargetMode="Internal" /><Relationship Id="rId20" Type="http://schemas.openxmlformats.org/officeDocument/2006/relationships/oleObject" Target="../embeddings/oleObject76.bin" TargetMode="Internal" /><Relationship Id="rId21" Type="http://schemas.openxmlformats.org/officeDocument/2006/relationships/image" Target="../media/image62.wmf" /><Relationship Id="rId22" Type="http://schemas.openxmlformats.org/officeDocument/2006/relationships/oleObject" Target="../embeddings/oleObject77.bin" TargetMode="Internal" /><Relationship Id="rId23" Type="http://schemas.openxmlformats.org/officeDocument/2006/relationships/vmlDrawing" Target="../drawings/vmlDrawing10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8.bin" TargetMode="Internal" /><Relationship Id="rId5" Type="http://schemas.openxmlformats.org/officeDocument/2006/relationships/image" Target="../media/image54.wmf" /><Relationship Id="rId6" Type="http://schemas.openxmlformats.org/officeDocument/2006/relationships/oleObject" Target="../embeddings/oleObject69.bin" TargetMode="Internal" /><Relationship Id="rId7" Type="http://schemas.openxmlformats.org/officeDocument/2006/relationships/image" Target="../media/image55.wmf" /><Relationship Id="rId8" Type="http://schemas.openxmlformats.org/officeDocument/2006/relationships/oleObject" Target="../embeddings/oleObject70.bin" TargetMode="Internal" /><Relationship Id="rId9" Type="http://schemas.openxmlformats.org/officeDocument/2006/relationships/image" Target="../media/image56.wmf" /></Relationships>
</file>

<file path=ppt/slides/_rels/slide1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image" Target="../media/image714.wmf" /><Relationship Id="rId11" Type="http://schemas.openxmlformats.org/officeDocument/2006/relationships/oleObject" Target="../embeddings/oleObject842.bin" TargetMode="Internal" /><Relationship Id="rId12" Type="http://schemas.openxmlformats.org/officeDocument/2006/relationships/image" Target="../media/image715.wmf" /><Relationship Id="rId13" Type="http://schemas.openxmlformats.org/officeDocument/2006/relationships/oleObject" Target="../embeddings/oleObject843.bin" TargetMode="Internal" /><Relationship Id="rId14" Type="http://schemas.openxmlformats.org/officeDocument/2006/relationships/image" Target="../media/image716.wmf" /><Relationship Id="rId15" Type="http://schemas.openxmlformats.org/officeDocument/2006/relationships/oleObject" Target="../embeddings/oleObject844.bin" TargetMode="Internal" /><Relationship Id="rId16" Type="http://schemas.openxmlformats.org/officeDocument/2006/relationships/image" Target="../media/image717.wmf" /><Relationship Id="rId17" Type="http://schemas.openxmlformats.org/officeDocument/2006/relationships/oleObject" Target="../embeddings/oleObject845.bin" TargetMode="Internal" /><Relationship Id="rId18" Type="http://schemas.openxmlformats.org/officeDocument/2006/relationships/image" Target="../media/image718.wmf" /><Relationship Id="rId19" Type="http://schemas.openxmlformats.org/officeDocument/2006/relationships/oleObject" Target="../embeddings/oleObject846.bin" TargetMode="Internal" /><Relationship Id="rId2" Type="http://schemas.openxmlformats.org/officeDocument/2006/relationships/image" Target="../media/image1.png" /><Relationship Id="rId20" Type="http://schemas.openxmlformats.org/officeDocument/2006/relationships/image" Target="../media/image719.wmf" /><Relationship Id="rId21" Type="http://schemas.openxmlformats.org/officeDocument/2006/relationships/oleObject" Target="../embeddings/oleObject847.bin" TargetMode="Internal" /><Relationship Id="rId22" Type="http://schemas.openxmlformats.org/officeDocument/2006/relationships/image" Target="../media/image720.wmf" /><Relationship Id="rId23" Type="http://schemas.openxmlformats.org/officeDocument/2006/relationships/oleObject" Target="../embeddings/oleObject848.bin" TargetMode="Internal" /><Relationship Id="rId24" Type="http://schemas.openxmlformats.org/officeDocument/2006/relationships/image" Target="../media/image721.wmf" /><Relationship Id="rId25" Type="http://schemas.openxmlformats.org/officeDocument/2006/relationships/oleObject" Target="../embeddings/oleObject849.bin" TargetMode="Internal" /><Relationship Id="rId26" Type="http://schemas.openxmlformats.org/officeDocument/2006/relationships/image" Target="../media/image722.wmf" /><Relationship Id="rId27" Type="http://schemas.openxmlformats.org/officeDocument/2006/relationships/oleObject" Target="../embeddings/oleObject850.bin" TargetMode="Internal" /><Relationship Id="rId28" Type="http://schemas.openxmlformats.org/officeDocument/2006/relationships/image" Target="../media/image723.wmf" /><Relationship Id="rId29" Type="http://schemas.openxmlformats.org/officeDocument/2006/relationships/oleObject" Target="../embeddings/oleObject851.bin" TargetMode="Internal" /><Relationship Id="rId3" Type="http://schemas.openxmlformats.org/officeDocument/2006/relationships/oleObject" Target="../embeddings/oleObject838.bin" TargetMode="Internal" /><Relationship Id="rId30" Type="http://schemas.openxmlformats.org/officeDocument/2006/relationships/image" Target="../media/image724.wmf" /><Relationship Id="rId31" Type="http://schemas.openxmlformats.org/officeDocument/2006/relationships/oleObject" Target="../embeddings/oleObject852.bin" TargetMode="Internal" /><Relationship Id="rId32" Type="http://schemas.openxmlformats.org/officeDocument/2006/relationships/image" Target="../media/image725.wmf" /><Relationship Id="rId33" Type="http://schemas.openxmlformats.org/officeDocument/2006/relationships/oleObject" Target="../embeddings/oleObject853.bin" TargetMode="Internal" /><Relationship Id="rId34" Type="http://schemas.openxmlformats.org/officeDocument/2006/relationships/image" Target="../media/image726.wmf" /><Relationship Id="rId35" Type="http://schemas.openxmlformats.org/officeDocument/2006/relationships/oleObject" Target="../embeddings/oleObject854.bin" TargetMode="Internal" /><Relationship Id="rId36" Type="http://schemas.openxmlformats.org/officeDocument/2006/relationships/image" Target="../media/image727.wmf" /><Relationship Id="rId37" Type="http://schemas.openxmlformats.org/officeDocument/2006/relationships/oleObject" Target="../embeddings/oleObject855.bin" TargetMode="Internal" /><Relationship Id="rId38" Type="http://schemas.openxmlformats.org/officeDocument/2006/relationships/image" Target="../media/image728.wmf" /><Relationship Id="rId39" Type="http://schemas.openxmlformats.org/officeDocument/2006/relationships/vmlDrawing" Target="../drawings/vmlDrawing105.vml" /><Relationship Id="rId4" Type="http://schemas.openxmlformats.org/officeDocument/2006/relationships/image" Target="../media/image711.wmf" /><Relationship Id="rId5" Type="http://schemas.openxmlformats.org/officeDocument/2006/relationships/oleObject" Target="../embeddings/oleObject839.bin" TargetMode="Internal" /><Relationship Id="rId6" Type="http://schemas.openxmlformats.org/officeDocument/2006/relationships/image" Target="../media/image712.wmf" /><Relationship Id="rId7" Type="http://schemas.openxmlformats.org/officeDocument/2006/relationships/oleObject" Target="../embeddings/oleObject840.bin" TargetMode="Internal" /><Relationship Id="rId8" Type="http://schemas.openxmlformats.org/officeDocument/2006/relationships/image" Target="../media/image713.wmf" /><Relationship Id="rId9" Type="http://schemas.openxmlformats.org/officeDocument/2006/relationships/oleObject" Target="../embeddings/oleObject841.bin" TargetMode="Internal" /></Relationships>
</file>

<file path=ppt/slides/_rels/slide1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oleObject" Target="../embeddings/oleObject856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106.vml" /></Relationships>
</file>

<file path=ppt/slides/_rels/slide1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oleObject" Target="../embeddings/oleObject857.bin" TargetMode="Internal" /><Relationship Id="rId3" Type="http://schemas.openxmlformats.org/officeDocument/2006/relationships/image" Target="../media/image729.emf" /><Relationship Id="rId4" Type="http://schemas.openxmlformats.org/officeDocument/2006/relationships/oleObject" Target="../embeddings/oleObject858.bin" TargetMode="Internal" /><Relationship Id="rId5" Type="http://schemas.openxmlformats.org/officeDocument/2006/relationships/image" Target="../media/image730.emf" /><Relationship Id="rId6" Type="http://schemas.openxmlformats.org/officeDocument/2006/relationships/vmlDrawing" Target="../drawings/vmlDrawing107.vml" /></Relationships>
</file>

<file path=ppt/slides/_rels/slide1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vmlDrawing" Target="../drawings/vmlDrawing108.vml" /><Relationship Id="rId2" Type="http://schemas.openxmlformats.org/officeDocument/2006/relationships/oleObject" Target="../embeddings/oleObject859.bin" TargetMode="Internal" /><Relationship Id="rId3" Type="http://schemas.openxmlformats.org/officeDocument/2006/relationships/image" Target="../media/image731.wmf" /><Relationship Id="rId4" Type="http://schemas.openxmlformats.org/officeDocument/2006/relationships/oleObject" Target="../embeddings/oleObject860.bin" TargetMode="Internal" /><Relationship Id="rId5" Type="http://schemas.openxmlformats.org/officeDocument/2006/relationships/image" Target="../media/image732.emf" /><Relationship Id="rId6" Type="http://schemas.openxmlformats.org/officeDocument/2006/relationships/oleObject" Target="../embeddings/oleObject861.bin" TargetMode="Internal" /><Relationship Id="rId7" Type="http://schemas.openxmlformats.org/officeDocument/2006/relationships/image" Target="../media/image733.wmf" /><Relationship Id="rId8" Type="http://schemas.openxmlformats.org/officeDocument/2006/relationships/oleObject" Target="../embeddings/oleObject862.bin" TargetMode="Internal" /><Relationship Id="rId9" Type="http://schemas.openxmlformats.org/officeDocument/2006/relationships/image" Target="../media/image734.wmf" /></Relationships>
</file>

<file path=ppt/slides/_rels/slide1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863.bin" TargetMode="Internal" /><Relationship Id="rId3" Type="http://schemas.openxmlformats.org/officeDocument/2006/relationships/image" Target="../media/image735.emf" /><Relationship Id="rId4" Type="http://schemas.openxmlformats.org/officeDocument/2006/relationships/oleObject" Target="../embeddings/oleObject864.bin" TargetMode="Internal" /><Relationship Id="rId5" Type="http://schemas.openxmlformats.org/officeDocument/2006/relationships/image" Target="../media/image736.wmf" /><Relationship Id="rId6" Type="http://schemas.openxmlformats.org/officeDocument/2006/relationships/oleObject" Target="../embeddings/oleObject865.bin" TargetMode="Internal" /><Relationship Id="rId7" Type="http://schemas.openxmlformats.org/officeDocument/2006/relationships/image" Target="../media/image737.emf" /><Relationship Id="rId8" Type="http://schemas.openxmlformats.org/officeDocument/2006/relationships/vmlDrawing" Target="../drawings/vmlDrawing109.vml" /></Relationships>
</file>

<file path=ppt/slides/_rels/slide1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vmlDrawing" Target="../drawings/vmlDrawing110.vml" /><Relationship Id="rId2" Type="http://schemas.openxmlformats.org/officeDocument/2006/relationships/oleObject" Target="../embeddings/oleObject866.bin" TargetMode="Internal" /><Relationship Id="rId3" Type="http://schemas.openxmlformats.org/officeDocument/2006/relationships/image" Target="../media/image738.emf" /><Relationship Id="rId4" Type="http://schemas.openxmlformats.org/officeDocument/2006/relationships/oleObject" Target="../embeddings/oleObject867.bin" TargetMode="Internal" /><Relationship Id="rId5" Type="http://schemas.openxmlformats.org/officeDocument/2006/relationships/image" Target="../media/image739.emf" /><Relationship Id="rId6" Type="http://schemas.openxmlformats.org/officeDocument/2006/relationships/oleObject" Target="../embeddings/oleObject868.bin" TargetMode="Internal" /><Relationship Id="rId7" Type="http://schemas.openxmlformats.org/officeDocument/2006/relationships/image" Target="../media/image740.wmf" /><Relationship Id="rId8" Type="http://schemas.openxmlformats.org/officeDocument/2006/relationships/oleObject" Target="../embeddings/oleObject869.bin" TargetMode="Internal" /><Relationship Id="rId9" Type="http://schemas.openxmlformats.org/officeDocument/2006/relationships/image" Target="../media/image741.emf" /></Relationships>
</file>

<file path=ppt/slides/_rels/slide1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image" Target="../media/image745.wmf" /><Relationship Id="rId11" Type="http://schemas.openxmlformats.org/officeDocument/2006/relationships/oleObject" Target="../embeddings/oleObject874.bin" TargetMode="Internal" /><Relationship Id="rId12" Type="http://schemas.openxmlformats.org/officeDocument/2006/relationships/image" Target="../media/image746.wmf" /><Relationship Id="rId13" Type="http://schemas.openxmlformats.org/officeDocument/2006/relationships/oleObject" Target="../embeddings/oleObject875.bin" TargetMode="Internal" /><Relationship Id="rId14" Type="http://schemas.openxmlformats.org/officeDocument/2006/relationships/image" Target="../media/image747.wmf" /><Relationship Id="rId15" Type="http://schemas.openxmlformats.org/officeDocument/2006/relationships/oleObject" Target="../embeddings/oleObject876.bin" TargetMode="Internal" /><Relationship Id="rId16" Type="http://schemas.openxmlformats.org/officeDocument/2006/relationships/image" Target="../media/image748.wmf" /><Relationship Id="rId17" Type="http://schemas.openxmlformats.org/officeDocument/2006/relationships/oleObject" Target="../embeddings/oleObject877.bin" TargetMode="Internal" /><Relationship Id="rId18" Type="http://schemas.openxmlformats.org/officeDocument/2006/relationships/image" Target="../media/image749.wmf" /><Relationship Id="rId19" Type="http://schemas.openxmlformats.org/officeDocument/2006/relationships/oleObject" Target="../embeddings/oleObject878.bin" TargetMode="Internal" /><Relationship Id="rId2" Type="http://schemas.openxmlformats.org/officeDocument/2006/relationships/image" Target="../media/image1.png" /><Relationship Id="rId20" Type="http://schemas.openxmlformats.org/officeDocument/2006/relationships/image" Target="../media/image750.wmf" /><Relationship Id="rId21" Type="http://schemas.openxmlformats.org/officeDocument/2006/relationships/oleObject" Target="../embeddings/oleObject879.bin" TargetMode="Internal" /><Relationship Id="rId22" Type="http://schemas.openxmlformats.org/officeDocument/2006/relationships/image" Target="../media/image751.wmf" /><Relationship Id="rId23" Type="http://schemas.openxmlformats.org/officeDocument/2006/relationships/vmlDrawing" Target="../drawings/vmlDrawing111.vml" /><Relationship Id="rId3" Type="http://schemas.openxmlformats.org/officeDocument/2006/relationships/oleObject" Target="../embeddings/oleObject870.bin" TargetMode="Internal" /><Relationship Id="rId4" Type="http://schemas.openxmlformats.org/officeDocument/2006/relationships/image" Target="../media/image742.wmf" /><Relationship Id="rId5" Type="http://schemas.openxmlformats.org/officeDocument/2006/relationships/oleObject" Target="../embeddings/oleObject871.bin" TargetMode="Internal" /><Relationship Id="rId6" Type="http://schemas.openxmlformats.org/officeDocument/2006/relationships/image" Target="../media/image743.wmf" /><Relationship Id="rId7" Type="http://schemas.openxmlformats.org/officeDocument/2006/relationships/oleObject" Target="../embeddings/oleObject872.bin" TargetMode="Internal" /><Relationship Id="rId8" Type="http://schemas.openxmlformats.org/officeDocument/2006/relationships/image" Target="../media/image744.wmf" /><Relationship Id="rId9" Type="http://schemas.openxmlformats.org/officeDocument/2006/relationships/oleObject" Target="../embeddings/oleObject873.bin" TargetMode="Internal" /></Relationships>
</file>

<file path=ppt/slides/_rels/slide1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image" Target="../media/image755.wmf" /><Relationship Id="rId11" Type="http://schemas.openxmlformats.org/officeDocument/2006/relationships/oleObject" Target="../embeddings/oleObject884.bin" TargetMode="Internal" /><Relationship Id="rId12" Type="http://schemas.openxmlformats.org/officeDocument/2006/relationships/image" Target="../media/image756.wmf" /><Relationship Id="rId13" Type="http://schemas.openxmlformats.org/officeDocument/2006/relationships/oleObject" Target="../embeddings/oleObject885.bin" TargetMode="Internal" /><Relationship Id="rId14" Type="http://schemas.openxmlformats.org/officeDocument/2006/relationships/image" Target="../media/image757.wmf" /><Relationship Id="rId15" Type="http://schemas.openxmlformats.org/officeDocument/2006/relationships/oleObject" Target="../embeddings/oleObject886.bin" TargetMode="Internal" /><Relationship Id="rId16" Type="http://schemas.openxmlformats.org/officeDocument/2006/relationships/image" Target="../media/image758.wmf" /><Relationship Id="rId17" Type="http://schemas.openxmlformats.org/officeDocument/2006/relationships/oleObject" Target="../embeddings/oleObject887.bin" TargetMode="Internal" /><Relationship Id="rId18" Type="http://schemas.openxmlformats.org/officeDocument/2006/relationships/image" Target="../media/image759.wmf" /><Relationship Id="rId19" Type="http://schemas.openxmlformats.org/officeDocument/2006/relationships/oleObject" Target="../embeddings/oleObject888.bin" TargetMode="Internal" /><Relationship Id="rId2" Type="http://schemas.openxmlformats.org/officeDocument/2006/relationships/image" Target="../media/image1.png" /><Relationship Id="rId20" Type="http://schemas.openxmlformats.org/officeDocument/2006/relationships/image" Target="../media/image760.wmf" /><Relationship Id="rId21" Type="http://schemas.openxmlformats.org/officeDocument/2006/relationships/oleObject" Target="../embeddings/oleObject889.bin" TargetMode="Internal" /><Relationship Id="rId22" Type="http://schemas.openxmlformats.org/officeDocument/2006/relationships/image" Target="../media/image761.wmf" /><Relationship Id="rId23" Type="http://schemas.openxmlformats.org/officeDocument/2006/relationships/oleObject" Target="../embeddings/oleObject890.bin" TargetMode="Internal" /><Relationship Id="rId24" Type="http://schemas.openxmlformats.org/officeDocument/2006/relationships/image" Target="../media/image762.wmf" /><Relationship Id="rId25" Type="http://schemas.openxmlformats.org/officeDocument/2006/relationships/vmlDrawing" Target="../drawings/vmlDrawing112.vml" /><Relationship Id="rId3" Type="http://schemas.openxmlformats.org/officeDocument/2006/relationships/oleObject" Target="../embeddings/oleObject880.bin" TargetMode="Internal" /><Relationship Id="rId4" Type="http://schemas.openxmlformats.org/officeDocument/2006/relationships/image" Target="../media/image752.wmf" /><Relationship Id="rId5" Type="http://schemas.openxmlformats.org/officeDocument/2006/relationships/oleObject" Target="../embeddings/oleObject881.bin" TargetMode="Internal" /><Relationship Id="rId6" Type="http://schemas.openxmlformats.org/officeDocument/2006/relationships/image" Target="../media/image753.wmf" /><Relationship Id="rId7" Type="http://schemas.openxmlformats.org/officeDocument/2006/relationships/oleObject" Target="../embeddings/oleObject882.bin" TargetMode="Internal" /><Relationship Id="rId8" Type="http://schemas.openxmlformats.org/officeDocument/2006/relationships/image" Target="../media/image754.wmf" /><Relationship Id="rId9" Type="http://schemas.openxmlformats.org/officeDocument/2006/relationships/oleObject" Target="../embeddings/oleObject883.bin" TargetMode="Internal" /></Relationships>
</file>

<file path=ppt/slides/_rels/slide1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895.bin" TargetMode="Internal" /><Relationship Id="rId11" Type="http://schemas.openxmlformats.org/officeDocument/2006/relationships/image" Target="../media/image767.wmf" /><Relationship Id="rId12" Type="http://schemas.openxmlformats.org/officeDocument/2006/relationships/oleObject" Target="../embeddings/oleObject896.bin" TargetMode="Internal" /><Relationship Id="rId13" Type="http://schemas.openxmlformats.org/officeDocument/2006/relationships/image" Target="../media/image768.wmf" /><Relationship Id="rId14" Type="http://schemas.openxmlformats.org/officeDocument/2006/relationships/oleObject" Target="../embeddings/oleObject897.bin" TargetMode="Internal" /><Relationship Id="rId15" Type="http://schemas.openxmlformats.org/officeDocument/2006/relationships/image" Target="../media/image2.png" /><Relationship Id="rId16" Type="http://schemas.openxmlformats.org/officeDocument/2006/relationships/vmlDrawing" Target="../drawings/vmlDrawing113.vml" /><Relationship Id="rId2" Type="http://schemas.openxmlformats.org/officeDocument/2006/relationships/oleObject" Target="../embeddings/oleObject891.bin" TargetMode="Internal" /><Relationship Id="rId3" Type="http://schemas.openxmlformats.org/officeDocument/2006/relationships/image" Target="../media/image763.wmf" /><Relationship Id="rId4" Type="http://schemas.openxmlformats.org/officeDocument/2006/relationships/oleObject" Target="../embeddings/oleObject892.bin" TargetMode="Internal" /><Relationship Id="rId5" Type="http://schemas.openxmlformats.org/officeDocument/2006/relationships/image" Target="../media/image764.wmf" /><Relationship Id="rId6" Type="http://schemas.openxmlformats.org/officeDocument/2006/relationships/oleObject" Target="../embeddings/oleObject893.bin" TargetMode="Internal" /><Relationship Id="rId7" Type="http://schemas.openxmlformats.org/officeDocument/2006/relationships/image" Target="../media/image765.wmf" /><Relationship Id="rId8" Type="http://schemas.openxmlformats.org/officeDocument/2006/relationships/oleObject" Target="../embeddings/oleObject894.bin" TargetMode="Internal" /><Relationship Id="rId9" Type="http://schemas.openxmlformats.org/officeDocument/2006/relationships/image" Target="../media/image766.wmf" /></Relationships>
</file>

<file path=ppt/slides/_rels/slide1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vmlDrawing" Target="../drawings/vmlDrawing114.vml" /><Relationship Id="rId2" Type="http://schemas.openxmlformats.org/officeDocument/2006/relationships/oleObject" Target="../embeddings/oleObject898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899.bin" TargetMode="Internal" /><Relationship Id="rId5" Type="http://schemas.openxmlformats.org/officeDocument/2006/relationships/image" Target="../media/image769.wmf" /><Relationship Id="rId6" Type="http://schemas.openxmlformats.org/officeDocument/2006/relationships/oleObject" Target="../embeddings/oleObject900.bin" TargetMode="Internal" /><Relationship Id="rId7" Type="http://schemas.openxmlformats.org/officeDocument/2006/relationships/image" Target="../media/image770.wmf" /><Relationship Id="rId8" Type="http://schemas.openxmlformats.org/officeDocument/2006/relationships/oleObject" Target="../embeddings/oleObject901.bin" TargetMode="Internal" /><Relationship Id="rId9" Type="http://schemas.openxmlformats.org/officeDocument/2006/relationships/image" Target="../media/image771.w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82.bin" TargetMode="Internal" /><Relationship Id="rId11" Type="http://schemas.openxmlformats.org/officeDocument/2006/relationships/image" Target="../media/image64.wmf" /><Relationship Id="rId12" Type="http://schemas.openxmlformats.org/officeDocument/2006/relationships/oleObject" Target="../embeddings/oleObject83.bin" TargetMode="Internal" /><Relationship Id="rId13" Type="http://schemas.openxmlformats.org/officeDocument/2006/relationships/image" Target="../media/image65.wmf" /><Relationship Id="rId14" Type="http://schemas.openxmlformats.org/officeDocument/2006/relationships/oleObject" Target="../embeddings/oleObject84.bin" TargetMode="Internal" /><Relationship Id="rId15" Type="http://schemas.openxmlformats.org/officeDocument/2006/relationships/image" Target="../media/image66.wmf" /><Relationship Id="rId16" Type="http://schemas.openxmlformats.org/officeDocument/2006/relationships/oleObject" Target="../embeddings/oleObject85.bin" TargetMode="Internal" /><Relationship Id="rId17" Type="http://schemas.openxmlformats.org/officeDocument/2006/relationships/vmlDrawing" Target="../drawings/vmlDrawing11.vml" /><Relationship Id="rId2" Type="http://schemas.openxmlformats.org/officeDocument/2006/relationships/oleObject" Target="../embeddings/oleObject78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9.bin" TargetMode="Internal" /><Relationship Id="rId5" Type="http://schemas.openxmlformats.org/officeDocument/2006/relationships/image" Target="../media/image59.wmf" /><Relationship Id="rId6" Type="http://schemas.openxmlformats.org/officeDocument/2006/relationships/oleObject" Target="../embeddings/oleObject80.bin" TargetMode="Internal" /><Relationship Id="rId7" Type="http://schemas.openxmlformats.org/officeDocument/2006/relationships/image" Target="../media/image60.wmf" /><Relationship Id="rId8" Type="http://schemas.openxmlformats.org/officeDocument/2006/relationships/oleObject" Target="../embeddings/oleObject81.bin" TargetMode="Internal" /><Relationship Id="rId9" Type="http://schemas.openxmlformats.org/officeDocument/2006/relationships/image" Target="../media/image63.wmf" /></Relationships>
</file>

<file path=ppt/slides/_rels/slide1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906.bin" TargetMode="Internal" /><Relationship Id="rId11" Type="http://schemas.openxmlformats.org/officeDocument/2006/relationships/image" Target="../media/image776.wmf" /><Relationship Id="rId12" Type="http://schemas.openxmlformats.org/officeDocument/2006/relationships/oleObject" Target="../embeddings/oleObject907.bin" TargetMode="Internal" /><Relationship Id="rId13" Type="http://schemas.openxmlformats.org/officeDocument/2006/relationships/image" Target="../media/image777.wmf" /><Relationship Id="rId14" Type="http://schemas.openxmlformats.org/officeDocument/2006/relationships/oleObject" Target="../embeddings/oleObject908.bin" TargetMode="Internal" /><Relationship Id="rId15" Type="http://schemas.openxmlformats.org/officeDocument/2006/relationships/image" Target="../media/image778.wmf" /><Relationship Id="rId16" Type="http://schemas.openxmlformats.org/officeDocument/2006/relationships/oleObject" Target="../embeddings/oleObject909.bin" TargetMode="Internal" /><Relationship Id="rId17" Type="http://schemas.openxmlformats.org/officeDocument/2006/relationships/image" Target="../media/image779.wmf" /><Relationship Id="rId18" Type="http://schemas.openxmlformats.org/officeDocument/2006/relationships/oleObject" Target="../embeddings/oleObject910.bin" TargetMode="Internal" /><Relationship Id="rId19" Type="http://schemas.openxmlformats.org/officeDocument/2006/relationships/image" Target="../media/image780.wmf" /><Relationship Id="rId2" Type="http://schemas.openxmlformats.org/officeDocument/2006/relationships/oleObject" Target="../embeddings/oleObject902.bin" TargetMode="Internal" /><Relationship Id="rId20" Type="http://schemas.openxmlformats.org/officeDocument/2006/relationships/oleObject" Target="../embeddings/oleObject911.bin" TargetMode="Internal" /><Relationship Id="rId21" Type="http://schemas.openxmlformats.org/officeDocument/2006/relationships/image" Target="../media/image2.png" /><Relationship Id="rId22" Type="http://schemas.openxmlformats.org/officeDocument/2006/relationships/oleObject" Target="../embeddings/oleObject912.bin" TargetMode="Internal" /><Relationship Id="rId23" Type="http://schemas.openxmlformats.org/officeDocument/2006/relationships/image" Target="../media/image781.wmf" /><Relationship Id="rId24" Type="http://schemas.openxmlformats.org/officeDocument/2006/relationships/vmlDrawing" Target="../drawings/vmlDrawing115.vml" /><Relationship Id="rId3" Type="http://schemas.openxmlformats.org/officeDocument/2006/relationships/image" Target="../media/image772.wmf" /><Relationship Id="rId4" Type="http://schemas.openxmlformats.org/officeDocument/2006/relationships/oleObject" Target="../embeddings/oleObject903.bin" TargetMode="Internal" /><Relationship Id="rId5" Type="http://schemas.openxmlformats.org/officeDocument/2006/relationships/image" Target="../media/image773.wmf" /><Relationship Id="rId6" Type="http://schemas.openxmlformats.org/officeDocument/2006/relationships/oleObject" Target="../embeddings/oleObject904.bin" TargetMode="Internal" /><Relationship Id="rId7" Type="http://schemas.openxmlformats.org/officeDocument/2006/relationships/image" Target="../media/image774.wmf" /><Relationship Id="rId8" Type="http://schemas.openxmlformats.org/officeDocument/2006/relationships/oleObject" Target="../embeddings/oleObject905.bin" TargetMode="Internal" /><Relationship Id="rId9" Type="http://schemas.openxmlformats.org/officeDocument/2006/relationships/image" Target="../media/image775.wmf" /></Relationships>
</file>

<file path=ppt/slides/_rels/slide1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917.bin" TargetMode="Internal" /><Relationship Id="rId11" Type="http://schemas.openxmlformats.org/officeDocument/2006/relationships/image" Target="../media/image785.wmf" /><Relationship Id="rId12" Type="http://schemas.openxmlformats.org/officeDocument/2006/relationships/oleObject" Target="../embeddings/oleObject918.bin" TargetMode="Internal" /><Relationship Id="rId13" Type="http://schemas.openxmlformats.org/officeDocument/2006/relationships/image" Target="../media/image766.wmf" /><Relationship Id="rId14" Type="http://schemas.openxmlformats.org/officeDocument/2006/relationships/vmlDrawing" Target="../drawings/vmlDrawing116.vml" /><Relationship Id="rId2" Type="http://schemas.openxmlformats.org/officeDocument/2006/relationships/oleObject" Target="../embeddings/oleObject913.bin" TargetMode="Internal" /><Relationship Id="rId3" Type="http://schemas.openxmlformats.org/officeDocument/2006/relationships/image" Target="../media/image782.wmf" /><Relationship Id="rId4" Type="http://schemas.openxmlformats.org/officeDocument/2006/relationships/oleObject" Target="../embeddings/oleObject914.bin" TargetMode="Internal" /><Relationship Id="rId5" Type="http://schemas.openxmlformats.org/officeDocument/2006/relationships/image" Target="../media/image783.wmf" /><Relationship Id="rId6" Type="http://schemas.openxmlformats.org/officeDocument/2006/relationships/oleObject" Target="../embeddings/oleObject915.bin" TargetMode="Internal" /><Relationship Id="rId7" Type="http://schemas.openxmlformats.org/officeDocument/2006/relationships/image" Target="../media/image784.wmf" /><Relationship Id="rId8" Type="http://schemas.openxmlformats.org/officeDocument/2006/relationships/oleObject" Target="../embeddings/oleObject916.bin" TargetMode="Internal" /><Relationship Id="rId9" Type="http://schemas.openxmlformats.org/officeDocument/2006/relationships/image" Target="../media/image2.png" /></Relationships>
</file>

<file path=ppt/slides/_rels/slide1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923.bin" TargetMode="Internal" /><Relationship Id="rId11" Type="http://schemas.openxmlformats.org/officeDocument/2006/relationships/image" Target="../media/image790.wmf" /><Relationship Id="rId12" Type="http://schemas.openxmlformats.org/officeDocument/2006/relationships/oleObject" Target="../embeddings/oleObject924.bin" TargetMode="Internal" /><Relationship Id="rId13" Type="http://schemas.openxmlformats.org/officeDocument/2006/relationships/image" Target="../media/image791.wmf" /><Relationship Id="rId14" Type="http://schemas.openxmlformats.org/officeDocument/2006/relationships/oleObject" Target="../embeddings/oleObject925.bin" TargetMode="Internal" /><Relationship Id="rId15" Type="http://schemas.openxmlformats.org/officeDocument/2006/relationships/image" Target="../media/image2.png" /><Relationship Id="rId16" Type="http://schemas.openxmlformats.org/officeDocument/2006/relationships/vmlDrawing" Target="../drawings/vmlDrawing117.vml" /><Relationship Id="rId2" Type="http://schemas.openxmlformats.org/officeDocument/2006/relationships/oleObject" Target="../embeddings/oleObject919.bin" TargetMode="Internal" /><Relationship Id="rId3" Type="http://schemas.openxmlformats.org/officeDocument/2006/relationships/image" Target="../media/image786.wmf" /><Relationship Id="rId4" Type="http://schemas.openxmlformats.org/officeDocument/2006/relationships/oleObject" Target="../embeddings/oleObject920.bin" TargetMode="Internal" /><Relationship Id="rId5" Type="http://schemas.openxmlformats.org/officeDocument/2006/relationships/image" Target="../media/image787.wmf" /><Relationship Id="rId6" Type="http://schemas.openxmlformats.org/officeDocument/2006/relationships/oleObject" Target="../embeddings/oleObject921.bin" TargetMode="Internal" /><Relationship Id="rId7" Type="http://schemas.openxmlformats.org/officeDocument/2006/relationships/image" Target="../media/image788.wmf" /><Relationship Id="rId8" Type="http://schemas.openxmlformats.org/officeDocument/2006/relationships/oleObject" Target="../embeddings/oleObject922.bin" TargetMode="Internal" /><Relationship Id="rId9" Type="http://schemas.openxmlformats.org/officeDocument/2006/relationships/image" Target="../media/image789.wmf" /></Relationships>
</file>

<file path=ppt/slides/_rels/slide1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930.bin" TargetMode="Internal" /><Relationship Id="rId11" Type="http://schemas.openxmlformats.org/officeDocument/2006/relationships/image" Target="../media/image796.wmf" /><Relationship Id="rId12" Type="http://schemas.openxmlformats.org/officeDocument/2006/relationships/oleObject" Target="../embeddings/oleObject931.bin" TargetMode="Internal" /><Relationship Id="rId13" Type="http://schemas.openxmlformats.org/officeDocument/2006/relationships/image" Target="../media/image797.wmf" /><Relationship Id="rId14" Type="http://schemas.openxmlformats.org/officeDocument/2006/relationships/oleObject" Target="../embeddings/oleObject932.bin" TargetMode="Internal" /><Relationship Id="rId15" Type="http://schemas.openxmlformats.org/officeDocument/2006/relationships/image" Target="../media/image798.wmf" /><Relationship Id="rId16" Type="http://schemas.openxmlformats.org/officeDocument/2006/relationships/oleObject" Target="../embeddings/oleObject933.bin" TargetMode="Internal" /><Relationship Id="rId17" Type="http://schemas.openxmlformats.org/officeDocument/2006/relationships/image" Target="../media/image799.wmf" /><Relationship Id="rId18" Type="http://schemas.openxmlformats.org/officeDocument/2006/relationships/oleObject" Target="../embeddings/oleObject934.bin" TargetMode="Internal" /><Relationship Id="rId19" Type="http://schemas.openxmlformats.org/officeDocument/2006/relationships/image" Target="../media/image800.wmf" /><Relationship Id="rId2" Type="http://schemas.openxmlformats.org/officeDocument/2006/relationships/oleObject" Target="../embeddings/oleObject926.bin" TargetMode="Internal" /><Relationship Id="rId20" Type="http://schemas.openxmlformats.org/officeDocument/2006/relationships/oleObject" Target="../embeddings/oleObject935.bin" TargetMode="Internal" /><Relationship Id="rId21" Type="http://schemas.openxmlformats.org/officeDocument/2006/relationships/image" Target="../media/image2.png" /><Relationship Id="rId22" Type="http://schemas.openxmlformats.org/officeDocument/2006/relationships/oleObject" Target="../embeddings/oleObject936.bin" TargetMode="Internal" /><Relationship Id="rId23" Type="http://schemas.openxmlformats.org/officeDocument/2006/relationships/image" Target="../media/image801.wmf" /><Relationship Id="rId24" Type="http://schemas.openxmlformats.org/officeDocument/2006/relationships/oleObject" Target="../embeddings/oleObject937.bin" TargetMode="Internal" /><Relationship Id="rId25" Type="http://schemas.openxmlformats.org/officeDocument/2006/relationships/image" Target="../media/image802.wmf" /><Relationship Id="rId26" Type="http://schemas.openxmlformats.org/officeDocument/2006/relationships/oleObject" Target="../embeddings/oleObject938.bin" TargetMode="Internal" /><Relationship Id="rId27" Type="http://schemas.openxmlformats.org/officeDocument/2006/relationships/image" Target="../media/image803.wmf" /><Relationship Id="rId28" Type="http://schemas.openxmlformats.org/officeDocument/2006/relationships/vmlDrawing" Target="../drawings/vmlDrawing118.vml" /><Relationship Id="rId3" Type="http://schemas.openxmlformats.org/officeDocument/2006/relationships/image" Target="../media/image792.wmf" /><Relationship Id="rId4" Type="http://schemas.openxmlformats.org/officeDocument/2006/relationships/oleObject" Target="../embeddings/oleObject927.bin" TargetMode="Internal" /><Relationship Id="rId5" Type="http://schemas.openxmlformats.org/officeDocument/2006/relationships/image" Target="../media/image793.wmf" /><Relationship Id="rId6" Type="http://schemas.openxmlformats.org/officeDocument/2006/relationships/oleObject" Target="../embeddings/oleObject928.bin" TargetMode="Internal" /><Relationship Id="rId7" Type="http://schemas.openxmlformats.org/officeDocument/2006/relationships/image" Target="../media/image794.wmf" /><Relationship Id="rId8" Type="http://schemas.openxmlformats.org/officeDocument/2006/relationships/oleObject" Target="../embeddings/oleObject929.bin" TargetMode="Internal" /><Relationship Id="rId9" Type="http://schemas.openxmlformats.org/officeDocument/2006/relationships/image" Target="../media/image795.wmf" /></Relationships>
</file>

<file path=ppt/slides/_rels/slide1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oleObject" Target="../embeddings/oleObject939.bin" TargetMode="Internal" /><Relationship Id="rId3" Type="http://schemas.openxmlformats.org/officeDocument/2006/relationships/image" Target="../media/image804.emf" /><Relationship Id="rId4" Type="http://schemas.openxmlformats.org/officeDocument/2006/relationships/oleObject" Target="../embeddings/oleObject940.bin" TargetMode="Internal" /><Relationship Id="rId5" Type="http://schemas.openxmlformats.org/officeDocument/2006/relationships/image" Target="../media/image805.wmf" /><Relationship Id="rId6" Type="http://schemas.openxmlformats.org/officeDocument/2006/relationships/vmlDrawing" Target="../drawings/vmlDrawing119.vml" /></Relationships>
</file>

<file path=ppt/slides/_rels/slide1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941.bin" TargetMode="Internal" /><Relationship Id="rId3" Type="http://schemas.openxmlformats.org/officeDocument/2006/relationships/image" Target="../media/image806.wmf" /><Relationship Id="rId4" Type="http://schemas.openxmlformats.org/officeDocument/2006/relationships/oleObject" Target="../embeddings/oleObject942.bin" TargetMode="Internal" /><Relationship Id="rId5" Type="http://schemas.openxmlformats.org/officeDocument/2006/relationships/image" Target="../media/image807.wmf" /><Relationship Id="rId6" Type="http://schemas.openxmlformats.org/officeDocument/2006/relationships/oleObject" Target="../embeddings/oleObject943.bin" TargetMode="Internal" /><Relationship Id="rId7" Type="http://schemas.openxmlformats.org/officeDocument/2006/relationships/image" Target="../media/image808.wmf" /><Relationship Id="rId8" Type="http://schemas.openxmlformats.org/officeDocument/2006/relationships/vmlDrawing" Target="../drawings/vmlDrawing120.vml" /></Relationships>
</file>

<file path=ppt/slides/_rels/slide1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948.bin" TargetMode="Internal" /><Relationship Id="rId11" Type="http://schemas.openxmlformats.org/officeDocument/2006/relationships/image" Target="../media/image813.wmf" /><Relationship Id="rId12" Type="http://schemas.openxmlformats.org/officeDocument/2006/relationships/vmlDrawing" Target="../drawings/vmlDrawing121.vml" /><Relationship Id="rId2" Type="http://schemas.openxmlformats.org/officeDocument/2006/relationships/oleObject" Target="../embeddings/oleObject944.bin" TargetMode="Internal" /><Relationship Id="rId3" Type="http://schemas.openxmlformats.org/officeDocument/2006/relationships/image" Target="../media/image809.wmf" /><Relationship Id="rId4" Type="http://schemas.openxmlformats.org/officeDocument/2006/relationships/oleObject" Target="../embeddings/oleObject945.bin" TargetMode="Internal" /><Relationship Id="rId5" Type="http://schemas.openxmlformats.org/officeDocument/2006/relationships/image" Target="../media/image810.wmf" /><Relationship Id="rId6" Type="http://schemas.openxmlformats.org/officeDocument/2006/relationships/oleObject" Target="../embeddings/oleObject946.bin" TargetMode="Internal" /><Relationship Id="rId7" Type="http://schemas.openxmlformats.org/officeDocument/2006/relationships/image" Target="../media/image811.wmf" /><Relationship Id="rId8" Type="http://schemas.openxmlformats.org/officeDocument/2006/relationships/oleObject" Target="../embeddings/oleObject947.bin" TargetMode="Internal" /><Relationship Id="rId9" Type="http://schemas.openxmlformats.org/officeDocument/2006/relationships/image" Target="../media/image812.wmf" /></Relationships>
</file>

<file path=ppt/slides/_rels/slide1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oleObject" Target="../embeddings/oleObject949.bin" TargetMode="Internal" /><Relationship Id="rId3" Type="http://schemas.openxmlformats.org/officeDocument/2006/relationships/image" Target="../media/image814.wmf" /><Relationship Id="rId4" Type="http://schemas.openxmlformats.org/officeDocument/2006/relationships/oleObject" Target="../embeddings/oleObject950.bin" TargetMode="Internal" /><Relationship Id="rId5" Type="http://schemas.openxmlformats.org/officeDocument/2006/relationships/image" Target="../media/image815.wmf" /><Relationship Id="rId6" Type="http://schemas.openxmlformats.org/officeDocument/2006/relationships/oleObject" Target="../embeddings/oleObject951.bin" TargetMode="Internal" /><Relationship Id="rId7" Type="http://schemas.openxmlformats.org/officeDocument/2006/relationships/image" Target="../media/image816.wmf" /><Relationship Id="rId8" Type="http://schemas.openxmlformats.org/officeDocument/2006/relationships/vmlDrawing" Target="../drawings/vmlDrawing122.vml" /></Relationships>
</file>

<file path=ppt/slides/_rels/slide1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956.bin" TargetMode="Internal" /><Relationship Id="rId11" Type="http://schemas.openxmlformats.org/officeDocument/2006/relationships/image" Target="../media/image820.wmf" /><Relationship Id="rId12" Type="http://schemas.openxmlformats.org/officeDocument/2006/relationships/vmlDrawing" Target="../drawings/vmlDrawing123.vml" /><Relationship Id="rId2" Type="http://schemas.openxmlformats.org/officeDocument/2006/relationships/oleObject" Target="../embeddings/oleObject952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953.bin" TargetMode="Internal" /><Relationship Id="rId5" Type="http://schemas.openxmlformats.org/officeDocument/2006/relationships/image" Target="../media/image817.wmf" /><Relationship Id="rId6" Type="http://schemas.openxmlformats.org/officeDocument/2006/relationships/oleObject" Target="../embeddings/oleObject954.bin" TargetMode="Internal" /><Relationship Id="rId7" Type="http://schemas.openxmlformats.org/officeDocument/2006/relationships/image" Target="../media/image818.wmf" /><Relationship Id="rId8" Type="http://schemas.openxmlformats.org/officeDocument/2006/relationships/oleObject" Target="../embeddings/oleObject955.bin" TargetMode="Internal" /><Relationship Id="rId9" Type="http://schemas.openxmlformats.org/officeDocument/2006/relationships/image" Target="../media/image819.wmf" /></Relationships>
</file>

<file path=ppt/slides/_rels/slide1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961.bin" TargetMode="Internal" /><Relationship Id="rId11" Type="http://schemas.openxmlformats.org/officeDocument/2006/relationships/image" Target="../media/image824.wmf" /><Relationship Id="rId12" Type="http://schemas.openxmlformats.org/officeDocument/2006/relationships/oleObject" Target="../embeddings/oleObject962.bin" TargetMode="Internal" /><Relationship Id="rId13" Type="http://schemas.openxmlformats.org/officeDocument/2006/relationships/image" Target="../media/image825.wmf" /><Relationship Id="rId14" Type="http://schemas.openxmlformats.org/officeDocument/2006/relationships/oleObject" Target="../embeddings/oleObject963.bin" TargetMode="Internal" /><Relationship Id="rId15" Type="http://schemas.openxmlformats.org/officeDocument/2006/relationships/image" Target="../media/image826.wmf" /><Relationship Id="rId16" Type="http://schemas.openxmlformats.org/officeDocument/2006/relationships/oleObject" Target="../embeddings/oleObject964.bin" TargetMode="Internal" /><Relationship Id="rId17" Type="http://schemas.openxmlformats.org/officeDocument/2006/relationships/image" Target="../media/image827.wmf" /><Relationship Id="rId18" Type="http://schemas.openxmlformats.org/officeDocument/2006/relationships/oleObject" Target="../embeddings/oleObject965.bin" TargetMode="Internal" /><Relationship Id="rId19" Type="http://schemas.openxmlformats.org/officeDocument/2006/relationships/image" Target="../media/image828.wmf" /><Relationship Id="rId2" Type="http://schemas.openxmlformats.org/officeDocument/2006/relationships/oleObject" Target="../embeddings/oleObject957.bin" TargetMode="Internal" /><Relationship Id="rId20" Type="http://schemas.openxmlformats.org/officeDocument/2006/relationships/vmlDrawing" Target="../drawings/vmlDrawing124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958.bin" TargetMode="Internal" /><Relationship Id="rId5" Type="http://schemas.openxmlformats.org/officeDocument/2006/relationships/image" Target="../media/image821.wmf" /><Relationship Id="rId6" Type="http://schemas.openxmlformats.org/officeDocument/2006/relationships/oleObject" Target="../embeddings/oleObject959.bin" TargetMode="Internal" /><Relationship Id="rId7" Type="http://schemas.openxmlformats.org/officeDocument/2006/relationships/image" Target="../media/image822.wmf" /><Relationship Id="rId8" Type="http://schemas.openxmlformats.org/officeDocument/2006/relationships/oleObject" Target="../embeddings/oleObject960.bin" TargetMode="Internal" /><Relationship Id="rId9" Type="http://schemas.openxmlformats.org/officeDocument/2006/relationships/image" Target="../media/image823.w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90.bin" TargetMode="Internal" /><Relationship Id="rId11" Type="http://schemas.openxmlformats.org/officeDocument/2006/relationships/image" Target="../media/image70.wmf" /><Relationship Id="rId12" Type="http://schemas.openxmlformats.org/officeDocument/2006/relationships/oleObject" Target="../embeddings/oleObject91.bin" TargetMode="Internal" /><Relationship Id="rId13" Type="http://schemas.openxmlformats.org/officeDocument/2006/relationships/image" Target="../media/image71.wmf" /><Relationship Id="rId14" Type="http://schemas.openxmlformats.org/officeDocument/2006/relationships/vmlDrawing" Target="../drawings/vmlDrawing12.vml" /><Relationship Id="rId2" Type="http://schemas.openxmlformats.org/officeDocument/2006/relationships/oleObject" Target="../embeddings/oleObject86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87.bin" TargetMode="Internal" /><Relationship Id="rId5" Type="http://schemas.openxmlformats.org/officeDocument/2006/relationships/image" Target="../media/image67.wmf" /><Relationship Id="rId6" Type="http://schemas.openxmlformats.org/officeDocument/2006/relationships/oleObject" Target="../embeddings/oleObject88.bin" TargetMode="Internal" /><Relationship Id="rId7" Type="http://schemas.openxmlformats.org/officeDocument/2006/relationships/image" Target="../media/image68.wmf" /><Relationship Id="rId8" Type="http://schemas.openxmlformats.org/officeDocument/2006/relationships/oleObject" Target="../embeddings/oleObject89.bin" TargetMode="Internal" /><Relationship Id="rId9" Type="http://schemas.openxmlformats.org/officeDocument/2006/relationships/image" Target="../media/image69.wmf" /></Relationships>
</file>

<file path=ppt/slides/_rels/slide1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966.bin" TargetMode="Internal" /><Relationship Id="rId3" Type="http://schemas.openxmlformats.org/officeDocument/2006/relationships/image" Target="../media/image829.emf" /><Relationship Id="rId4" Type="http://schemas.openxmlformats.org/officeDocument/2006/relationships/vmlDrawing" Target="../drawings/vmlDrawing125.vml" /></Relationships>
</file>

<file path=ppt/slides/_rels/slide1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967.bin" TargetMode="Internal" /><Relationship Id="rId3" Type="http://schemas.openxmlformats.org/officeDocument/2006/relationships/image" Target="../media/image830.emf" /><Relationship Id="rId4" Type="http://schemas.openxmlformats.org/officeDocument/2006/relationships/oleObject" Target="../embeddings/oleObject968.bin" TargetMode="Internal" /><Relationship Id="rId5" Type="http://schemas.openxmlformats.org/officeDocument/2006/relationships/image" Target="../media/image831.emf" /><Relationship Id="rId6" Type="http://schemas.openxmlformats.org/officeDocument/2006/relationships/oleObject" Target="../embeddings/oleObject969.bin" TargetMode="Internal" /><Relationship Id="rId7" Type="http://schemas.openxmlformats.org/officeDocument/2006/relationships/image" Target="../media/image832.emf" /><Relationship Id="rId8" Type="http://schemas.openxmlformats.org/officeDocument/2006/relationships/vmlDrawing" Target="../drawings/vmlDrawing126.vml" /></Relationships>
</file>

<file path=ppt/slides/_rels/slide1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oleObject" Target="../embeddings/oleObject974.bin" TargetMode="Internal" /><Relationship Id="rId11" Type="http://schemas.openxmlformats.org/officeDocument/2006/relationships/image" Target="../media/image837.emf" /><Relationship Id="rId12" Type="http://schemas.openxmlformats.org/officeDocument/2006/relationships/vmlDrawing" Target="../drawings/vmlDrawing127.vml" /><Relationship Id="rId2" Type="http://schemas.openxmlformats.org/officeDocument/2006/relationships/oleObject" Target="../embeddings/oleObject970.bin" TargetMode="Internal" /><Relationship Id="rId3" Type="http://schemas.openxmlformats.org/officeDocument/2006/relationships/image" Target="../media/image833.wmf" /><Relationship Id="rId4" Type="http://schemas.openxmlformats.org/officeDocument/2006/relationships/oleObject" Target="../embeddings/oleObject971.bin" TargetMode="Internal" /><Relationship Id="rId5" Type="http://schemas.openxmlformats.org/officeDocument/2006/relationships/image" Target="../media/image834.wmf" /><Relationship Id="rId6" Type="http://schemas.openxmlformats.org/officeDocument/2006/relationships/oleObject" Target="../embeddings/oleObject972.bin" TargetMode="Internal" /><Relationship Id="rId7" Type="http://schemas.openxmlformats.org/officeDocument/2006/relationships/image" Target="../media/image835.wmf" /><Relationship Id="rId8" Type="http://schemas.openxmlformats.org/officeDocument/2006/relationships/oleObject" Target="../embeddings/oleObject973.bin" TargetMode="Internal" /><Relationship Id="rId9" Type="http://schemas.openxmlformats.org/officeDocument/2006/relationships/image" Target="../media/image836.wmf" /></Relationships>
</file>

<file path=ppt/slides/_rels/slide1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975.bin" TargetMode="Internal" /><Relationship Id="rId3" Type="http://schemas.openxmlformats.org/officeDocument/2006/relationships/image" Target="../media/image838.emf" /><Relationship Id="rId4" Type="http://schemas.openxmlformats.org/officeDocument/2006/relationships/oleObject" Target="../embeddings/oleObject976.bin" TargetMode="Internal" /><Relationship Id="rId5" Type="http://schemas.openxmlformats.org/officeDocument/2006/relationships/image" Target="../media/image839.emf" /><Relationship Id="rId6" Type="http://schemas.openxmlformats.org/officeDocument/2006/relationships/oleObject" Target="../embeddings/oleObject977.bin" TargetMode="Internal" /><Relationship Id="rId7" Type="http://schemas.openxmlformats.org/officeDocument/2006/relationships/image" Target="../media/image840.emf" /><Relationship Id="rId8" Type="http://schemas.openxmlformats.org/officeDocument/2006/relationships/vmlDrawing" Target="../drawings/vmlDrawing128.vml" /></Relationships>
</file>

<file path=ppt/slides/_rels/slide1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vmlDrawing" Target="../drawings/vmlDrawing13.vml" /><Relationship Id="rId2" Type="http://schemas.openxmlformats.org/officeDocument/2006/relationships/oleObject" Target="../embeddings/oleObject92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93.bin" TargetMode="Internal" /><Relationship Id="rId5" Type="http://schemas.openxmlformats.org/officeDocument/2006/relationships/image" Target="../media/image72.wmf" /><Relationship Id="rId6" Type="http://schemas.openxmlformats.org/officeDocument/2006/relationships/oleObject" Target="../embeddings/oleObject94.bin" TargetMode="Internal" /><Relationship Id="rId7" Type="http://schemas.openxmlformats.org/officeDocument/2006/relationships/image" Target="../media/image73.wmf" /><Relationship Id="rId8" Type="http://schemas.openxmlformats.org/officeDocument/2006/relationships/oleObject" Target="../embeddings/oleObject95.bin" TargetMode="Internal" /><Relationship Id="rId9" Type="http://schemas.openxmlformats.org/officeDocument/2006/relationships/image" Target="../media/image74.w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00.bin" TargetMode="Internal" /><Relationship Id="rId11" Type="http://schemas.openxmlformats.org/officeDocument/2006/relationships/image" Target="../media/image78.wmf" /><Relationship Id="rId12" Type="http://schemas.openxmlformats.org/officeDocument/2006/relationships/oleObject" Target="../embeddings/oleObject101.bin" TargetMode="Internal" /><Relationship Id="rId13" Type="http://schemas.openxmlformats.org/officeDocument/2006/relationships/image" Target="../media/image79.wmf" /><Relationship Id="rId14" Type="http://schemas.openxmlformats.org/officeDocument/2006/relationships/oleObject" Target="../embeddings/oleObject102.bin" TargetMode="Internal" /><Relationship Id="rId15" Type="http://schemas.openxmlformats.org/officeDocument/2006/relationships/image" Target="../media/image80.wmf" /><Relationship Id="rId16" Type="http://schemas.openxmlformats.org/officeDocument/2006/relationships/oleObject" Target="../embeddings/oleObject103.bin" TargetMode="Internal" /><Relationship Id="rId17" Type="http://schemas.openxmlformats.org/officeDocument/2006/relationships/image" Target="../media/image81.wmf" /><Relationship Id="rId18" Type="http://schemas.openxmlformats.org/officeDocument/2006/relationships/oleObject" Target="../embeddings/oleObject104.bin" TargetMode="Internal" /><Relationship Id="rId19" Type="http://schemas.openxmlformats.org/officeDocument/2006/relationships/image" Target="../media/image82.wmf" /><Relationship Id="rId2" Type="http://schemas.openxmlformats.org/officeDocument/2006/relationships/oleObject" Target="../embeddings/oleObject96.bin" TargetMode="Internal" /><Relationship Id="rId20" Type="http://schemas.openxmlformats.org/officeDocument/2006/relationships/oleObject" Target="../embeddings/oleObject105.bin" TargetMode="Internal" /><Relationship Id="rId21" Type="http://schemas.openxmlformats.org/officeDocument/2006/relationships/image" Target="../media/image83.wmf" /><Relationship Id="rId22" Type="http://schemas.openxmlformats.org/officeDocument/2006/relationships/oleObject" Target="../embeddings/oleObject106.bin" TargetMode="Internal" /><Relationship Id="rId23" Type="http://schemas.openxmlformats.org/officeDocument/2006/relationships/image" Target="../media/image84.wmf" /><Relationship Id="rId24" Type="http://schemas.openxmlformats.org/officeDocument/2006/relationships/oleObject" Target="../embeddings/oleObject107.bin" TargetMode="Internal" /><Relationship Id="rId25" Type="http://schemas.openxmlformats.org/officeDocument/2006/relationships/image" Target="../media/image85.wmf" /><Relationship Id="rId26" Type="http://schemas.openxmlformats.org/officeDocument/2006/relationships/oleObject" Target="../embeddings/oleObject108.bin" TargetMode="Internal" /><Relationship Id="rId27" Type="http://schemas.openxmlformats.org/officeDocument/2006/relationships/image" Target="../media/image86.wmf" /><Relationship Id="rId28" Type="http://schemas.openxmlformats.org/officeDocument/2006/relationships/vmlDrawing" Target="../drawings/vmlDrawing14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97.bin" TargetMode="Internal" /><Relationship Id="rId5" Type="http://schemas.openxmlformats.org/officeDocument/2006/relationships/image" Target="../media/image75.wmf" /><Relationship Id="rId6" Type="http://schemas.openxmlformats.org/officeDocument/2006/relationships/oleObject" Target="../embeddings/oleObject98.bin" TargetMode="Internal" /><Relationship Id="rId7" Type="http://schemas.openxmlformats.org/officeDocument/2006/relationships/image" Target="../media/image76.wmf" /><Relationship Id="rId8" Type="http://schemas.openxmlformats.org/officeDocument/2006/relationships/oleObject" Target="../embeddings/oleObject99.bin" TargetMode="Internal" /><Relationship Id="rId9" Type="http://schemas.openxmlformats.org/officeDocument/2006/relationships/image" Target="../media/image77.w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13.bin" TargetMode="Internal" /><Relationship Id="rId11" Type="http://schemas.openxmlformats.org/officeDocument/2006/relationships/image" Target="../media/image90.wmf" /><Relationship Id="rId12" Type="http://schemas.openxmlformats.org/officeDocument/2006/relationships/oleObject" Target="../embeddings/oleObject114.bin" TargetMode="Internal" /><Relationship Id="rId13" Type="http://schemas.openxmlformats.org/officeDocument/2006/relationships/image" Target="../media/image91.wmf" /><Relationship Id="rId14" Type="http://schemas.openxmlformats.org/officeDocument/2006/relationships/oleObject" Target="../embeddings/oleObject115.bin" TargetMode="Internal" /><Relationship Id="rId15" Type="http://schemas.openxmlformats.org/officeDocument/2006/relationships/image" Target="../media/image92.wmf" /><Relationship Id="rId16" Type="http://schemas.openxmlformats.org/officeDocument/2006/relationships/oleObject" Target="../embeddings/oleObject116.bin" TargetMode="Internal" /><Relationship Id="rId17" Type="http://schemas.openxmlformats.org/officeDocument/2006/relationships/image" Target="../media/image93.wmf" /><Relationship Id="rId18" Type="http://schemas.openxmlformats.org/officeDocument/2006/relationships/vmlDrawing" Target="../drawings/vmlDrawing15.vml" /><Relationship Id="rId2" Type="http://schemas.openxmlformats.org/officeDocument/2006/relationships/oleObject" Target="../embeddings/oleObject109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110.bin" TargetMode="Internal" /><Relationship Id="rId5" Type="http://schemas.openxmlformats.org/officeDocument/2006/relationships/image" Target="../media/image87.wmf" /><Relationship Id="rId6" Type="http://schemas.openxmlformats.org/officeDocument/2006/relationships/oleObject" Target="../embeddings/oleObject111.bin" TargetMode="Internal" /><Relationship Id="rId7" Type="http://schemas.openxmlformats.org/officeDocument/2006/relationships/image" Target="../media/image88.wmf" /><Relationship Id="rId8" Type="http://schemas.openxmlformats.org/officeDocument/2006/relationships/oleObject" Target="../embeddings/oleObject112.bin" TargetMode="Internal" /><Relationship Id="rId9" Type="http://schemas.openxmlformats.org/officeDocument/2006/relationships/image" Target="../media/image89.w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oleObject" Target="../embeddings/oleObject117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16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oleObject" Target="../embeddings/oleObject118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17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23.bin" TargetMode="Internal" /><Relationship Id="rId11" Type="http://schemas.openxmlformats.org/officeDocument/2006/relationships/image" Target="../media/image97.wmf" /><Relationship Id="rId12" Type="http://schemas.openxmlformats.org/officeDocument/2006/relationships/oleObject" Target="../embeddings/oleObject124.bin" TargetMode="Internal" /><Relationship Id="rId13" Type="http://schemas.openxmlformats.org/officeDocument/2006/relationships/image" Target="../media/image98.wmf" /><Relationship Id="rId14" Type="http://schemas.openxmlformats.org/officeDocument/2006/relationships/oleObject" Target="../embeddings/oleObject125.bin" TargetMode="Internal" /><Relationship Id="rId15" Type="http://schemas.openxmlformats.org/officeDocument/2006/relationships/image" Target="../media/image99.wmf" /><Relationship Id="rId16" Type="http://schemas.openxmlformats.org/officeDocument/2006/relationships/vmlDrawing" Target="../drawings/vmlDrawing18.vml" /><Relationship Id="rId2" Type="http://schemas.openxmlformats.org/officeDocument/2006/relationships/oleObject" Target="../embeddings/oleObject119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120.bin" TargetMode="Internal" /><Relationship Id="rId5" Type="http://schemas.openxmlformats.org/officeDocument/2006/relationships/image" Target="../media/image94.wmf" /><Relationship Id="rId6" Type="http://schemas.openxmlformats.org/officeDocument/2006/relationships/oleObject" Target="../embeddings/oleObject121.bin" TargetMode="Internal" /><Relationship Id="rId7" Type="http://schemas.openxmlformats.org/officeDocument/2006/relationships/image" Target="../media/image95.wmf" /><Relationship Id="rId8" Type="http://schemas.openxmlformats.org/officeDocument/2006/relationships/oleObject" Target="../embeddings/oleObject122.bin" TargetMode="Internal" /><Relationship Id="rId9" Type="http://schemas.openxmlformats.org/officeDocument/2006/relationships/image" Target="../media/image96.w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2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30.bin" TargetMode="Internal" /><Relationship Id="rId11" Type="http://schemas.openxmlformats.org/officeDocument/2006/relationships/image" Target="../media/image104.wmf" /><Relationship Id="rId12" Type="http://schemas.openxmlformats.org/officeDocument/2006/relationships/oleObject" Target="../embeddings/oleObject131.bin" TargetMode="Internal" /><Relationship Id="rId13" Type="http://schemas.openxmlformats.org/officeDocument/2006/relationships/image" Target="../media/image105.wmf" /><Relationship Id="rId14" Type="http://schemas.openxmlformats.org/officeDocument/2006/relationships/oleObject" Target="../embeddings/oleObject132.bin" TargetMode="Internal" /><Relationship Id="rId15" Type="http://schemas.openxmlformats.org/officeDocument/2006/relationships/image" Target="../media/image106.wmf" /><Relationship Id="rId16" Type="http://schemas.openxmlformats.org/officeDocument/2006/relationships/oleObject" Target="../embeddings/oleObject133.bin" TargetMode="Internal" /><Relationship Id="rId17" Type="http://schemas.openxmlformats.org/officeDocument/2006/relationships/image" Target="../media/image107.wmf" /><Relationship Id="rId18" Type="http://schemas.openxmlformats.org/officeDocument/2006/relationships/oleObject" Target="../embeddings/oleObject134.bin" TargetMode="Internal" /><Relationship Id="rId19" Type="http://schemas.openxmlformats.org/officeDocument/2006/relationships/image" Target="../media/image108.wmf" /><Relationship Id="rId2" Type="http://schemas.openxmlformats.org/officeDocument/2006/relationships/oleObject" Target="../embeddings/oleObject126.bin" TargetMode="Internal" /><Relationship Id="rId20" Type="http://schemas.openxmlformats.org/officeDocument/2006/relationships/oleObject" Target="../embeddings/oleObject135.bin" TargetMode="Internal" /><Relationship Id="rId21" Type="http://schemas.openxmlformats.org/officeDocument/2006/relationships/image" Target="../media/image109.wmf" /><Relationship Id="rId22" Type="http://schemas.openxmlformats.org/officeDocument/2006/relationships/oleObject" Target="../embeddings/oleObject136.bin" TargetMode="Internal" /><Relationship Id="rId23" Type="http://schemas.openxmlformats.org/officeDocument/2006/relationships/image" Target="../media/image110.wmf" /><Relationship Id="rId24" Type="http://schemas.openxmlformats.org/officeDocument/2006/relationships/vmlDrawing" Target="../drawings/vmlDrawing19.vml" /><Relationship Id="rId3" Type="http://schemas.openxmlformats.org/officeDocument/2006/relationships/image" Target="../media/image100.png" /><Relationship Id="rId4" Type="http://schemas.openxmlformats.org/officeDocument/2006/relationships/oleObject" Target="../embeddings/oleObject127.bin" TargetMode="Internal" /><Relationship Id="rId5" Type="http://schemas.openxmlformats.org/officeDocument/2006/relationships/image" Target="../media/image101.wmf" /><Relationship Id="rId6" Type="http://schemas.openxmlformats.org/officeDocument/2006/relationships/oleObject" Target="../embeddings/oleObject128.bin" TargetMode="Internal" /><Relationship Id="rId7" Type="http://schemas.openxmlformats.org/officeDocument/2006/relationships/image" Target="../media/image102.wmf" /><Relationship Id="rId8" Type="http://schemas.openxmlformats.org/officeDocument/2006/relationships/oleObject" Target="../embeddings/oleObject129.bin" TargetMode="Internal" /><Relationship Id="rId9" Type="http://schemas.openxmlformats.org/officeDocument/2006/relationships/image" Target="../media/image103.w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41.bin" TargetMode="Internal" /><Relationship Id="rId11" Type="http://schemas.openxmlformats.org/officeDocument/2006/relationships/image" Target="../media/image114.wmf" /><Relationship Id="rId12" Type="http://schemas.openxmlformats.org/officeDocument/2006/relationships/vmlDrawing" Target="../drawings/vmlDrawing20.vml" /><Relationship Id="rId2" Type="http://schemas.openxmlformats.org/officeDocument/2006/relationships/oleObject" Target="../embeddings/oleObject137.bin" TargetMode="Internal" /><Relationship Id="rId3" Type="http://schemas.openxmlformats.org/officeDocument/2006/relationships/image" Target="../media/image111.wmf" /><Relationship Id="rId4" Type="http://schemas.openxmlformats.org/officeDocument/2006/relationships/oleObject" Target="../embeddings/oleObject138.bin" TargetMode="Internal" /><Relationship Id="rId5" Type="http://schemas.openxmlformats.org/officeDocument/2006/relationships/image" Target="../media/image112.wmf" /><Relationship Id="rId6" Type="http://schemas.openxmlformats.org/officeDocument/2006/relationships/oleObject" Target="../embeddings/oleObject139.bin" TargetMode="Internal" /><Relationship Id="rId7" Type="http://schemas.openxmlformats.org/officeDocument/2006/relationships/image" Target="../media/image113.wmf" /><Relationship Id="rId8" Type="http://schemas.openxmlformats.org/officeDocument/2006/relationships/oleObject" Target="../embeddings/oleObject140.bin" TargetMode="Internal" /><Relationship Id="rId9" Type="http://schemas.openxmlformats.org/officeDocument/2006/relationships/image" Target="../media/image100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46.bin" TargetMode="Internal" /><Relationship Id="rId11" Type="http://schemas.openxmlformats.org/officeDocument/2006/relationships/image" Target="../media/image118.wmf" /><Relationship Id="rId12" Type="http://schemas.openxmlformats.org/officeDocument/2006/relationships/oleObject" Target="../embeddings/oleObject147.bin" TargetMode="Internal" /><Relationship Id="rId13" Type="http://schemas.openxmlformats.org/officeDocument/2006/relationships/image" Target="../media/image119.wmf" /><Relationship Id="rId14" Type="http://schemas.openxmlformats.org/officeDocument/2006/relationships/oleObject" Target="../embeddings/oleObject148.bin" TargetMode="Internal" /><Relationship Id="rId15" Type="http://schemas.openxmlformats.org/officeDocument/2006/relationships/image" Target="../media/image120.wmf" /><Relationship Id="rId16" Type="http://schemas.openxmlformats.org/officeDocument/2006/relationships/oleObject" Target="../embeddings/oleObject149.bin" TargetMode="Internal" /><Relationship Id="rId17" Type="http://schemas.openxmlformats.org/officeDocument/2006/relationships/image" Target="../media/image121.wmf" /><Relationship Id="rId18" Type="http://schemas.openxmlformats.org/officeDocument/2006/relationships/vmlDrawing" Target="../drawings/vmlDrawing21.vml" /><Relationship Id="rId2" Type="http://schemas.openxmlformats.org/officeDocument/2006/relationships/oleObject" Target="../embeddings/oleObject142.bin" TargetMode="Internal" /><Relationship Id="rId3" Type="http://schemas.openxmlformats.org/officeDocument/2006/relationships/image" Target="../media/image100.png" /><Relationship Id="rId4" Type="http://schemas.openxmlformats.org/officeDocument/2006/relationships/oleObject" Target="../embeddings/oleObject143.bin" TargetMode="Internal" /><Relationship Id="rId5" Type="http://schemas.openxmlformats.org/officeDocument/2006/relationships/image" Target="../media/image115.wmf" /><Relationship Id="rId6" Type="http://schemas.openxmlformats.org/officeDocument/2006/relationships/oleObject" Target="../embeddings/oleObject144.bin" TargetMode="Internal" /><Relationship Id="rId7" Type="http://schemas.openxmlformats.org/officeDocument/2006/relationships/image" Target="../media/image116.wmf" /><Relationship Id="rId8" Type="http://schemas.openxmlformats.org/officeDocument/2006/relationships/oleObject" Target="../embeddings/oleObject145.bin" TargetMode="Internal" /><Relationship Id="rId9" Type="http://schemas.openxmlformats.org/officeDocument/2006/relationships/image" Target="../media/image117.wmf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vmlDrawing" Target="../drawings/vmlDrawing22.vml" /><Relationship Id="rId2" Type="http://schemas.openxmlformats.org/officeDocument/2006/relationships/oleObject" Target="../embeddings/oleObject150.bin" TargetMode="Internal" /><Relationship Id="rId3" Type="http://schemas.openxmlformats.org/officeDocument/2006/relationships/image" Target="../media/image100.png" /><Relationship Id="rId4" Type="http://schemas.openxmlformats.org/officeDocument/2006/relationships/oleObject" Target="../embeddings/oleObject151.bin" TargetMode="Internal" /><Relationship Id="rId5" Type="http://schemas.openxmlformats.org/officeDocument/2006/relationships/image" Target="../media/image122.wmf" /><Relationship Id="rId6" Type="http://schemas.openxmlformats.org/officeDocument/2006/relationships/oleObject" Target="../embeddings/oleObject152.bin" TargetMode="Internal" /><Relationship Id="rId7" Type="http://schemas.openxmlformats.org/officeDocument/2006/relationships/image" Target="../media/image123.wmf" /><Relationship Id="rId8" Type="http://schemas.openxmlformats.org/officeDocument/2006/relationships/oleObject" Target="../embeddings/oleObject153.bin" TargetMode="Internal" /><Relationship Id="rId9" Type="http://schemas.openxmlformats.org/officeDocument/2006/relationships/image" Target="../media/image124.wmf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58.bin" TargetMode="Internal" /><Relationship Id="rId11" Type="http://schemas.openxmlformats.org/officeDocument/2006/relationships/image" Target="../media/image128.wmf" /><Relationship Id="rId12" Type="http://schemas.openxmlformats.org/officeDocument/2006/relationships/oleObject" Target="../embeddings/oleObject159.bin" TargetMode="Internal" /><Relationship Id="rId13" Type="http://schemas.openxmlformats.org/officeDocument/2006/relationships/image" Target="../media/image129.wmf" /><Relationship Id="rId14" Type="http://schemas.openxmlformats.org/officeDocument/2006/relationships/oleObject" Target="../embeddings/oleObject160.bin" TargetMode="Internal" /><Relationship Id="rId15" Type="http://schemas.openxmlformats.org/officeDocument/2006/relationships/image" Target="../media/image130.wmf" /><Relationship Id="rId16" Type="http://schemas.openxmlformats.org/officeDocument/2006/relationships/oleObject" Target="../embeddings/oleObject161.bin" TargetMode="Internal" /><Relationship Id="rId17" Type="http://schemas.openxmlformats.org/officeDocument/2006/relationships/image" Target="../media/image131.wmf" /><Relationship Id="rId18" Type="http://schemas.openxmlformats.org/officeDocument/2006/relationships/oleObject" Target="../embeddings/oleObject162.bin" TargetMode="Internal" /><Relationship Id="rId19" Type="http://schemas.openxmlformats.org/officeDocument/2006/relationships/image" Target="../media/image132.wmf" /><Relationship Id="rId2" Type="http://schemas.openxmlformats.org/officeDocument/2006/relationships/oleObject" Target="../embeddings/oleObject154.bin" TargetMode="Internal" /><Relationship Id="rId20" Type="http://schemas.openxmlformats.org/officeDocument/2006/relationships/oleObject" Target="../embeddings/oleObject163.bin" TargetMode="Internal" /><Relationship Id="rId21" Type="http://schemas.openxmlformats.org/officeDocument/2006/relationships/image" Target="../media/image133.wmf" /><Relationship Id="rId22" Type="http://schemas.openxmlformats.org/officeDocument/2006/relationships/vmlDrawing" Target="../drawings/vmlDrawing23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155.bin" TargetMode="Internal" /><Relationship Id="rId5" Type="http://schemas.openxmlformats.org/officeDocument/2006/relationships/image" Target="../media/image125.wmf" /><Relationship Id="rId6" Type="http://schemas.openxmlformats.org/officeDocument/2006/relationships/oleObject" Target="../embeddings/oleObject156.bin" TargetMode="Internal" /><Relationship Id="rId7" Type="http://schemas.openxmlformats.org/officeDocument/2006/relationships/image" Target="../media/image126.wmf" /><Relationship Id="rId8" Type="http://schemas.openxmlformats.org/officeDocument/2006/relationships/oleObject" Target="../embeddings/oleObject157.bin" TargetMode="Internal" /><Relationship Id="rId9" Type="http://schemas.openxmlformats.org/officeDocument/2006/relationships/image" Target="../media/image127.wmf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68.bin" TargetMode="Internal" /><Relationship Id="rId11" Type="http://schemas.openxmlformats.org/officeDocument/2006/relationships/image" Target="../media/image137.wmf" /><Relationship Id="rId12" Type="http://schemas.openxmlformats.org/officeDocument/2006/relationships/oleObject" Target="../embeddings/oleObject169.bin" TargetMode="Internal" /><Relationship Id="rId13" Type="http://schemas.openxmlformats.org/officeDocument/2006/relationships/image" Target="../media/image138.wmf" /><Relationship Id="rId14" Type="http://schemas.openxmlformats.org/officeDocument/2006/relationships/oleObject" Target="../embeddings/oleObject170.bin" TargetMode="Internal" /><Relationship Id="rId15" Type="http://schemas.openxmlformats.org/officeDocument/2006/relationships/image" Target="../media/image139.wmf" /><Relationship Id="rId16" Type="http://schemas.openxmlformats.org/officeDocument/2006/relationships/oleObject" Target="../embeddings/oleObject171.bin" TargetMode="Internal" /><Relationship Id="rId17" Type="http://schemas.openxmlformats.org/officeDocument/2006/relationships/image" Target="../media/image140.wmf" /><Relationship Id="rId18" Type="http://schemas.openxmlformats.org/officeDocument/2006/relationships/oleObject" Target="../embeddings/oleObject172.bin" TargetMode="Internal" /><Relationship Id="rId19" Type="http://schemas.openxmlformats.org/officeDocument/2006/relationships/image" Target="../media/image141.wmf" /><Relationship Id="rId2" Type="http://schemas.openxmlformats.org/officeDocument/2006/relationships/oleObject" Target="../embeddings/oleObject164.bin" TargetMode="Internal" /><Relationship Id="rId20" Type="http://schemas.openxmlformats.org/officeDocument/2006/relationships/oleObject" Target="../embeddings/oleObject173.bin" TargetMode="Internal" /><Relationship Id="rId21" Type="http://schemas.openxmlformats.org/officeDocument/2006/relationships/image" Target="../media/image142.wmf" /><Relationship Id="rId22" Type="http://schemas.openxmlformats.org/officeDocument/2006/relationships/oleObject" Target="../embeddings/oleObject174.bin" TargetMode="Internal" /><Relationship Id="rId23" Type="http://schemas.openxmlformats.org/officeDocument/2006/relationships/image" Target="../media/image143.wmf" /><Relationship Id="rId24" Type="http://schemas.openxmlformats.org/officeDocument/2006/relationships/oleObject" Target="../embeddings/oleObject175.bin" TargetMode="Internal" /><Relationship Id="rId25" Type="http://schemas.openxmlformats.org/officeDocument/2006/relationships/image" Target="../media/image144.wmf" /><Relationship Id="rId26" Type="http://schemas.openxmlformats.org/officeDocument/2006/relationships/oleObject" Target="../embeddings/oleObject176.bin" TargetMode="Internal" /><Relationship Id="rId27" Type="http://schemas.openxmlformats.org/officeDocument/2006/relationships/image" Target="../media/image145.wmf" /><Relationship Id="rId28" Type="http://schemas.openxmlformats.org/officeDocument/2006/relationships/vmlDrawing" Target="../drawings/vmlDrawing24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165.bin" TargetMode="Internal" /><Relationship Id="rId5" Type="http://schemas.openxmlformats.org/officeDocument/2006/relationships/image" Target="../media/image134.wmf" /><Relationship Id="rId6" Type="http://schemas.openxmlformats.org/officeDocument/2006/relationships/oleObject" Target="../embeddings/oleObject166.bin" TargetMode="Internal" /><Relationship Id="rId7" Type="http://schemas.openxmlformats.org/officeDocument/2006/relationships/image" Target="../media/image135.wmf" /><Relationship Id="rId8" Type="http://schemas.openxmlformats.org/officeDocument/2006/relationships/oleObject" Target="../embeddings/oleObject167.bin" TargetMode="Internal" /><Relationship Id="rId9" Type="http://schemas.openxmlformats.org/officeDocument/2006/relationships/image" Target="../media/image136.w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81.bin" TargetMode="Internal" /><Relationship Id="rId11" Type="http://schemas.openxmlformats.org/officeDocument/2006/relationships/image" Target="../media/image149.wmf" /><Relationship Id="rId12" Type="http://schemas.openxmlformats.org/officeDocument/2006/relationships/oleObject" Target="../embeddings/oleObject182.bin" TargetMode="Internal" /><Relationship Id="rId13" Type="http://schemas.openxmlformats.org/officeDocument/2006/relationships/image" Target="../media/image150.wmf" /><Relationship Id="rId14" Type="http://schemas.openxmlformats.org/officeDocument/2006/relationships/oleObject" Target="../embeddings/oleObject183.bin" TargetMode="Internal" /><Relationship Id="rId15" Type="http://schemas.openxmlformats.org/officeDocument/2006/relationships/image" Target="../media/image151.wmf" /><Relationship Id="rId16" Type="http://schemas.openxmlformats.org/officeDocument/2006/relationships/oleObject" Target="../embeddings/oleObject184.bin" TargetMode="Internal" /><Relationship Id="rId17" Type="http://schemas.openxmlformats.org/officeDocument/2006/relationships/image" Target="../media/image152.wmf" /><Relationship Id="rId18" Type="http://schemas.openxmlformats.org/officeDocument/2006/relationships/oleObject" Target="../embeddings/oleObject185.bin" TargetMode="Internal" /><Relationship Id="rId19" Type="http://schemas.openxmlformats.org/officeDocument/2006/relationships/image" Target="../media/image153.wmf" /><Relationship Id="rId2" Type="http://schemas.openxmlformats.org/officeDocument/2006/relationships/oleObject" Target="../embeddings/oleObject177.bin" TargetMode="Internal" /><Relationship Id="rId20" Type="http://schemas.openxmlformats.org/officeDocument/2006/relationships/oleObject" Target="../embeddings/oleObject186.bin" TargetMode="Internal" /><Relationship Id="rId21" Type="http://schemas.openxmlformats.org/officeDocument/2006/relationships/image" Target="../media/image154.wmf" /><Relationship Id="rId22" Type="http://schemas.openxmlformats.org/officeDocument/2006/relationships/vmlDrawing" Target="../drawings/vmlDrawing25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178.bin" TargetMode="Internal" /><Relationship Id="rId5" Type="http://schemas.openxmlformats.org/officeDocument/2006/relationships/image" Target="../media/image146.wmf" /><Relationship Id="rId6" Type="http://schemas.openxmlformats.org/officeDocument/2006/relationships/oleObject" Target="../embeddings/oleObject179.bin" TargetMode="Internal" /><Relationship Id="rId7" Type="http://schemas.openxmlformats.org/officeDocument/2006/relationships/image" Target="../media/image147.wmf" /><Relationship Id="rId8" Type="http://schemas.openxmlformats.org/officeDocument/2006/relationships/oleObject" Target="../embeddings/oleObject180.bin" TargetMode="Internal" /><Relationship Id="rId9" Type="http://schemas.openxmlformats.org/officeDocument/2006/relationships/image" Target="../media/image148.wmf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91.bin" TargetMode="Internal" /><Relationship Id="rId11" Type="http://schemas.openxmlformats.org/officeDocument/2006/relationships/image" Target="../media/image158.wmf" /><Relationship Id="rId12" Type="http://schemas.openxmlformats.org/officeDocument/2006/relationships/oleObject" Target="../embeddings/oleObject192.bin" TargetMode="Internal" /><Relationship Id="rId13" Type="http://schemas.openxmlformats.org/officeDocument/2006/relationships/image" Target="../media/image159.wmf" /><Relationship Id="rId14" Type="http://schemas.openxmlformats.org/officeDocument/2006/relationships/oleObject" Target="../embeddings/oleObject193.bin" TargetMode="Internal" /><Relationship Id="rId15" Type="http://schemas.openxmlformats.org/officeDocument/2006/relationships/image" Target="../media/image160.wmf" /><Relationship Id="rId16" Type="http://schemas.openxmlformats.org/officeDocument/2006/relationships/oleObject" Target="../embeddings/oleObject194.bin" TargetMode="Internal" /><Relationship Id="rId17" Type="http://schemas.openxmlformats.org/officeDocument/2006/relationships/image" Target="../media/image161.wmf" /><Relationship Id="rId18" Type="http://schemas.openxmlformats.org/officeDocument/2006/relationships/oleObject" Target="../embeddings/oleObject195.bin" TargetMode="Internal" /><Relationship Id="rId19" Type="http://schemas.openxmlformats.org/officeDocument/2006/relationships/image" Target="../media/image162.wmf" /><Relationship Id="rId2" Type="http://schemas.openxmlformats.org/officeDocument/2006/relationships/oleObject" Target="../embeddings/oleObject187.bin" TargetMode="Internal" /><Relationship Id="rId20" Type="http://schemas.openxmlformats.org/officeDocument/2006/relationships/oleObject" Target="../embeddings/oleObject196.bin" TargetMode="Internal" /><Relationship Id="rId21" Type="http://schemas.openxmlformats.org/officeDocument/2006/relationships/image" Target="../media/image163.wmf" /><Relationship Id="rId22" Type="http://schemas.openxmlformats.org/officeDocument/2006/relationships/oleObject" Target="../embeddings/oleObject197.bin" TargetMode="Internal" /><Relationship Id="rId23" Type="http://schemas.openxmlformats.org/officeDocument/2006/relationships/image" Target="../media/image164.wmf" /><Relationship Id="rId24" Type="http://schemas.openxmlformats.org/officeDocument/2006/relationships/oleObject" Target="../embeddings/oleObject198.bin" TargetMode="Internal" /><Relationship Id="rId25" Type="http://schemas.openxmlformats.org/officeDocument/2006/relationships/image" Target="../media/image165.wmf" /><Relationship Id="rId26" Type="http://schemas.openxmlformats.org/officeDocument/2006/relationships/oleObject" Target="../embeddings/oleObject199.bin" TargetMode="Internal" /><Relationship Id="rId27" Type="http://schemas.openxmlformats.org/officeDocument/2006/relationships/image" Target="../media/image166.wmf" /><Relationship Id="rId28" Type="http://schemas.openxmlformats.org/officeDocument/2006/relationships/vmlDrawing" Target="../drawings/vmlDrawing26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188.bin" TargetMode="Internal" /><Relationship Id="rId5" Type="http://schemas.openxmlformats.org/officeDocument/2006/relationships/image" Target="../media/image155.wmf" /><Relationship Id="rId6" Type="http://schemas.openxmlformats.org/officeDocument/2006/relationships/oleObject" Target="../embeddings/oleObject189.bin" TargetMode="Internal" /><Relationship Id="rId7" Type="http://schemas.openxmlformats.org/officeDocument/2006/relationships/image" Target="../media/image156.wmf" /><Relationship Id="rId8" Type="http://schemas.openxmlformats.org/officeDocument/2006/relationships/oleObject" Target="../embeddings/oleObject190.bin" TargetMode="Internal" /><Relationship Id="rId9" Type="http://schemas.openxmlformats.org/officeDocument/2006/relationships/image" Target="../media/image157.wmf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204.bin" TargetMode="Internal" /><Relationship Id="rId11" Type="http://schemas.openxmlformats.org/officeDocument/2006/relationships/image" Target="../media/image170.wmf" /><Relationship Id="rId12" Type="http://schemas.openxmlformats.org/officeDocument/2006/relationships/oleObject" Target="../embeddings/oleObject205.bin" TargetMode="Internal" /><Relationship Id="rId13" Type="http://schemas.openxmlformats.org/officeDocument/2006/relationships/image" Target="../media/image171.wmf" /><Relationship Id="rId14" Type="http://schemas.openxmlformats.org/officeDocument/2006/relationships/oleObject" Target="../embeddings/oleObject206.bin" TargetMode="Internal" /><Relationship Id="rId15" Type="http://schemas.openxmlformats.org/officeDocument/2006/relationships/image" Target="../media/image172.wmf" /><Relationship Id="rId16" Type="http://schemas.openxmlformats.org/officeDocument/2006/relationships/vmlDrawing" Target="../drawings/vmlDrawing27.vml" /><Relationship Id="rId2" Type="http://schemas.openxmlformats.org/officeDocument/2006/relationships/oleObject" Target="../embeddings/oleObject200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201.bin" TargetMode="Internal" /><Relationship Id="rId5" Type="http://schemas.openxmlformats.org/officeDocument/2006/relationships/image" Target="../media/image167.wmf" /><Relationship Id="rId6" Type="http://schemas.openxmlformats.org/officeDocument/2006/relationships/oleObject" Target="../embeddings/oleObject202.bin" TargetMode="Internal" /><Relationship Id="rId7" Type="http://schemas.openxmlformats.org/officeDocument/2006/relationships/image" Target="../media/image168.wmf" /><Relationship Id="rId8" Type="http://schemas.openxmlformats.org/officeDocument/2006/relationships/oleObject" Target="../embeddings/oleObject203.bin" TargetMode="Internal" /><Relationship Id="rId9" Type="http://schemas.openxmlformats.org/officeDocument/2006/relationships/image" Target="../media/image169.wmf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211.bin" TargetMode="Internal" /><Relationship Id="rId11" Type="http://schemas.openxmlformats.org/officeDocument/2006/relationships/image" Target="../media/image176.wmf" /><Relationship Id="rId12" Type="http://schemas.openxmlformats.org/officeDocument/2006/relationships/oleObject" Target="../embeddings/oleObject212.bin" TargetMode="Internal" /><Relationship Id="rId13" Type="http://schemas.openxmlformats.org/officeDocument/2006/relationships/image" Target="../media/image177.wmf" /><Relationship Id="rId14" Type="http://schemas.openxmlformats.org/officeDocument/2006/relationships/oleObject" Target="../embeddings/oleObject213.bin" TargetMode="Internal" /><Relationship Id="rId15" Type="http://schemas.openxmlformats.org/officeDocument/2006/relationships/image" Target="../media/image178.wmf" /><Relationship Id="rId16" Type="http://schemas.openxmlformats.org/officeDocument/2006/relationships/oleObject" Target="../embeddings/oleObject214.bin" TargetMode="Internal" /><Relationship Id="rId17" Type="http://schemas.openxmlformats.org/officeDocument/2006/relationships/image" Target="../media/image179.wmf" /><Relationship Id="rId18" Type="http://schemas.openxmlformats.org/officeDocument/2006/relationships/vmlDrawing" Target="../drawings/vmlDrawing28.vml" /><Relationship Id="rId2" Type="http://schemas.openxmlformats.org/officeDocument/2006/relationships/oleObject" Target="../embeddings/oleObject207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208.bin" TargetMode="Internal" /><Relationship Id="rId5" Type="http://schemas.openxmlformats.org/officeDocument/2006/relationships/image" Target="../media/image173.wmf" /><Relationship Id="rId6" Type="http://schemas.openxmlformats.org/officeDocument/2006/relationships/oleObject" Target="../embeddings/oleObject209.bin" TargetMode="Internal" /><Relationship Id="rId7" Type="http://schemas.openxmlformats.org/officeDocument/2006/relationships/image" Target="../media/image174.wmf" /><Relationship Id="rId8" Type="http://schemas.openxmlformats.org/officeDocument/2006/relationships/oleObject" Target="../embeddings/oleObject210.bin" TargetMode="Internal" /><Relationship Id="rId9" Type="http://schemas.openxmlformats.org/officeDocument/2006/relationships/image" Target="../media/image175.w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219.bin" TargetMode="Internal" /><Relationship Id="rId11" Type="http://schemas.openxmlformats.org/officeDocument/2006/relationships/image" Target="../media/image183.wmf" /><Relationship Id="rId12" Type="http://schemas.openxmlformats.org/officeDocument/2006/relationships/oleObject" Target="../embeddings/oleObject220.bin" TargetMode="Internal" /><Relationship Id="rId13" Type="http://schemas.openxmlformats.org/officeDocument/2006/relationships/image" Target="../media/image184.wmf" /><Relationship Id="rId14" Type="http://schemas.openxmlformats.org/officeDocument/2006/relationships/oleObject" Target="../embeddings/oleObject221.bin" TargetMode="Internal" /><Relationship Id="rId15" Type="http://schemas.openxmlformats.org/officeDocument/2006/relationships/image" Target="../media/image185.wmf" /><Relationship Id="rId16" Type="http://schemas.openxmlformats.org/officeDocument/2006/relationships/oleObject" Target="../embeddings/oleObject222.bin" TargetMode="Internal" /><Relationship Id="rId17" Type="http://schemas.openxmlformats.org/officeDocument/2006/relationships/image" Target="../media/image186.wmf" /><Relationship Id="rId18" Type="http://schemas.openxmlformats.org/officeDocument/2006/relationships/oleObject" Target="../embeddings/oleObject223.bin" TargetMode="Internal" /><Relationship Id="rId19" Type="http://schemas.openxmlformats.org/officeDocument/2006/relationships/image" Target="../media/image187.wmf" /><Relationship Id="rId2" Type="http://schemas.openxmlformats.org/officeDocument/2006/relationships/oleObject" Target="../embeddings/oleObject215.bin" TargetMode="Internal" /><Relationship Id="rId20" Type="http://schemas.openxmlformats.org/officeDocument/2006/relationships/oleObject" Target="../embeddings/oleObject224.bin" TargetMode="Internal" /><Relationship Id="rId21" Type="http://schemas.openxmlformats.org/officeDocument/2006/relationships/image" Target="../media/image188.wmf" /><Relationship Id="rId22" Type="http://schemas.openxmlformats.org/officeDocument/2006/relationships/oleObject" Target="../embeddings/oleObject225.bin" TargetMode="Internal" /><Relationship Id="rId23" Type="http://schemas.openxmlformats.org/officeDocument/2006/relationships/image" Target="../media/image189.wmf" /><Relationship Id="rId24" Type="http://schemas.openxmlformats.org/officeDocument/2006/relationships/oleObject" Target="../embeddings/oleObject226.bin" TargetMode="Internal" /><Relationship Id="rId25" Type="http://schemas.openxmlformats.org/officeDocument/2006/relationships/image" Target="../media/image190.wmf" /><Relationship Id="rId26" Type="http://schemas.openxmlformats.org/officeDocument/2006/relationships/vmlDrawing" Target="../drawings/vmlDrawing29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216.bin" TargetMode="Internal" /><Relationship Id="rId5" Type="http://schemas.openxmlformats.org/officeDocument/2006/relationships/image" Target="../media/image180.wmf" /><Relationship Id="rId6" Type="http://schemas.openxmlformats.org/officeDocument/2006/relationships/oleObject" Target="../embeddings/oleObject217.bin" TargetMode="Internal" /><Relationship Id="rId7" Type="http://schemas.openxmlformats.org/officeDocument/2006/relationships/image" Target="../media/image181.wmf" /><Relationship Id="rId8" Type="http://schemas.openxmlformats.org/officeDocument/2006/relationships/oleObject" Target="../embeddings/oleObject218.bin" TargetMode="Internal" /><Relationship Id="rId9" Type="http://schemas.openxmlformats.org/officeDocument/2006/relationships/image" Target="../media/image182.wmf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231.bin" TargetMode="Internal" /><Relationship Id="rId11" Type="http://schemas.openxmlformats.org/officeDocument/2006/relationships/image" Target="../media/image195.wmf" /><Relationship Id="rId12" Type="http://schemas.openxmlformats.org/officeDocument/2006/relationships/oleObject" Target="../embeddings/oleObject232.bin" TargetMode="Internal" /><Relationship Id="rId13" Type="http://schemas.openxmlformats.org/officeDocument/2006/relationships/image" Target="../media/image196.wmf" /><Relationship Id="rId14" Type="http://schemas.openxmlformats.org/officeDocument/2006/relationships/oleObject" Target="../embeddings/oleObject233.bin" TargetMode="Internal" /><Relationship Id="rId15" Type="http://schemas.openxmlformats.org/officeDocument/2006/relationships/image" Target="../media/image197.wmf" /><Relationship Id="rId16" Type="http://schemas.openxmlformats.org/officeDocument/2006/relationships/oleObject" Target="../embeddings/oleObject234.bin" TargetMode="Internal" /><Relationship Id="rId17" Type="http://schemas.openxmlformats.org/officeDocument/2006/relationships/image" Target="../media/image2.png" /><Relationship Id="rId18" Type="http://schemas.openxmlformats.org/officeDocument/2006/relationships/oleObject" Target="../embeddings/oleObject235.bin" TargetMode="Internal" /><Relationship Id="rId19" Type="http://schemas.openxmlformats.org/officeDocument/2006/relationships/image" Target="../media/image198.wmf" /><Relationship Id="rId2" Type="http://schemas.openxmlformats.org/officeDocument/2006/relationships/oleObject" Target="../embeddings/oleObject227.bin" TargetMode="Internal" /><Relationship Id="rId20" Type="http://schemas.openxmlformats.org/officeDocument/2006/relationships/oleObject" Target="../embeddings/oleObject236.bin" TargetMode="Internal" /><Relationship Id="rId21" Type="http://schemas.openxmlformats.org/officeDocument/2006/relationships/image" Target="../media/image199.wmf" /><Relationship Id="rId22" Type="http://schemas.openxmlformats.org/officeDocument/2006/relationships/oleObject" Target="../embeddings/oleObject237.bin" TargetMode="Internal" /><Relationship Id="rId23" Type="http://schemas.openxmlformats.org/officeDocument/2006/relationships/image" Target="../media/image200.wmf" /><Relationship Id="rId24" Type="http://schemas.openxmlformats.org/officeDocument/2006/relationships/vmlDrawing" Target="../drawings/vmlDrawing30.vml" /><Relationship Id="rId3" Type="http://schemas.openxmlformats.org/officeDocument/2006/relationships/image" Target="../media/image191.wmf" /><Relationship Id="rId4" Type="http://schemas.openxmlformats.org/officeDocument/2006/relationships/oleObject" Target="../embeddings/oleObject228.bin" TargetMode="Internal" /><Relationship Id="rId5" Type="http://schemas.openxmlformats.org/officeDocument/2006/relationships/image" Target="../media/image192.wmf" /><Relationship Id="rId6" Type="http://schemas.openxmlformats.org/officeDocument/2006/relationships/oleObject" Target="../embeddings/oleObject229.bin" TargetMode="Internal" /><Relationship Id="rId7" Type="http://schemas.openxmlformats.org/officeDocument/2006/relationships/image" Target="../media/image193.wmf" /><Relationship Id="rId8" Type="http://schemas.openxmlformats.org/officeDocument/2006/relationships/oleObject" Target="../embeddings/oleObject230.bin" TargetMode="Internal" /><Relationship Id="rId9" Type="http://schemas.openxmlformats.org/officeDocument/2006/relationships/image" Target="../media/image194.wmf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242.bin" TargetMode="Internal" /><Relationship Id="rId11" Type="http://schemas.openxmlformats.org/officeDocument/2006/relationships/image" Target="../media/image204.wmf" /><Relationship Id="rId12" Type="http://schemas.openxmlformats.org/officeDocument/2006/relationships/oleObject" Target="../embeddings/oleObject243.bin" TargetMode="Internal" /><Relationship Id="rId13" Type="http://schemas.openxmlformats.org/officeDocument/2006/relationships/image" Target="../media/image205.wmf" /><Relationship Id="rId14" Type="http://schemas.openxmlformats.org/officeDocument/2006/relationships/oleObject" Target="../embeddings/oleObject244.bin" TargetMode="Internal" /><Relationship Id="rId15" Type="http://schemas.openxmlformats.org/officeDocument/2006/relationships/image" Target="../media/image206.wmf" /><Relationship Id="rId16" Type="http://schemas.openxmlformats.org/officeDocument/2006/relationships/oleObject" Target="../embeddings/oleObject245.bin" TargetMode="Internal" /><Relationship Id="rId17" Type="http://schemas.openxmlformats.org/officeDocument/2006/relationships/image" Target="../media/image207.wmf" /><Relationship Id="rId18" Type="http://schemas.openxmlformats.org/officeDocument/2006/relationships/oleObject" Target="../embeddings/oleObject246.bin" TargetMode="Internal" /><Relationship Id="rId19" Type="http://schemas.openxmlformats.org/officeDocument/2006/relationships/image" Target="../media/image208.wmf" /><Relationship Id="rId2" Type="http://schemas.openxmlformats.org/officeDocument/2006/relationships/oleObject" Target="../embeddings/oleObject238.bin" TargetMode="Internal" /><Relationship Id="rId20" Type="http://schemas.openxmlformats.org/officeDocument/2006/relationships/oleObject" Target="../embeddings/oleObject247.bin" TargetMode="Internal" /><Relationship Id="rId21" Type="http://schemas.openxmlformats.org/officeDocument/2006/relationships/image" Target="../media/image209.wmf" /><Relationship Id="rId22" Type="http://schemas.openxmlformats.org/officeDocument/2006/relationships/vmlDrawing" Target="../drawings/vmlDrawing31.vml" /><Relationship Id="rId3" Type="http://schemas.openxmlformats.org/officeDocument/2006/relationships/image" Target="../media/image201.wmf" /><Relationship Id="rId4" Type="http://schemas.openxmlformats.org/officeDocument/2006/relationships/oleObject" Target="../embeddings/oleObject239.bin" TargetMode="Internal" /><Relationship Id="rId5" Type="http://schemas.openxmlformats.org/officeDocument/2006/relationships/image" Target="../media/image202.wmf" /><Relationship Id="rId6" Type="http://schemas.openxmlformats.org/officeDocument/2006/relationships/oleObject" Target="../embeddings/oleObject240.bin" TargetMode="Internal" /><Relationship Id="rId7" Type="http://schemas.openxmlformats.org/officeDocument/2006/relationships/image" Target="../media/image203.wmf" /><Relationship Id="rId8" Type="http://schemas.openxmlformats.org/officeDocument/2006/relationships/oleObject" Target="../embeddings/oleObject241.bin" TargetMode="Internal" /><Relationship Id="rId9" Type="http://schemas.openxmlformats.org/officeDocument/2006/relationships/image" Target="../media/image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252.bin" TargetMode="Internal" /><Relationship Id="rId11" Type="http://schemas.openxmlformats.org/officeDocument/2006/relationships/image" Target="../media/image213.wmf" /><Relationship Id="rId12" Type="http://schemas.openxmlformats.org/officeDocument/2006/relationships/oleObject" Target="../embeddings/oleObject253.bin" TargetMode="Internal" /><Relationship Id="rId13" Type="http://schemas.openxmlformats.org/officeDocument/2006/relationships/image" Target="../media/image214.wmf" /><Relationship Id="rId14" Type="http://schemas.openxmlformats.org/officeDocument/2006/relationships/oleObject" Target="../embeddings/oleObject254.bin" TargetMode="Internal" /><Relationship Id="rId15" Type="http://schemas.openxmlformats.org/officeDocument/2006/relationships/image" Target="../media/image215.wmf" /><Relationship Id="rId16" Type="http://schemas.openxmlformats.org/officeDocument/2006/relationships/oleObject" Target="../embeddings/oleObject255.bin" TargetMode="Internal" /><Relationship Id="rId17" Type="http://schemas.openxmlformats.org/officeDocument/2006/relationships/image" Target="../media/image216.wmf" /><Relationship Id="rId18" Type="http://schemas.openxmlformats.org/officeDocument/2006/relationships/vmlDrawing" Target="../drawings/vmlDrawing32.vml" /><Relationship Id="rId2" Type="http://schemas.openxmlformats.org/officeDocument/2006/relationships/oleObject" Target="../embeddings/oleObject248.bin" TargetMode="Internal" /><Relationship Id="rId3" Type="http://schemas.openxmlformats.org/officeDocument/2006/relationships/image" Target="../media/image210.wmf" /><Relationship Id="rId4" Type="http://schemas.openxmlformats.org/officeDocument/2006/relationships/oleObject" Target="../embeddings/oleObject249.bin" TargetMode="Internal" /><Relationship Id="rId5" Type="http://schemas.openxmlformats.org/officeDocument/2006/relationships/image" Target="../media/image211.wmf" /><Relationship Id="rId6" Type="http://schemas.openxmlformats.org/officeDocument/2006/relationships/oleObject" Target="../embeddings/oleObject250.bin" TargetMode="Internal" /><Relationship Id="rId7" Type="http://schemas.openxmlformats.org/officeDocument/2006/relationships/image" Target="../media/image212.wmf" /><Relationship Id="rId8" Type="http://schemas.openxmlformats.org/officeDocument/2006/relationships/oleObject" Target="../embeddings/oleObject251.bin" TargetMode="Internal" /><Relationship Id="rId9" Type="http://schemas.openxmlformats.org/officeDocument/2006/relationships/image" Target="../media/image2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oleObject" Target="../embeddings/oleObject256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33.v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261.bin" TargetMode="Internal" /><Relationship Id="rId11" Type="http://schemas.openxmlformats.org/officeDocument/2006/relationships/image" Target="../media/image221.wmf" /><Relationship Id="rId12" Type="http://schemas.openxmlformats.org/officeDocument/2006/relationships/oleObject" Target="../embeddings/oleObject262.bin" TargetMode="Internal" /><Relationship Id="rId13" Type="http://schemas.openxmlformats.org/officeDocument/2006/relationships/image" Target="../media/image2.png" /><Relationship Id="rId14" Type="http://schemas.openxmlformats.org/officeDocument/2006/relationships/oleObject" Target="../embeddings/oleObject263.bin" TargetMode="Internal" /><Relationship Id="rId15" Type="http://schemas.openxmlformats.org/officeDocument/2006/relationships/image" Target="../media/image222.wmf" /><Relationship Id="rId16" Type="http://schemas.openxmlformats.org/officeDocument/2006/relationships/oleObject" Target="../embeddings/oleObject264.bin" TargetMode="Internal" /><Relationship Id="rId17" Type="http://schemas.openxmlformats.org/officeDocument/2006/relationships/image" Target="../media/image223.wmf" /><Relationship Id="rId18" Type="http://schemas.openxmlformats.org/officeDocument/2006/relationships/vmlDrawing" Target="../drawings/vmlDrawing34.vml" /><Relationship Id="rId2" Type="http://schemas.openxmlformats.org/officeDocument/2006/relationships/oleObject" Target="../embeddings/oleObject257.bin" TargetMode="Internal" /><Relationship Id="rId3" Type="http://schemas.openxmlformats.org/officeDocument/2006/relationships/image" Target="../media/image217.wmf" /><Relationship Id="rId4" Type="http://schemas.openxmlformats.org/officeDocument/2006/relationships/oleObject" Target="../embeddings/oleObject258.bin" TargetMode="Internal" /><Relationship Id="rId5" Type="http://schemas.openxmlformats.org/officeDocument/2006/relationships/image" Target="../media/image218.wmf" /><Relationship Id="rId6" Type="http://schemas.openxmlformats.org/officeDocument/2006/relationships/oleObject" Target="../embeddings/oleObject259.bin" TargetMode="Internal" /><Relationship Id="rId7" Type="http://schemas.openxmlformats.org/officeDocument/2006/relationships/image" Target="../media/image219.wmf" /><Relationship Id="rId8" Type="http://schemas.openxmlformats.org/officeDocument/2006/relationships/oleObject" Target="../embeddings/oleObject260.bin" TargetMode="Internal" /><Relationship Id="rId9" Type="http://schemas.openxmlformats.org/officeDocument/2006/relationships/image" Target="../media/image220.wmf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269.bin" TargetMode="Internal" /><Relationship Id="rId11" Type="http://schemas.openxmlformats.org/officeDocument/2006/relationships/image" Target="../media/image227.wmf" /><Relationship Id="rId12" Type="http://schemas.openxmlformats.org/officeDocument/2006/relationships/oleObject" Target="../embeddings/oleObject270.bin" TargetMode="Internal" /><Relationship Id="rId13" Type="http://schemas.openxmlformats.org/officeDocument/2006/relationships/image" Target="../media/image228.wmf" /><Relationship Id="rId14" Type="http://schemas.openxmlformats.org/officeDocument/2006/relationships/oleObject" Target="../embeddings/oleObject271.bin" TargetMode="Internal" /><Relationship Id="rId15" Type="http://schemas.openxmlformats.org/officeDocument/2006/relationships/image" Target="../media/image229.wmf" /><Relationship Id="rId16" Type="http://schemas.openxmlformats.org/officeDocument/2006/relationships/oleObject" Target="../embeddings/oleObject272.bin" TargetMode="Internal" /><Relationship Id="rId17" Type="http://schemas.openxmlformats.org/officeDocument/2006/relationships/image" Target="../media/image230.wmf" /><Relationship Id="rId18" Type="http://schemas.openxmlformats.org/officeDocument/2006/relationships/oleObject" Target="../embeddings/oleObject273.bin" TargetMode="Internal" /><Relationship Id="rId19" Type="http://schemas.openxmlformats.org/officeDocument/2006/relationships/image" Target="../media/image231.wmf" /><Relationship Id="rId2" Type="http://schemas.openxmlformats.org/officeDocument/2006/relationships/oleObject" Target="../embeddings/oleObject265.bin" TargetMode="Internal" /><Relationship Id="rId20" Type="http://schemas.openxmlformats.org/officeDocument/2006/relationships/vmlDrawing" Target="../drawings/vmlDrawing35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266.bin" TargetMode="Internal" /><Relationship Id="rId5" Type="http://schemas.openxmlformats.org/officeDocument/2006/relationships/image" Target="../media/image224.wmf" /><Relationship Id="rId6" Type="http://schemas.openxmlformats.org/officeDocument/2006/relationships/oleObject" Target="../embeddings/oleObject267.bin" TargetMode="Internal" /><Relationship Id="rId7" Type="http://schemas.openxmlformats.org/officeDocument/2006/relationships/image" Target="../media/image225.wmf" /><Relationship Id="rId8" Type="http://schemas.openxmlformats.org/officeDocument/2006/relationships/oleObject" Target="../embeddings/oleObject268.bin" TargetMode="Internal" /><Relationship Id="rId9" Type="http://schemas.openxmlformats.org/officeDocument/2006/relationships/image" Target="../media/image226.wmf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278.bin" TargetMode="Internal" /><Relationship Id="rId11" Type="http://schemas.openxmlformats.org/officeDocument/2006/relationships/image" Target="../media/image235.wmf" /><Relationship Id="rId12" Type="http://schemas.openxmlformats.org/officeDocument/2006/relationships/oleObject" Target="../embeddings/oleObject279.bin" TargetMode="Internal" /><Relationship Id="rId13" Type="http://schemas.openxmlformats.org/officeDocument/2006/relationships/image" Target="../media/image236.wmf" /><Relationship Id="rId14" Type="http://schemas.openxmlformats.org/officeDocument/2006/relationships/oleObject" Target="../embeddings/oleObject280.bin" TargetMode="Internal" /><Relationship Id="rId15" Type="http://schemas.openxmlformats.org/officeDocument/2006/relationships/image" Target="../media/image237.wmf" /><Relationship Id="rId16" Type="http://schemas.openxmlformats.org/officeDocument/2006/relationships/oleObject" Target="../embeddings/oleObject281.bin" TargetMode="Internal" /><Relationship Id="rId17" Type="http://schemas.openxmlformats.org/officeDocument/2006/relationships/image" Target="../media/image238.wmf" /><Relationship Id="rId18" Type="http://schemas.openxmlformats.org/officeDocument/2006/relationships/oleObject" Target="../embeddings/oleObject282.bin" TargetMode="Internal" /><Relationship Id="rId19" Type="http://schemas.openxmlformats.org/officeDocument/2006/relationships/image" Target="../media/image239.wmf" /><Relationship Id="rId2" Type="http://schemas.openxmlformats.org/officeDocument/2006/relationships/oleObject" Target="../embeddings/oleObject274.bin" TargetMode="Internal" /><Relationship Id="rId20" Type="http://schemas.openxmlformats.org/officeDocument/2006/relationships/oleObject" Target="../embeddings/oleObject283.bin" TargetMode="Internal" /><Relationship Id="rId21" Type="http://schemas.openxmlformats.org/officeDocument/2006/relationships/image" Target="../media/image240.wmf" /><Relationship Id="rId22" Type="http://schemas.openxmlformats.org/officeDocument/2006/relationships/vmlDrawing" Target="../drawings/vmlDrawing36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275.bin" TargetMode="Internal" /><Relationship Id="rId5" Type="http://schemas.openxmlformats.org/officeDocument/2006/relationships/image" Target="../media/image232.wmf" /><Relationship Id="rId6" Type="http://schemas.openxmlformats.org/officeDocument/2006/relationships/oleObject" Target="../embeddings/oleObject276.bin" TargetMode="Internal" /><Relationship Id="rId7" Type="http://schemas.openxmlformats.org/officeDocument/2006/relationships/image" Target="../media/image233.wmf" /><Relationship Id="rId8" Type="http://schemas.openxmlformats.org/officeDocument/2006/relationships/oleObject" Target="../embeddings/oleObject277.bin" TargetMode="Internal" /><Relationship Id="rId9" Type="http://schemas.openxmlformats.org/officeDocument/2006/relationships/image" Target="../media/image234.wmf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288.bin" TargetMode="Internal" /><Relationship Id="rId11" Type="http://schemas.openxmlformats.org/officeDocument/2006/relationships/image" Target="../media/image244.wmf" /><Relationship Id="rId12" Type="http://schemas.openxmlformats.org/officeDocument/2006/relationships/oleObject" Target="../embeddings/oleObject289.bin" TargetMode="Internal" /><Relationship Id="rId13" Type="http://schemas.openxmlformats.org/officeDocument/2006/relationships/image" Target="../media/image245.wmf" /><Relationship Id="rId14" Type="http://schemas.openxmlformats.org/officeDocument/2006/relationships/oleObject" Target="../embeddings/oleObject290.bin" TargetMode="Internal" /><Relationship Id="rId15" Type="http://schemas.openxmlformats.org/officeDocument/2006/relationships/image" Target="../media/image246.wmf" /><Relationship Id="rId16" Type="http://schemas.openxmlformats.org/officeDocument/2006/relationships/oleObject" Target="../embeddings/oleObject291.bin" TargetMode="Internal" /><Relationship Id="rId17" Type="http://schemas.openxmlformats.org/officeDocument/2006/relationships/image" Target="../media/image247.wmf" /><Relationship Id="rId18" Type="http://schemas.openxmlformats.org/officeDocument/2006/relationships/vmlDrawing" Target="../drawings/vmlDrawing37.vml" /><Relationship Id="rId2" Type="http://schemas.openxmlformats.org/officeDocument/2006/relationships/oleObject" Target="../embeddings/oleObject284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285.bin" TargetMode="Internal" /><Relationship Id="rId5" Type="http://schemas.openxmlformats.org/officeDocument/2006/relationships/image" Target="../media/image241.wmf" /><Relationship Id="rId6" Type="http://schemas.openxmlformats.org/officeDocument/2006/relationships/oleObject" Target="../embeddings/oleObject286.bin" TargetMode="Internal" /><Relationship Id="rId7" Type="http://schemas.openxmlformats.org/officeDocument/2006/relationships/image" Target="../media/image242.wmf" /><Relationship Id="rId8" Type="http://schemas.openxmlformats.org/officeDocument/2006/relationships/oleObject" Target="../embeddings/oleObject287.bin" TargetMode="Internal" /><Relationship Id="rId9" Type="http://schemas.openxmlformats.org/officeDocument/2006/relationships/image" Target="../media/image243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3.v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296.bin" TargetMode="Internal" /><Relationship Id="rId11" Type="http://schemas.openxmlformats.org/officeDocument/2006/relationships/image" Target="../media/image251.wmf" /><Relationship Id="rId12" Type="http://schemas.openxmlformats.org/officeDocument/2006/relationships/oleObject" Target="../embeddings/oleObject297.bin" TargetMode="Internal" /><Relationship Id="rId13" Type="http://schemas.openxmlformats.org/officeDocument/2006/relationships/image" Target="../media/image252.wmf" /><Relationship Id="rId14" Type="http://schemas.openxmlformats.org/officeDocument/2006/relationships/oleObject" Target="../embeddings/oleObject298.bin" TargetMode="Internal" /><Relationship Id="rId15" Type="http://schemas.openxmlformats.org/officeDocument/2006/relationships/image" Target="../media/image253.wmf" /><Relationship Id="rId16" Type="http://schemas.openxmlformats.org/officeDocument/2006/relationships/oleObject" Target="../embeddings/oleObject299.bin" TargetMode="Internal" /><Relationship Id="rId17" Type="http://schemas.openxmlformats.org/officeDocument/2006/relationships/image" Target="../media/image254.wmf" /><Relationship Id="rId18" Type="http://schemas.openxmlformats.org/officeDocument/2006/relationships/vmlDrawing" Target="../drawings/vmlDrawing38.vml" /><Relationship Id="rId2" Type="http://schemas.openxmlformats.org/officeDocument/2006/relationships/oleObject" Target="../embeddings/oleObject292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293.bin" TargetMode="Internal" /><Relationship Id="rId5" Type="http://schemas.openxmlformats.org/officeDocument/2006/relationships/image" Target="../media/image248.wmf" /><Relationship Id="rId6" Type="http://schemas.openxmlformats.org/officeDocument/2006/relationships/oleObject" Target="../embeddings/oleObject294.bin" TargetMode="Internal" /><Relationship Id="rId7" Type="http://schemas.openxmlformats.org/officeDocument/2006/relationships/image" Target="../media/image249.wmf" /><Relationship Id="rId8" Type="http://schemas.openxmlformats.org/officeDocument/2006/relationships/oleObject" Target="../embeddings/oleObject295.bin" TargetMode="Internal" /><Relationship Id="rId9" Type="http://schemas.openxmlformats.org/officeDocument/2006/relationships/image" Target="../media/image250.wmf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04.bin" TargetMode="Internal" /><Relationship Id="rId11" Type="http://schemas.openxmlformats.org/officeDocument/2006/relationships/image" Target="../media/image258.wmf" /><Relationship Id="rId12" Type="http://schemas.openxmlformats.org/officeDocument/2006/relationships/oleObject" Target="../embeddings/oleObject305.bin" TargetMode="Internal" /><Relationship Id="rId13" Type="http://schemas.openxmlformats.org/officeDocument/2006/relationships/image" Target="../media/image259.wmf" /><Relationship Id="rId14" Type="http://schemas.openxmlformats.org/officeDocument/2006/relationships/oleObject" Target="../embeddings/oleObject306.bin" TargetMode="Internal" /><Relationship Id="rId15" Type="http://schemas.openxmlformats.org/officeDocument/2006/relationships/image" Target="../media/image260.wmf" /><Relationship Id="rId16" Type="http://schemas.openxmlformats.org/officeDocument/2006/relationships/vmlDrawing" Target="../drawings/vmlDrawing39.vml" /><Relationship Id="rId2" Type="http://schemas.openxmlformats.org/officeDocument/2006/relationships/oleObject" Target="../embeddings/oleObject300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01.bin" TargetMode="Internal" /><Relationship Id="rId5" Type="http://schemas.openxmlformats.org/officeDocument/2006/relationships/image" Target="../media/image255.wmf" /><Relationship Id="rId6" Type="http://schemas.openxmlformats.org/officeDocument/2006/relationships/oleObject" Target="../embeddings/oleObject302.bin" TargetMode="Internal" /><Relationship Id="rId7" Type="http://schemas.openxmlformats.org/officeDocument/2006/relationships/image" Target="../media/image256.wmf" /><Relationship Id="rId8" Type="http://schemas.openxmlformats.org/officeDocument/2006/relationships/oleObject" Target="../embeddings/oleObject303.bin" TargetMode="Internal" /><Relationship Id="rId9" Type="http://schemas.openxmlformats.org/officeDocument/2006/relationships/image" Target="../media/image257.wmf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11.bin" TargetMode="Internal" /><Relationship Id="rId11" Type="http://schemas.openxmlformats.org/officeDocument/2006/relationships/image" Target="../media/image264.wmf" /><Relationship Id="rId12" Type="http://schemas.openxmlformats.org/officeDocument/2006/relationships/oleObject" Target="../embeddings/oleObject312.bin" TargetMode="Internal" /><Relationship Id="rId13" Type="http://schemas.openxmlformats.org/officeDocument/2006/relationships/image" Target="../media/image265.wmf" /><Relationship Id="rId14" Type="http://schemas.openxmlformats.org/officeDocument/2006/relationships/oleObject" Target="../embeddings/oleObject313.bin" TargetMode="Internal" /><Relationship Id="rId15" Type="http://schemas.openxmlformats.org/officeDocument/2006/relationships/image" Target="../media/image266.wmf" /><Relationship Id="rId16" Type="http://schemas.openxmlformats.org/officeDocument/2006/relationships/vmlDrawing" Target="../drawings/vmlDrawing40.vml" /><Relationship Id="rId2" Type="http://schemas.openxmlformats.org/officeDocument/2006/relationships/oleObject" Target="../embeddings/oleObject307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08.bin" TargetMode="Internal" /><Relationship Id="rId5" Type="http://schemas.openxmlformats.org/officeDocument/2006/relationships/image" Target="../media/image261.wmf" /><Relationship Id="rId6" Type="http://schemas.openxmlformats.org/officeDocument/2006/relationships/oleObject" Target="../embeddings/oleObject309.bin" TargetMode="Internal" /><Relationship Id="rId7" Type="http://schemas.openxmlformats.org/officeDocument/2006/relationships/image" Target="../media/image262.wmf" /><Relationship Id="rId8" Type="http://schemas.openxmlformats.org/officeDocument/2006/relationships/oleObject" Target="../embeddings/oleObject310.bin" TargetMode="Internal" /><Relationship Id="rId9" Type="http://schemas.openxmlformats.org/officeDocument/2006/relationships/image" Target="../media/image263.wmf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18.bin" TargetMode="Internal" /><Relationship Id="rId11" Type="http://schemas.openxmlformats.org/officeDocument/2006/relationships/image" Target="../media/image270.wmf" /><Relationship Id="rId12" Type="http://schemas.openxmlformats.org/officeDocument/2006/relationships/oleObject" Target="../embeddings/oleObject319.bin" TargetMode="Internal" /><Relationship Id="rId13" Type="http://schemas.openxmlformats.org/officeDocument/2006/relationships/image" Target="../media/image271.wmf" /><Relationship Id="rId14" Type="http://schemas.openxmlformats.org/officeDocument/2006/relationships/oleObject" Target="../embeddings/oleObject320.bin" TargetMode="Internal" /><Relationship Id="rId15" Type="http://schemas.openxmlformats.org/officeDocument/2006/relationships/image" Target="../media/image272.wmf" /><Relationship Id="rId16" Type="http://schemas.openxmlformats.org/officeDocument/2006/relationships/oleObject" Target="../embeddings/oleObject321.bin" TargetMode="Internal" /><Relationship Id="rId17" Type="http://schemas.openxmlformats.org/officeDocument/2006/relationships/image" Target="../media/image273.wmf" /><Relationship Id="rId18" Type="http://schemas.openxmlformats.org/officeDocument/2006/relationships/oleObject" Target="../embeddings/oleObject322.bin" TargetMode="Internal" /><Relationship Id="rId19" Type="http://schemas.openxmlformats.org/officeDocument/2006/relationships/image" Target="../media/image274.wmf" /><Relationship Id="rId2" Type="http://schemas.openxmlformats.org/officeDocument/2006/relationships/oleObject" Target="../embeddings/oleObject314.bin" TargetMode="Internal" /><Relationship Id="rId20" Type="http://schemas.openxmlformats.org/officeDocument/2006/relationships/vmlDrawing" Target="../drawings/vmlDrawing41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15.bin" TargetMode="Internal" /><Relationship Id="rId5" Type="http://schemas.openxmlformats.org/officeDocument/2006/relationships/image" Target="../media/image267.wmf" /><Relationship Id="rId6" Type="http://schemas.openxmlformats.org/officeDocument/2006/relationships/oleObject" Target="../embeddings/oleObject316.bin" TargetMode="Internal" /><Relationship Id="rId7" Type="http://schemas.openxmlformats.org/officeDocument/2006/relationships/image" Target="../media/image268.wmf" /><Relationship Id="rId8" Type="http://schemas.openxmlformats.org/officeDocument/2006/relationships/oleObject" Target="../embeddings/oleObject317.bin" TargetMode="Internal" /><Relationship Id="rId9" Type="http://schemas.openxmlformats.org/officeDocument/2006/relationships/image" Target="../media/image269.wmf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27.bin" TargetMode="Internal" /><Relationship Id="rId11" Type="http://schemas.openxmlformats.org/officeDocument/2006/relationships/image" Target="../media/image278.wmf" /><Relationship Id="rId12" Type="http://schemas.openxmlformats.org/officeDocument/2006/relationships/oleObject" Target="../embeddings/oleObject328.bin" TargetMode="Internal" /><Relationship Id="rId13" Type="http://schemas.openxmlformats.org/officeDocument/2006/relationships/image" Target="../media/image279.wmf" /><Relationship Id="rId14" Type="http://schemas.openxmlformats.org/officeDocument/2006/relationships/oleObject" Target="../embeddings/oleObject329.bin" TargetMode="Internal" /><Relationship Id="rId15" Type="http://schemas.openxmlformats.org/officeDocument/2006/relationships/image" Target="../media/image280.wmf" /><Relationship Id="rId16" Type="http://schemas.openxmlformats.org/officeDocument/2006/relationships/oleObject" Target="../embeddings/oleObject330.bin" TargetMode="Internal" /><Relationship Id="rId17" Type="http://schemas.openxmlformats.org/officeDocument/2006/relationships/image" Target="../media/image281.wmf" /><Relationship Id="rId18" Type="http://schemas.openxmlformats.org/officeDocument/2006/relationships/vmlDrawing" Target="../drawings/vmlDrawing42.vml" /><Relationship Id="rId2" Type="http://schemas.openxmlformats.org/officeDocument/2006/relationships/oleObject" Target="../embeddings/oleObject323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24.bin" TargetMode="Internal" /><Relationship Id="rId5" Type="http://schemas.openxmlformats.org/officeDocument/2006/relationships/image" Target="../media/image275.wmf" /><Relationship Id="rId6" Type="http://schemas.openxmlformats.org/officeDocument/2006/relationships/oleObject" Target="../embeddings/oleObject325.bin" TargetMode="Internal" /><Relationship Id="rId7" Type="http://schemas.openxmlformats.org/officeDocument/2006/relationships/image" Target="../media/image276.wmf" /><Relationship Id="rId8" Type="http://schemas.openxmlformats.org/officeDocument/2006/relationships/oleObject" Target="../embeddings/oleObject326.bin" TargetMode="Internal" /><Relationship Id="rId9" Type="http://schemas.openxmlformats.org/officeDocument/2006/relationships/image" Target="../media/image277.wmf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35.bin" TargetMode="Internal" /><Relationship Id="rId11" Type="http://schemas.openxmlformats.org/officeDocument/2006/relationships/image" Target="../media/image285.wmf" /><Relationship Id="rId12" Type="http://schemas.openxmlformats.org/officeDocument/2006/relationships/oleObject" Target="../embeddings/oleObject336.bin" TargetMode="Internal" /><Relationship Id="rId13" Type="http://schemas.openxmlformats.org/officeDocument/2006/relationships/image" Target="../media/image286.wmf" /><Relationship Id="rId14" Type="http://schemas.openxmlformats.org/officeDocument/2006/relationships/oleObject" Target="../embeddings/oleObject337.bin" TargetMode="Internal" /><Relationship Id="rId15" Type="http://schemas.openxmlformats.org/officeDocument/2006/relationships/image" Target="../media/image287.wmf" /><Relationship Id="rId16" Type="http://schemas.openxmlformats.org/officeDocument/2006/relationships/oleObject" Target="../embeddings/oleObject338.bin" TargetMode="Internal" /><Relationship Id="rId17" Type="http://schemas.openxmlformats.org/officeDocument/2006/relationships/image" Target="../media/image288.wmf" /><Relationship Id="rId18" Type="http://schemas.openxmlformats.org/officeDocument/2006/relationships/oleObject" Target="../embeddings/oleObject339.bin" TargetMode="Internal" /><Relationship Id="rId19" Type="http://schemas.openxmlformats.org/officeDocument/2006/relationships/image" Target="../media/image289.wmf" /><Relationship Id="rId2" Type="http://schemas.openxmlformats.org/officeDocument/2006/relationships/oleObject" Target="../embeddings/oleObject331.bin" TargetMode="Internal" /><Relationship Id="rId20" Type="http://schemas.openxmlformats.org/officeDocument/2006/relationships/oleObject" Target="../embeddings/oleObject340.bin" TargetMode="Internal" /><Relationship Id="rId21" Type="http://schemas.openxmlformats.org/officeDocument/2006/relationships/image" Target="../media/image290.wmf" /><Relationship Id="rId22" Type="http://schemas.openxmlformats.org/officeDocument/2006/relationships/oleObject" Target="../embeddings/oleObject341.bin" TargetMode="Internal" /><Relationship Id="rId23" Type="http://schemas.openxmlformats.org/officeDocument/2006/relationships/image" Target="../media/image291.wmf" /><Relationship Id="rId24" Type="http://schemas.openxmlformats.org/officeDocument/2006/relationships/oleObject" Target="../embeddings/oleObject342.bin" TargetMode="Internal" /><Relationship Id="rId25" Type="http://schemas.openxmlformats.org/officeDocument/2006/relationships/image" Target="../media/image292.wmf" /><Relationship Id="rId26" Type="http://schemas.openxmlformats.org/officeDocument/2006/relationships/oleObject" Target="../embeddings/oleObject343.bin" TargetMode="Internal" /><Relationship Id="rId27" Type="http://schemas.openxmlformats.org/officeDocument/2006/relationships/image" Target="../media/image293.wmf" /><Relationship Id="rId28" Type="http://schemas.openxmlformats.org/officeDocument/2006/relationships/vmlDrawing" Target="../drawings/vmlDrawing43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32.bin" TargetMode="Internal" /><Relationship Id="rId5" Type="http://schemas.openxmlformats.org/officeDocument/2006/relationships/image" Target="../media/image282.wmf" /><Relationship Id="rId6" Type="http://schemas.openxmlformats.org/officeDocument/2006/relationships/oleObject" Target="../embeddings/oleObject333.bin" TargetMode="Internal" /><Relationship Id="rId7" Type="http://schemas.openxmlformats.org/officeDocument/2006/relationships/image" Target="../media/image283.wmf" /><Relationship Id="rId8" Type="http://schemas.openxmlformats.org/officeDocument/2006/relationships/oleObject" Target="../embeddings/oleObject334.bin" TargetMode="Internal" /><Relationship Id="rId9" Type="http://schemas.openxmlformats.org/officeDocument/2006/relationships/image" Target="../media/image284.wmf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48.bin" TargetMode="Internal" /><Relationship Id="rId11" Type="http://schemas.openxmlformats.org/officeDocument/2006/relationships/image" Target="../media/image297.wmf" /><Relationship Id="rId12" Type="http://schemas.openxmlformats.org/officeDocument/2006/relationships/oleObject" Target="../embeddings/oleObject349.bin" TargetMode="Internal" /><Relationship Id="rId13" Type="http://schemas.openxmlformats.org/officeDocument/2006/relationships/image" Target="../media/image298.wmf" /><Relationship Id="rId14" Type="http://schemas.openxmlformats.org/officeDocument/2006/relationships/oleObject" Target="../embeddings/oleObject350.bin" TargetMode="Internal" /><Relationship Id="rId15" Type="http://schemas.openxmlformats.org/officeDocument/2006/relationships/image" Target="../media/image299.wmf" /><Relationship Id="rId16" Type="http://schemas.openxmlformats.org/officeDocument/2006/relationships/oleObject" Target="../embeddings/oleObject351.bin" TargetMode="Internal" /><Relationship Id="rId17" Type="http://schemas.openxmlformats.org/officeDocument/2006/relationships/image" Target="../media/image288.wmf" /><Relationship Id="rId18" Type="http://schemas.openxmlformats.org/officeDocument/2006/relationships/oleObject" Target="../embeddings/oleObject352.bin" TargetMode="Internal" /><Relationship Id="rId19" Type="http://schemas.openxmlformats.org/officeDocument/2006/relationships/image" Target="../media/image289.wmf" /><Relationship Id="rId2" Type="http://schemas.openxmlformats.org/officeDocument/2006/relationships/oleObject" Target="../embeddings/oleObject344.bin" TargetMode="Internal" /><Relationship Id="rId20" Type="http://schemas.openxmlformats.org/officeDocument/2006/relationships/oleObject" Target="../embeddings/oleObject353.bin" TargetMode="Internal" /><Relationship Id="rId21" Type="http://schemas.openxmlformats.org/officeDocument/2006/relationships/image" Target="../media/image290.wmf" /><Relationship Id="rId22" Type="http://schemas.openxmlformats.org/officeDocument/2006/relationships/oleObject" Target="../embeddings/oleObject354.bin" TargetMode="Internal" /><Relationship Id="rId23" Type="http://schemas.openxmlformats.org/officeDocument/2006/relationships/image" Target="../media/image291.wmf" /><Relationship Id="rId24" Type="http://schemas.openxmlformats.org/officeDocument/2006/relationships/vmlDrawing" Target="../drawings/vmlDrawing44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45.bin" TargetMode="Internal" /><Relationship Id="rId5" Type="http://schemas.openxmlformats.org/officeDocument/2006/relationships/image" Target="../media/image294.wmf" /><Relationship Id="rId6" Type="http://schemas.openxmlformats.org/officeDocument/2006/relationships/oleObject" Target="../embeddings/oleObject346.bin" TargetMode="Internal" /><Relationship Id="rId7" Type="http://schemas.openxmlformats.org/officeDocument/2006/relationships/image" Target="../media/image295.wmf" /><Relationship Id="rId8" Type="http://schemas.openxmlformats.org/officeDocument/2006/relationships/oleObject" Target="../embeddings/oleObject347.bin" TargetMode="Internal" /><Relationship Id="rId9" Type="http://schemas.openxmlformats.org/officeDocument/2006/relationships/image" Target="../media/image296.wmf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59.bin" TargetMode="Internal" /><Relationship Id="rId11" Type="http://schemas.openxmlformats.org/officeDocument/2006/relationships/image" Target="../media/image302.wmf" /><Relationship Id="rId12" Type="http://schemas.openxmlformats.org/officeDocument/2006/relationships/oleObject" Target="../embeddings/oleObject360.bin" TargetMode="Internal" /><Relationship Id="rId13" Type="http://schemas.openxmlformats.org/officeDocument/2006/relationships/image" Target="../media/image303.wmf" /><Relationship Id="rId14" Type="http://schemas.openxmlformats.org/officeDocument/2006/relationships/oleObject" Target="../embeddings/oleObject361.bin" TargetMode="Internal" /><Relationship Id="rId15" Type="http://schemas.openxmlformats.org/officeDocument/2006/relationships/image" Target="../media/image288.wmf" /><Relationship Id="rId16" Type="http://schemas.openxmlformats.org/officeDocument/2006/relationships/oleObject" Target="../embeddings/oleObject362.bin" TargetMode="Internal" /><Relationship Id="rId17" Type="http://schemas.openxmlformats.org/officeDocument/2006/relationships/image" Target="../media/image289.wmf" /><Relationship Id="rId18" Type="http://schemas.openxmlformats.org/officeDocument/2006/relationships/oleObject" Target="../embeddings/oleObject363.bin" TargetMode="Internal" /><Relationship Id="rId19" Type="http://schemas.openxmlformats.org/officeDocument/2006/relationships/image" Target="../media/image290.wmf" /><Relationship Id="rId2" Type="http://schemas.openxmlformats.org/officeDocument/2006/relationships/oleObject" Target="../embeddings/oleObject355.bin" TargetMode="Internal" /><Relationship Id="rId20" Type="http://schemas.openxmlformats.org/officeDocument/2006/relationships/oleObject" Target="../embeddings/oleObject364.bin" TargetMode="Internal" /><Relationship Id="rId21" Type="http://schemas.openxmlformats.org/officeDocument/2006/relationships/image" Target="../media/image291.wmf" /><Relationship Id="rId22" Type="http://schemas.openxmlformats.org/officeDocument/2006/relationships/oleObject" Target="../embeddings/oleObject365.bin" TargetMode="Internal" /><Relationship Id="rId23" Type="http://schemas.openxmlformats.org/officeDocument/2006/relationships/image" Target="../media/image304.wmf" /><Relationship Id="rId24" Type="http://schemas.openxmlformats.org/officeDocument/2006/relationships/oleObject" Target="../embeddings/oleObject366.bin" TargetMode="Internal" /><Relationship Id="rId25" Type="http://schemas.openxmlformats.org/officeDocument/2006/relationships/image" Target="../media/image293.wmf" /><Relationship Id="rId26" Type="http://schemas.openxmlformats.org/officeDocument/2006/relationships/vmlDrawing" Target="../drawings/vmlDrawing45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56.bin" TargetMode="Internal" /><Relationship Id="rId5" Type="http://schemas.openxmlformats.org/officeDocument/2006/relationships/image" Target="../media/image300.wmf" /><Relationship Id="rId6" Type="http://schemas.openxmlformats.org/officeDocument/2006/relationships/oleObject" Target="../embeddings/oleObject357.bin" TargetMode="Internal" /><Relationship Id="rId7" Type="http://schemas.openxmlformats.org/officeDocument/2006/relationships/image" Target="../media/image301.wmf" /><Relationship Id="rId8" Type="http://schemas.openxmlformats.org/officeDocument/2006/relationships/oleObject" Target="../embeddings/oleObject358.bin" TargetMode="Internal" /><Relationship Id="rId9" Type="http://schemas.openxmlformats.org/officeDocument/2006/relationships/image" Target="../media/image286.wmf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71.bin" TargetMode="Internal" /><Relationship Id="rId11" Type="http://schemas.openxmlformats.org/officeDocument/2006/relationships/image" Target="../media/image308.wmf" /><Relationship Id="rId12" Type="http://schemas.openxmlformats.org/officeDocument/2006/relationships/oleObject" Target="../embeddings/oleObject372.bin" TargetMode="Internal" /><Relationship Id="rId13" Type="http://schemas.openxmlformats.org/officeDocument/2006/relationships/image" Target="../media/image309.wmf" /><Relationship Id="rId14" Type="http://schemas.openxmlformats.org/officeDocument/2006/relationships/oleObject" Target="../embeddings/oleObject373.bin" TargetMode="Internal" /><Relationship Id="rId15" Type="http://schemas.openxmlformats.org/officeDocument/2006/relationships/image" Target="../media/image310.wmf" /><Relationship Id="rId16" Type="http://schemas.openxmlformats.org/officeDocument/2006/relationships/oleObject" Target="../embeddings/oleObject374.bin" TargetMode="Internal" /><Relationship Id="rId17" Type="http://schemas.openxmlformats.org/officeDocument/2006/relationships/image" Target="../media/image311.wmf" /><Relationship Id="rId18" Type="http://schemas.openxmlformats.org/officeDocument/2006/relationships/oleObject" Target="../embeddings/oleObject375.bin" TargetMode="Internal" /><Relationship Id="rId19" Type="http://schemas.openxmlformats.org/officeDocument/2006/relationships/image" Target="../media/image312.wmf" /><Relationship Id="rId2" Type="http://schemas.openxmlformats.org/officeDocument/2006/relationships/oleObject" Target="../embeddings/oleObject367.bin" TargetMode="Internal" /><Relationship Id="rId20" Type="http://schemas.openxmlformats.org/officeDocument/2006/relationships/oleObject" Target="../embeddings/oleObject376.bin" TargetMode="Internal" /><Relationship Id="rId21" Type="http://schemas.openxmlformats.org/officeDocument/2006/relationships/image" Target="../media/image313.wmf" /><Relationship Id="rId22" Type="http://schemas.openxmlformats.org/officeDocument/2006/relationships/oleObject" Target="../embeddings/oleObject377.bin" TargetMode="Internal" /><Relationship Id="rId23" Type="http://schemas.openxmlformats.org/officeDocument/2006/relationships/image" Target="../media/image314.wmf" /><Relationship Id="rId24" Type="http://schemas.openxmlformats.org/officeDocument/2006/relationships/oleObject" Target="../embeddings/oleObject378.bin" TargetMode="Internal" /><Relationship Id="rId25" Type="http://schemas.openxmlformats.org/officeDocument/2006/relationships/image" Target="../media/image315.wmf" /><Relationship Id="rId26" Type="http://schemas.openxmlformats.org/officeDocument/2006/relationships/vmlDrawing" Target="../drawings/vmlDrawing46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68.bin" TargetMode="Internal" /><Relationship Id="rId5" Type="http://schemas.openxmlformats.org/officeDocument/2006/relationships/image" Target="../media/image305.wmf" /><Relationship Id="rId6" Type="http://schemas.openxmlformats.org/officeDocument/2006/relationships/oleObject" Target="../embeddings/oleObject369.bin" TargetMode="Internal" /><Relationship Id="rId7" Type="http://schemas.openxmlformats.org/officeDocument/2006/relationships/image" Target="../media/image306.wmf" /><Relationship Id="rId8" Type="http://schemas.openxmlformats.org/officeDocument/2006/relationships/oleObject" Target="../embeddings/oleObject370.bin" TargetMode="Internal" /><Relationship Id="rId9" Type="http://schemas.openxmlformats.org/officeDocument/2006/relationships/image" Target="../media/image307.wmf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83.bin" TargetMode="Internal" /><Relationship Id="rId11" Type="http://schemas.openxmlformats.org/officeDocument/2006/relationships/image" Target="../media/image320.wmf" /><Relationship Id="rId12" Type="http://schemas.openxmlformats.org/officeDocument/2006/relationships/oleObject" Target="../embeddings/oleObject384.bin" TargetMode="Internal" /><Relationship Id="rId13" Type="http://schemas.openxmlformats.org/officeDocument/2006/relationships/image" Target="../media/image321.wmf" /><Relationship Id="rId14" Type="http://schemas.openxmlformats.org/officeDocument/2006/relationships/oleObject" Target="../embeddings/oleObject385.bin" TargetMode="Internal" /><Relationship Id="rId15" Type="http://schemas.openxmlformats.org/officeDocument/2006/relationships/image" Target="../media/image322.wmf" /><Relationship Id="rId16" Type="http://schemas.openxmlformats.org/officeDocument/2006/relationships/oleObject" Target="../embeddings/oleObject386.bin" TargetMode="Internal" /><Relationship Id="rId17" Type="http://schemas.openxmlformats.org/officeDocument/2006/relationships/image" Target="../media/image2.png" /><Relationship Id="rId18" Type="http://schemas.openxmlformats.org/officeDocument/2006/relationships/vmlDrawing" Target="../drawings/vmlDrawing47.vml" /><Relationship Id="rId2" Type="http://schemas.openxmlformats.org/officeDocument/2006/relationships/oleObject" Target="../embeddings/oleObject379.bin" TargetMode="Internal" /><Relationship Id="rId3" Type="http://schemas.openxmlformats.org/officeDocument/2006/relationships/image" Target="../media/image316.wmf" /><Relationship Id="rId4" Type="http://schemas.openxmlformats.org/officeDocument/2006/relationships/oleObject" Target="../embeddings/oleObject380.bin" TargetMode="Internal" /><Relationship Id="rId5" Type="http://schemas.openxmlformats.org/officeDocument/2006/relationships/image" Target="../media/image317.wmf" /><Relationship Id="rId6" Type="http://schemas.openxmlformats.org/officeDocument/2006/relationships/oleObject" Target="../embeddings/oleObject381.bin" TargetMode="Internal" /><Relationship Id="rId7" Type="http://schemas.openxmlformats.org/officeDocument/2006/relationships/image" Target="../media/image318.wmf" /><Relationship Id="rId8" Type="http://schemas.openxmlformats.org/officeDocument/2006/relationships/oleObject" Target="../embeddings/oleObject382.bin" TargetMode="Internal" /><Relationship Id="rId9" Type="http://schemas.openxmlformats.org/officeDocument/2006/relationships/image" Target="../media/image319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8.bin" TargetMode="Internal" /><Relationship Id="rId11" Type="http://schemas.openxmlformats.org/officeDocument/2006/relationships/image" Target="../media/image6.wmf" /><Relationship Id="rId12" Type="http://schemas.openxmlformats.org/officeDocument/2006/relationships/oleObject" Target="../embeddings/oleObject9.bin" TargetMode="Internal" /><Relationship Id="rId13" Type="http://schemas.openxmlformats.org/officeDocument/2006/relationships/image" Target="../media/image7.wmf" /><Relationship Id="rId14" Type="http://schemas.openxmlformats.org/officeDocument/2006/relationships/oleObject" Target="../embeddings/oleObject10.bin" TargetMode="Internal" /><Relationship Id="rId15" Type="http://schemas.openxmlformats.org/officeDocument/2006/relationships/image" Target="../media/image8.wmf" /><Relationship Id="rId16" Type="http://schemas.openxmlformats.org/officeDocument/2006/relationships/oleObject" Target="../embeddings/oleObject11.bin" TargetMode="Internal" /><Relationship Id="rId17" Type="http://schemas.openxmlformats.org/officeDocument/2006/relationships/image" Target="../media/image9.wmf" /><Relationship Id="rId18" Type="http://schemas.openxmlformats.org/officeDocument/2006/relationships/vmlDrawing" Target="../drawings/vmlDrawing4.v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3.wmf" /><Relationship Id="rId6" Type="http://schemas.openxmlformats.org/officeDocument/2006/relationships/oleObject" Target="../embeddings/oleObject6.bin" TargetMode="Internal" /><Relationship Id="rId7" Type="http://schemas.openxmlformats.org/officeDocument/2006/relationships/image" Target="../media/image4.wmf" /><Relationship Id="rId8" Type="http://schemas.openxmlformats.org/officeDocument/2006/relationships/oleObject" Target="../embeddings/oleObject7.bin" TargetMode="Internal" /><Relationship Id="rId9" Type="http://schemas.openxmlformats.org/officeDocument/2006/relationships/image" Target="../media/image5.wmf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391.bin" TargetMode="Internal" /><Relationship Id="rId11" Type="http://schemas.openxmlformats.org/officeDocument/2006/relationships/image" Target="../media/image327.wmf" /><Relationship Id="rId12" Type="http://schemas.openxmlformats.org/officeDocument/2006/relationships/oleObject" Target="../embeddings/oleObject392.bin" TargetMode="Internal" /><Relationship Id="rId13" Type="http://schemas.openxmlformats.org/officeDocument/2006/relationships/image" Target="../media/image328.wmf" /><Relationship Id="rId14" Type="http://schemas.openxmlformats.org/officeDocument/2006/relationships/oleObject" Target="../embeddings/oleObject393.bin" TargetMode="Internal" /><Relationship Id="rId15" Type="http://schemas.openxmlformats.org/officeDocument/2006/relationships/image" Target="../media/image329.wmf" /><Relationship Id="rId16" Type="http://schemas.openxmlformats.org/officeDocument/2006/relationships/oleObject" Target="../embeddings/oleObject394.bin" TargetMode="Internal" /><Relationship Id="rId17" Type="http://schemas.openxmlformats.org/officeDocument/2006/relationships/image" Target="../media/image330.wmf" /><Relationship Id="rId18" Type="http://schemas.openxmlformats.org/officeDocument/2006/relationships/oleObject" Target="../embeddings/oleObject395.bin" TargetMode="Internal" /><Relationship Id="rId19" Type="http://schemas.openxmlformats.org/officeDocument/2006/relationships/image" Target="../media/image2.png" /><Relationship Id="rId2" Type="http://schemas.openxmlformats.org/officeDocument/2006/relationships/oleObject" Target="../embeddings/oleObject387.bin" TargetMode="Internal" /><Relationship Id="rId20" Type="http://schemas.openxmlformats.org/officeDocument/2006/relationships/oleObject" Target="../embeddings/oleObject396.bin" TargetMode="Internal" /><Relationship Id="rId21" Type="http://schemas.openxmlformats.org/officeDocument/2006/relationships/image" Target="../media/image331.wmf" /><Relationship Id="rId22" Type="http://schemas.openxmlformats.org/officeDocument/2006/relationships/oleObject" Target="../embeddings/oleObject397.bin" TargetMode="Internal" /><Relationship Id="rId23" Type="http://schemas.openxmlformats.org/officeDocument/2006/relationships/image" Target="../media/image332.wmf" /><Relationship Id="rId24" Type="http://schemas.openxmlformats.org/officeDocument/2006/relationships/vmlDrawing" Target="../drawings/vmlDrawing48.vml" /><Relationship Id="rId3" Type="http://schemas.openxmlformats.org/officeDocument/2006/relationships/image" Target="../media/image323.wmf" /><Relationship Id="rId4" Type="http://schemas.openxmlformats.org/officeDocument/2006/relationships/oleObject" Target="../embeddings/oleObject388.bin" TargetMode="Internal" /><Relationship Id="rId5" Type="http://schemas.openxmlformats.org/officeDocument/2006/relationships/image" Target="../media/image324.wmf" /><Relationship Id="rId6" Type="http://schemas.openxmlformats.org/officeDocument/2006/relationships/oleObject" Target="../embeddings/oleObject389.bin" TargetMode="Internal" /><Relationship Id="rId7" Type="http://schemas.openxmlformats.org/officeDocument/2006/relationships/image" Target="../media/image325.wmf" /><Relationship Id="rId8" Type="http://schemas.openxmlformats.org/officeDocument/2006/relationships/oleObject" Target="../embeddings/oleObject390.bin" TargetMode="Internal" /><Relationship Id="rId9" Type="http://schemas.openxmlformats.org/officeDocument/2006/relationships/image" Target="../media/image326.wmf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402.bin" TargetMode="Internal" /><Relationship Id="rId11" Type="http://schemas.openxmlformats.org/officeDocument/2006/relationships/image" Target="../media/image336.wmf" /><Relationship Id="rId12" Type="http://schemas.openxmlformats.org/officeDocument/2006/relationships/oleObject" Target="../embeddings/oleObject403.bin" TargetMode="Internal" /><Relationship Id="rId13" Type="http://schemas.openxmlformats.org/officeDocument/2006/relationships/image" Target="../media/image337.wmf" /><Relationship Id="rId14" Type="http://schemas.openxmlformats.org/officeDocument/2006/relationships/oleObject" Target="../embeddings/oleObject404.bin" TargetMode="Internal" /><Relationship Id="rId15" Type="http://schemas.openxmlformats.org/officeDocument/2006/relationships/image" Target="../media/image338.wmf" /><Relationship Id="rId16" Type="http://schemas.openxmlformats.org/officeDocument/2006/relationships/oleObject" Target="../embeddings/oleObject405.bin" TargetMode="Internal" /><Relationship Id="rId17" Type="http://schemas.openxmlformats.org/officeDocument/2006/relationships/image" Target="../media/image339.wmf" /><Relationship Id="rId18" Type="http://schemas.openxmlformats.org/officeDocument/2006/relationships/oleObject" Target="../embeddings/oleObject406.bin" TargetMode="Internal" /><Relationship Id="rId19" Type="http://schemas.openxmlformats.org/officeDocument/2006/relationships/image" Target="../media/image340.wmf" /><Relationship Id="rId2" Type="http://schemas.openxmlformats.org/officeDocument/2006/relationships/oleObject" Target="../embeddings/oleObject398.bin" TargetMode="Internal" /><Relationship Id="rId20" Type="http://schemas.openxmlformats.org/officeDocument/2006/relationships/vmlDrawing" Target="../drawings/vmlDrawing49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99.bin" TargetMode="Internal" /><Relationship Id="rId5" Type="http://schemas.openxmlformats.org/officeDocument/2006/relationships/image" Target="../media/image333.wmf" /><Relationship Id="rId6" Type="http://schemas.openxmlformats.org/officeDocument/2006/relationships/oleObject" Target="../embeddings/oleObject400.bin" TargetMode="Internal" /><Relationship Id="rId7" Type="http://schemas.openxmlformats.org/officeDocument/2006/relationships/image" Target="../media/image334.wmf" /><Relationship Id="rId8" Type="http://schemas.openxmlformats.org/officeDocument/2006/relationships/oleObject" Target="../embeddings/oleObject401.bin" TargetMode="Internal" /><Relationship Id="rId9" Type="http://schemas.openxmlformats.org/officeDocument/2006/relationships/image" Target="../media/image335.wmf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411.bin" TargetMode="Internal" /><Relationship Id="rId11" Type="http://schemas.openxmlformats.org/officeDocument/2006/relationships/image" Target="../media/image344.wmf" /><Relationship Id="rId12" Type="http://schemas.openxmlformats.org/officeDocument/2006/relationships/oleObject" Target="../embeddings/oleObject412.bin" TargetMode="Internal" /><Relationship Id="rId13" Type="http://schemas.openxmlformats.org/officeDocument/2006/relationships/image" Target="../media/image345.wmf" /><Relationship Id="rId14" Type="http://schemas.openxmlformats.org/officeDocument/2006/relationships/vmlDrawing" Target="../drawings/vmlDrawing50.vml" /><Relationship Id="rId2" Type="http://schemas.openxmlformats.org/officeDocument/2006/relationships/oleObject" Target="../embeddings/oleObject407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408.bin" TargetMode="Internal" /><Relationship Id="rId5" Type="http://schemas.openxmlformats.org/officeDocument/2006/relationships/image" Target="../media/image341.wmf" /><Relationship Id="rId6" Type="http://schemas.openxmlformats.org/officeDocument/2006/relationships/oleObject" Target="../embeddings/oleObject409.bin" TargetMode="Internal" /><Relationship Id="rId7" Type="http://schemas.openxmlformats.org/officeDocument/2006/relationships/image" Target="../media/image342.wmf" /><Relationship Id="rId8" Type="http://schemas.openxmlformats.org/officeDocument/2006/relationships/oleObject" Target="../embeddings/oleObject410.bin" TargetMode="Internal" /><Relationship Id="rId9" Type="http://schemas.openxmlformats.org/officeDocument/2006/relationships/image" Target="../media/image343.wmf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417.bin" TargetMode="Internal" /><Relationship Id="rId11" Type="http://schemas.openxmlformats.org/officeDocument/2006/relationships/image" Target="../media/image349.wmf" /><Relationship Id="rId12" Type="http://schemas.openxmlformats.org/officeDocument/2006/relationships/oleObject" Target="../embeddings/oleObject418.bin" TargetMode="Internal" /><Relationship Id="rId13" Type="http://schemas.openxmlformats.org/officeDocument/2006/relationships/image" Target="../media/image350.wmf" /><Relationship Id="rId14" Type="http://schemas.openxmlformats.org/officeDocument/2006/relationships/oleObject" Target="../embeddings/oleObject419.bin" TargetMode="Internal" /><Relationship Id="rId15" Type="http://schemas.openxmlformats.org/officeDocument/2006/relationships/image" Target="../media/image351.wmf" /><Relationship Id="rId16" Type="http://schemas.openxmlformats.org/officeDocument/2006/relationships/vmlDrawing" Target="../drawings/vmlDrawing51.vml" /><Relationship Id="rId2" Type="http://schemas.openxmlformats.org/officeDocument/2006/relationships/oleObject" Target="../embeddings/oleObject413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414.bin" TargetMode="Internal" /><Relationship Id="rId5" Type="http://schemas.openxmlformats.org/officeDocument/2006/relationships/image" Target="../media/image346.wmf" /><Relationship Id="rId6" Type="http://schemas.openxmlformats.org/officeDocument/2006/relationships/oleObject" Target="../embeddings/oleObject415.bin" TargetMode="Internal" /><Relationship Id="rId7" Type="http://schemas.openxmlformats.org/officeDocument/2006/relationships/image" Target="../media/image347.wmf" /><Relationship Id="rId8" Type="http://schemas.openxmlformats.org/officeDocument/2006/relationships/oleObject" Target="../embeddings/oleObject416.bin" TargetMode="Internal" /><Relationship Id="rId9" Type="http://schemas.openxmlformats.org/officeDocument/2006/relationships/image" Target="../media/image348.wmf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424.bin" TargetMode="Internal" /><Relationship Id="rId11" Type="http://schemas.openxmlformats.org/officeDocument/2006/relationships/image" Target="../media/image355.wmf" /><Relationship Id="rId12" Type="http://schemas.openxmlformats.org/officeDocument/2006/relationships/oleObject" Target="../embeddings/oleObject425.bin" TargetMode="Internal" /><Relationship Id="rId13" Type="http://schemas.openxmlformats.org/officeDocument/2006/relationships/image" Target="../media/image356.wmf" /><Relationship Id="rId14" Type="http://schemas.openxmlformats.org/officeDocument/2006/relationships/oleObject" Target="../embeddings/oleObject426.bin" TargetMode="Internal" /><Relationship Id="rId15" Type="http://schemas.openxmlformats.org/officeDocument/2006/relationships/image" Target="../media/image357.wmf" /><Relationship Id="rId16" Type="http://schemas.openxmlformats.org/officeDocument/2006/relationships/vmlDrawing" Target="../drawings/vmlDrawing52.vml" /><Relationship Id="rId2" Type="http://schemas.openxmlformats.org/officeDocument/2006/relationships/oleObject" Target="../embeddings/oleObject420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421.bin" TargetMode="Internal" /><Relationship Id="rId5" Type="http://schemas.openxmlformats.org/officeDocument/2006/relationships/image" Target="../media/image352.wmf" /><Relationship Id="rId6" Type="http://schemas.openxmlformats.org/officeDocument/2006/relationships/oleObject" Target="../embeddings/oleObject422.bin" TargetMode="Internal" /><Relationship Id="rId7" Type="http://schemas.openxmlformats.org/officeDocument/2006/relationships/image" Target="../media/image353.wmf" /><Relationship Id="rId8" Type="http://schemas.openxmlformats.org/officeDocument/2006/relationships/oleObject" Target="../embeddings/oleObject423.bin" TargetMode="Internal" /><Relationship Id="rId9" Type="http://schemas.openxmlformats.org/officeDocument/2006/relationships/image" Target="../media/image354.wmf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431.bin" TargetMode="Internal" /><Relationship Id="rId11" Type="http://schemas.openxmlformats.org/officeDocument/2006/relationships/image" Target="../media/image361.wmf" /><Relationship Id="rId12" Type="http://schemas.openxmlformats.org/officeDocument/2006/relationships/oleObject" Target="../embeddings/oleObject432.bin" TargetMode="Internal" /><Relationship Id="rId13" Type="http://schemas.openxmlformats.org/officeDocument/2006/relationships/image" Target="../media/image362.wmf" /><Relationship Id="rId14" Type="http://schemas.openxmlformats.org/officeDocument/2006/relationships/oleObject" Target="../embeddings/oleObject433.bin" TargetMode="Internal" /><Relationship Id="rId15" Type="http://schemas.openxmlformats.org/officeDocument/2006/relationships/image" Target="../media/image363.wmf" /><Relationship Id="rId16" Type="http://schemas.openxmlformats.org/officeDocument/2006/relationships/oleObject" Target="../embeddings/oleObject434.bin" TargetMode="Internal" /><Relationship Id="rId17" Type="http://schemas.openxmlformats.org/officeDocument/2006/relationships/image" Target="../media/image364.wmf" /><Relationship Id="rId18" Type="http://schemas.openxmlformats.org/officeDocument/2006/relationships/oleObject" Target="../embeddings/oleObject435.bin" TargetMode="Internal" /><Relationship Id="rId19" Type="http://schemas.openxmlformats.org/officeDocument/2006/relationships/image" Target="../media/image365.wmf" /><Relationship Id="rId2" Type="http://schemas.openxmlformats.org/officeDocument/2006/relationships/oleObject" Target="../embeddings/oleObject427.bin" TargetMode="Internal" /><Relationship Id="rId20" Type="http://schemas.openxmlformats.org/officeDocument/2006/relationships/oleObject" Target="../embeddings/oleObject436.bin" TargetMode="Internal" /><Relationship Id="rId21" Type="http://schemas.openxmlformats.org/officeDocument/2006/relationships/image" Target="../media/image366.wmf" /><Relationship Id="rId22" Type="http://schemas.openxmlformats.org/officeDocument/2006/relationships/oleObject" Target="../embeddings/oleObject437.bin" TargetMode="Internal" /><Relationship Id="rId23" Type="http://schemas.openxmlformats.org/officeDocument/2006/relationships/image" Target="../media/image367.wmf" /><Relationship Id="rId24" Type="http://schemas.openxmlformats.org/officeDocument/2006/relationships/oleObject" Target="../embeddings/oleObject438.bin" TargetMode="Internal" /><Relationship Id="rId25" Type="http://schemas.openxmlformats.org/officeDocument/2006/relationships/image" Target="../media/image368.wmf" /><Relationship Id="rId26" Type="http://schemas.openxmlformats.org/officeDocument/2006/relationships/oleObject" Target="../embeddings/oleObject439.bin" TargetMode="Internal" /><Relationship Id="rId27" Type="http://schemas.openxmlformats.org/officeDocument/2006/relationships/image" Target="../media/image369.wmf" /><Relationship Id="rId28" Type="http://schemas.openxmlformats.org/officeDocument/2006/relationships/vmlDrawing" Target="../drawings/vmlDrawing53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428.bin" TargetMode="Internal" /><Relationship Id="rId5" Type="http://schemas.openxmlformats.org/officeDocument/2006/relationships/image" Target="../media/image358.wmf" /><Relationship Id="rId6" Type="http://schemas.openxmlformats.org/officeDocument/2006/relationships/oleObject" Target="../embeddings/oleObject429.bin" TargetMode="Internal" /><Relationship Id="rId7" Type="http://schemas.openxmlformats.org/officeDocument/2006/relationships/image" Target="../media/image359.wmf" /><Relationship Id="rId8" Type="http://schemas.openxmlformats.org/officeDocument/2006/relationships/oleObject" Target="../embeddings/oleObject430.bin" TargetMode="Internal" /><Relationship Id="rId9" Type="http://schemas.openxmlformats.org/officeDocument/2006/relationships/image" Target="../media/image360.wmf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444.bin" TargetMode="Internal" /><Relationship Id="rId11" Type="http://schemas.openxmlformats.org/officeDocument/2006/relationships/image" Target="../media/image373.wmf" /><Relationship Id="rId12" Type="http://schemas.openxmlformats.org/officeDocument/2006/relationships/oleObject" Target="../embeddings/oleObject445.bin" TargetMode="Internal" /><Relationship Id="rId13" Type="http://schemas.openxmlformats.org/officeDocument/2006/relationships/image" Target="../media/image374.wmf" /><Relationship Id="rId14" Type="http://schemas.openxmlformats.org/officeDocument/2006/relationships/vmlDrawing" Target="../drawings/vmlDrawing54.vml" /><Relationship Id="rId2" Type="http://schemas.openxmlformats.org/officeDocument/2006/relationships/oleObject" Target="../embeddings/oleObject440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441.bin" TargetMode="Internal" /><Relationship Id="rId5" Type="http://schemas.openxmlformats.org/officeDocument/2006/relationships/image" Target="../media/image370.wmf" /><Relationship Id="rId6" Type="http://schemas.openxmlformats.org/officeDocument/2006/relationships/oleObject" Target="../embeddings/oleObject442.bin" TargetMode="Internal" /><Relationship Id="rId7" Type="http://schemas.openxmlformats.org/officeDocument/2006/relationships/image" Target="../media/image371.wmf" /><Relationship Id="rId8" Type="http://schemas.openxmlformats.org/officeDocument/2006/relationships/oleObject" Target="../embeddings/oleObject443.bin" TargetMode="Internal" /><Relationship Id="rId9" Type="http://schemas.openxmlformats.org/officeDocument/2006/relationships/image" Target="../media/image372.wmf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oleObject" Target="../embeddings/oleObject450.bin" TargetMode="Internal" /><Relationship Id="rId11" Type="http://schemas.openxmlformats.org/officeDocument/2006/relationships/image" Target="../media/image378.wmf" /><Relationship Id="rId12" Type="http://schemas.openxmlformats.org/officeDocument/2006/relationships/oleObject" Target="../embeddings/oleObject451.bin" TargetMode="Internal" /><Relationship Id="rId13" Type="http://schemas.openxmlformats.org/officeDocument/2006/relationships/image" Target="../media/image379.wmf" /><Relationship Id="rId14" Type="http://schemas.openxmlformats.org/officeDocument/2006/relationships/oleObject" Target="../embeddings/oleObject452.bin" TargetMode="Internal" /><Relationship Id="rId15" Type="http://schemas.openxmlformats.org/officeDocument/2006/relationships/image" Target="../media/image380.wmf" /><Relationship Id="rId16" Type="http://schemas.openxmlformats.org/officeDocument/2006/relationships/oleObject" Target="../embeddings/oleObject453.bin" TargetMode="Internal" /><Relationship Id="rId17" Type="http://schemas.openxmlformats.org/officeDocument/2006/relationships/image" Target="../media/image381.wmf" /><Relationship Id="rId18" Type="http://schemas.openxmlformats.org/officeDocument/2006/relationships/oleObject" Target="../embeddings/oleObject454.bin" TargetMode="Internal" /><Relationship Id="rId19" Type="http://schemas.openxmlformats.org/officeDocument/2006/relationships/image" Target="../media/image382.wmf" /><Relationship Id="rId2" Type="http://schemas.openxmlformats.org/officeDocument/2006/relationships/oleObject" Target="../embeddings/oleObject446.bin" TargetMode="Internal" /><Relationship Id="rId20" Type="http://schemas.openxmlformats.org/officeDocument/2006/relationships/oleObject" Target="../embeddings/oleObject455.bin" TargetMode="Internal" /><Relationship Id="rId21" Type="http://schemas.openxmlformats.org/officeDocument/2006/relationships/image" Target="../media/image383.wmf" /><Relationship Id="rId22" Type="http://schemas.openxmlformats.org/officeDocument/2006/relationships/oleObject" Target="../embeddings/oleObject456.bin" TargetMode="Internal" /><Relationship Id="rId23" Type="http://schemas.openxmlformats.org/officeDocument/2006/relationships/image" Target="../media/image384.wmf" /><Relationship Id="rId24" Type="http://schemas.openxmlformats.org/officeDocument/2006/relationships/vmlDrawing" Target="../drawings/vmlDrawing55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447.bin" TargetMode="Internal" /><Relationship Id="rId5" Type="http://schemas.openxmlformats.org/officeDocument/2006/relationships/image" Target="../media/image375.wmf" /><Relationship Id="rId6" Type="http://schemas.openxmlformats.org/officeDocument/2006/relationships/oleObject" Target="../embeddings/oleObject448.bin" TargetMode="Internal" /><Relationship Id="rId7" Type="http://schemas.openxmlformats.org/officeDocument/2006/relationships/image" Target="../media/image376.wmf" /><Relationship Id="rId8" Type="http://schemas.openxmlformats.org/officeDocument/2006/relationships/oleObject" Target="../embeddings/oleObject449.bin" TargetMode="Internal" /><Relationship Id="rId9" Type="http://schemas.openxmlformats.org/officeDocument/2006/relationships/image" Target="../media/image377.wmf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461.bin" TargetMode="Internal" /><Relationship Id="rId11" Type="http://schemas.openxmlformats.org/officeDocument/2006/relationships/image" Target="../media/image388.wmf" /><Relationship Id="rId12" Type="http://schemas.openxmlformats.org/officeDocument/2006/relationships/oleObject" Target="../embeddings/oleObject462.bin" TargetMode="Internal" /><Relationship Id="rId13" Type="http://schemas.openxmlformats.org/officeDocument/2006/relationships/image" Target="../media/image389.wmf" /><Relationship Id="rId14" Type="http://schemas.openxmlformats.org/officeDocument/2006/relationships/oleObject" Target="../embeddings/oleObject463.bin" TargetMode="Internal" /><Relationship Id="rId15" Type="http://schemas.openxmlformats.org/officeDocument/2006/relationships/image" Target="../media/image390.wmf" /><Relationship Id="rId16" Type="http://schemas.openxmlformats.org/officeDocument/2006/relationships/hyperlink" Target="../&#26700;&#38754;/&#30446; &#24405;.ppt#-1,10,&#27809;&#26377;&#24187;&#28783;&#29255;&#26631;&#39064;" TargetMode="External" /><Relationship Id="rId17" Type="http://schemas.openxmlformats.org/officeDocument/2006/relationships/vmlDrawing" Target="../drawings/vmlDrawing56.vml" /><Relationship Id="rId2" Type="http://schemas.openxmlformats.org/officeDocument/2006/relationships/oleObject" Target="../embeddings/oleObject457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458.bin" TargetMode="Internal" /><Relationship Id="rId5" Type="http://schemas.openxmlformats.org/officeDocument/2006/relationships/image" Target="../media/image385.wmf" /><Relationship Id="rId6" Type="http://schemas.openxmlformats.org/officeDocument/2006/relationships/oleObject" Target="../embeddings/oleObject459.bin" TargetMode="Internal" /><Relationship Id="rId7" Type="http://schemas.openxmlformats.org/officeDocument/2006/relationships/image" Target="../media/image386.wmf" /><Relationship Id="rId8" Type="http://schemas.openxmlformats.org/officeDocument/2006/relationships/oleObject" Target="../embeddings/oleObject460.bin" TargetMode="Internal" /><Relationship Id="rId9" Type="http://schemas.openxmlformats.org/officeDocument/2006/relationships/image" Target="../media/image387.wmf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16.bin" TargetMode="Internal" /><Relationship Id="rId11" Type="http://schemas.openxmlformats.org/officeDocument/2006/relationships/image" Target="../media/image13.wmf" /><Relationship Id="rId12" Type="http://schemas.openxmlformats.org/officeDocument/2006/relationships/oleObject" Target="../embeddings/oleObject17.bin" TargetMode="Internal" /><Relationship Id="rId13" Type="http://schemas.openxmlformats.org/officeDocument/2006/relationships/image" Target="../media/image14.wmf" /><Relationship Id="rId14" Type="http://schemas.openxmlformats.org/officeDocument/2006/relationships/oleObject" Target="../embeddings/oleObject18.bin" TargetMode="Internal" /><Relationship Id="rId15" Type="http://schemas.openxmlformats.org/officeDocument/2006/relationships/image" Target="../media/image15.wmf" /><Relationship Id="rId16" Type="http://schemas.openxmlformats.org/officeDocument/2006/relationships/oleObject" Target="../embeddings/oleObject19.bin" TargetMode="Internal" /><Relationship Id="rId17" Type="http://schemas.openxmlformats.org/officeDocument/2006/relationships/image" Target="../media/image16.wmf" /><Relationship Id="rId18" Type="http://schemas.openxmlformats.org/officeDocument/2006/relationships/oleObject" Target="../embeddings/oleObject20.bin" TargetMode="Internal" /><Relationship Id="rId19" Type="http://schemas.openxmlformats.org/officeDocument/2006/relationships/image" Target="../media/image17.wmf" /><Relationship Id="rId2" Type="http://schemas.openxmlformats.org/officeDocument/2006/relationships/oleObject" Target="../embeddings/oleObject12.bin" TargetMode="Internal" /><Relationship Id="rId20" Type="http://schemas.openxmlformats.org/officeDocument/2006/relationships/oleObject" Target="../embeddings/oleObject21.bin" TargetMode="Internal" /><Relationship Id="rId21" Type="http://schemas.openxmlformats.org/officeDocument/2006/relationships/image" Target="../media/image18.wmf" /><Relationship Id="rId22" Type="http://schemas.openxmlformats.org/officeDocument/2006/relationships/oleObject" Target="../embeddings/oleObject22.bin" TargetMode="Internal" /><Relationship Id="rId23" Type="http://schemas.openxmlformats.org/officeDocument/2006/relationships/image" Target="../media/image19.wmf" /><Relationship Id="rId24" Type="http://schemas.openxmlformats.org/officeDocument/2006/relationships/oleObject" Target="../embeddings/oleObject23.bin" TargetMode="Internal" /><Relationship Id="rId25" Type="http://schemas.openxmlformats.org/officeDocument/2006/relationships/image" Target="../media/image20.wmf" /><Relationship Id="rId26" Type="http://schemas.openxmlformats.org/officeDocument/2006/relationships/oleObject" Target="../embeddings/oleObject24.bin" TargetMode="Internal" /><Relationship Id="rId27" Type="http://schemas.openxmlformats.org/officeDocument/2006/relationships/image" Target="../media/image21.wmf" /><Relationship Id="rId28" Type="http://schemas.openxmlformats.org/officeDocument/2006/relationships/vmlDrawing" Target="../drawings/vmlDrawing5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10.wmf" /><Relationship Id="rId6" Type="http://schemas.openxmlformats.org/officeDocument/2006/relationships/oleObject" Target="../embeddings/oleObject14.bin" TargetMode="Internal" /><Relationship Id="rId7" Type="http://schemas.openxmlformats.org/officeDocument/2006/relationships/image" Target="../media/image11.wmf" /><Relationship Id="rId8" Type="http://schemas.openxmlformats.org/officeDocument/2006/relationships/oleObject" Target="../embeddings/oleObject15.bin" TargetMode="Internal" /><Relationship Id="rId9" Type="http://schemas.openxmlformats.org/officeDocument/2006/relationships/image" Target="../media/image12.wmf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oleObject" Target="../embeddings/oleObject464.bin" TargetMode="Internal" /><Relationship Id="rId3" Type="http://schemas.openxmlformats.org/officeDocument/2006/relationships/image" Target="../media/image391.wmf" /><Relationship Id="rId4" Type="http://schemas.openxmlformats.org/officeDocument/2006/relationships/oleObject" Target="../embeddings/oleObject465.bin" TargetMode="Internal" /><Relationship Id="rId5" Type="http://schemas.openxmlformats.org/officeDocument/2006/relationships/image" Target="../media/image392.wmf" /><Relationship Id="rId6" Type="http://schemas.openxmlformats.org/officeDocument/2006/relationships/vmlDrawing" Target="../drawings/vmlDrawing57.v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oleObject" Target="../embeddings/oleObject466.bin" TargetMode="Internal" /><Relationship Id="rId3" Type="http://schemas.openxmlformats.org/officeDocument/2006/relationships/image" Target="../media/image393.emf" /><Relationship Id="rId4" Type="http://schemas.openxmlformats.org/officeDocument/2006/relationships/oleObject" Target="../embeddings/oleObject467.bin" TargetMode="Internal" /><Relationship Id="rId5" Type="http://schemas.openxmlformats.org/officeDocument/2006/relationships/image" Target="../media/image394.emf" /><Relationship Id="rId6" Type="http://schemas.openxmlformats.org/officeDocument/2006/relationships/vmlDrawing" Target="../drawings/vmlDrawing58.v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oleObject" Target="../embeddings/oleObject468.bin" TargetMode="Internal" /><Relationship Id="rId3" Type="http://schemas.openxmlformats.org/officeDocument/2006/relationships/image" Target="../media/image395.wmf" /><Relationship Id="rId4" Type="http://schemas.openxmlformats.org/officeDocument/2006/relationships/oleObject" Target="../embeddings/oleObject469.bin" TargetMode="Internal" /><Relationship Id="rId5" Type="http://schemas.openxmlformats.org/officeDocument/2006/relationships/image" Target="../media/image396.wmf" /><Relationship Id="rId6" Type="http://schemas.openxmlformats.org/officeDocument/2006/relationships/vmlDrawing" Target="../drawings/vmlDrawing59.vm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oleObject" Target="../embeddings/oleObject470.bin" TargetMode="Internal" /><Relationship Id="rId3" Type="http://schemas.openxmlformats.org/officeDocument/2006/relationships/image" Target="../media/image397.wmf" /><Relationship Id="rId4" Type="http://schemas.openxmlformats.org/officeDocument/2006/relationships/vmlDrawing" Target="../drawings/vmlDrawing60.vm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oleObject" Target="../embeddings/oleObject471.bin" TargetMode="Internal" /><Relationship Id="rId3" Type="http://schemas.openxmlformats.org/officeDocument/2006/relationships/image" Target="../media/image398.wmf" /><Relationship Id="rId4" Type="http://schemas.openxmlformats.org/officeDocument/2006/relationships/oleObject" Target="../embeddings/oleObject472.bin" TargetMode="Internal" /><Relationship Id="rId5" Type="http://schemas.openxmlformats.org/officeDocument/2006/relationships/image" Target="../media/image399.wmf" /><Relationship Id="rId6" Type="http://schemas.openxmlformats.org/officeDocument/2006/relationships/vmlDrawing" Target="../drawings/vmlDrawing61.vm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477.bin" TargetMode="Internal" /><Relationship Id="rId11" Type="http://schemas.openxmlformats.org/officeDocument/2006/relationships/image" Target="../media/image403.wmf" /><Relationship Id="rId12" Type="http://schemas.openxmlformats.org/officeDocument/2006/relationships/oleObject" Target="../embeddings/oleObject478.bin" TargetMode="Internal" /><Relationship Id="rId13" Type="http://schemas.openxmlformats.org/officeDocument/2006/relationships/image" Target="../media/image404.wmf" /><Relationship Id="rId14" Type="http://schemas.openxmlformats.org/officeDocument/2006/relationships/oleObject" Target="../embeddings/oleObject479.bin" TargetMode="Internal" /><Relationship Id="rId15" Type="http://schemas.openxmlformats.org/officeDocument/2006/relationships/image" Target="../media/image405.wmf" /><Relationship Id="rId16" Type="http://schemas.openxmlformats.org/officeDocument/2006/relationships/oleObject" Target="../embeddings/oleObject480.bin" TargetMode="Internal" /><Relationship Id="rId17" Type="http://schemas.openxmlformats.org/officeDocument/2006/relationships/image" Target="../media/image406.wmf" /><Relationship Id="rId18" Type="http://schemas.openxmlformats.org/officeDocument/2006/relationships/oleObject" Target="../embeddings/oleObject481.bin" TargetMode="Internal" /><Relationship Id="rId19" Type="http://schemas.openxmlformats.org/officeDocument/2006/relationships/image" Target="../media/image407.wmf" /><Relationship Id="rId2" Type="http://schemas.openxmlformats.org/officeDocument/2006/relationships/oleObject" Target="../embeddings/oleObject473.bin" TargetMode="Internal" /><Relationship Id="rId20" Type="http://schemas.openxmlformats.org/officeDocument/2006/relationships/oleObject" Target="../embeddings/oleObject482.bin" TargetMode="Internal" /><Relationship Id="rId21" Type="http://schemas.openxmlformats.org/officeDocument/2006/relationships/image" Target="../media/image408.wmf" /><Relationship Id="rId22" Type="http://schemas.openxmlformats.org/officeDocument/2006/relationships/oleObject" Target="../embeddings/oleObject483.bin" TargetMode="Internal" /><Relationship Id="rId23" Type="http://schemas.openxmlformats.org/officeDocument/2006/relationships/image" Target="../media/image409.wmf" /><Relationship Id="rId24" Type="http://schemas.openxmlformats.org/officeDocument/2006/relationships/oleObject" Target="../embeddings/oleObject484.bin" TargetMode="Internal" /><Relationship Id="rId25" Type="http://schemas.openxmlformats.org/officeDocument/2006/relationships/image" Target="../media/image410.wmf" /><Relationship Id="rId26" Type="http://schemas.openxmlformats.org/officeDocument/2006/relationships/oleObject" Target="../embeddings/oleObject485.bin" TargetMode="Internal" /><Relationship Id="rId27" Type="http://schemas.openxmlformats.org/officeDocument/2006/relationships/image" Target="../media/image411.wmf" /><Relationship Id="rId28" Type="http://schemas.openxmlformats.org/officeDocument/2006/relationships/oleObject" Target="../embeddings/oleObject486.bin" TargetMode="Internal" /><Relationship Id="rId29" Type="http://schemas.openxmlformats.org/officeDocument/2006/relationships/image" Target="../media/image412.wmf" /><Relationship Id="rId3" Type="http://schemas.openxmlformats.org/officeDocument/2006/relationships/image" Target="../media/image2.png" /><Relationship Id="rId30" Type="http://schemas.openxmlformats.org/officeDocument/2006/relationships/oleObject" Target="../embeddings/oleObject487.bin" TargetMode="Internal" /><Relationship Id="rId31" Type="http://schemas.openxmlformats.org/officeDocument/2006/relationships/image" Target="../media/image413.wmf" /><Relationship Id="rId32" Type="http://schemas.openxmlformats.org/officeDocument/2006/relationships/vmlDrawing" Target="../drawings/vmlDrawing62.vml" /><Relationship Id="rId4" Type="http://schemas.openxmlformats.org/officeDocument/2006/relationships/oleObject" Target="../embeddings/oleObject474.bin" TargetMode="Internal" /><Relationship Id="rId5" Type="http://schemas.openxmlformats.org/officeDocument/2006/relationships/image" Target="../media/image400.wmf" /><Relationship Id="rId6" Type="http://schemas.openxmlformats.org/officeDocument/2006/relationships/oleObject" Target="../embeddings/oleObject475.bin" TargetMode="Internal" /><Relationship Id="rId7" Type="http://schemas.openxmlformats.org/officeDocument/2006/relationships/image" Target="../media/image401.wmf" /><Relationship Id="rId8" Type="http://schemas.openxmlformats.org/officeDocument/2006/relationships/oleObject" Target="../embeddings/oleObject476.bin" TargetMode="Internal" /><Relationship Id="rId9" Type="http://schemas.openxmlformats.org/officeDocument/2006/relationships/image" Target="../media/image402.wmf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492.bin" TargetMode="Internal" /><Relationship Id="rId11" Type="http://schemas.openxmlformats.org/officeDocument/2006/relationships/image" Target="../media/image417.wmf" /><Relationship Id="rId12" Type="http://schemas.openxmlformats.org/officeDocument/2006/relationships/oleObject" Target="../embeddings/oleObject493.bin" TargetMode="Internal" /><Relationship Id="rId13" Type="http://schemas.openxmlformats.org/officeDocument/2006/relationships/image" Target="../media/image418.wmf" /><Relationship Id="rId14" Type="http://schemas.openxmlformats.org/officeDocument/2006/relationships/oleObject" Target="../embeddings/oleObject494.bin" TargetMode="Internal" /><Relationship Id="rId15" Type="http://schemas.openxmlformats.org/officeDocument/2006/relationships/image" Target="../media/image419.wmf" /><Relationship Id="rId16" Type="http://schemas.openxmlformats.org/officeDocument/2006/relationships/vmlDrawing" Target="../drawings/vmlDrawing63.vml" /><Relationship Id="rId2" Type="http://schemas.openxmlformats.org/officeDocument/2006/relationships/oleObject" Target="../embeddings/oleObject488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489.bin" TargetMode="Internal" /><Relationship Id="rId5" Type="http://schemas.openxmlformats.org/officeDocument/2006/relationships/image" Target="../media/image414.wmf" /><Relationship Id="rId6" Type="http://schemas.openxmlformats.org/officeDocument/2006/relationships/oleObject" Target="../embeddings/oleObject490.bin" TargetMode="Internal" /><Relationship Id="rId7" Type="http://schemas.openxmlformats.org/officeDocument/2006/relationships/image" Target="../media/image415.wmf" /><Relationship Id="rId8" Type="http://schemas.openxmlformats.org/officeDocument/2006/relationships/oleObject" Target="../embeddings/oleObject491.bin" TargetMode="Internal" /><Relationship Id="rId9" Type="http://schemas.openxmlformats.org/officeDocument/2006/relationships/image" Target="../media/image416.wmf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499.bin" TargetMode="Internal" /><Relationship Id="rId11" Type="http://schemas.openxmlformats.org/officeDocument/2006/relationships/image" Target="../media/image424.wmf" /><Relationship Id="rId12" Type="http://schemas.openxmlformats.org/officeDocument/2006/relationships/vmlDrawing" Target="../drawings/vmlDrawing64.vml" /><Relationship Id="rId2" Type="http://schemas.openxmlformats.org/officeDocument/2006/relationships/oleObject" Target="../embeddings/oleObject495.bin" TargetMode="Internal" /><Relationship Id="rId3" Type="http://schemas.openxmlformats.org/officeDocument/2006/relationships/image" Target="../media/image420.wmf" /><Relationship Id="rId4" Type="http://schemas.openxmlformats.org/officeDocument/2006/relationships/oleObject" Target="../embeddings/oleObject496.bin" TargetMode="Internal" /><Relationship Id="rId5" Type="http://schemas.openxmlformats.org/officeDocument/2006/relationships/image" Target="../media/image421.wmf" /><Relationship Id="rId6" Type="http://schemas.openxmlformats.org/officeDocument/2006/relationships/oleObject" Target="../embeddings/oleObject497.bin" TargetMode="Internal" /><Relationship Id="rId7" Type="http://schemas.openxmlformats.org/officeDocument/2006/relationships/image" Target="../media/image422.wmf" /><Relationship Id="rId8" Type="http://schemas.openxmlformats.org/officeDocument/2006/relationships/oleObject" Target="../embeddings/oleObject498.bin" TargetMode="Internal" /><Relationship Id="rId9" Type="http://schemas.openxmlformats.org/officeDocument/2006/relationships/image" Target="../media/image423.wmf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29.bin" TargetMode="Internal" /><Relationship Id="rId11" Type="http://schemas.openxmlformats.org/officeDocument/2006/relationships/image" Target="../media/image25.wmf" /><Relationship Id="rId12" Type="http://schemas.openxmlformats.org/officeDocument/2006/relationships/oleObject" Target="../embeddings/oleObject30.bin" TargetMode="Internal" /><Relationship Id="rId13" Type="http://schemas.openxmlformats.org/officeDocument/2006/relationships/image" Target="../media/image26.wmf" /><Relationship Id="rId14" Type="http://schemas.openxmlformats.org/officeDocument/2006/relationships/oleObject" Target="../embeddings/oleObject31.bin" TargetMode="Internal" /><Relationship Id="rId15" Type="http://schemas.openxmlformats.org/officeDocument/2006/relationships/image" Target="../media/image18.wmf" /><Relationship Id="rId16" Type="http://schemas.openxmlformats.org/officeDocument/2006/relationships/oleObject" Target="../embeddings/oleObject32.bin" TargetMode="Internal" /><Relationship Id="rId17" Type="http://schemas.openxmlformats.org/officeDocument/2006/relationships/image" Target="../media/image27.wmf" /><Relationship Id="rId18" Type="http://schemas.openxmlformats.org/officeDocument/2006/relationships/oleObject" Target="../embeddings/oleObject33.bin" TargetMode="Internal" /><Relationship Id="rId19" Type="http://schemas.openxmlformats.org/officeDocument/2006/relationships/image" Target="../media/image28.wmf" /><Relationship Id="rId2" Type="http://schemas.openxmlformats.org/officeDocument/2006/relationships/oleObject" Target="../embeddings/oleObject25.bin" TargetMode="Internal" /><Relationship Id="rId20" Type="http://schemas.openxmlformats.org/officeDocument/2006/relationships/oleObject" Target="../embeddings/oleObject34.bin" TargetMode="Internal" /><Relationship Id="rId21" Type="http://schemas.openxmlformats.org/officeDocument/2006/relationships/image" Target="../media/image29.wmf" /><Relationship Id="rId22" Type="http://schemas.openxmlformats.org/officeDocument/2006/relationships/oleObject" Target="../embeddings/oleObject35.bin" TargetMode="Internal" /><Relationship Id="rId23" Type="http://schemas.openxmlformats.org/officeDocument/2006/relationships/image" Target="../media/image30.wmf" /><Relationship Id="rId24" Type="http://schemas.openxmlformats.org/officeDocument/2006/relationships/oleObject" Target="../embeddings/oleObject36.bin" TargetMode="Internal" /><Relationship Id="rId25" Type="http://schemas.openxmlformats.org/officeDocument/2006/relationships/image" Target="../media/image31.wmf" /><Relationship Id="rId26" Type="http://schemas.openxmlformats.org/officeDocument/2006/relationships/vmlDrawing" Target="../drawings/vmlDrawing6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26.bin" TargetMode="Internal" /><Relationship Id="rId5" Type="http://schemas.openxmlformats.org/officeDocument/2006/relationships/image" Target="../media/image22.wmf" /><Relationship Id="rId6" Type="http://schemas.openxmlformats.org/officeDocument/2006/relationships/oleObject" Target="../embeddings/oleObject27.bin" TargetMode="Internal" /><Relationship Id="rId7" Type="http://schemas.openxmlformats.org/officeDocument/2006/relationships/image" Target="../media/image23.wmf" /><Relationship Id="rId8" Type="http://schemas.openxmlformats.org/officeDocument/2006/relationships/oleObject" Target="../embeddings/oleObject28.bin" TargetMode="Internal" /><Relationship Id="rId9" Type="http://schemas.openxmlformats.org/officeDocument/2006/relationships/image" Target="../media/image24.wmf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vmlDrawing" Target="../drawings/vmlDrawing65.vml" /><Relationship Id="rId2" Type="http://schemas.openxmlformats.org/officeDocument/2006/relationships/oleObject" Target="../embeddings/oleObject500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501.bin" TargetMode="Internal" /><Relationship Id="rId5" Type="http://schemas.openxmlformats.org/officeDocument/2006/relationships/image" Target="../media/image425.wmf" /><Relationship Id="rId6" Type="http://schemas.openxmlformats.org/officeDocument/2006/relationships/oleObject" Target="../embeddings/oleObject502.bin" TargetMode="Internal" /><Relationship Id="rId7" Type="http://schemas.openxmlformats.org/officeDocument/2006/relationships/image" Target="../media/image426.wmf" /><Relationship Id="rId8" Type="http://schemas.openxmlformats.org/officeDocument/2006/relationships/oleObject" Target="../embeddings/oleObject503.bin" TargetMode="Internal" /><Relationship Id="rId9" Type="http://schemas.openxmlformats.org/officeDocument/2006/relationships/image" Target="../media/image427.wmf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508.bin" TargetMode="Internal" /><Relationship Id="rId11" Type="http://schemas.openxmlformats.org/officeDocument/2006/relationships/image" Target="../media/image431.wmf" /><Relationship Id="rId12" Type="http://schemas.openxmlformats.org/officeDocument/2006/relationships/oleObject" Target="../embeddings/oleObject509.bin" TargetMode="Internal" /><Relationship Id="rId13" Type="http://schemas.openxmlformats.org/officeDocument/2006/relationships/image" Target="../media/image432.wmf" /><Relationship Id="rId14" Type="http://schemas.openxmlformats.org/officeDocument/2006/relationships/oleObject" Target="../embeddings/oleObject510.bin" TargetMode="Internal" /><Relationship Id="rId15" Type="http://schemas.openxmlformats.org/officeDocument/2006/relationships/image" Target="../media/image433.wmf" /><Relationship Id="rId16" Type="http://schemas.openxmlformats.org/officeDocument/2006/relationships/oleObject" Target="../embeddings/oleObject511.bin" TargetMode="Internal" /><Relationship Id="rId17" Type="http://schemas.openxmlformats.org/officeDocument/2006/relationships/image" Target="../media/image434.wmf" /><Relationship Id="rId18" Type="http://schemas.openxmlformats.org/officeDocument/2006/relationships/oleObject" Target="../embeddings/oleObject512.bin" TargetMode="Internal" /><Relationship Id="rId19" Type="http://schemas.openxmlformats.org/officeDocument/2006/relationships/image" Target="../media/image435.wmf" /><Relationship Id="rId2" Type="http://schemas.openxmlformats.org/officeDocument/2006/relationships/oleObject" Target="../embeddings/oleObject504.bin" TargetMode="Internal" /><Relationship Id="rId20" Type="http://schemas.openxmlformats.org/officeDocument/2006/relationships/oleObject" Target="../embeddings/oleObject513.bin" TargetMode="Internal" /><Relationship Id="rId21" Type="http://schemas.openxmlformats.org/officeDocument/2006/relationships/image" Target="../media/image436.wmf" /><Relationship Id="rId22" Type="http://schemas.openxmlformats.org/officeDocument/2006/relationships/slide" Target="slide3.xml" TargetMode="Internal" /><Relationship Id="rId23" Type="http://schemas.openxmlformats.org/officeDocument/2006/relationships/vmlDrawing" Target="../drawings/vmlDrawing66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505.bin" TargetMode="Internal" /><Relationship Id="rId5" Type="http://schemas.openxmlformats.org/officeDocument/2006/relationships/image" Target="../media/image428.wmf" /><Relationship Id="rId6" Type="http://schemas.openxmlformats.org/officeDocument/2006/relationships/oleObject" Target="../embeddings/oleObject506.bin" TargetMode="Internal" /><Relationship Id="rId7" Type="http://schemas.openxmlformats.org/officeDocument/2006/relationships/image" Target="../media/image429.wmf" /><Relationship Id="rId8" Type="http://schemas.openxmlformats.org/officeDocument/2006/relationships/oleObject" Target="../embeddings/oleObject507.bin" TargetMode="Internal" /><Relationship Id="rId9" Type="http://schemas.openxmlformats.org/officeDocument/2006/relationships/image" Target="../media/image430.wmf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518.bin" TargetMode="Internal" /><Relationship Id="rId11" Type="http://schemas.openxmlformats.org/officeDocument/2006/relationships/image" Target="../media/image440.wmf" /><Relationship Id="rId12" Type="http://schemas.openxmlformats.org/officeDocument/2006/relationships/oleObject" Target="../embeddings/oleObject519.bin" TargetMode="Internal" /><Relationship Id="rId13" Type="http://schemas.openxmlformats.org/officeDocument/2006/relationships/image" Target="../media/image441.wmf" /><Relationship Id="rId14" Type="http://schemas.openxmlformats.org/officeDocument/2006/relationships/oleObject" Target="../embeddings/oleObject520.bin" TargetMode="Internal" /><Relationship Id="rId15" Type="http://schemas.openxmlformats.org/officeDocument/2006/relationships/image" Target="../media/image442.wmf" /><Relationship Id="rId16" Type="http://schemas.openxmlformats.org/officeDocument/2006/relationships/oleObject" Target="../embeddings/oleObject521.bin" TargetMode="Internal" /><Relationship Id="rId17" Type="http://schemas.openxmlformats.org/officeDocument/2006/relationships/image" Target="../media/image443.wmf" /><Relationship Id="rId18" Type="http://schemas.openxmlformats.org/officeDocument/2006/relationships/oleObject" Target="../embeddings/oleObject522.bin" TargetMode="Internal" /><Relationship Id="rId19" Type="http://schemas.openxmlformats.org/officeDocument/2006/relationships/image" Target="../media/image444.wmf" /><Relationship Id="rId2" Type="http://schemas.openxmlformats.org/officeDocument/2006/relationships/oleObject" Target="../embeddings/oleObject514.bin" TargetMode="Internal" /><Relationship Id="rId20" Type="http://schemas.openxmlformats.org/officeDocument/2006/relationships/oleObject" Target="../embeddings/oleObject523.bin" TargetMode="Internal" /><Relationship Id="rId21" Type="http://schemas.openxmlformats.org/officeDocument/2006/relationships/image" Target="../media/image445.wmf" /><Relationship Id="rId22" Type="http://schemas.openxmlformats.org/officeDocument/2006/relationships/oleObject" Target="../embeddings/oleObject524.bin" TargetMode="Internal" /><Relationship Id="rId23" Type="http://schemas.openxmlformats.org/officeDocument/2006/relationships/image" Target="../media/image446.wmf" /><Relationship Id="rId24" Type="http://schemas.openxmlformats.org/officeDocument/2006/relationships/oleObject" Target="../embeddings/oleObject525.bin" TargetMode="Internal" /><Relationship Id="rId25" Type="http://schemas.openxmlformats.org/officeDocument/2006/relationships/image" Target="../media/image447.wmf" /><Relationship Id="rId26" Type="http://schemas.openxmlformats.org/officeDocument/2006/relationships/oleObject" Target="../embeddings/oleObject526.bin" TargetMode="Internal" /><Relationship Id="rId27" Type="http://schemas.openxmlformats.org/officeDocument/2006/relationships/image" Target="../media/image436.wmf" /><Relationship Id="rId28" Type="http://schemas.openxmlformats.org/officeDocument/2006/relationships/oleObject" Target="../embeddings/oleObject527.bin" TargetMode="Internal" /><Relationship Id="rId29" Type="http://schemas.openxmlformats.org/officeDocument/2006/relationships/image" Target="../media/image448.wmf" /><Relationship Id="rId3" Type="http://schemas.openxmlformats.org/officeDocument/2006/relationships/image" Target="../media/image2.png" /><Relationship Id="rId30" Type="http://schemas.openxmlformats.org/officeDocument/2006/relationships/oleObject" Target="../embeddings/oleObject528.bin" TargetMode="Internal" /><Relationship Id="rId31" Type="http://schemas.openxmlformats.org/officeDocument/2006/relationships/image" Target="../media/image449.wmf" /><Relationship Id="rId32" Type="http://schemas.openxmlformats.org/officeDocument/2006/relationships/oleObject" Target="../embeddings/oleObject529.bin" TargetMode="Internal" /><Relationship Id="rId33" Type="http://schemas.openxmlformats.org/officeDocument/2006/relationships/image" Target="../media/image450.wmf" /><Relationship Id="rId34" Type="http://schemas.openxmlformats.org/officeDocument/2006/relationships/oleObject" Target="../embeddings/oleObject530.bin" TargetMode="Internal" /><Relationship Id="rId35" Type="http://schemas.openxmlformats.org/officeDocument/2006/relationships/image" Target="../media/image451.wmf" /><Relationship Id="rId36" Type="http://schemas.openxmlformats.org/officeDocument/2006/relationships/vmlDrawing" Target="../drawings/vmlDrawing67.vml" /><Relationship Id="rId4" Type="http://schemas.openxmlformats.org/officeDocument/2006/relationships/oleObject" Target="../embeddings/oleObject515.bin" TargetMode="Internal" /><Relationship Id="rId5" Type="http://schemas.openxmlformats.org/officeDocument/2006/relationships/image" Target="../media/image437.wmf" /><Relationship Id="rId6" Type="http://schemas.openxmlformats.org/officeDocument/2006/relationships/oleObject" Target="../embeddings/oleObject516.bin" TargetMode="Internal" /><Relationship Id="rId7" Type="http://schemas.openxmlformats.org/officeDocument/2006/relationships/image" Target="../media/image438.wmf" /><Relationship Id="rId8" Type="http://schemas.openxmlformats.org/officeDocument/2006/relationships/oleObject" Target="../embeddings/oleObject517.bin" TargetMode="Internal" /><Relationship Id="rId9" Type="http://schemas.openxmlformats.org/officeDocument/2006/relationships/image" Target="../media/image439.wmf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535.bin" TargetMode="Internal" /><Relationship Id="rId11" Type="http://schemas.openxmlformats.org/officeDocument/2006/relationships/image" Target="../media/image455.wmf" /><Relationship Id="rId12" Type="http://schemas.openxmlformats.org/officeDocument/2006/relationships/oleObject" Target="../embeddings/oleObject536.bin" TargetMode="Internal" /><Relationship Id="rId13" Type="http://schemas.openxmlformats.org/officeDocument/2006/relationships/image" Target="../media/image456.wmf" /><Relationship Id="rId14" Type="http://schemas.openxmlformats.org/officeDocument/2006/relationships/oleObject" Target="../embeddings/oleObject537.bin" TargetMode="Internal" /><Relationship Id="rId15" Type="http://schemas.openxmlformats.org/officeDocument/2006/relationships/image" Target="../media/image457.wmf" /><Relationship Id="rId16" Type="http://schemas.openxmlformats.org/officeDocument/2006/relationships/vmlDrawing" Target="../drawings/vmlDrawing68.vml" /><Relationship Id="rId2" Type="http://schemas.openxmlformats.org/officeDocument/2006/relationships/oleObject" Target="../embeddings/oleObject531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532.bin" TargetMode="Internal" /><Relationship Id="rId5" Type="http://schemas.openxmlformats.org/officeDocument/2006/relationships/image" Target="../media/image452.wmf" /><Relationship Id="rId6" Type="http://schemas.openxmlformats.org/officeDocument/2006/relationships/oleObject" Target="../embeddings/oleObject533.bin" TargetMode="Internal" /><Relationship Id="rId7" Type="http://schemas.openxmlformats.org/officeDocument/2006/relationships/image" Target="../media/image453.wmf" /><Relationship Id="rId8" Type="http://schemas.openxmlformats.org/officeDocument/2006/relationships/oleObject" Target="../embeddings/oleObject534.bin" TargetMode="Internal" /><Relationship Id="rId9" Type="http://schemas.openxmlformats.org/officeDocument/2006/relationships/image" Target="../media/image454.wmf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542.bin" TargetMode="Internal" /><Relationship Id="rId11" Type="http://schemas.openxmlformats.org/officeDocument/2006/relationships/image" Target="../media/image461.wmf" /><Relationship Id="rId12" Type="http://schemas.openxmlformats.org/officeDocument/2006/relationships/oleObject" Target="../embeddings/oleObject543.bin" TargetMode="Internal" /><Relationship Id="rId13" Type="http://schemas.openxmlformats.org/officeDocument/2006/relationships/image" Target="../media/image462.wmf" /><Relationship Id="rId14" Type="http://schemas.openxmlformats.org/officeDocument/2006/relationships/oleObject" Target="../embeddings/oleObject544.bin" TargetMode="Internal" /><Relationship Id="rId15" Type="http://schemas.openxmlformats.org/officeDocument/2006/relationships/image" Target="../media/image463.wmf" /><Relationship Id="rId16" Type="http://schemas.openxmlformats.org/officeDocument/2006/relationships/vmlDrawing" Target="../drawings/vmlDrawing69.vml" /><Relationship Id="rId2" Type="http://schemas.openxmlformats.org/officeDocument/2006/relationships/oleObject" Target="../embeddings/oleObject538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539.bin" TargetMode="Internal" /><Relationship Id="rId5" Type="http://schemas.openxmlformats.org/officeDocument/2006/relationships/image" Target="../media/image458.wmf" /><Relationship Id="rId6" Type="http://schemas.openxmlformats.org/officeDocument/2006/relationships/oleObject" Target="../embeddings/oleObject540.bin" TargetMode="Internal" /><Relationship Id="rId7" Type="http://schemas.openxmlformats.org/officeDocument/2006/relationships/image" Target="../media/image459.wmf" /><Relationship Id="rId8" Type="http://schemas.openxmlformats.org/officeDocument/2006/relationships/oleObject" Target="../embeddings/oleObject541.bin" TargetMode="Internal" /><Relationship Id="rId9" Type="http://schemas.openxmlformats.org/officeDocument/2006/relationships/image" Target="../media/image460.wmf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549.bin" TargetMode="Internal" /><Relationship Id="rId11" Type="http://schemas.openxmlformats.org/officeDocument/2006/relationships/image" Target="../media/image467.wmf" /><Relationship Id="rId12" Type="http://schemas.openxmlformats.org/officeDocument/2006/relationships/oleObject" Target="../embeddings/oleObject550.bin" TargetMode="Internal" /><Relationship Id="rId13" Type="http://schemas.openxmlformats.org/officeDocument/2006/relationships/image" Target="../media/image468.wmf" /><Relationship Id="rId14" Type="http://schemas.openxmlformats.org/officeDocument/2006/relationships/oleObject" Target="../embeddings/oleObject551.bin" TargetMode="Internal" /><Relationship Id="rId15" Type="http://schemas.openxmlformats.org/officeDocument/2006/relationships/image" Target="../media/image469.wmf" /><Relationship Id="rId16" Type="http://schemas.openxmlformats.org/officeDocument/2006/relationships/oleObject" Target="../embeddings/oleObject552.bin" TargetMode="Internal" /><Relationship Id="rId17" Type="http://schemas.openxmlformats.org/officeDocument/2006/relationships/image" Target="../media/image470.wmf" /><Relationship Id="rId18" Type="http://schemas.openxmlformats.org/officeDocument/2006/relationships/oleObject" Target="../embeddings/oleObject553.bin" TargetMode="Internal" /><Relationship Id="rId19" Type="http://schemas.openxmlformats.org/officeDocument/2006/relationships/image" Target="../media/image471.wmf" /><Relationship Id="rId2" Type="http://schemas.openxmlformats.org/officeDocument/2006/relationships/oleObject" Target="../embeddings/oleObject545.bin" TargetMode="Internal" /><Relationship Id="rId20" Type="http://schemas.openxmlformats.org/officeDocument/2006/relationships/oleObject" Target="../embeddings/oleObject554.bin" TargetMode="Internal" /><Relationship Id="rId21" Type="http://schemas.openxmlformats.org/officeDocument/2006/relationships/image" Target="../media/image472.wmf" /><Relationship Id="rId22" Type="http://schemas.openxmlformats.org/officeDocument/2006/relationships/oleObject" Target="../embeddings/oleObject555.bin" TargetMode="Internal" /><Relationship Id="rId23" Type="http://schemas.openxmlformats.org/officeDocument/2006/relationships/image" Target="../media/image473.wmf" /><Relationship Id="rId24" Type="http://schemas.openxmlformats.org/officeDocument/2006/relationships/oleObject" Target="../embeddings/oleObject556.bin" TargetMode="Internal" /><Relationship Id="rId25" Type="http://schemas.openxmlformats.org/officeDocument/2006/relationships/image" Target="../media/image474.wmf" /><Relationship Id="rId26" Type="http://schemas.openxmlformats.org/officeDocument/2006/relationships/oleObject" Target="../embeddings/oleObject557.bin" TargetMode="Internal" /><Relationship Id="rId27" Type="http://schemas.openxmlformats.org/officeDocument/2006/relationships/image" Target="../media/image475.wmf" /><Relationship Id="rId28" Type="http://schemas.openxmlformats.org/officeDocument/2006/relationships/oleObject" Target="../embeddings/oleObject558.bin" TargetMode="Internal" /><Relationship Id="rId29" Type="http://schemas.openxmlformats.org/officeDocument/2006/relationships/image" Target="../media/image476.wmf" /><Relationship Id="rId3" Type="http://schemas.openxmlformats.org/officeDocument/2006/relationships/image" Target="../media/image2.png" /><Relationship Id="rId30" Type="http://schemas.openxmlformats.org/officeDocument/2006/relationships/vmlDrawing" Target="../drawings/vmlDrawing70.vml" /><Relationship Id="rId4" Type="http://schemas.openxmlformats.org/officeDocument/2006/relationships/oleObject" Target="../embeddings/oleObject546.bin" TargetMode="Internal" /><Relationship Id="rId5" Type="http://schemas.openxmlformats.org/officeDocument/2006/relationships/image" Target="../media/image464.wmf" /><Relationship Id="rId6" Type="http://schemas.openxmlformats.org/officeDocument/2006/relationships/oleObject" Target="../embeddings/oleObject547.bin" TargetMode="Internal" /><Relationship Id="rId7" Type="http://schemas.openxmlformats.org/officeDocument/2006/relationships/image" Target="../media/image465.wmf" /><Relationship Id="rId8" Type="http://schemas.openxmlformats.org/officeDocument/2006/relationships/oleObject" Target="../embeddings/oleObject548.bin" TargetMode="Internal" /><Relationship Id="rId9" Type="http://schemas.openxmlformats.org/officeDocument/2006/relationships/image" Target="../media/image466.wmf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563.bin" TargetMode="Internal" /><Relationship Id="rId11" Type="http://schemas.openxmlformats.org/officeDocument/2006/relationships/image" Target="../media/image2.png" /><Relationship Id="rId12" Type="http://schemas.openxmlformats.org/officeDocument/2006/relationships/oleObject" Target="../embeddings/oleObject564.bin" TargetMode="Internal" /><Relationship Id="rId13" Type="http://schemas.openxmlformats.org/officeDocument/2006/relationships/image" Target="../media/image481.wmf" /><Relationship Id="rId14" Type="http://schemas.openxmlformats.org/officeDocument/2006/relationships/oleObject" Target="../embeddings/oleObject565.bin" TargetMode="Internal" /><Relationship Id="rId15" Type="http://schemas.openxmlformats.org/officeDocument/2006/relationships/image" Target="../media/image482.wmf" /><Relationship Id="rId16" Type="http://schemas.openxmlformats.org/officeDocument/2006/relationships/oleObject" Target="../embeddings/oleObject566.bin" TargetMode="Internal" /><Relationship Id="rId17" Type="http://schemas.openxmlformats.org/officeDocument/2006/relationships/image" Target="../media/image483.wmf" /><Relationship Id="rId18" Type="http://schemas.openxmlformats.org/officeDocument/2006/relationships/oleObject" Target="../embeddings/oleObject567.bin" TargetMode="Internal" /><Relationship Id="rId19" Type="http://schemas.openxmlformats.org/officeDocument/2006/relationships/image" Target="../media/image484.wmf" /><Relationship Id="rId2" Type="http://schemas.openxmlformats.org/officeDocument/2006/relationships/oleObject" Target="../embeddings/oleObject559.bin" TargetMode="Internal" /><Relationship Id="rId20" Type="http://schemas.openxmlformats.org/officeDocument/2006/relationships/oleObject" Target="../embeddings/oleObject568.bin" TargetMode="Internal" /><Relationship Id="rId21" Type="http://schemas.openxmlformats.org/officeDocument/2006/relationships/image" Target="../media/image485.wmf" /><Relationship Id="rId22" Type="http://schemas.openxmlformats.org/officeDocument/2006/relationships/oleObject" Target="../embeddings/oleObject569.bin" TargetMode="Internal" /><Relationship Id="rId23" Type="http://schemas.openxmlformats.org/officeDocument/2006/relationships/image" Target="../media/image486.wmf" /><Relationship Id="rId24" Type="http://schemas.openxmlformats.org/officeDocument/2006/relationships/oleObject" Target="../embeddings/oleObject570.bin" TargetMode="Internal" /><Relationship Id="rId25" Type="http://schemas.openxmlformats.org/officeDocument/2006/relationships/image" Target="../media/image487.wmf" /><Relationship Id="rId26" Type="http://schemas.openxmlformats.org/officeDocument/2006/relationships/oleObject" Target="../embeddings/oleObject571.bin" TargetMode="Internal" /><Relationship Id="rId27" Type="http://schemas.openxmlformats.org/officeDocument/2006/relationships/image" Target="../media/image488.wmf" /><Relationship Id="rId28" Type="http://schemas.openxmlformats.org/officeDocument/2006/relationships/oleObject" Target="../embeddings/oleObject572.bin" TargetMode="Internal" /><Relationship Id="rId29" Type="http://schemas.openxmlformats.org/officeDocument/2006/relationships/image" Target="../media/image489.wmf" /><Relationship Id="rId3" Type="http://schemas.openxmlformats.org/officeDocument/2006/relationships/image" Target="../media/image477.wmf" /><Relationship Id="rId30" Type="http://schemas.openxmlformats.org/officeDocument/2006/relationships/oleObject" Target="../embeddings/oleObject573.bin" TargetMode="Internal" /><Relationship Id="rId31" Type="http://schemas.openxmlformats.org/officeDocument/2006/relationships/image" Target="../media/image490.wmf" /><Relationship Id="rId32" Type="http://schemas.openxmlformats.org/officeDocument/2006/relationships/oleObject" Target="../embeddings/oleObject574.bin" TargetMode="Internal" /><Relationship Id="rId33" Type="http://schemas.openxmlformats.org/officeDocument/2006/relationships/image" Target="../media/image491.wmf" /><Relationship Id="rId34" Type="http://schemas.openxmlformats.org/officeDocument/2006/relationships/vmlDrawing" Target="../drawings/vmlDrawing71.vml" /><Relationship Id="rId4" Type="http://schemas.openxmlformats.org/officeDocument/2006/relationships/oleObject" Target="../embeddings/oleObject560.bin" TargetMode="Internal" /><Relationship Id="rId5" Type="http://schemas.openxmlformats.org/officeDocument/2006/relationships/image" Target="../media/image478.wmf" /><Relationship Id="rId6" Type="http://schemas.openxmlformats.org/officeDocument/2006/relationships/oleObject" Target="../embeddings/oleObject561.bin" TargetMode="Internal" /><Relationship Id="rId7" Type="http://schemas.openxmlformats.org/officeDocument/2006/relationships/image" Target="../media/image479.wmf" /><Relationship Id="rId8" Type="http://schemas.openxmlformats.org/officeDocument/2006/relationships/oleObject" Target="../embeddings/oleObject562.bin" TargetMode="Internal" /><Relationship Id="rId9" Type="http://schemas.openxmlformats.org/officeDocument/2006/relationships/image" Target="../media/image480.wmf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image" Target="../media/image494.wmf" /><Relationship Id="rId11" Type="http://schemas.openxmlformats.org/officeDocument/2006/relationships/oleObject" Target="../embeddings/oleObject580.bin" TargetMode="Internal" /><Relationship Id="rId12" Type="http://schemas.openxmlformats.org/officeDocument/2006/relationships/image" Target="../media/image495.wmf" /><Relationship Id="rId13" Type="http://schemas.openxmlformats.org/officeDocument/2006/relationships/oleObject" Target="../embeddings/oleObject581.bin" TargetMode="Internal" /><Relationship Id="rId14" Type="http://schemas.openxmlformats.org/officeDocument/2006/relationships/image" Target="../media/image496.wmf" /><Relationship Id="rId15" Type="http://schemas.openxmlformats.org/officeDocument/2006/relationships/oleObject" Target="../embeddings/oleObject582.bin" TargetMode="Internal" /><Relationship Id="rId16" Type="http://schemas.openxmlformats.org/officeDocument/2006/relationships/image" Target="../media/image497.wmf" /><Relationship Id="rId17" Type="http://schemas.openxmlformats.org/officeDocument/2006/relationships/oleObject" Target="../embeddings/oleObject583.bin" TargetMode="Internal" /><Relationship Id="rId18" Type="http://schemas.openxmlformats.org/officeDocument/2006/relationships/image" Target="../media/image498.wmf" /><Relationship Id="rId19" Type="http://schemas.openxmlformats.org/officeDocument/2006/relationships/oleObject" Target="../embeddings/oleObject584.bin" TargetMode="Internal" /><Relationship Id="rId2" Type="http://schemas.openxmlformats.org/officeDocument/2006/relationships/oleObject" Target="../embeddings/oleObject575.bin" TargetMode="Internal" /><Relationship Id="rId20" Type="http://schemas.openxmlformats.org/officeDocument/2006/relationships/image" Target="../media/image499.wmf" /><Relationship Id="rId21" Type="http://schemas.openxmlformats.org/officeDocument/2006/relationships/oleObject" Target="../embeddings/oleObject585.bin" TargetMode="Internal" /><Relationship Id="rId22" Type="http://schemas.openxmlformats.org/officeDocument/2006/relationships/image" Target="../media/image500.wmf" /><Relationship Id="rId23" Type="http://schemas.openxmlformats.org/officeDocument/2006/relationships/oleObject" Target="../embeddings/oleObject586.bin" TargetMode="Internal" /><Relationship Id="rId24" Type="http://schemas.openxmlformats.org/officeDocument/2006/relationships/image" Target="../media/image501.wmf" /><Relationship Id="rId25" Type="http://schemas.openxmlformats.org/officeDocument/2006/relationships/oleObject" Target="../embeddings/oleObject587.bin" TargetMode="Internal" /><Relationship Id="rId26" Type="http://schemas.openxmlformats.org/officeDocument/2006/relationships/image" Target="../media/image502.wmf" /><Relationship Id="rId27" Type="http://schemas.openxmlformats.org/officeDocument/2006/relationships/vmlDrawing" Target="../drawings/vmlDrawing72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576.bin" TargetMode="Internal" /><Relationship Id="rId5" Type="http://schemas.openxmlformats.org/officeDocument/2006/relationships/image" Target="../media/image492.wmf" /><Relationship Id="rId6" Type="http://schemas.openxmlformats.org/officeDocument/2006/relationships/oleObject" Target="../embeddings/oleObject577.bin" TargetMode="Internal" /><Relationship Id="rId7" Type="http://schemas.openxmlformats.org/officeDocument/2006/relationships/oleObject" Target="../embeddings/oleObject578.bin" TargetMode="Internal" /><Relationship Id="rId8" Type="http://schemas.openxmlformats.org/officeDocument/2006/relationships/image" Target="../media/image493.wmf" /><Relationship Id="rId9" Type="http://schemas.openxmlformats.org/officeDocument/2006/relationships/oleObject" Target="../embeddings/oleObject579.bin" TargetMode="Interna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image" Target="../media/image505.wmf" /><Relationship Id="rId11" Type="http://schemas.openxmlformats.org/officeDocument/2006/relationships/oleObject" Target="../embeddings/oleObject593.bin" TargetMode="Internal" /><Relationship Id="rId12" Type="http://schemas.openxmlformats.org/officeDocument/2006/relationships/image" Target="../media/image506.wmf" /><Relationship Id="rId13" Type="http://schemas.openxmlformats.org/officeDocument/2006/relationships/oleObject" Target="../embeddings/oleObject594.bin" TargetMode="Internal" /><Relationship Id="rId14" Type="http://schemas.openxmlformats.org/officeDocument/2006/relationships/image" Target="../media/image507.wmf" /><Relationship Id="rId15" Type="http://schemas.openxmlformats.org/officeDocument/2006/relationships/oleObject" Target="../embeddings/oleObject595.bin" TargetMode="Internal" /><Relationship Id="rId16" Type="http://schemas.openxmlformats.org/officeDocument/2006/relationships/image" Target="../media/image508.wmf" /><Relationship Id="rId17" Type="http://schemas.openxmlformats.org/officeDocument/2006/relationships/oleObject" Target="../embeddings/oleObject596.bin" TargetMode="Internal" /><Relationship Id="rId18" Type="http://schemas.openxmlformats.org/officeDocument/2006/relationships/image" Target="../media/image509.wmf" /><Relationship Id="rId19" Type="http://schemas.openxmlformats.org/officeDocument/2006/relationships/oleObject" Target="../embeddings/oleObject597.bin" TargetMode="Internal" /><Relationship Id="rId2" Type="http://schemas.openxmlformats.org/officeDocument/2006/relationships/oleObject" Target="../embeddings/oleObject588.bin" TargetMode="Internal" /><Relationship Id="rId20" Type="http://schemas.openxmlformats.org/officeDocument/2006/relationships/image" Target="../media/image510.wmf" /><Relationship Id="rId21" Type="http://schemas.openxmlformats.org/officeDocument/2006/relationships/vmlDrawing" Target="../drawings/vmlDrawing73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589.bin" TargetMode="Internal" /><Relationship Id="rId5" Type="http://schemas.openxmlformats.org/officeDocument/2006/relationships/oleObject" Target="../embeddings/oleObject590.bin" TargetMode="Internal" /><Relationship Id="rId6" Type="http://schemas.openxmlformats.org/officeDocument/2006/relationships/image" Target="../media/image503.wmf" /><Relationship Id="rId7" Type="http://schemas.openxmlformats.org/officeDocument/2006/relationships/oleObject" Target="../embeddings/oleObject591.bin" TargetMode="Internal" /><Relationship Id="rId8" Type="http://schemas.openxmlformats.org/officeDocument/2006/relationships/image" Target="../media/image504.wmf" /><Relationship Id="rId9" Type="http://schemas.openxmlformats.org/officeDocument/2006/relationships/oleObject" Target="../embeddings/oleObject592.bin" TargetMode="Internal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602.bin" TargetMode="Internal" /><Relationship Id="rId11" Type="http://schemas.openxmlformats.org/officeDocument/2006/relationships/image" Target="../media/image514.wmf" /><Relationship Id="rId12" Type="http://schemas.openxmlformats.org/officeDocument/2006/relationships/oleObject" Target="../embeddings/oleObject603.bin" TargetMode="Internal" /><Relationship Id="rId13" Type="http://schemas.openxmlformats.org/officeDocument/2006/relationships/image" Target="../media/image515.wmf" /><Relationship Id="rId14" Type="http://schemas.openxmlformats.org/officeDocument/2006/relationships/oleObject" Target="../embeddings/oleObject604.bin" TargetMode="Internal" /><Relationship Id="rId15" Type="http://schemas.openxmlformats.org/officeDocument/2006/relationships/image" Target="../media/image516.wmf" /><Relationship Id="rId16" Type="http://schemas.openxmlformats.org/officeDocument/2006/relationships/oleObject" Target="../embeddings/oleObject605.bin" TargetMode="Internal" /><Relationship Id="rId17" Type="http://schemas.openxmlformats.org/officeDocument/2006/relationships/image" Target="../media/image517.wmf" /><Relationship Id="rId18" Type="http://schemas.openxmlformats.org/officeDocument/2006/relationships/oleObject" Target="../embeddings/oleObject606.bin" TargetMode="Internal" /><Relationship Id="rId19" Type="http://schemas.openxmlformats.org/officeDocument/2006/relationships/image" Target="../media/image518.wmf" /><Relationship Id="rId2" Type="http://schemas.openxmlformats.org/officeDocument/2006/relationships/oleObject" Target="../embeddings/oleObject598.bin" TargetMode="Internal" /><Relationship Id="rId20" Type="http://schemas.openxmlformats.org/officeDocument/2006/relationships/oleObject" Target="../embeddings/oleObject607.bin" TargetMode="Internal" /><Relationship Id="rId21" Type="http://schemas.openxmlformats.org/officeDocument/2006/relationships/image" Target="../media/image519.wmf" /><Relationship Id="rId22" Type="http://schemas.openxmlformats.org/officeDocument/2006/relationships/oleObject" Target="../embeddings/oleObject608.bin" TargetMode="Internal" /><Relationship Id="rId23" Type="http://schemas.openxmlformats.org/officeDocument/2006/relationships/image" Target="../media/image520.wmf" /><Relationship Id="rId24" Type="http://schemas.openxmlformats.org/officeDocument/2006/relationships/oleObject" Target="../embeddings/oleObject609.bin" TargetMode="Internal" /><Relationship Id="rId25" Type="http://schemas.openxmlformats.org/officeDocument/2006/relationships/image" Target="../media/image521.wmf" /><Relationship Id="rId26" Type="http://schemas.openxmlformats.org/officeDocument/2006/relationships/oleObject" Target="../embeddings/oleObject610.bin" TargetMode="Internal" /><Relationship Id="rId27" Type="http://schemas.openxmlformats.org/officeDocument/2006/relationships/image" Target="../media/image522.wmf" /><Relationship Id="rId28" Type="http://schemas.openxmlformats.org/officeDocument/2006/relationships/oleObject" Target="../embeddings/oleObject611.bin" TargetMode="Internal" /><Relationship Id="rId29" Type="http://schemas.openxmlformats.org/officeDocument/2006/relationships/image" Target="../media/image523.wmf" /><Relationship Id="rId3" Type="http://schemas.openxmlformats.org/officeDocument/2006/relationships/image" Target="../media/image2.png" /><Relationship Id="rId30" Type="http://schemas.openxmlformats.org/officeDocument/2006/relationships/oleObject" Target="../embeddings/oleObject612.bin" TargetMode="Internal" /><Relationship Id="rId31" Type="http://schemas.openxmlformats.org/officeDocument/2006/relationships/image" Target="../media/image524.wmf" /><Relationship Id="rId32" Type="http://schemas.openxmlformats.org/officeDocument/2006/relationships/oleObject" Target="../embeddings/oleObject613.bin" TargetMode="Internal" /><Relationship Id="rId33" Type="http://schemas.openxmlformats.org/officeDocument/2006/relationships/image" Target="../media/image525.wmf" /><Relationship Id="rId34" Type="http://schemas.openxmlformats.org/officeDocument/2006/relationships/oleObject" Target="../embeddings/oleObject614.bin" TargetMode="Internal" /><Relationship Id="rId35" Type="http://schemas.openxmlformats.org/officeDocument/2006/relationships/image" Target="../media/image526.wmf" /><Relationship Id="rId36" Type="http://schemas.openxmlformats.org/officeDocument/2006/relationships/vmlDrawing" Target="../drawings/vmlDrawing74.vml" /><Relationship Id="rId4" Type="http://schemas.openxmlformats.org/officeDocument/2006/relationships/oleObject" Target="../embeddings/oleObject599.bin" TargetMode="Internal" /><Relationship Id="rId5" Type="http://schemas.openxmlformats.org/officeDocument/2006/relationships/image" Target="../media/image511.wmf" /><Relationship Id="rId6" Type="http://schemas.openxmlformats.org/officeDocument/2006/relationships/oleObject" Target="../embeddings/oleObject600.bin" TargetMode="Internal" /><Relationship Id="rId7" Type="http://schemas.openxmlformats.org/officeDocument/2006/relationships/image" Target="../media/image512.wmf" /><Relationship Id="rId8" Type="http://schemas.openxmlformats.org/officeDocument/2006/relationships/oleObject" Target="../embeddings/oleObject601.bin" TargetMode="Internal" /><Relationship Id="rId9" Type="http://schemas.openxmlformats.org/officeDocument/2006/relationships/image" Target="../media/image513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41.bin" TargetMode="Internal" /><Relationship Id="rId11" Type="http://schemas.openxmlformats.org/officeDocument/2006/relationships/image" Target="../media/image34.wmf" /><Relationship Id="rId12" Type="http://schemas.openxmlformats.org/officeDocument/2006/relationships/oleObject" Target="../embeddings/oleObject42.bin" TargetMode="Internal" /><Relationship Id="rId13" Type="http://schemas.openxmlformats.org/officeDocument/2006/relationships/image" Target="../media/image26.wmf" /><Relationship Id="rId14" Type="http://schemas.openxmlformats.org/officeDocument/2006/relationships/oleObject" Target="../embeddings/oleObject43.bin" TargetMode="Internal" /><Relationship Id="rId15" Type="http://schemas.openxmlformats.org/officeDocument/2006/relationships/image" Target="../media/image18.wmf" /><Relationship Id="rId16" Type="http://schemas.openxmlformats.org/officeDocument/2006/relationships/oleObject" Target="../embeddings/oleObject44.bin" TargetMode="Internal" /><Relationship Id="rId17" Type="http://schemas.openxmlformats.org/officeDocument/2006/relationships/image" Target="../media/image35.wmf" /><Relationship Id="rId18" Type="http://schemas.openxmlformats.org/officeDocument/2006/relationships/oleObject" Target="../embeddings/oleObject45.bin" TargetMode="Internal" /><Relationship Id="rId19" Type="http://schemas.openxmlformats.org/officeDocument/2006/relationships/image" Target="../media/image36.wmf" /><Relationship Id="rId2" Type="http://schemas.openxmlformats.org/officeDocument/2006/relationships/oleObject" Target="../embeddings/oleObject37.bin" TargetMode="Internal" /><Relationship Id="rId20" Type="http://schemas.openxmlformats.org/officeDocument/2006/relationships/oleObject" Target="../embeddings/oleObject46.bin" TargetMode="Internal" /><Relationship Id="rId21" Type="http://schemas.openxmlformats.org/officeDocument/2006/relationships/image" Target="../media/image37.wmf" /><Relationship Id="rId22" Type="http://schemas.openxmlformats.org/officeDocument/2006/relationships/oleObject" Target="../embeddings/oleObject47.bin" TargetMode="Internal" /><Relationship Id="rId23" Type="http://schemas.openxmlformats.org/officeDocument/2006/relationships/image" Target="../media/image27.wmf" /><Relationship Id="rId24" Type="http://schemas.openxmlformats.org/officeDocument/2006/relationships/oleObject" Target="../embeddings/oleObject48.bin" TargetMode="Internal" /><Relationship Id="rId25" Type="http://schemas.openxmlformats.org/officeDocument/2006/relationships/image" Target="../media/image38.wmf" /><Relationship Id="rId26" Type="http://schemas.openxmlformats.org/officeDocument/2006/relationships/oleObject" Target="../embeddings/oleObject49.bin" TargetMode="Internal" /><Relationship Id="rId27" Type="http://schemas.openxmlformats.org/officeDocument/2006/relationships/image" Target="../media/image39.wmf" /><Relationship Id="rId28" Type="http://schemas.openxmlformats.org/officeDocument/2006/relationships/vmlDrawing" Target="../drawings/vmlDrawing7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38.bin" TargetMode="Internal" /><Relationship Id="rId5" Type="http://schemas.openxmlformats.org/officeDocument/2006/relationships/image" Target="../media/image32.wmf" /><Relationship Id="rId6" Type="http://schemas.openxmlformats.org/officeDocument/2006/relationships/oleObject" Target="../embeddings/oleObject39.bin" TargetMode="Internal" /><Relationship Id="rId7" Type="http://schemas.openxmlformats.org/officeDocument/2006/relationships/image" Target="../media/image33.wmf" /><Relationship Id="rId8" Type="http://schemas.openxmlformats.org/officeDocument/2006/relationships/oleObject" Target="../embeddings/oleObject40.bin" TargetMode="Internal" /><Relationship Id="rId9" Type="http://schemas.openxmlformats.org/officeDocument/2006/relationships/image" Target="../media/image24.wmf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image" Target="../media/image529.wmf" /><Relationship Id="rId11" Type="http://schemas.openxmlformats.org/officeDocument/2006/relationships/oleObject" Target="../embeddings/oleObject620.bin" TargetMode="Internal" /><Relationship Id="rId12" Type="http://schemas.openxmlformats.org/officeDocument/2006/relationships/image" Target="../media/image530.wmf" /><Relationship Id="rId13" Type="http://schemas.openxmlformats.org/officeDocument/2006/relationships/oleObject" Target="../embeddings/oleObject621.bin" TargetMode="Internal" /><Relationship Id="rId14" Type="http://schemas.openxmlformats.org/officeDocument/2006/relationships/image" Target="../media/image531.wmf" /><Relationship Id="rId15" Type="http://schemas.openxmlformats.org/officeDocument/2006/relationships/oleObject" Target="../embeddings/oleObject622.bin" TargetMode="Internal" /><Relationship Id="rId16" Type="http://schemas.openxmlformats.org/officeDocument/2006/relationships/image" Target="../media/image525.wmf" /><Relationship Id="rId17" Type="http://schemas.openxmlformats.org/officeDocument/2006/relationships/oleObject" Target="../embeddings/oleObject623.bin" TargetMode="Internal" /><Relationship Id="rId18" Type="http://schemas.openxmlformats.org/officeDocument/2006/relationships/image" Target="../media/image532.wmf" /><Relationship Id="rId19" Type="http://schemas.openxmlformats.org/officeDocument/2006/relationships/oleObject" Target="../embeddings/oleObject624.bin" TargetMode="Internal" /><Relationship Id="rId2" Type="http://schemas.openxmlformats.org/officeDocument/2006/relationships/oleObject" Target="../embeddings/oleObject615.bin" TargetMode="Internal" /><Relationship Id="rId20" Type="http://schemas.openxmlformats.org/officeDocument/2006/relationships/image" Target="../media/image533.wmf" /><Relationship Id="rId21" Type="http://schemas.openxmlformats.org/officeDocument/2006/relationships/oleObject" Target="../embeddings/oleObject625.bin" TargetMode="Internal" /><Relationship Id="rId22" Type="http://schemas.openxmlformats.org/officeDocument/2006/relationships/image" Target="../media/image534.wmf" /><Relationship Id="rId23" Type="http://schemas.openxmlformats.org/officeDocument/2006/relationships/vmlDrawing" Target="../drawings/vmlDrawing75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16.bin" TargetMode="Internal" /><Relationship Id="rId5" Type="http://schemas.openxmlformats.org/officeDocument/2006/relationships/oleObject" Target="../embeddings/oleObject617.bin" TargetMode="Internal" /><Relationship Id="rId6" Type="http://schemas.openxmlformats.org/officeDocument/2006/relationships/image" Target="../media/image527.wmf" /><Relationship Id="rId7" Type="http://schemas.openxmlformats.org/officeDocument/2006/relationships/oleObject" Target="../embeddings/oleObject618.bin" TargetMode="Internal" /><Relationship Id="rId8" Type="http://schemas.openxmlformats.org/officeDocument/2006/relationships/image" Target="../media/image528.wmf" /><Relationship Id="rId9" Type="http://schemas.openxmlformats.org/officeDocument/2006/relationships/oleObject" Target="../embeddings/oleObject619.bin" TargetMode="Interna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image" Target="../media/image537.wmf" /><Relationship Id="rId11" Type="http://schemas.openxmlformats.org/officeDocument/2006/relationships/oleObject" Target="../embeddings/oleObject631.bin" TargetMode="Internal" /><Relationship Id="rId12" Type="http://schemas.openxmlformats.org/officeDocument/2006/relationships/image" Target="../media/image538.wmf" /><Relationship Id="rId13" Type="http://schemas.openxmlformats.org/officeDocument/2006/relationships/oleObject" Target="../embeddings/oleObject632.bin" TargetMode="Internal" /><Relationship Id="rId14" Type="http://schemas.openxmlformats.org/officeDocument/2006/relationships/image" Target="../media/image539.wmf" /><Relationship Id="rId15" Type="http://schemas.openxmlformats.org/officeDocument/2006/relationships/oleObject" Target="../embeddings/oleObject633.bin" TargetMode="Internal" /><Relationship Id="rId16" Type="http://schemas.openxmlformats.org/officeDocument/2006/relationships/image" Target="../media/image540.wmf" /><Relationship Id="rId17" Type="http://schemas.openxmlformats.org/officeDocument/2006/relationships/oleObject" Target="../embeddings/oleObject634.bin" TargetMode="Internal" /><Relationship Id="rId18" Type="http://schemas.openxmlformats.org/officeDocument/2006/relationships/image" Target="../media/image541.wmf" /><Relationship Id="rId19" Type="http://schemas.openxmlformats.org/officeDocument/2006/relationships/oleObject" Target="../embeddings/oleObject635.bin" TargetMode="Internal" /><Relationship Id="rId2" Type="http://schemas.openxmlformats.org/officeDocument/2006/relationships/oleObject" Target="../embeddings/oleObject626.bin" TargetMode="Internal" /><Relationship Id="rId20" Type="http://schemas.openxmlformats.org/officeDocument/2006/relationships/image" Target="../media/image542.wmf" /><Relationship Id="rId21" Type="http://schemas.openxmlformats.org/officeDocument/2006/relationships/oleObject" Target="../embeddings/oleObject636.bin" TargetMode="Internal" /><Relationship Id="rId22" Type="http://schemas.openxmlformats.org/officeDocument/2006/relationships/image" Target="../media/image543.wmf" /><Relationship Id="rId23" Type="http://schemas.openxmlformats.org/officeDocument/2006/relationships/vmlDrawing" Target="../drawings/vmlDrawing76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27.bin" TargetMode="Internal" /><Relationship Id="rId5" Type="http://schemas.openxmlformats.org/officeDocument/2006/relationships/oleObject" Target="../embeddings/oleObject628.bin" TargetMode="Internal" /><Relationship Id="rId6" Type="http://schemas.openxmlformats.org/officeDocument/2006/relationships/image" Target="../media/image535.wmf" /><Relationship Id="rId7" Type="http://schemas.openxmlformats.org/officeDocument/2006/relationships/oleObject" Target="../embeddings/oleObject629.bin" TargetMode="Internal" /><Relationship Id="rId8" Type="http://schemas.openxmlformats.org/officeDocument/2006/relationships/image" Target="../media/image536.wmf" /><Relationship Id="rId9" Type="http://schemas.openxmlformats.org/officeDocument/2006/relationships/oleObject" Target="../embeddings/oleObject630.bin" TargetMode="Internal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image" Target="../media/image546.wmf" /><Relationship Id="rId11" Type="http://schemas.openxmlformats.org/officeDocument/2006/relationships/oleObject" Target="../embeddings/oleObject642.bin" TargetMode="Internal" /><Relationship Id="rId12" Type="http://schemas.openxmlformats.org/officeDocument/2006/relationships/image" Target="../media/image547.wmf" /><Relationship Id="rId13" Type="http://schemas.openxmlformats.org/officeDocument/2006/relationships/oleObject" Target="../embeddings/oleObject643.bin" TargetMode="Internal" /><Relationship Id="rId14" Type="http://schemas.openxmlformats.org/officeDocument/2006/relationships/image" Target="../media/image548.wmf" /><Relationship Id="rId15" Type="http://schemas.openxmlformats.org/officeDocument/2006/relationships/oleObject" Target="../embeddings/oleObject644.bin" TargetMode="Internal" /><Relationship Id="rId16" Type="http://schemas.openxmlformats.org/officeDocument/2006/relationships/image" Target="../media/image543.wmf" /><Relationship Id="rId17" Type="http://schemas.openxmlformats.org/officeDocument/2006/relationships/oleObject" Target="../embeddings/oleObject645.bin" TargetMode="Internal" /><Relationship Id="rId18" Type="http://schemas.openxmlformats.org/officeDocument/2006/relationships/image" Target="../media/image549.wmf" /><Relationship Id="rId19" Type="http://schemas.openxmlformats.org/officeDocument/2006/relationships/oleObject" Target="../embeddings/oleObject646.bin" TargetMode="Internal" /><Relationship Id="rId2" Type="http://schemas.openxmlformats.org/officeDocument/2006/relationships/oleObject" Target="../embeddings/oleObject637.bin" TargetMode="Internal" /><Relationship Id="rId20" Type="http://schemas.openxmlformats.org/officeDocument/2006/relationships/image" Target="../media/image550.wmf" /><Relationship Id="rId21" Type="http://schemas.openxmlformats.org/officeDocument/2006/relationships/oleObject" Target="../embeddings/oleObject647.bin" TargetMode="Internal" /><Relationship Id="rId22" Type="http://schemas.openxmlformats.org/officeDocument/2006/relationships/image" Target="../media/image551.wmf" /><Relationship Id="rId23" Type="http://schemas.openxmlformats.org/officeDocument/2006/relationships/vmlDrawing" Target="../drawings/vmlDrawing77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38.bin" TargetMode="Internal" /><Relationship Id="rId5" Type="http://schemas.openxmlformats.org/officeDocument/2006/relationships/oleObject" Target="../embeddings/oleObject639.bin" TargetMode="Internal" /><Relationship Id="rId6" Type="http://schemas.openxmlformats.org/officeDocument/2006/relationships/image" Target="../media/image544.wmf" /><Relationship Id="rId7" Type="http://schemas.openxmlformats.org/officeDocument/2006/relationships/oleObject" Target="../embeddings/oleObject640.bin" TargetMode="Internal" /><Relationship Id="rId8" Type="http://schemas.openxmlformats.org/officeDocument/2006/relationships/image" Target="../media/image545.wmf" /><Relationship Id="rId9" Type="http://schemas.openxmlformats.org/officeDocument/2006/relationships/oleObject" Target="../embeddings/oleObject641.bin" TargetMode="Interna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652.bin" TargetMode="Internal" /><Relationship Id="rId11" Type="http://schemas.openxmlformats.org/officeDocument/2006/relationships/image" Target="../media/image555.wmf" /><Relationship Id="rId12" Type="http://schemas.openxmlformats.org/officeDocument/2006/relationships/oleObject" Target="../embeddings/oleObject653.bin" TargetMode="Internal" /><Relationship Id="rId13" Type="http://schemas.openxmlformats.org/officeDocument/2006/relationships/image" Target="../media/image556.wmf" /><Relationship Id="rId14" Type="http://schemas.openxmlformats.org/officeDocument/2006/relationships/oleObject" Target="../embeddings/oleObject654.bin" TargetMode="Internal" /><Relationship Id="rId15" Type="http://schemas.openxmlformats.org/officeDocument/2006/relationships/image" Target="../media/image557.wmf" /><Relationship Id="rId16" Type="http://schemas.openxmlformats.org/officeDocument/2006/relationships/oleObject" Target="../embeddings/oleObject655.bin" TargetMode="Internal" /><Relationship Id="rId17" Type="http://schemas.openxmlformats.org/officeDocument/2006/relationships/image" Target="../media/image558.wmf" /><Relationship Id="rId18" Type="http://schemas.openxmlformats.org/officeDocument/2006/relationships/vmlDrawing" Target="../drawings/vmlDrawing78.vml" /><Relationship Id="rId2" Type="http://schemas.openxmlformats.org/officeDocument/2006/relationships/oleObject" Target="../embeddings/oleObject648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49.bin" TargetMode="Internal" /><Relationship Id="rId5" Type="http://schemas.openxmlformats.org/officeDocument/2006/relationships/image" Target="../media/image552.wmf" /><Relationship Id="rId6" Type="http://schemas.openxmlformats.org/officeDocument/2006/relationships/oleObject" Target="../embeddings/oleObject650.bin" TargetMode="Internal" /><Relationship Id="rId7" Type="http://schemas.openxmlformats.org/officeDocument/2006/relationships/image" Target="../media/image553.wmf" /><Relationship Id="rId8" Type="http://schemas.openxmlformats.org/officeDocument/2006/relationships/oleObject" Target="../embeddings/oleObject651.bin" TargetMode="Internal" /><Relationship Id="rId9" Type="http://schemas.openxmlformats.org/officeDocument/2006/relationships/image" Target="../media/image554.wmf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660.bin" TargetMode="Internal" /><Relationship Id="rId11" Type="http://schemas.openxmlformats.org/officeDocument/2006/relationships/image" Target="../media/image562.wmf" /><Relationship Id="rId12" Type="http://schemas.openxmlformats.org/officeDocument/2006/relationships/oleObject" Target="../embeddings/oleObject661.bin" TargetMode="Internal" /><Relationship Id="rId13" Type="http://schemas.openxmlformats.org/officeDocument/2006/relationships/image" Target="../media/image563.wmf" /><Relationship Id="rId14" Type="http://schemas.openxmlformats.org/officeDocument/2006/relationships/oleObject" Target="../embeddings/oleObject662.bin" TargetMode="Internal" /><Relationship Id="rId15" Type="http://schemas.openxmlformats.org/officeDocument/2006/relationships/image" Target="../media/image564.wmf" /><Relationship Id="rId16" Type="http://schemas.openxmlformats.org/officeDocument/2006/relationships/oleObject" Target="../embeddings/oleObject663.bin" TargetMode="Internal" /><Relationship Id="rId17" Type="http://schemas.openxmlformats.org/officeDocument/2006/relationships/image" Target="../media/image565.wmf" /><Relationship Id="rId18" Type="http://schemas.openxmlformats.org/officeDocument/2006/relationships/vmlDrawing" Target="../drawings/vmlDrawing79.vml" /><Relationship Id="rId2" Type="http://schemas.openxmlformats.org/officeDocument/2006/relationships/oleObject" Target="../embeddings/oleObject656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57.bin" TargetMode="Internal" /><Relationship Id="rId5" Type="http://schemas.openxmlformats.org/officeDocument/2006/relationships/image" Target="../media/image559.wmf" /><Relationship Id="rId6" Type="http://schemas.openxmlformats.org/officeDocument/2006/relationships/oleObject" Target="../embeddings/oleObject658.bin" TargetMode="Internal" /><Relationship Id="rId7" Type="http://schemas.openxmlformats.org/officeDocument/2006/relationships/image" Target="../media/image560.wmf" /><Relationship Id="rId8" Type="http://schemas.openxmlformats.org/officeDocument/2006/relationships/oleObject" Target="../embeddings/oleObject659.bin" TargetMode="Internal" /><Relationship Id="rId9" Type="http://schemas.openxmlformats.org/officeDocument/2006/relationships/image" Target="../media/image561.wmf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668.bin" TargetMode="Internal" /><Relationship Id="rId11" Type="http://schemas.openxmlformats.org/officeDocument/2006/relationships/image" Target="../media/image569.wmf" /><Relationship Id="rId12" Type="http://schemas.openxmlformats.org/officeDocument/2006/relationships/oleObject" Target="../embeddings/oleObject669.bin" TargetMode="Internal" /><Relationship Id="rId13" Type="http://schemas.openxmlformats.org/officeDocument/2006/relationships/image" Target="../media/image570.wmf" /><Relationship Id="rId14" Type="http://schemas.openxmlformats.org/officeDocument/2006/relationships/oleObject" Target="../embeddings/oleObject670.bin" TargetMode="Internal" /><Relationship Id="rId15" Type="http://schemas.openxmlformats.org/officeDocument/2006/relationships/image" Target="../media/image571.wmf" /><Relationship Id="rId16" Type="http://schemas.openxmlformats.org/officeDocument/2006/relationships/oleObject" Target="../embeddings/oleObject671.bin" TargetMode="Internal" /><Relationship Id="rId17" Type="http://schemas.openxmlformats.org/officeDocument/2006/relationships/image" Target="../media/image572.wmf" /><Relationship Id="rId18" Type="http://schemas.openxmlformats.org/officeDocument/2006/relationships/oleObject" Target="../embeddings/oleObject672.bin" TargetMode="Internal" /><Relationship Id="rId19" Type="http://schemas.openxmlformats.org/officeDocument/2006/relationships/image" Target="../media/image573.wmf" /><Relationship Id="rId2" Type="http://schemas.openxmlformats.org/officeDocument/2006/relationships/oleObject" Target="../embeddings/oleObject664.bin" TargetMode="Internal" /><Relationship Id="rId20" Type="http://schemas.openxmlformats.org/officeDocument/2006/relationships/vmlDrawing" Target="../drawings/vmlDrawing80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65.bin" TargetMode="Internal" /><Relationship Id="rId5" Type="http://schemas.openxmlformats.org/officeDocument/2006/relationships/image" Target="../media/image566.wmf" /><Relationship Id="rId6" Type="http://schemas.openxmlformats.org/officeDocument/2006/relationships/oleObject" Target="../embeddings/oleObject666.bin" TargetMode="Internal" /><Relationship Id="rId7" Type="http://schemas.openxmlformats.org/officeDocument/2006/relationships/image" Target="../media/image567.wmf" /><Relationship Id="rId8" Type="http://schemas.openxmlformats.org/officeDocument/2006/relationships/oleObject" Target="../embeddings/oleObject667.bin" TargetMode="Internal" /><Relationship Id="rId9" Type="http://schemas.openxmlformats.org/officeDocument/2006/relationships/image" Target="../media/image568.wmf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oleObject" Target="../embeddings/oleObject677.bin" TargetMode="Internal" /><Relationship Id="rId11" Type="http://schemas.openxmlformats.org/officeDocument/2006/relationships/image" Target="../media/image577.wmf" /><Relationship Id="rId12" Type="http://schemas.openxmlformats.org/officeDocument/2006/relationships/oleObject" Target="../embeddings/oleObject678.bin" TargetMode="Internal" /><Relationship Id="rId13" Type="http://schemas.openxmlformats.org/officeDocument/2006/relationships/image" Target="../media/image578.wmf" /><Relationship Id="rId14" Type="http://schemas.openxmlformats.org/officeDocument/2006/relationships/vmlDrawing" Target="../drawings/vmlDrawing81.vml" /><Relationship Id="rId2" Type="http://schemas.openxmlformats.org/officeDocument/2006/relationships/oleObject" Target="../embeddings/oleObject673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74.bin" TargetMode="Internal" /><Relationship Id="rId5" Type="http://schemas.openxmlformats.org/officeDocument/2006/relationships/image" Target="../media/image574.wmf" /><Relationship Id="rId6" Type="http://schemas.openxmlformats.org/officeDocument/2006/relationships/oleObject" Target="../embeddings/oleObject675.bin" TargetMode="Internal" /><Relationship Id="rId7" Type="http://schemas.openxmlformats.org/officeDocument/2006/relationships/image" Target="../media/image575.wmf" /><Relationship Id="rId8" Type="http://schemas.openxmlformats.org/officeDocument/2006/relationships/oleObject" Target="../embeddings/oleObject676.bin" TargetMode="Internal" /><Relationship Id="rId9" Type="http://schemas.openxmlformats.org/officeDocument/2006/relationships/image" Target="../media/image576.wmf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10" Type="http://schemas.openxmlformats.org/officeDocument/2006/relationships/oleObject" Target="../embeddings/oleObject683.bin" TargetMode="Internal" /><Relationship Id="rId11" Type="http://schemas.openxmlformats.org/officeDocument/2006/relationships/image" Target="../media/image582.wmf" /><Relationship Id="rId12" Type="http://schemas.openxmlformats.org/officeDocument/2006/relationships/oleObject" Target="../embeddings/oleObject684.bin" TargetMode="Internal" /><Relationship Id="rId13" Type="http://schemas.openxmlformats.org/officeDocument/2006/relationships/image" Target="../media/image583.wmf" /><Relationship Id="rId14" Type="http://schemas.openxmlformats.org/officeDocument/2006/relationships/oleObject" Target="../embeddings/oleObject685.bin" TargetMode="Internal" /><Relationship Id="rId15" Type="http://schemas.openxmlformats.org/officeDocument/2006/relationships/image" Target="../media/image584.wmf" /><Relationship Id="rId16" Type="http://schemas.openxmlformats.org/officeDocument/2006/relationships/oleObject" Target="../embeddings/oleObject686.bin" TargetMode="Internal" /><Relationship Id="rId17" Type="http://schemas.openxmlformats.org/officeDocument/2006/relationships/image" Target="../media/image585.wmf" /><Relationship Id="rId18" Type="http://schemas.openxmlformats.org/officeDocument/2006/relationships/vmlDrawing" Target="../drawings/vmlDrawing82.vml" /><Relationship Id="rId2" Type="http://schemas.openxmlformats.org/officeDocument/2006/relationships/oleObject" Target="../embeddings/oleObject679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80.bin" TargetMode="Internal" /><Relationship Id="rId5" Type="http://schemas.openxmlformats.org/officeDocument/2006/relationships/image" Target="../media/image579.wmf" /><Relationship Id="rId6" Type="http://schemas.openxmlformats.org/officeDocument/2006/relationships/oleObject" Target="../embeddings/oleObject681.bin" TargetMode="Internal" /><Relationship Id="rId7" Type="http://schemas.openxmlformats.org/officeDocument/2006/relationships/image" Target="../media/image580.wmf" /><Relationship Id="rId8" Type="http://schemas.openxmlformats.org/officeDocument/2006/relationships/oleObject" Target="../embeddings/oleObject682.bin" TargetMode="Internal" /><Relationship Id="rId9" Type="http://schemas.openxmlformats.org/officeDocument/2006/relationships/image" Target="../media/image581.wmf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10" Type="http://schemas.openxmlformats.org/officeDocument/2006/relationships/oleObject" Target="../embeddings/oleObject691.bin" TargetMode="Internal" /><Relationship Id="rId11" Type="http://schemas.openxmlformats.org/officeDocument/2006/relationships/image" Target="../media/image589.wmf" /><Relationship Id="rId12" Type="http://schemas.openxmlformats.org/officeDocument/2006/relationships/oleObject" Target="../embeddings/oleObject692.bin" TargetMode="Internal" /><Relationship Id="rId13" Type="http://schemas.openxmlformats.org/officeDocument/2006/relationships/image" Target="../media/image590.wmf" /><Relationship Id="rId14" Type="http://schemas.openxmlformats.org/officeDocument/2006/relationships/oleObject" Target="../embeddings/oleObject693.bin" TargetMode="Internal" /><Relationship Id="rId15" Type="http://schemas.openxmlformats.org/officeDocument/2006/relationships/image" Target="../media/image591.wmf" /><Relationship Id="rId16" Type="http://schemas.openxmlformats.org/officeDocument/2006/relationships/oleObject" Target="../embeddings/oleObject694.bin" TargetMode="Internal" /><Relationship Id="rId17" Type="http://schemas.openxmlformats.org/officeDocument/2006/relationships/image" Target="../media/image592.wmf" /><Relationship Id="rId18" Type="http://schemas.openxmlformats.org/officeDocument/2006/relationships/oleObject" Target="../embeddings/oleObject695.bin" TargetMode="Internal" /><Relationship Id="rId19" Type="http://schemas.openxmlformats.org/officeDocument/2006/relationships/image" Target="../media/image593.wmf" /><Relationship Id="rId2" Type="http://schemas.openxmlformats.org/officeDocument/2006/relationships/oleObject" Target="../embeddings/oleObject687.bin" TargetMode="Internal" /><Relationship Id="rId20" Type="http://schemas.openxmlformats.org/officeDocument/2006/relationships/oleObject" Target="../embeddings/oleObject696.bin" TargetMode="Internal" /><Relationship Id="rId21" Type="http://schemas.openxmlformats.org/officeDocument/2006/relationships/image" Target="../media/image594.wmf" /><Relationship Id="rId22" Type="http://schemas.openxmlformats.org/officeDocument/2006/relationships/oleObject" Target="../embeddings/oleObject697.bin" TargetMode="Internal" /><Relationship Id="rId23" Type="http://schemas.openxmlformats.org/officeDocument/2006/relationships/image" Target="../media/image595.wmf" /><Relationship Id="rId24" Type="http://schemas.openxmlformats.org/officeDocument/2006/relationships/vmlDrawing" Target="../drawings/vmlDrawing83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88.bin" TargetMode="Internal" /><Relationship Id="rId5" Type="http://schemas.openxmlformats.org/officeDocument/2006/relationships/image" Target="../media/image586.wmf" /><Relationship Id="rId6" Type="http://schemas.openxmlformats.org/officeDocument/2006/relationships/oleObject" Target="../embeddings/oleObject689.bin" TargetMode="Internal" /><Relationship Id="rId7" Type="http://schemas.openxmlformats.org/officeDocument/2006/relationships/image" Target="../media/image587.wmf" /><Relationship Id="rId8" Type="http://schemas.openxmlformats.org/officeDocument/2006/relationships/oleObject" Target="../embeddings/oleObject690.bin" TargetMode="Internal" /><Relationship Id="rId9" Type="http://schemas.openxmlformats.org/officeDocument/2006/relationships/image" Target="../media/image588.wmf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10" Type="http://schemas.openxmlformats.org/officeDocument/2006/relationships/oleObject" Target="../embeddings/oleObject702.bin" TargetMode="Internal" /><Relationship Id="rId11" Type="http://schemas.openxmlformats.org/officeDocument/2006/relationships/image" Target="../media/image599.wmf" /><Relationship Id="rId12" Type="http://schemas.openxmlformats.org/officeDocument/2006/relationships/oleObject" Target="../embeddings/oleObject703.bin" TargetMode="Internal" /><Relationship Id="rId13" Type="http://schemas.openxmlformats.org/officeDocument/2006/relationships/image" Target="../media/image600.wmf" /><Relationship Id="rId14" Type="http://schemas.openxmlformats.org/officeDocument/2006/relationships/oleObject" Target="../embeddings/oleObject704.bin" TargetMode="Internal" /><Relationship Id="rId15" Type="http://schemas.openxmlformats.org/officeDocument/2006/relationships/image" Target="../media/image601.wmf" /><Relationship Id="rId16" Type="http://schemas.openxmlformats.org/officeDocument/2006/relationships/oleObject" Target="../embeddings/oleObject705.bin" TargetMode="Internal" /><Relationship Id="rId17" Type="http://schemas.openxmlformats.org/officeDocument/2006/relationships/image" Target="../media/image602.wmf" /><Relationship Id="rId18" Type="http://schemas.openxmlformats.org/officeDocument/2006/relationships/oleObject" Target="../embeddings/oleObject706.bin" TargetMode="Internal" /><Relationship Id="rId19" Type="http://schemas.openxmlformats.org/officeDocument/2006/relationships/image" Target="../media/image603.wmf" /><Relationship Id="rId2" Type="http://schemas.openxmlformats.org/officeDocument/2006/relationships/oleObject" Target="../embeddings/oleObject698.bin" TargetMode="Internal" /><Relationship Id="rId20" Type="http://schemas.openxmlformats.org/officeDocument/2006/relationships/oleObject" Target="../embeddings/oleObject707.bin" TargetMode="Internal" /><Relationship Id="rId21" Type="http://schemas.openxmlformats.org/officeDocument/2006/relationships/image" Target="../media/image604.wmf" /><Relationship Id="rId22" Type="http://schemas.openxmlformats.org/officeDocument/2006/relationships/vmlDrawing" Target="../drawings/vmlDrawing84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699.bin" TargetMode="Internal" /><Relationship Id="rId5" Type="http://schemas.openxmlformats.org/officeDocument/2006/relationships/image" Target="../media/image596.wmf" /><Relationship Id="rId6" Type="http://schemas.openxmlformats.org/officeDocument/2006/relationships/oleObject" Target="../embeddings/oleObject700.bin" TargetMode="Internal" /><Relationship Id="rId7" Type="http://schemas.openxmlformats.org/officeDocument/2006/relationships/image" Target="../media/image597.wmf" /><Relationship Id="rId8" Type="http://schemas.openxmlformats.org/officeDocument/2006/relationships/oleObject" Target="../embeddings/oleObject701.bin" TargetMode="Internal" /><Relationship Id="rId9" Type="http://schemas.openxmlformats.org/officeDocument/2006/relationships/image" Target="../media/image598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oleObject" Target="../embeddings/oleObject54.bin" TargetMode="Internal" /><Relationship Id="rId11" Type="http://schemas.openxmlformats.org/officeDocument/2006/relationships/image" Target="../media/image43.wmf" /><Relationship Id="rId12" Type="http://schemas.openxmlformats.org/officeDocument/2006/relationships/oleObject" Target="../embeddings/oleObject55.bin" TargetMode="Internal" /><Relationship Id="rId13" Type="http://schemas.openxmlformats.org/officeDocument/2006/relationships/image" Target="../media/image44.wmf" /><Relationship Id="rId14" Type="http://schemas.openxmlformats.org/officeDocument/2006/relationships/oleObject" Target="../embeddings/oleObject56.bin" TargetMode="Internal" /><Relationship Id="rId15" Type="http://schemas.openxmlformats.org/officeDocument/2006/relationships/image" Target="../media/image45.wmf" /><Relationship Id="rId16" Type="http://schemas.openxmlformats.org/officeDocument/2006/relationships/oleObject" Target="../embeddings/oleObject57.bin" TargetMode="Internal" /><Relationship Id="rId17" Type="http://schemas.openxmlformats.org/officeDocument/2006/relationships/image" Target="../media/image17.wmf" /><Relationship Id="rId18" Type="http://schemas.openxmlformats.org/officeDocument/2006/relationships/oleObject" Target="../embeddings/oleObject58.bin" TargetMode="Internal" /><Relationship Id="rId19" Type="http://schemas.openxmlformats.org/officeDocument/2006/relationships/image" Target="../media/image46.wmf" /><Relationship Id="rId2" Type="http://schemas.openxmlformats.org/officeDocument/2006/relationships/oleObject" Target="../embeddings/oleObject50.bin" TargetMode="Internal" /><Relationship Id="rId20" Type="http://schemas.openxmlformats.org/officeDocument/2006/relationships/oleObject" Target="../embeddings/oleObject59.bin" TargetMode="Internal" /><Relationship Id="rId21" Type="http://schemas.openxmlformats.org/officeDocument/2006/relationships/image" Target="../media/image47.wmf" /><Relationship Id="rId22" Type="http://schemas.openxmlformats.org/officeDocument/2006/relationships/oleObject" Target="../embeddings/oleObject60.bin" TargetMode="Internal" /><Relationship Id="rId23" Type="http://schemas.openxmlformats.org/officeDocument/2006/relationships/image" Target="../media/image48.wmf" /><Relationship Id="rId24" Type="http://schemas.openxmlformats.org/officeDocument/2006/relationships/vmlDrawing" Target="../drawings/vmlDrawing8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51.bin" TargetMode="Internal" /><Relationship Id="rId5" Type="http://schemas.openxmlformats.org/officeDocument/2006/relationships/image" Target="../media/image40.wmf" /><Relationship Id="rId6" Type="http://schemas.openxmlformats.org/officeDocument/2006/relationships/oleObject" Target="../embeddings/oleObject52.bin" TargetMode="Internal" /><Relationship Id="rId7" Type="http://schemas.openxmlformats.org/officeDocument/2006/relationships/image" Target="../media/image41.wmf" /><Relationship Id="rId8" Type="http://schemas.openxmlformats.org/officeDocument/2006/relationships/oleObject" Target="../embeddings/oleObject53.bin" TargetMode="Internal" /><Relationship Id="rId9" Type="http://schemas.openxmlformats.org/officeDocument/2006/relationships/image" Target="../media/image42.wmf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10" Type="http://schemas.openxmlformats.org/officeDocument/2006/relationships/oleObject" Target="../embeddings/oleObject712.bin" TargetMode="Internal" /><Relationship Id="rId11" Type="http://schemas.openxmlformats.org/officeDocument/2006/relationships/image" Target="../media/image608.wmf" /><Relationship Id="rId12" Type="http://schemas.openxmlformats.org/officeDocument/2006/relationships/oleObject" Target="../embeddings/oleObject713.bin" TargetMode="Internal" /><Relationship Id="rId13" Type="http://schemas.openxmlformats.org/officeDocument/2006/relationships/image" Target="../media/image609.wmf" /><Relationship Id="rId14" Type="http://schemas.openxmlformats.org/officeDocument/2006/relationships/oleObject" Target="../embeddings/oleObject714.bin" TargetMode="Internal" /><Relationship Id="rId15" Type="http://schemas.openxmlformats.org/officeDocument/2006/relationships/image" Target="../media/image610.wmf" /><Relationship Id="rId16" Type="http://schemas.openxmlformats.org/officeDocument/2006/relationships/vmlDrawing" Target="../drawings/vmlDrawing85.vml" /><Relationship Id="rId2" Type="http://schemas.openxmlformats.org/officeDocument/2006/relationships/oleObject" Target="../embeddings/oleObject708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09.bin" TargetMode="Internal" /><Relationship Id="rId5" Type="http://schemas.openxmlformats.org/officeDocument/2006/relationships/image" Target="../media/image605.wmf" /><Relationship Id="rId6" Type="http://schemas.openxmlformats.org/officeDocument/2006/relationships/oleObject" Target="../embeddings/oleObject710.bin" TargetMode="Internal" /><Relationship Id="rId7" Type="http://schemas.openxmlformats.org/officeDocument/2006/relationships/image" Target="../media/image606.wmf" /><Relationship Id="rId8" Type="http://schemas.openxmlformats.org/officeDocument/2006/relationships/oleObject" Target="../embeddings/oleObject711.bin" TargetMode="Internal" /><Relationship Id="rId9" Type="http://schemas.openxmlformats.org/officeDocument/2006/relationships/image" Target="../media/image607.wmf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10" Type="http://schemas.openxmlformats.org/officeDocument/2006/relationships/vmlDrawing" Target="../drawings/vmlDrawing86.vml" /><Relationship Id="rId2" Type="http://schemas.openxmlformats.org/officeDocument/2006/relationships/oleObject" Target="../embeddings/oleObject715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16.bin" TargetMode="Internal" /><Relationship Id="rId5" Type="http://schemas.openxmlformats.org/officeDocument/2006/relationships/image" Target="../media/image611.wmf" /><Relationship Id="rId6" Type="http://schemas.openxmlformats.org/officeDocument/2006/relationships/oleObject" Target="../embeddings/oleObject717.bin" TargetMode="Internal" /><Relationship Id="rId7" Type="http://schemas.openxmlformats.org/officeDocument/2006/relationships/image" Target="../media/image612.wmf" /><Relationship Id="rId8" Type="http://schemas.openxmlformats.org/officeDocument/2006/relationships/oleObject" Target="../embeddings/oleObject718.bin" TargetMode="Internal" /><Relationship Id="rId9" Type="http://schemas.openxmlformats.org/officeDocument/2006/relationships/image" Target="../media/image613.wmf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10" Type="http://schemas.openxmlformats.org/officeDocument/2006/relationships/oleObject" Target="../embeddings/oleObject723.bin" TargetMode="Internal" /><Relationship Id="rId11" Type="http://schemas.openxmlformats.org/officeDocument/2006/relationships/image" Target="../media/image617.wmf" /><Relationship Id="rId12" Type="http://schemas.openxmlformats.org/officeDocument/2006/relationships/oleObject" Target="../embeddings/oleObject724.bin" TargetMode="Internal" /><Relationship Id="rId13" Type="http://schemas.openxmlformats.org/officeDocument/2006/relationships/image" Target="../media/image618.wmf" /><Relationship Id="rId14" Type="http://schemas.openxmlformats.org/officeDocument/2006/relationships/oleObject" Target="../embeddings/oleObject725.bin" TargetMode="Internal" /><Relationship Id="rId15" Type="http://schemas.openxmlformats.org/officeDocument/2006/relationships/image" Target="../media/image619.wmf" /><Relationship Id="rId16" Type="http://schemas.openxmlformats.org/officeDocument/2006/relationships/oleObject" Target="../embeddings/oleObject726.bin" TargetMode="Internal" /><Relationship Id="rId17" Type="http://schemas.openxmlformats.org/officeDocument/2006/relationships/image" Target="../media/image620.wmf" /><Relationship Id="rId18" Type="http://schemas.openxmlformats.org/officeDocument/2006/relationships/vmlDrawing" Target="../drawings/vmlDrawing87.vml" /><Relationship Id="rId2" Type="http://schemas.openxmlformats.org/officeDocument/2006/relationships/oleObject" Target="../embeddings/oleObject719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20.bin" TargetMode="Internal" /><Relationship Id="rId5" Type="http://schemas.openxmlformats.org/officeDocument/2006/relationships/image" Target="../media/image614.wmf" /><Relationship Id="rId6" Type="http://schemas.openxmlformats.org/officeDocument/2006/relationships/oleObject" Target="../embeddings/oleObject721.bin" TargetMode="Internal" /><Relationship Id="rId7" Type="http://schemas.openxmlformats.org/officeDocument/2006/relationships/image" Target="../media/image615.wmf" /><Relationship Id="rId8" Type="http://schemas.openxmlformats.org/officeDocument/2006/relationships/oleObject" Target="../embeddings/oleObject722.bin" TargetMode="Internal" /><Relationship Id="rId9" Type="http://schemas.openxmlformats.org/officeDocument/2006/relationships/image" Target="../media/image616.wmf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oleObject" Target="../embeddings/oleObject727.bin" TargetMode="Internal" /><Relationship Id="rId3" Type="http://schemas.openxmlformats.org/officeDocument/2006/relationships/image" Target="../media/image2.png" /><Relationship Id="rId4" Type="http://schemas.openxmlformats.org/officeDocument/2006/relationships/hyperlink" Target="../&#26700;&#38754;/&#30446; &#24405;.ppt#-1,9,&#27809;&#26377;&#24187;&#28783;&#29255;&#26631;&#39064;" TargetMode="External" /><Relationship Id="rId5" Type="http://schemas.openxmlformats.org/officeDocument/2006/relationships/oleObject" Target="../embeddings/oleObject728.bin" TargetMode="Internal" /><Relationship Id="rId6" Type="http://schemas.openxmlformats.org/officeDocument/2006/relationships/image" Target="../media/image621.wmf" /><Relationship Id="rId7" Type="http://schemas.openxmlformats.org/officeDocument/2006/relationships/vmlDrawing" Target="../drawings/vmlDrawing88.vml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oleObject" Target="../embeddings/oleObject729.bin" TargetMode="Internal" /><Relationship Id="rId3" Type="http://schemas.openxmlformats.org/officeDocument/2006/relationships/image" Target="../media/image2.png" /><Relationship Id="rId4" Type="http://schemas.openxmlformats.org/officeDocument/2006/relationships/vmlDrawing" Target="../drawings/vmlDrawing89.vml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734.bin" TargetMode="Internal" /><Relationship Id="rId11" Type="http://schemas.openxmlformats.org/officeDocument/2006/relationships/image" Target="../media/image625.wmf" /><Relationship Id="rId12" Type="http://schemas.openxmlformats.org/officeDocument/2006/relationships/oleObject" Target="../embeddings/oleObject735.bin" TargetMode="Internal" /><Relationship Id="rId13" Type="http://schemas.openxmlformats.org/officeDocument/2006/relationships/image" Target="../media/image626.wmf" /><Relationship Id="rId14" Type="http://schemas.openxmlformats.org/officeDocument/2006/relationships/oleObject" Target="../embeddings/oleObject736.bin" TargetMode="Internal" /><Relationship Id="rId15" Type="http://schemas.openxmlformats.org/officeDocument/2006/relationships/image" Target="../media/image627.wmf" /><Relationship Id="rId16" Type="http://schemas.openxmlformats.org/officeDocument/2006/relationships/oleObject" Target="../embeddings/oleObject737.bin" TargetMode="Internal" /><Relationship Id="rId17" Type="http://schemas.openxmlformats.org/officeDocument/2006/relationships/image" Target="../media/image628.wmf" /><Relationship Id="rId18" Type="http://schemas.openxmlformats.org/officeDocument/2006/relationships/vmlDrawing" Target="../drawings/vmlDrawing90.vml" /><Relationship Id="rId2" Type="http://schemas.openxmlformats.org/officeDocument/2006/relationships/oleObject" Target="../embeddings/oleObject730.bin" TargetMode="Internal" /><Relationship Id="rId3" Type="http://schemas.openxmlformats.org/officeDocument/2006/relationships/image" Target="../media/image622.wmf" /><Relationship Id="rId4" Type="http://schemas.openxmlformats.org/officeDocument/2006/relationships/oleObject" Target="../embeddings/oleObject731.bin" TargetMode="Internal" /><Relationship Id="rId5" Type="http://schemas.openxmlformats.org/officeDocument/2006/relationships/image" Target="../media/image623.wmf" /><Relationship Id="rId6" Type="http://schemas.openxmlformats.org/officeDocument/2006/relationships/oleObject" Target="../embeddings/oleObject732.bin" TargetMode="Internal" /><Relationship Id="rId7" Type="http://schemas.openxmlformats.org/officeDocument/2006/relationships/image" Target="../media/image2.png" /><Relationship Id="rId8" Type="http://schemas.openxmlformats.org/officeDocument/2006/relationships/oleObject" Target="../embeddings/oleObject733.bin" TargetMode="Internal" /><Relationship Id="rId9" Type="http://schemas.openxmlformats.org/officeDocument/2006/relationships/image" Target="../media/image624.wmf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742.bin" TargetMode="Internal" /><Relationship Id="rId11" Type="http://schemas.openxmlformats.org/officeDocument/2006/relationships/image" Target="../media/image632.wmf" /><Relationship Id="rId12" Type="http://schemas.openxmlformats.org/officeDocument/2006/relationships/oleObject" Target="../embeddings/oleObject743.bin" TargetMode="Internal" /><Relationship Id="rId13" Type="http://schemas.openxmlformats.org/officeDocument/2006/relationships/image" Target="../media/image633.wmf" /><Relationship Id="rId14" Type="http://schemas.openxmlformats.org/officeDocument/2006/relationships/oleObject" Target="../embeddings/oleObject744.bin" TargetMode="Internal" /><Relationship Id="rId15" Type="http://schemas.openxmlformats.org/officeDocument/2006/relationships/image" Target="../media/image634.wmf" /><Relationship Id="rId16" Type="http://schemas.openxmlformats.org/officeDocument/2006/relationships/vmlDrawing" Target="../drawings/vmlDrawing91.vml" /><Relationship Id="rId2" Type="http://schemas.openxmlformats.org/officeDocument/2006/relationships/oleObject" Target="../embeddings/oleObject738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39.bin" TargetMode="Internal" /><Relationship Id="rId5" Type="http://schemas.openxmlformats.org/officeDocument/2006/relationships/image" Target="../media/image629.wmf" /><Relationship Id="rId6" Type="http://schemas.openxmlformats.org/officeDocument/2006/relationships/oleObject" Target="../embeddings/oleObject740.bin" TargetMode="Internal" /><Relationship Id="rId7" Type="http://schemas.openxmlformats.org/officeDocument/2006/relationships/image" Target="../media/image630.wmf" /><Relationship Id="rId8" Type="http://schemas.openxmlformats.org/officeDocument/2006/relationships/oleObject" Target="../embeddings/oleObject741.bin" TargetMode="Internal" /><Relationship Id="rId9" Type="http://schemas.openxmlformats.org/officeDocument/2006/relationships/image" Target="../media/image631.wmf" /></Relationships>
</file>

<file path=ppt/slides/_rels/slide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image" Target="../media/image637.wmf" /><Relationship Id="rId11" Type="http://schemas.openxmlformats.org/officeDocument/2006/relationships/oleObject" Target="../embeddings/oleObject750.bin" TargetMode="Internal" /><Relationship Id="rId12" Type="http://schemas.openxmlformats.org/officeDocument/2006/relationships/image" Target="../media/image638.wmf" /><Relationship Id="rId13" Type="http://schemas.openxmlformats.org/officeDocument/2006/relationships/oleObject" Target="../embeddings/oleObject751.bin" TargetMode="Internal" /><Relationship Id="rId14" Type="http://schemas.openxmlformats.org/officeDocument/2006/relationships/image" Target="../media/image639.wmf" /><Relationship Id="rId15" Type="http://schemas.openxmlformats.org/officeDocument/2006/relationships/oleObject" Target="../embeddings/oleObject752.bin" TargetMode="Internal" /><Relationship Id="rId16" Type="http://schemas.openxmlformats.org/officeDocument/2006/relationships/image" Target="../media/image640.wmf" /><Relationship Id="rId17" Type="http://schemas.openxmlformats.org/officeDocument/2006/relationships/oleObject" Target="../embeddings/oleObject753.bin" TargetMode="Internal" /><Relationship Id="rId18" Type="http://schemas.openxmlformats.org/officeDocument/2006/relationships/image" Target="../media/image641.wmf" /><Relationship Id="rId19" Type="http://schemas.openxmlformats.org/officeDocument/2006/relationships/oleObject" Target="../embeddings/oleObject754.bin" TargetMode="Internal" /><Relationship Id="rId2" Type="http://schemas.openxmlformats.org/officeDocument/2006/relationships/oleObject" Target="../embeddings/oleObject745.bin" TargetMode="Internal" /><Relationship Id="rId20" Type="http://schemas.openxmlformats.org/officeDocument/2006/relationships/image" Target="../media/image642.wmf" /><Relationship Id="rId21" Type="http://schemas.openxmlformats.org/officeDocument/2006/relationships/vmlDrawing" Target="../drawings/vmlDrawing92.vm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46.bin" TargetMode="Internal" /><Relationship Id="rId5" Type="http://schemas.openxmlformats.org/officeDocument/2006/relationships/oleObject" Target="../embeddings/oleObject747.bin" TargetMode="Internal" /><Relationship Id="rId6" Type="http://schemas.openxmlformats.org/officeDocument/2006/relationships/image" Target="../media/image635.wmf" /><Relationship Id="rId7" Type="http://schemas.openxmlformats.org/officeDocument/2006/relationships/oleObject" Target="../embeddings/oleObject748.bin" TargetMode="Internal" /><Relationship Id="rId8" Type="http://schemas.openxmlformats.org/officeDocument/2006/relationships/image" Target="../media/image636.wmf" /><Relationship Id="rId9" Type="http://schemas.openxmlformats.org/officeDocument/2006/relationships/oleObject" Target="../embeddings/oleObject749.bin" TargetMode="Internal" /></Relationships>
</file>

<file path=ppt/slides/_rels/slide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759.bin" TargetMode="Internal" /><Relationship Id="rId11" Type="http://schemas.openxmlformats.org/officeDocument/2006/relationships/image" Target="../media/image646.wmf" /><Relationship Id="rId12" Type="http://schemas.openxmlformats.org/officeDocument/2006/relationships/oleObject" Target="../embeddings/oleObject760.bin" TargetMode="Internal" /><Relationship Id="rId13" Type="http://schemas.openxmlformats.org/officeDocument/2006/relationships/image" Target="../media/image647.wmf" /><Relationship Id="rId14" Type="http://schemas.openxmlformats.org/officeDocument/2006/relationships/vmlDrawing" Target="../drawings/vmlDrawing93.vml" /><Relationship Id="rId2" Type="http://schemas.openxmlformats.org/officeDocument/2006/relationships/oleObject" Target="../embeddings/oleObject755.bin" TargetMode="Internal" /><Relationship Id="rId3" Type="http://schemas.openxmlformats.org/officeDocument/2006/relationships/image" Target="../media/image2.png" /><Relationship Id="rId4" Type="http://schemas.openxmlformats.org/officeDocument/2006/relationships/oleObject" Target="../embeddings/oleObject756.bin" TargetMode="Internal" /><Relationship Id="rId5" Type="http://schemas.openxmlformats.org/officeDocument/2006/relationships/image" Target="../media/image643.wmf" /><Relationship Id="rId6" Type="http://schemas.openxmlformats.org/officeDocument/2006/relationships/oleObject" Target="../embeddings/oleObject757.bin" TargetMode="Internal" /><Relationship Id="rId7" Type="http://schemas.openxmlformats.org/officeDocument/2006/relationships/image" Target="../media/image644.wmf" /><Relationship Id="rId8" Type="http://schemas.openxmlformats.org/officeDocument/2006/relationships/oleObject" Target="../embeddings/oleObject758.bin" TargetMode="Internal" /><Relationship Id="rId9" Type="http://schemas.openxmlformats.org/officeDocument/2006/relationships/image" Target="../media/image645.wmf" /></Relationships>
</file>

<file path=ppt/slides/_rels/slide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image" Target="../media/image637.wmf" /><Relationship Id="rId11" Type="http://schemas.openxmlformats.org/officeDocument/2006/relationships/oleObject" Target="../embeddings/oleObject766.bin" TargetMode="Internal" /><Relationship Id="rId12" Type="http://schemas.openxmlformats.org/officeDocument/2006/relationships/image" Target="../media/image638.wmf" /><Relationship Id="rId13" Type="http://schemas.openxmlformats.org/officeDocument/2006/relationships/vmlDrawing" Target="../drawings/vmlDrawing94.vml" /><Relationship Id="rId2" Type="http://schemas.openxmlformats.org/officeDocument/2006/relationships/oleObject" Target="../embeddings/oleObject761.bin" TargetMode="Internal" /><Relationship Id="rId3" Type="http://schemas.openxmlformats.org/officeDocument/2006/relationships/image" Target="../media/image648.wmf" /><Relationship Id="rId4" Type="http://schemas.openxmlformats.org/officeDocument/2006/relationships/oleObject" Target="../embeddings/oleObject762.bin" TargetMode="Internal" /><Relationship Id="rId5" Type="http://schemas.openxmlformats.org/officeDocument/2006/relationships/image" Target="../media/image649.wmf" /><Relationship Id="rId6" Type="http://schemas.openxmlformats.org/officeDocument/2006/relationships/oleObject" Target="../embeddings/oleObject763.bin" TargetMode="Internal" /><Relationship Id="rId7" Type="http://schemas.openxmlformats.org/officeDocument/2006/relationships/image" Target="../media/image2.png" /><Relationship Id="rId8" Type="http://schemas.openxmlformats.org/officeDocument/2006/relationships/oleObject" Target="../embeddings/oleObject764.bin" TargetMode="Internal" /><Relationship Id="rId9" Type="http://schemas.openxmlformats.org/officeDocument/2006/relationships/oleObject" Target="../embeddings/oleObject765.bin" TargetMode="In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7" name="Rectangle 3" title=""/>
          <p:cNvSpPr/>
          <p:nvPr/>
        </p:nvSpPr>
        <p:spPr>
          <a:xfrm>
            <a:off x="2617788" y="819150"/>
            <a:ext cx="38989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3200" b="1">
                <a:solidFill>
                  <a:srgbClr val="FF6600"/>
                </a:solidFill>
                <a:latin typeface="宋体" pitchFamily="2" charset="-122"/>
              </a:rPr>
              <a:t>第六章 参数估计</a:t>
            </a:r>
            <a:endParaRPr lang="zh-CN" altLang="en-US" sz="3200" b="1">
              <a:solidFill>
                <a:srgbClr val="FF6600"/>
              </a:solidFill>
              <a:latin typeface="宋体" pitchFamily="2" charset="-122"/>
            </a:endParaRPr>
          </a:p>
        </p:txBody>
      </p:sp>
      <p:graphicFrame>
        <p:nvGraphicFramePr>
          <p:cNvPr id="1026" name="Object 4" title=""/>
          <p:cNvGraphicFramePr>
            <a:graphicFrameLocks noChangeAspect="1"/>
          </p:cNvGraphicFramePr>
          <p:nvPr/>
        </p:nvGraphicFramePr>
        <p:xfrm>
          <a:off x="762000" y="14287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4287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5" title=""/>
          <p:cNvSpPr txBox="1"/>
          <p:nvPr/>
        </p:nvSpPr>
        <p:spPr>
          <a:xfrm>
            <a:off x="2590800" y="2636838"/>
            <a:ext cx="342900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charset="0"/>
              </a:rPr>
              <a:t>§2 </a:t>
            </a:r>
            <a:r>
              <a:rPr lang="zh-CN" altLang="en-US" sz="3200" b="1">
                <a:solidFill>
                  <a:srgbClr val="FF0000"/>
                </a:solidFill>
                <a:latin typeface="Times New Roman" charset="0"/>
              </a:rPr>
              <a:t>点估计</a:t>
            </a:r>
            <a:endParaRPr lang="zh-CN" altLang="en-US" sz="32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29" name="Text Box 6" title=""/>
          <p:cNvSpPr txBox="1"/>
          <p:nvPr/>
        </p:nvSpPr>
        <p:spPr>
          <a:xfrm>
            <a:off x="2590800" y="1989138"/>
            <a:ext cx="342900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latin typeface="Times New Roman" charset="0"/>
              </a:rPr>
              <a:t>§1 </a:t>
            </a:r>
            <a:r>
              <a:rPr lang="zh-CN" altLang="en-US" sz="3200" b="1">
                <a:solidFill>
                  <a:schemeClr val="hlink"/>
                </a:solidFill>
                <a:latin typeface="Times New Roman" charset="0"/>
              </a:rPr>
              <a:t>样本与统计量</a:t>
            </a:r>
            <a:endParaRPr lang="zh-CN" altLang="en-US" sz="3200" b="1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030" name="Text Box 5" title=""/>
          <p:cNvSpPr txBox="1"/>
          <p:nvPr/>
        </p:nvSpPr>
        <p:spPr>
          <a:xfrm>
            <a:off x="2555875" y="3284538"/>
            <a:ext cx="5111750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latin typeface="Times New Roman" charset="0"/>
              </a:rPr>
              <a:t>§3 </a:t>
            </a:r>
            <a:r>
              <a:rPr lang="zh-CN" altLang="en-US" sz="3200" b="1">
                <a:solidFill>
                  <a:schemeClr val="hlink"/>
                </a:solidFill>
                <a:latin typeface="Times New Roman" charset="0"/>
              </a:rPr>
              <a:t>估计量的评选标准</a:t>
            </a:r>
            <a:endParaRPr lang="zh-CN" altLang="en-US" sz="3200" b="1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031" name="Text Box 5" title=""/>
          <p:cNvSpPr txBox="1"/>
          <p:nvPr/>
        </p:nvSpPr>
        <p:spPr>
          <a:xfrm>
            <a:off x="2555875" y="3933825"/>
            <a:ext cx="5111750" cy="584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latin typeface="Times New Roman" charset="0"/>
              </a:rPr>
              <a:t>§4 </a:t>
            </a:r>
            <a:r>
              <a:rPr lang="zh-CN" altLang="en-US" sz="3200" b="1">
                <a:solidFill>
                  <a:schemeClr val="hlink"/>
                </a:solidFill>
                <a:latin typeface="Times New Roman" charset="0"/>
              </a:rPr>
              <a:t>正态总体统计量的分布</a:t>
            </a:r>
            <a:endParaRPr lang="zh-CN" altLang="en-US" sz="3200" b="1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032" name="Text Box 5" title=""/>
          <p:cNvSpPr txBox="1"/>
          <p:nvPr/>
        </p:nvSpPr>
        <p:spPr>
          <a:xfrm>
            <a:off x="2627313" y="4581525"/>
            <a:ext cx="34290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latin typeface="Times New Roman" charset="0"/>
              </a:rPr>
              <a:t>§5 </a:t>
            </a:r>
            <a:r>
              <a:rPr lang="zh-CN" altLang="en-US" sz="3200" b="1">
                <a:solidFill>
                  <a:schemeClr val="hlink"/>
                </a:solidFill>
                <a:latin typeface="Times New Roman" charset="0"/>
              </a:rPr>
              <a:t>置信区间</a:t>
            </a:r>
            <a:endParaRPr lang="zh-CN" altLang="en-US" sz="3200" b="1">
              <a:solidFill>
                <a:schemeClr val="hlink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218" name="Object 4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3" title=""/>
          <p:cNvSpPr txBox="1"/>
          <p:nvPr/>
        </p:nvSpPr>
        <p:spPr>
          <a:xfrm>
            <a:off x="609600" y="762000"/>
            <a:ext cx="3810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三、统计量</a:t>
            </a:r>
            <a:endParaRPr lang="zh-CN" altLang="en-US" sz="2800" b="1">
              <a:solidFill>
                <a:srgbClr val="FF0066"/>
              </a:solidFill>
              <a:latin typeface="Times New Roman" charset="0"/>
            </a:endParaRPr>
          </a:p>
        </p:txBody>
      </p:sp>
      <p:graphicFrame>
        <p:nvGraphicFramePr>
          <p:cNvPr id="9219" name="Object 18" title=""/>
          <p:cNvGraphicFramePr>
            <a:graphicFrameLocks noChangeAspect="1"/>
          </p:cNvGraphicFramePr>
          <p:nvPr/>
        </p:nvGraphicFramePr>
        <p:xfrm>
          <a:off x="714375" y="4144963"/>
          <a:ext cx="6905625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name="Equation" r:id="rId4" imgW="6905625" imgH="584200" progId="Equation.3">
                  <p:embed/>
                </p:oleObj>
              </mc:Choice>
              <mc:Fallback>
                <p:oleObj name="Equation" r:id="rId4" imgW="6905625" imgH="584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75" y="4144963"/>
                        <a:ext cx="69056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19" title=""/>
          <p:cNvSpPr txBox="1"/>
          <p:nvPr/>
        </p:nvSpPr>
        <p:spPr>
          <a:xfrm>
            <a:off x="685800" y="4814888"/>
            <a:ext cx="5334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注：统计量是随机变量。</a:t>
            </a:r>
            <a:endParaRPr lang="zh-CN" altLang="en-US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graphicFrame>
        <p:nvGraphicFramePr>
          <p:cNvPr id="9220" name="Object 20" title=""/>
          <p:cNvGraphicFramePr>
            <a:graphicFrameLocks noChangeAspect="1"/>
          </p:cNvGraphicFramePr>
          <p:nvPr/>
        </p:nvGraphicFramePr>
        <p:xfrm>
          <a:off x="685800" y="3463925"/>
          <a:ext cx="7924800" cy="569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name="Equation" r:id="rId6" imgW="7924800" imgH="569913" progId="Equation.3">
                  <p:embed/>
                </p:oleObj>
              </mc:Choice>
              <mc:Fallback>
                <p:oleObj name="Equation" r:id="rId6" imgW="7924800" imgH="5699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3463925"/>
                        <a:ext cx="79248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" name="Group 23" title=""/>
          <p:cNvGrpSpPr/>
          <p:nvPr/>
        </p:nvGrpSpPr>
        <p:grpSpPr>
          <a:xfrm>
            <a:off x="685800" y="1536700"/>
            <a:ext cx="8153400" cy="1460500"/>
            <a:chOff x="432" y="968"/>
            <a:chExt cx="5136" cy="920"/>
          </a:xfrm>
        </p:grpSpPr>
        <p:grpSp>
          <p:nvGrpSpPr>
            <p:cNvPr id="9229" name="Group 21" title=""/>
            <p:cNvGrpSpPr/>
            <p:nvPr/>
          </p:nvGrpSpPr>
          <p:grpSpPr>
            <a:xfrm>
              <a:off x="432" y="968"/>
              <a:ext cx="5136" cy="904"/>
              <a:chOff x="432" y="968"/>
              <a:chExt cx="5136" cy="904"/>
            </a:xfrm>
          </p:grpSpPr>
          <p:sp>
            <p:nvSpPr>
              <p:cNvPr id="9230" name="Text Box 15" title=""/>
              <p:cNvSpPr txBox="1"/>
              <p:nvPr/>
            </p:nvSpPr>
            <p:spPr>
              <a:xfrm>
                <a:off x="432" y="968"/>
                <a:ext cx="5136" cy="904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5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charset="0"/>
                  </a:rPr>
                  <a:t>1</a:t>
                </a:r>
                <a:r>
                  <a:rPr lang="zh-CN" altLang="en-US" sz="2800" b="1">
                    <a:solidFill>
                      <a:schemeClr val="accent2"/>
                    </a:solidFill>
                    <a:latin typeface="Times New Roman" charset="0"/>
                  </a:rPr>
                  <a:t>） 定义</a:t>
                </a:r>
                <a:r>
                  <a:rPr lang="zh-CN" altLang="en-US" sz="2800" b="1">
                    <a:solidFill>
                      <a:srgbClr val="660033"/>
                    </a:solidFill>
                    <a:latin typeface="Times New Roman" charset="0"/>
                  </a:rPr>
                  <a:t>：</a:t>
                </a:r>
                <a:r>
                  <a:rPr lang="zh-CN" altLang="en-US" sz="2800" b="1">
                    <a:latin typeface="Times New Roman" charset="0"/>
                  </a:rPr>
                  <a:t>设　　　　 为来自总体</a:t>
                </a:r>
                <a:r>
                  <a:rPr lang="en-US" altLang="zh-CN" sz="2800" b="1" i="1">
                    <a:latin typeface="Times New Roman" charset="0"/>
                  </a:rPr>
                  <a:t>X</a:t>
                </a:r>
                <a:r>
                  <a:rPr lang="zh-CN" altLang="en-US" sz="2800" b="1">
                    <a:latin typeface="Times New Roman" charset="0"/>
                  </a:rPr>
                  <a:t>的一个样本，</a:t>
                </a:r>
                <a:r>
                  <a:rPr lang="en-US" altLang="zh-CN" sz="2800" b="1">
                    <a:latin typeface="Times New Roman" charset="0"/>
                  </a:rPr>
                  <a:t>g</a:t>
                </a:r>
                <a:r>
                  <a:rPr lang="zh-CN" altLang="en-US" sz="2800" b="1">
                    <a:latin typeface="Times New Roman" charset="0"/>
                  </a:rPr>
                  <a:t>是　　　　的函数，且</a:t>
                </a:r>
                <a:r>
                  <a:rPr lang="en-US" altLang="zh-CN" sz="2800" b="1">
                    <a:latin typeface="Times New Roman" charset="0"/>
                  </a:rPr>
                  <a:t>g</a:t>
                </a:r>
                <a:r>
                  <a:rPr lang="zh-CN" altLang="en-US" sz="2800" b="1">
                    <a:latin typeface="Times New Roman" charset="0"/>
                  </a:rPr>
                  <a:t>中不含任何</a:t>
                </a:r>
                <a:r>
                  <a:rPr lang="zh-CN" altLang="en-US" sz="2800" b="1" u="sng">
                    <a:solidFill>
                      <a:srgbClr val="FF0000"/>
                    </a:solidFill>
                    <a:latin typeface="Times New Roman" charset="0"/>
                  </a:rPr>
                  <a:t>未知</a:t>
                </a:r>
                <a:r>
                  <a:rPr lang="zh-CN" altLang="en-US" sz="2800" b="1">
                    <a:latin typeface="Times New Roman" charset="0"/>
                  </a:rPr>
                  <a:t>参数，则称</a:t>
                </a:r>
                <a:endParaRPr lang="zh-CN" altLang="en-US" sz="2800" b="1">
                  <a:latin typeface="Times New Roman" charset="0"/>
                </a:endParaRPr>
              </a:p>
            </p:txBody>
          </p:sp>
          <p:graphicFrame>
            <p:nvGraphicFramePr>
              <p:cNvPr id="9222" name="Object 16" title=""/>
              <p:cNvGraphicFramePr>
                <a:graphicFrameLocks noChangeAspect="1"/>
              </p:cNvGraphicFramePr>
              <p:nvPr/>
            </p:nvGraphicFramePr>
            <p:xfrm>
              <a:off x="1824" y="1005"/>
              <a:ext cx="864" cy="312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01" name="Equation" r:id="rId8" imgW="1371600" imgH="495300" progId="Equation.3">
                      <p:embed/>
                    </p:oleObj>
                  </mc:Choice>
                  <mc:Fallback>
                    <p:oleObj name="Equation" r:id="rId8" imgW="1371600" imgH="49530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824" y="1005"/>
                            <a:ext cx="864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  <a:miter lim="800000"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3" name="Object 17" title=""/>
              <p:cNvGraphicFramePr>
                <a:graphicFrameLocks noChangeAspect="1"/>
              </p:cNvGraphicFramePr>
              <p:nvPr/>
            </p:nvGraphicFramePr>
            <p:xfrm>
              <a:off x="720" y="1277"/>
              <a:ext cx="960" cy="34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02" name="Equation" r:id="rId10" imgW="1524000" imgH="547688" progId="Equation.3">
                      <p:embed/>
                    </p:oleObj>
                  </mc:Choice>
                  <mc:Fallback>
                    <p:oleObj name="Equation" r:id="rId10" imgW="1524000" imgH="547688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720" y="1277"/>
                            <a:ext cx="960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  <a:miter lim="800000"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21" name="Object 22" title=""/>
            <p:cNvGraphicFramePr>
              <a:graphicFrameLocks noChangeAspect="1"/>
            </p:cNvGraphicFramePr>
            <p:nvPr/>
          </p:nvGraphicFramePr>
          <p:xfrm>
            <a:off x="748" y="1555"/>
            <a:ext cx="2220" cy="33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3" name="公式" r:id="rId12" imgW="3524250" imgH="528638" progId="Equation.3">
                    <p:embed/>
                  </p:oleObj>
                </mc:Choice>
                <mc:Fallback>
                  <p:oleObj name="公式" r:id="rId12" imgW="3524250" imgH="5286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48" y="1555"/>
                          <a:ext cx="222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7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9228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17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 title=""/>
          <p:cNvGraphicFramePr>
            <a:graphicFrameLocks noChangeAspect="1"/>
          </p:cNvGraphicFramePr>
          <p:nvPr/>
        </p:nvGraphicFramePr>
        <p:xfrm>
          <a:off x="520700" y="720725"/>
          <a:ext cx="8443913" cy="1025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5" name="公式" r:id="rId4" imgW="8443913" imgH="1025525" progId="Equation.3">
                  <p:embed/>
                </p:oleObj>
              </mc:Choice>
              <mc:Fallback>
                <p:oleObj name="公式" r:id="rId4" imgW="8443913" imgH="1025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0700" y="720725"/>
                        <a:ext cx="84439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 title=""/>
          <p:cNvGraphicFramePr>
            <a:graphicFrameLocks noChangeAspect="1"/>
          </p:cNvGraphicFramePr>
          <p:nvPr/>
        </p:nvGraphicFramePr>
        <p:xfrm>
          <a:off x="450850" y="2349500"/>
          <a:ext cx="8008938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6" name="Equation" r:id="rId6" imgW="8008938" imgH="1143000" progId="Equation.3">
                  <p:embed/>
                </p:oleObj>
              </mc:Choice>
              <mc:Fallback>
                <p:oleObj name="Equation" r:id="rId6" imgW="8008938" imgH="1143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" y="2349500"/>
                        <a:ext cx="80089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 title=""/>
          <p:cNvSpPr txBox="1"/>
          <p:nvPr/>
        </p:nvSpPr>
        <p:spPr>
          <a:xfrm>
            <a:off x="415925" y="4422775"/>
            <a:ext cx="1143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即：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7173" name="Object 9" title=""/>
          <p:cNvGraphicFramePr>
            <a:graphicFrameLocks noChangeAspect="1"/>
          </p:cNvGraphicFramePr>
          <p:nvPr/>
        </p:nvGraphicFramePr>
        <p:xfrm>
          <a:off x="2346325" y="4645025"/>
          <a:ext cx="4746625" cy="1304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7" name="Equation" r:id="rId8" imgW="4746625" imgH="1304925" progId="Equation.3">
                  <p:embed/>
                </p:oleObj>
              </mc:Choice>
              <mc:Fallback>
                <p:oleObj name="Equation" r:id="rId8" imgW="4746625" imgH="1304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6325" y="4645025"/>
                        <a:ext cx="47466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8" title=""/>
          <p:cNvGraphicFramePr>
            <a:graphicFrameLocks noChangeAspect="1"/>
          </p:cNvGraphicFramePr>
          <p:nvPr/>
        </p:nvGraphicFramePr>
        <p:xfrm>
          <a:off x="2347913" y="1628775"/>
          <a:ext cx="4529137" cy="614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8" name="Equation" r:id="rId10" imgW="4529137" imgH="614363" progId="Equation.3">
                  <p:embed/>
                </p:oleObj>
              </mc:Choice>
              <mc:Fallback>
                <p:oleObj name="Equation" r:id="rId10" imgW="4529137" imgH="614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47913" y="1628775"/>
                        <a:ext cx="45291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9" title=""/>
          <p:cNvGraphicFramePr>
            <a:graphicFrameLocks noChangeAspect="1"/>
          </p:cNvGraphicFramePr>
          <p:nvPr/>
        </p:nvGraphicFramePr>
        <p:xfrm>
          <a:off x="2833688" y="3787775"/>
          <a:ext cx="3538537" cy="577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9" name="Equation" r:id="rId12" imgW="3538537" imgH="577850" progId="Equation.3">
                  <p:embed/>
                </p:oleObj>
              </mc:Choice>
              <mc:Fallback>
                <p:oleObj name="Equation" r:id="rId12" imgW="3538537" imgH="577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33688" y="3787775"/>
                        <a:ext cx="35385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7178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194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 title=""/>
          <p:cNvGraphicFramePr>
            <a:graphicFrameLocks noChangeAspect="1"/>
          </p:cNvGraphicFramePr>
          <p:nvPr/>
        </p:nvGraphicFramePr>
        <p:xfrm>
          <a:off x="473075" y="3048000"/>
          <a:ext cx="6765925" cy="835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1" name="Equation" r:id="rId4" imgW="6765925" imgH="835025" progId="Equation.3">
                  <p:embed/>
                </p:oleObj>
              </mc:Choice>
              <mc:Fallback>
                <p:oleObj name="Equation" r:id="rId4" imgW="6765925" imgH="835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075" y="3048000"/>
                        <a:ext cx="67659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" title=""/>
          <p:cNvGraphicFramePr>
            <a:graphicFrameLocks noChangeAspect="1"/>
          </p:cNvGraphicFramePr>
          <p:nvPr/>
        </p:nvGraphicFramePr>
        <p:xfrm>
          <a:off x="1743075" y="3527425"/>
          <a:ext cx="4391025" cy="1282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2" name="Equation" r:id="rId6" imgW="4391025" imgH="1282700" progId="Equation.3">
                  <p:embed/>
                </p:oleObj>
              </mc:Choice>
              <mc:Fallback>
                <p:oleObj name="Equation" r:id="rId6" imgW="4391025" imgH="1282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3075" y="3527425"/>
                        <a:ext cx="439102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 title=""/>
          <p:cNvGraphicFramePr>
            <a:graphicFrameLocks noChangeAspect="1"/>
          </p:cNvGraphicFramePr>
          <p:nvPr/>
        </p:nvGraphicFramePr>
        <p:xfrm>
          <a:off x="739775" y="668338"/>
          <a:ext cx="7686675" cy="500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3" name="Equation" r:id="rId8" imgW="7686675" imgH="500062" progId="Equation.3">
                  <p:embed/>
                </p:oleObj>
              </mc:Choice>
              <mc:Fallback>
                <p:oleObj name="Equation" r:id="rId8" imgW="7686675" imgH="5000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9775" y="668338"/>
                        <a:ext cx="76866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Picture 12" descr="Tu9-1-2" title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6500" y="1187450"/>
            <a:ext cx="6337300" cy="1836738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8200" name="Text Box 14" title=""/>
          <p:cNvSpPr txBox="1"/>
          <p:nvPr/>
        </p:nvSpPr>
        <p:spPr>
          <a:xfrm>
            <a:off x="304800" y="4891088"/>
            <a:ext cx="3276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推得，随机区间：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8198" name="Object 20" title=""/>
          <p:cNvGraphicFramePr>
            <a:graphicFrameLocks noChangeAspect="1"/>
          </p:cNvGraphicFramePr>
          <p:nvPr/>
        </p:nvGraphicFramePr>
        <p:xfrm>
          <a:off x="3065463" y="4648200"/>
          <a:ext cx="4706937" cy="1281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4" name="Equation" r:id="rId11" imgW="4706937" imgH="1281113" progId="Equation.3">
                  <p:embed/>
                </p:oleObj>
              </mc:Choice>
              <mc:Fallback>
                <p:oleObj name="Equation" r:id="rId11" imgW="4706937" imgH="1281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5463" y="4648200"/>
                        <a:ext cx="4706937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1" name="Group 22" title=""/>
          <p:cNvGrpSpPr>
            <a:grpSpLocks noChangeAspect="1"/>
          </p:cNvGrpSpPr>
          <p:nvPr/>
        </p:nvGrpSpPr>
        <p:grpSpPr>
          <a:xfrm>
            <a:off x="427038" y="6118225"/>
            <a:ext cx="5384800" cy="492125"/>
            <a:chOff x="269" y="3854"/>
            <a:chExt cx="3392" cy="310"/>
          </a:xfrm>
        </p:grpSpPr>
        <p:sp>
          <p:nvSpPr>
            <p:cNvPr id="8204" name="AutoShape 21" title=""/>
            <p:cNvSpPr>
              <a:spLocks noChangeAspect="1" noTextEdit="1"/>
            </p:cNvSpPr>
            <p:nvPr/>
          </p:nvSpPr>
          <p:spPr>
            <a:xfrm>
              <a:off x="269" y="3854"/>
              <a:ext cx="3392" cy="31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8205" name="Rectangle 23" title=""/>
            <p:cNvSpPr/>
            <p:nvPr/>
          </p:nvSpPr>
          <p:spPr>
            <a:xfrm>
              <a:off x="3562" y="3878"/>
              <a:ext cx="164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/>
              <a:r>
                <a:rPr lang="en-US" altLang="zh-CN" sz="2700" b="1">
                  <a:solidFill>
                    <a:srgbClr val="000000"/>
                  </a:solidFill>
                  <a:latin typeface="Times New Roman" charset="0"/>
                </a:rPr>
                <a:t>.</a:t>
              </a:r>
              <a:endParaRPr lang="en-US" altLang="zh-CN"/>
            </a:p>
          </p:txBody>
        </p:sp>
        <p:sp>
          <p:nvSpPr>
            <p:cNvPr id="8206" name="Rectangle 24" title=""/>
            <p:cNvSpPr/>
            <p:nvPr/>
          </p:nvSpPr>
          <p:spPr>
            <a:xfrm>
              <a:off x="1876" y="3878"/>
              <a:ext cx="225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/>
              <a:r>
                <a:rPr lang="en-US" altLang="zh-CN" sz="2700" b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zh-CN"/>
            </a:p>
          </p:txBody>
        </p:sp>
        <p:sp>
          <p:nvSpPr>
            <p:cNvPr id="8207" name="Rectangle 25" title=""/>
            <p:cNvSpPr/>
            <p:nvPr/>
          </p:nvSpPr>
          <p:spPr>
            <a:xfrm>
              <a:off x="2375" y="3885"/>
              <a:ext cx="1336" cy="25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/>
              <a:r>
                <a:rPr lang="zh-CN" altLang="en-US" sz="2700" b="1">
                  <a:solidFill>
                    <a:srgbClr val="000000"/>
                  </a:solidFill>
                  <a:latin typeface="宋体" pitchFamily="2" charset="-122"/>
                </a:rPr>
                <a:t>的置信区间</a:t>
              </a:r>
              <a:endParaRPr lang="zh-CN" altLang="en-US"/>
            </a:p>
          </p:txBody>
        </p:sp>
        <p:sp>
          <p:nvSpPr>
            <p:cNvPr id="8208" name="Rectangle 26" title=""/>
            <p:cNvSpPr/>
            <p:nvPr/>
          </p:nvSpPr>
          <p:spPr>
            <a:xfrm>
              <a:off x="700" y="3885"/>
              <a:ext cx="1336" cy="25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/>
              <a:r>
                <a:rPr lang="zh-CN" altLang="en-US" sz="2700" b="1">
                  <a:solidFill>
                    <a:srgbClr val="000000"/>
                  </a:solidFill>
                  <a:latin typeface="宋体" pitchFamily="2" charset="-122"/>
                </a:rPr>
                <a:t>的置信度为</a:t>
              </a:r>
              <a:endParaRPr lang="zh-CN" altLang="en-US"/>
            </a:p>
          </p:txBody>
        </p:sp>
        <p:sp>
          <p:nvSpPr>
            <p:cNvPr id="8209" name="Rectangle 27" title=""/>
            <p:cNvSpPr/>
            <p:nvPr/>
          </p:nvSpPr>
          <p:spPr>
            <a:xfrm>
              <a:off x="294" y="3885"/>
              <a:ext cx="365" cy="25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/>
              <a:r>
                <a:rPr lang="zh-CN" altLang="en-US" sz="2700" b="1">
                  <a:solidFill>
                    <a:srgbClr val="000000"/>
                  </a:solidFill>
                  <a:latin typeface="宋体" pitchFamily="2" charset="-122"/>
                </a:rPr>
                <a:t>是</a:t>
              </a:r>
              <a:endParaRPr lang="zh-CN" altLang="en-US"/>
            </a:p>
          </p:txBody>
        </p:sp>
        <p:sp>
          <p:nvSpPr>
            <p:cNvPr id="8210" name="Rectangle 28" title=""/>
            <p:cNvSpPr/>
            <p:nvPr/>
          </p:nvSpPr>
          <p:spPr>
            <a:xfrm>
              <a:off x="2191" y="3853"/>
              <a:ext cx="300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/>
              <a:r>
                <a:rPr lang="en-US" altLang="zh-CN" sz="2700" b="1" i="1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CN"/>
            </a:p>
          </p:txBody>
        </p:sp>
        <p:sp>
          <p:nvSpPr>
            <p:cNvPr id="8211" name="Rectangle 29" title=""/>
            <p:cNvSpPr/>
            <p:nvPr/>
          </p:nvSpPr>
          <p:spPr>
            <a:xfrm>
              <a:off x="534" y="3853"/>
              <a:ext cx="286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/>
              <a:r>
                <a:rPr lang="en-US" altLang="zh-CN" sz="2700" b="1" i="1">
                  <a:solidFill>
                    <a:srgbClr val="000000"/>
                  </a:solidFill>
                  <a:latin typeface="Symbol" pitchFamily="18" charset="2"/>
                </a:rPr>
                <a:t>m</a:t>
              </a:r>
              <a:endParaRPr lang="en-US" altLang="zh-CN"/>
            </a:p>
          </p:txBody>
        </p:sp>
        <p:sp>
          <p:nvSpPr>
            <p:cNvPr id="8212" name="Rectangle 30" title=""/>
            <p:cNvSpPr/>
            <p:nvPr/>
          </p:nvSpPr>
          <p:spPr>
            <a:xfrm>
              <a:off x="2032" y="3853"/>
              <a:ext cx="280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/>
              <a:r>
                <a:rPr lang="en-US" altLang="zh-CN" sz="2700" b="1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</p:grpSp>
      <p:sp>
        <p:nvSpPr>
          <p:cNvPr id="8202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8203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218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5" title=""/>
          <p:cNvSpPr txBox="1"/>
          <p:nvPr/>
        </p:nvSpPr>
        <p:spPr>
          <a:xfrm>
            <a:off x="685800" y="838200"/>
            <a:ext cx="187007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说明：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9220" name="Text Box 6" title=""/>
          <p:cNvSpPr txBox="1"/>
          <p:nvPr/>
        </p:nvSpPr>
        <p:spPr>
          <a:xfrm>
            <a:off x="609600" y="1600200"/>
            <a:ext cx="7923213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（</a:t>
            </a:r>
            <a:r>
              <a:rPr lang="en-US" altLang="zh-CN" sz="2800" b="1">
                <a:latin typeface="Times New Roman" charset="0"/>
              </a:rPr>
              <a:t>1</a:t>
            </a:r>
            <a:r>
              <a:rPr lang="zh-CN" altLang="en-US" sz="2800" b="1">
                <a:latin typeface="Times New Roman" charset="0"/>
              </a:rPr>
              <a:t>）置信区间不唯一，在置信度固定的条件下，置信区间越短，估计精度越高。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9221" name="Text Box 7" title=""/>
          <p:cNvSpPr txBox="1"/>
          <p:nvPr/>
        </p:nvSpPr>
        <p:spPr>
          <a:xfrm>
            <a:off x="533400" y="2895600"/>
            <a:ext cx="80010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（</a:t>
            </a:r>
            <a:r>
              <a:rPr lang="en-US" altLang="zh-CN" sz="2800" b="1">
                <a:latin typeface="Times New Roman" charset="0"/>
              </a:rPr>
              <a:t>2</a:t>
            </a:r>
            <a:r>
              <a:rPr lang="zh-CN" altLang="en-US" sz="2800" b="1">
                <a:latin typeface="Times New Roman" charset="0"/>
              </a:rPr>
              <a:t>）在置信度固定的条件下，</a:t>
            </a:r>
            <a:r>
              <a:rPr lang="en-US" altLang="zh-CN" sz="2800" b="1" i="1">
                <a:latin typeface="Times New Roman" charset="0"/>
              </a:rPr>
              <a:t>n </a:t>
            </a:r>
            <a:r>
              <a:rPr lang="zh-CN" altLang="en-US" sz="2800" b="1">
                <a:latin typeface="Times New Roman" charset="0"/>
              </a:rPr>
              <a:t>越大，置信区间越短，估计精度越高。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9222" name="Text Box 8" title=""/>
          <p:cNvSpPr txBox="1"/>
          <p:nvPr/>
        </p:nvSpPr>
        <p:spPr>
          <a:xfrm>
            <a:off x="533400" y="4083050"/>
            <a:ext cx="7924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（</a:t>
            </a:r>
            <a:r>
              <a:rPr lang="en-US" altLang="zh-CN" sz="2800" b="1">
                <a:latin typeface="Times New Roman" charset="0"/>
              </a:rPr>
              <a:t>3</a:t>
            </a:r>
            <a:r>
              <a:rPr lang="zh-CN" altLang="en-US" sz="2800" b="1">
                <a:latin typeface="Times New Roman" charset="0"/>
              </a:rPr>
              <a:t>）在样本量 </a:t>
            </a:r>
            <a:r>
              <a:rPr lang="en-US" altLang="zh-CN" sz="2800" b="1" i="1">
                <a:latin typeface="Times New Roman" charset="0"/>
              </a:rPr>
              <a:t>n </a:t>
            </a:r>
            <a:r>
              <a:rPr lang="zh-CN" altLang="en-US" sz="2800" b="1">
                <a:latin typeface="Times New Roman" charset="0"/>
              </a:rPr>
              <a:t>固定时，置信度越大，置信区间越长，估计精度越低。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9223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9224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 title=""/>
          <p:cNvGraphicFramePr>
            <a:graphicFrameLocks noChangeAspect="1"/>
          </p:cNvGraphicFramePr>
          <p:nvPr/>
        </p:nvGraphicFramePr>
        <p:xfrm>
          <a:off x="762000" y="3295650"/>
          <a:ext cx="625475" cy="519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7" name="Equation" r:id="rId4" imgW="625475" imgH="519113" progId="Equation.3">
                  <p:embed/>
                </p:oleObj>
              </mc:Choice>
              <mc:Fallback>
                <p:oleObj name="Equation" r:id="rId4" imgW="625475" imgH="519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3295650"/>
                        <a:ext cx="6254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" title=""/>
          <p:cNvGraphicFramePr>
            <a:graphicFrameLocks noChangeAspect="1"/>
          </p:cNvGraphicFramePr>
          <p:nvPr/>
        </p:nvGraphicFramePr>
        <p:xfrm>
          <a:off x="1116013" y="3749675"/>
          <a:ext cx="4935537" cy="908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8" name="Equation" r:id="rId6" imgW="4935537" imgH="908050" progId="Equation.3">
                  <p:embed/>
                </p:oleObj>
              </mc:Choice>
              <mc:Fallback>
                <p:oleObj name="Equation" r:id="rId6" imgW="4935537" imgH="908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013" y="3749675"/>
                        <a:ext cx="49355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 title=""/>
          <p:cNvGraphicFramePr>
            <a:graphicFrameLocks noChangeAspect="1"/>
          </p:cNvGraphicFramePr>
          <p:nvPr/>
        </p:nvGraphicFramePr>
        <p:xfrm>
          <a:off x="565150" y="4565650"/>
          <a:ext cx="8532813" cy="512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19" name="Equation" r:id="rId8" imgW="8532813" imgH="512763" progId="Equation.3">
                  <p:embed/>
                </p:oleObj>
              </mc:Choice>
              <mc:Fallback>
                <p:oleObj name="Equation" r:id="rId8" imgW="8532813" imgH="512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150" y="4565650"/>
                        <a:ext cx="85328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8" title=""/>
          <p:cNvGraphicFramePr>
            <a:graphicFrameLocks noChangeAspect="1"/>
          </p:cNvGraphicFramePr>
          <p:nvPr/>
        </p:nvGraphicFramePr>
        <p:xfrm>
          <a:off x="395288" y="5043488"/>
          <a:ext cx="5364162" cy="10588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0" name="Equation" r:id="rId10" imgW="5364162" imgH="1058862" progId="Equation.3">
                  <p:embed/>
                </p:oleObj>
              </mc:Choice>
              <mc:Fallback>
                <p:oleObj name="Equation" r:id="rId10" imgW="5364162" imgH="10588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288" y="5043488"/>
                        <a:ext cx="536416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 title=""/>
          <p:cNvGraphicFramePr>
            <a:graphicFrameLocks noChangeAspect="1"/>
          </p:cNvGraphicFramePr>
          <p:nvPr/>
        </p:nvGraphicFramePr>
        <p:xfrm>
          <a:off x="1365250" y="3303588"/>
          <a:ext cx="7092950" cy="560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1" name="Equation" r:id="rId12" imgW="7092950" imgH="560387" progId="Equation.3">
                  <p:embed/>
                </p:oleObj>
              </mc:Choice>
              <mc:Fallback>
                <p:oleObj name="Equation" r:id="rId12" imgW="7092950" imgH="560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5250" y="3303588"/>
                        <a:ext cx="70929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 title=""/>
          <p:cNvSpPr txBox="1"/>
          <p:nvPr/>
        </p:nvSpPr>
        <p:spPr>
          <a:xfrm>
            <a:off x="762000" y="692150"/>
            <a:ext cx="7848600" cy="1373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66"/>
                </a:solidFill>
                <a:latin typeface="Times New Roman" charset="0"/>
              </a:rPr>
              <a:t>2</a:t>
            </a:r>
            <a:r>
              <a:rPr lang="en-US" altLang="zh-CN" sz="2800" b="1">
                <a:latin typeface="Times New Roman" charset="0"/>
              </a:rPr>
              <a:t>  </a:t>
            </a:r>
            <a:r>
              <a:rPr lang="zh-CN" altLang="en-US" sz="2800" b="1">
                <a:latin typeface="Times New Roman" charset="0"/>
              </a:rPr>
              <a:t>已知幼儿身高服从正态分布，现从</a:t>
            </a:r>
            <a:r>
              <a:rPr lang="en-US" altLang="zh-CN" sz="2800" b="1">
                <a:latin typeface="Times New Roman" charset="0"/>
              </a:rPr>
              <a:t>5~6</a:t>
            </a:r>
            <a:r>
              <a:rPr lang="zh-CN" altLang="en-US" sz="2800" b="1">
                <a:latin typeface="Times New Roman" charset="0"/>
              </a:rPr>
              <a:t>岁的幼儿中随机地抽查了</a:t>
            </a:r>
            <a:r>
              <a:rPr lang="en-US" altLang="zh-CN" sz="2800" b="1">
                <a:latin typeface="Times New Roman" charset="0"/>
              </a:rPr>
              <a:t>9</a:t>
            </a:r>
            <a:r>
              <a:rPr lang="zh-CN" altLang="en-US" sz="2800" b="1">
                <a:latin typeface="Times New Roman" charset="0"/>
              </a:rPr>
              <a:t>人，其高度分别为：            </a:t>
            </a:r>
            <a:r>
              <a:rPr lang="en-US" altLang="zh-CN" sz="2800" b="1">
                <a:latin typeface="Times New Roman" charset="0"/>
              </a:rPr>
              <a:t>115,120,131,115,109,115,115,105,110</a:t>
            </a:r>
            <a:r>
              <a:rPr lang="zh-CN" altLang="en-US" sz="2800" b="1">
                <a:latin typeface="Times New Roman" charset="0"/>
              </a:rPr>
              <a:t>（</a:t>
            </a:r>
            <a:r>
              <a:rPr lang="en-US" altLang="zh-CN" sz="2800" b="1">
                <a:latin typeface="Times New Roman" charset="0"/>
              </a:rPr>
              <a:t>cm</a:t>
            </a:r>
            <a:r>
              <a:rPr lang="zh-CN" altLang="en-US" sz="2800" b="1">
                <a:latin typeface="Times New Roman" charset="0"/>
              </a:rPr>
              <a:t>）</a:t>
            </a:r>
            <a:r>
              <a:rPr lang="en-US" altLang="zh-CN" sz="2800" b="1">
                <a:latin typeface="Times New Roman" charset="0"/>
              </a:rPr>
              <a:t>;</a:t>
            </a:r>
            <a:endParaRPr lang="en-US" altLang="zh-CN" sz="2800" b="1">
              <a:latin typeface="Times New Roman" charset="0"/>
            </a:endParaRPr>
          </a:p>
        </p:txBody>
      </p:sp>
      <p:graphicFrame>
        <p:nvGraphicFramePr>
          <p:cNvPr id="10248" name="Object 12" title=""/>
          <p:cNvGraphicFramePr>
            <a:graphicFrameLocks noChangeAspect="1"/>
          </p:cNvGraphicFramePr>
          <p:nvPr/>
        </p:nvGraphicFramePr>
        <p:xfrm>
          <a:off x="769938" y="2060575"/>
          <a:ext cx="5859462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2" name="Equation" r:id="rId14" imgW="5859462" imgH="546100" progId="Equation.3">
                  <p:embed/>
                </p:oleObj>
              </mc:Choice>
              <mc:Fallback>
                <p:oleObj name="Equation" r:id="rId14" imgW="5859462" imgH="546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9938" y="2060575"/>
                        <a:ext cx="58594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3" title=""/>
          <p:cNvGraphicFramePr>
            <a:graphicFrameLocks noChangeAspect="1"/>
          </p:cNvGraphicFramePr>
          <p:nvPr/>
        </p:nvGraphicFramePr>
        <p:xfrm>
          <a:off x="776288" y="2611438"/>
          <a:ext cx="4887912" cy="560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3" name="Equation" r:id="rId16" imgW="4887912" imgH="560387" progId="Equation.3">
                  <p:embed/>
                </p:oleObj>
              </mc:Choice>
              <mc:Fallback>
                <p:oleObj name="Equation" r:id="rId16" imgW="4887912" imgH="560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6288" y="2611438"/>
                        <a:ext cx="488791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5" title=""/>
          <p:cNvGraphicFramePr>
            <a:graphicFrameLocks noChangeAspect="1"/>
          </p:cNvGraphicFramePr>
          <p:nvPr/>
        </p:nvGraphicFramePr>
        <p:xfrm>
          <a:off x="4648200" y="5481638"/>
          <a:ext cx="3810000" cy="1036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4" name="Equation" r:id="rId18" imgW="3810000" imgH="1036637" progId="Equation.3">
                  <p:embed/>
                </p:oleObj>
              </mc:Choice>
              <mc:Fallback>
                <p:oleObj name="Equation" r:id="rId18" imgW="3810000" imgH="1036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48200" y="5481638"/>
                        <a:ext cx="38100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0253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4" title=""/>
          <p:cNvSpPr txBox="1"/>
          <p:nvPr/>
        </p:nvSpPr>
        <p:spPr>
          <a:xfrm>
            <a:off x="609600" y="685800"/>
            <a:ext cx="5105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(2) 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方差未知时，估计均值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1267" name="Object 5" title=""/>
          <p:cNvGraphicFramePr>
            <a:graphicFrameLocks noChangeAspect="1"/>
          </p:cNvGraphicFramePr>
          <p:nvPr/>
        </p:nvGraphicFramePr>
        <p:xfrm>
          <a:off x="685800" y="1514475"/>
          <a:ext cx="2659063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6" name="Equation" r:id="rId4" imgW="2659063" imgH="466725" progId="Equation.3">
                  <p:embed/>
                </p:oleObj>
              </mc:Choice>
              <mc:Fallback>
                <p:oleObj name="Equation" r:id="rId4" imgW="2659063" imgH="466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514475"/>
                        <a:ext cx="26590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 title=""/>
          <p:cNvGraphicFramePr>
            <a:graphicFrameLocks noChangeAspect="1"/>
          </p:cNvGraphicFramePr>
          <p:nvPr/>
        </p:nvGraphicFramePr>
        <p:xfrm>
          <a:off x="609600" y="1981200"/>
          <a:ext cx="4838700" cy="1036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7" name="Equation" r:id="rId6" imgW="4838700" imgH="1036638" progId="Equation.3">
                  <p:embed/>
                </p:oleObj>
              </mc:Choice>
              <mc:Fallback>
                <p:oleObj name="Equation" r:id="rId6" imgW="4838700" imgH="1036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981200"/>
                        <a:ext cx="48387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7" title=""/>
          <p:cNvGraphicFramePr>
            <a:graphicFrameLocks noChangeAspect="1"/>
          </p:cNvGraphicFramePr>
          <p:nvPr/>
        </p:nvGraphicFramePr>
        <p:xfrm>
          <a:off x="609600" y="3429000"/>
          <a:ext cx="7924800" cy="512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8" name="Equation" r:id="rId8" imgW="7924800" imgH="512763" progId="Equation.3">
                  <p:embed/>
                </p:oleObj>
              </mc:Choice>
              <mc:Fallback>
                <p:oleObj name="Equation" r:id="rId8" imgW="7924800" imgH="512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429000"/>
                        <a:ext cx="79248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 title=""/>
          <p:cNvGraphicFramePr>
            <a:graphicFrameLocks noChangeAspect="1"/>
          </p:cNvGraphicFramePr>
          <p:nvPr/>
        </p:nvGraphicFramePr>
        <p:xfrm>
          <a:off x="1798638" y="4267200"/>
          <a:ext cx="3671887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29" name="Equation" r:id="rId10" imgW="3671887" imgH="547688" progId="Equation.3">
                  <p:embed/>
                </p:oleObj>
              </mc:Choice>
              <mc:Fallback>
                <p:oleObj name="Equation" r:id="rId10" imgW="3671887" imgH="54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98638" y="4267200"/>
                        <a:ext cx="36718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" title=""/>
          <p:cNvGraphicFramePr>
            <a:graphicFrameLocks noChangeAspect="1"/>
          </p:cNvGraphicFramePr>
          <p:nvPr/>
        </p:nvGraphicFramePr>
        <p:xfrm>
          <a:off x="622300" y="5105400"/>
          <a:ext cx="6099175" cy="48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0" name="Equation" r:id="rId12" imgW="6099175" imgH="484188" progId="Equation.3">
                  <p:embed/>
                </p:oleObj>
              </mc:Choice>
              <mc:Fallback>
                <p:oleObj name="Equation" r:id="rId12" imgW="6099175" imgH="484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300" y="5105400"/>
                        <a:ext cx="6099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3" title=""/>
          <p:cNvGraphicFramePr>
            <a:graphicFrameLocks noChangeAspect="1"/>
          </p:cNvGraphicFramePr>
          <p:nvPr/>
        </p:nvGraphicFramePr>
        <p:xfrm>
          <a:off x="5588000" y="2281238"/>
          <a:ext cx="1498600" cy="461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1" name="Equation" r:id="rId14" imgW="1498600" imgH="461962" progId="Equation.3">
                  <p:embed/>
                </p:oleObj>
              </mc:Choice>
              <mc:Fallback>
                <p:oleObj name="Equation" r:id="rId14" imgW="1498600" imgH="461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88000" y="2281238"/>
                        <a:ext cx="1498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4" title=""/>
          <p:cNvGraphicFramePr>
            <a:graphicFrameLocks noChangeAspect="1"/>
          </p:cNvGraphicFramePr>
          <p:nvPr/>
        </p:nvGraphicFramePr>
        <p:xfrm>
          <a:off x="2235200" y="5791200"/>
          <a:ext cx="3176588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2" name="Equation" r:id="rId16" imgW="3176588" imgH="457200" progId="Equation.3">
                  <p:embed/>
                </p:oleObj>
              </mc:Choice>
              <mc:Fallback>
                <p:oleObj name="Equation" r:id="rId16" imgW="3176588" imgH="457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35200" y="5791200"/>
                        <a:ext cx="3176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1276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 title=""/>
          <p:cNvGraphicFramePr>
            <a:graphicFrameLocks noChangeAspect="1"/>
          </p:cNvGraphicFramePr>
          <p:nvPr/>
        </p:nvGraphicFramePr>
        <p:xfrm>
          <a:off x="611188" y="2276475"/>
          <a:ext cx="2117725" cy="825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4" name="Equation" r:id="rId4" imgW="2117725" imgH="825500" progId="Equation.3">
                  <p:embed/>
                </p:oleObj>
              </mc:Choice>
              <mc:Fallback>
                <p:oleObj name="Equation" r:id="rId4" imgW="2117725" imgH="825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2276475"/>
                        <a:ext cx="21177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 title=""/>
          <p:cNvGraphicFramePr>
            <a:graphicFrameLocks noChangeAspect="1"/>
          </p:cNvGraphicFramePr>
          <p:nvPr/>
        </p:nvGraphicFramePr>
        <p:xfrm>
          <a:off x="1203325" y="2852738"/>
          <a:ext cx="5556250" cy="1262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5" name="Equation" r:id="rId6" imgW="5556250" imgH="1262062" progId="Equation.3">
                  <p:embed/>
                </p:oleObj>
              </mc:Choice>
              <mc:Fallback>
                <p:oleObj name="Equation" r:id="rId6" imgW="5556250" imgH="12620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3325" y="2852738"/>
                        <a:ext cx="5556250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6" title=""/>
          <p:cNvSpPr txBox="1"/>
          <p:nvPr/>
        </p:nvSpPr>
        <p:spPr>
          <a:xfrm>
            <a:off x="2895600" y="2276475"/>
            <a:ext cx="2438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由此得：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2293" name="Object 7" title=""/>
          <p:cNvGraphicFramePr>
            <a:graphicFrameLocks noChangeAspect="1"/>
          </p:cNvGraphicFramePr>
          <p:nvPr/>
        </p:nvGraphicFramePr>
        <p:xfrm>
          <a:off x="679450" y="1700213"/>
          <a:ext cx="7500938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6" name="Equation" r:id="rId8" imgW="7500938" imgH="533400" progId="Equation.3">
                  <p:embed/>
                </p:oleObj>
              </mc:Choice>
              <mc:Fallback>
                <p:oleObj name="Equation" r:id="rId8" imgW="7500938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450" y="1700213"/>
                        <a:ext cx="7500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 title=""/>
          <p:cNvGraphicFramePr>
            <a:graphicFrameLocks noChangeAspect="1"/>
          </p:cNvGraphicFramePr>
          <p:nvPr/>
        </p:nvGraphicFramePr>
        <p:xfrm>
          <a:off x="771525" y="609600"/>
          <a:ext cx="5124450" cy="1082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7" name="Equation" r:id="rId10" imgW="5124450" imgH="1082675" progId="Equation.3">
                  <p:embed/>
                </p:oleObj>
              </mc:Choice>
              <mc:Fallback>
                <p:oleObj name="Equation" r:id="rId10" imgW="5124450" imgH="1082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525" y="609600"/>
                        <a:ext cx="51244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7" name="Picture 9" descr="Tu9-3-4" title="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2275" y="5013325"/>
            <a:ext cx="6096000" cy="1901825"/>
          </a:xfrm>
          <a:prstGeom prst="rect">
            <a:avLst/>
          </a:prstGeom>
          <a:noFill/>
          <a:ln>
            <a:noFill/>
            <a:miter lim="800000"/>
          </a:ln>
        </p:spPr>
      </p:pic>
      <p:graphicFrame>
        <p:nvGraphicFramePr>
          <p:cNvPr id="12295" name="Object 7" title=""/>
          <p:cNvGraphicFramePr>
            <a:graphicFrameLocks noChangeAspect="1"/>
          </p:cNvGraphicFramePr>
          <p:nvPr/>
        </p:nvGraphicFramePr>
        <p:xfrm>
          <a:off x="3203575" y="4005263"/>
          <a:ext cx="5911850" cy="1041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8" name="Equation" r:id="rId13" imgW="5911850" imgH="1041400" progId="Equation.3">
                  <p:embed/>
                </p:oleObj>
              </mc:Choice>
              <mc:Fallback>
                <p:oleObj name="Equation" r:id="rId13" imgW="5911850" imgH="1041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75" y="4005263"/>
                        <a:ext cx="59118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5" title=""/>
          <p:cNvSpPr txBox="1"/>
          <p:nvPr/>
        </p:nvSpPr>
        <p:spPr>
          <a:xfrm>
            <a:off x="107950" y="4214813"/>
            <a:ext cx="3810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推得，置信区间为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12299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2300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Object 2" title=""/>
          <p:cNvGraphicFramePr>
            <a:graphicFrameLocks noChangeAspect="1"/>
          </p:cNvGraphicFramePr>
          <p:nvPr/>
        </p:nvGraphicFramePr>
        <p:xfrm>
          <a:off x="785813" y="688975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3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88975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3" name="Group 9" title=""/>
          <p:cNvGrpSpPr/>
          <p:nvPr/>
        </p:nvGrpSpPr>
        <p:grpSpPr>
          <a:xfrm>
            <a:off x="533400" y="765175"/>
            <a:ext cx="7848600" cy="1447800"/>
            <a:chOff x="480" y="1344"/>
            <a:chExt cx="4944" cy="912"/>
          </a:xfrm>
        </p:grpSpPr>
        <p:sp>
          <p:nvSpPr>
            <p:cNvPr id="13326" name="Text Box 10" title=""/>
            <p:cNvSpPr txBox="1"/>
            <p:nvPr/>
          </p:nvSpPr>
          <p:spPr>
            <a:xfrm>
              <a:off x="480" y="1344"/>
              <a:ext cx="4944" cy="8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66"/>
                  </a:solidFill>
                  <a:latin typeface="Times New Roman" charset="0"/>
                </a:rPr>
                <a:t>例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charset="0"/>
                </a:rPr>
                <a:t>3</a:t>
              </a:r>
              <a:r>
                <a:rPr lang="en-US" altLang="zh-CN" sz="2800" b="1">
                  <a:latin typeface="Times New Roman" charset="0"/>
                </a:rPr>
                <a:t> </a:t>
              </a:r>
              <a:r>
                <a:rPr lang="zh-CN" altLang="en-US" sz="2800" b="1">
                  <a:latin typeface="Times New Roman" charset="0"/>
                </a:rPr>
                <a:t>用仪器测量温度，重复测量</a:t>
              </a:r>
              <a:r>
                <a:rPr lang="en-US" altLang="zh-CN" sz="2800" b="1">
                  <a:latin typeface="Times New Roman" charset="0"/>
                </a:rPr>
                <a:t>7</a:t>
              </a:r>
              <a:r>
                <a:rPr lang="zh-CN" altLang="en-US" sz="2800" b="1">
                  <a:latin typeface="Times New Roman" charset="0"/>
                </a:rPr>
                <a:t>次，测得温度分别为：</a:t>
              </a:r>
              <a:r>
                <a:rPr lang="en-US" altLang="zh-CN" sz="2800" b="1">
                  <a:latin typeface="Times New Roman" charset="0"/>
                </a:rPr>
                <a:t>120,113.4,111.2,114.5,112.0,112.9,113.6</a:t>
              </a:r>
              <a:r>
                <a:rPr lang="zh-CN" altLang="en-US" sz="2800" b="1">
                  <a:latin typeface="Times New Roman" charset="0"/>
                </a:rPr>
                <a:t>度</a:t>
              </a:r>
              <a:r>
                <a:rPr lang="en-US" altLang="zh-CN" sz="2800" b="1">
                  <a:latin typeface="Times New Roman" charset="0"/>
                </a:rPr>
                <a:t>;  </a:t>
              </a:r>
              <a:r>
                <a:rPr lang="zh-CN" altLang="en-US" sz="2800" b="1">
                  <a:latin typeface="Times New Roman" charset="0"/>
                </a:rPr>
                <a:t>设温度</a:t>
              </a:r>
              <a:endParaRPr lang="zh-CN" altLang="en-US" sz="2800" b="1">
                <a:latin typeface="Times New Roman" charset="0"/>
              </a:endParaRPr>
            </a:p>
          </p:txBody>
        </p:sp>
        <p:graphicFrame>
          <p:nvGraphicFramePr>
            <p:cNvPr id="13322" name="Object 10" title=""/>
            <p:cNvGraphicFramePr>
              <a:graphicFrameLocks noChangeAspect="1"/>
            </p:cNvGraphicFramePr>
            <p:nvPr/>
          </p:nvGraphicFramePr>
          <p:xfrm>
            <a:off x="1246" y="1883"/>
            <a:ext cx="1634" cy="37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840" name="Equation" r:id="rId4" imgW="2593975" imgH="592138" progId="Equation.3">
                    <p:embed/>
                  </p:oleObj>
                </mc:Choice>
                <mc:Fallback>
                  <p:oleObj name="Equation" r:id="rId4" imgW="2593975" imgH="5921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46" y="1883"/>
                          <a:ext cx="163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5" name="Object 12" title=""/>
          <p:cNvGraphicFramePr>
            <a:graphicFrameLocks noChangeAspect="1"/>
          </p:cNvGraphicFramePr>
          <p:nvPr/>
        </p:nvGraphicFramePr>
        <p:xfrm>
          <a:off x="530225" y="2274888"/>
          <a:ext cx="8232775" cy="490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41" name="Equation" r:id="rId6" imgW="8232775" imgH="490537" progId="Equation.3">
                  <p:embed/>
                </p:oleObj>
              </mc:Choice>
              <mc:Fallback>
                <p:oleObj name="Equation" r:id="rId6" imgW="8232775" imgH="490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225" y="2274888"/>
                        <a:ext cx="82327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3" title=""/>
          <p:cNvGraphicFramePr>
            <a:graphicFrameLocks noChangeAspect="1"/>
          </p:cNvGraphicFramePr>
          <p:nvPr/>
        </p:nvGraphicFramePr>
        <p:xfrm>
          <a:off x="609600" y="2974975"/>
          <a:ext cx="593725" cy="476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42" name="Equation" r:id="rId8" imgW="593725" imgH="476250" progId="Equation.3">
                  <p:embed/>
                </p:oleObj>
              </mc:Choice>
              <mc:Fallback>
                <p:oleObj name="Equation" r:id="rId8" imgW="593725" imgH="476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2974975"/>
                        <a:ext cx="5937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4" title=""/>
          <p:cNvGraphicFramePr>
            <a:graphicFrameLocks noChangeAspect="1"/>
          </p:cNvGraphicFramePr>
          <p:nvPr/>
        </p:nvGraphicFramePr>
        <p:xfrm>
          <a:off x="1379538" y="2974975"/>
          <a:ext cx="6011862" cy="488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43" name="Equation" r:id="rId10" imgW="6011862" imgH="488950" progId="Equation.3">
                  <p:embed/>
                </p:oleObj>
              </mc:Choice>
              <mc:Fallback>
                <p:oleObj name="Equation" r:id="rId10" imgW="6011862" imgH="488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9538" y="2974975"/>
                        <a:ext cx="60118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5" title=""/>
          <p:cNvGraphicFramePr>
            <a:graphicFrameLocks noChangeAspect="1"/>
          </p:cNvGraphicFramePr>
          <p:nvPr/>
        </p:nvGraphicFramePr>
        <p:xfrm>
          <a:off x="1217613" y="3460750"/>
          <a:ext cx="3535362" cy="50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44" name="公式" r:id="rId12" imgW="3535362" imgH="501650" progId="Equation.3">
                  <p:embed/>
                </p:oleObj>
              </mc:Choice>
              <mc:Fallback>
                <p:oleObj name="公式" r:id="rId12" imgW="3535362" imgH="501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17613" y="3460750"/>
                        <a:ext cx="35353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6" title=""/>
          <p:cNvGraphicFramePr>
            <a:graphicFrameLocks noChangeAspect="1"/>
          </p:cNvGraphicFramePr>
          <p:nvPr/>
        </p:nvGraphicFramePr>
        <p:xfrm>
          <a:off x="4140200" y="5805488"/>
          <a:ext cx="4903788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45" name="Equation" r:id="rId14" imgW="4903788" imgH="863600" progId="Equation.3">
                  <p:embed/>
                </p:oleObj>
              </mc:Choice>
              <mc:Fallback>
                <p:oleObj name="Equation" r:id="rId14" imgW="4903788" imgH="863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40200" y="5805488"/>
                        <a:ext cx="4903788" cy="8636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0" title=""/>
          <p:cNvGraphicFramePr>
            <a:graphicFrameLocks noChangeAspect="1"/>
          </p:cNvGraphicFramePr>
          <p:nvPr/>
        </p:nvGraphicFramePr>
        <p:xfrm>
          <a:off x="685800" y="4005263"/>
          <a:ext cx="6403975" cy="5032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46" name="Equation" r:id="rId16" imgW="6403975" imgH="503237" progId="Equation.3">
                  <p:embed/>
                </p:oleObj>
              </mc:Choice>
              <mc:Fallback>
                <p:oleObj name="Equation" r:id="rId16" imgW="6403975" imgH="5032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5800" y="4005263"/>
                        <a:ext cx="64039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1" title=""/>
          <p:cNvGraphicFramePr>
            <a:graphicFrameLocks noChangeAspect="1"/>
          </p:cNvGraphicFramePr>
          <p:nvPr/>
        </p:nvGraphicFramePr>
        <p:xfrm>
          <a:off x="479425" y="4522788"/>
          <a:ext cx="6923088" cy="1516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47" name="公式" r:id="rId18" imgW="6923088" imgH="1516062" progId="Equation.3">
                  <p:embed/>
                </p:oleObj>
              </mc:Choice>
              <mc:Fallback>
                <p:oleObj name="公式" r:id="rId18" imgW="6923088" imgH="15160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9425" y="4522788"/>
                        <a:ext cx="6923088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3325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4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4" title=""/>
          <p:cNvSpPr txBox="1"/>
          <p:nvPr/>
        </p:nvSpPr>
        <p:spPr>
          <a:xfrm>
            <a:off x="685800" y="620713"/>
            <a:ext cx="3581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Times New Roman" charset="0"/>
              </a:rPr>
              <a:t>2</a:t>
            </a: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）方差的区间估计</a:t>
            </a:r>
            <a:endParaRPr lang="zh-CN" altLang="en-US" sz="2800" b="1">
              <a:solidFill>
                <a:srgbClr val="FF0066"/>
              </a:solidFill>
              <a:latin typeface="Times New Roman" charset="0"/>
            </a:endParaRPr>
          </a:p>
        </p:txBody>
      </p:sp>
      <p:graphicFrame>
        <p:nvGraphicFramePr>
          <p:cNvPr id="14339" name="Object 5" title=""/>
          <p:cNvGraphicFramePr>
            <a:graphicFrameLocks noChangeAspect="1"/>
          </p:cNvGraphicFramePr>
          <p:nvPr/>
        </p:nvGraphicFramePr>
        <p:xfrm>
          <a:off x="657225" y="1209675"/>
          <a:ext cx="7572375" cy="590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49" name="Equation" r:id="rId4" imgW="7572375" imgH="590550" progId="Equation.3">
                  <p:embed/>
                </p:oleObj>
              </mc:Choice>
              <mc:Fallback>
                <p:oleObj name="Equation" r:id="rId4" imgW="7572375" imgH="590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225" y="1209675"/>
                        <a:ext cx="75723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 title=""/>
          <p:cNvGraphicFramePr>
            <a:graphicFrameLocks noChangeAspect="1"/>
          </p:cNvGraphicFramePr>
          <p:nvPr/>
        </p:nvGraphicFramePr>
        <p:xfrm>
          <a:off x="609600" y="1901825"/>
          <a:ext cx="4241800" cy="965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0" name="Equation" r:id="rId6" imgW="4241800" imgH="965200" progId="Equation.3">
                  <p:embed/>
                </p:oleObj>
              </mc:Choice>
              <mc:Fallback>
                <p:oleObj name="Equation" r:id="rId6" imgW="4241800" imgH="965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901825"/>
                        <a:ext cx="424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3" title=""/>
          <p:cNvGraphicFramePr>
            <a:graphicFrameLocks noChangeAspect="1"/>
          </p:cNvGraphicFramePr>
          <p:nvPr/>
        </p:nvGraphicFramePr>
        <p:xfrm>
          <a:off x="4859338" y="2206625"/>
          <a:ext cx="1922462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1" name="Equation" r:id="rId8" imgW="1922462" imgH="527050" progId="Equation.3">
                  <p:embed/>
                </p:oleObj>
              </mc:Choice>
              <mc:Fallback>
                <p:oleObj name="Equation" r:id="rId8" imgW="1922462" imgH="527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59338" y="2206625"/>
                        <a:ext cx="19224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 title=""/>
          <p:cNvGraphicFramePr>
            <a:graphicFrameLocks noChangeAspect="1"/>
          </p:cNvGraphicFramePr>
          <p:nvPr/>
        </p:nvGraphicFramePr>
        <p:xfrm>
          <a:off x="715963" y="2997200"/>
          <a:ext cx="7672387" cy="531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2" name="公式" r:id="rId10" imgW="7672387" imgH="531813" progId="Equation.3">
                  <p:embed/>
                </p:oleObj>
              </mc:Choice>
              <mc:Fallback>
                <p:oleObj name="公式" r:id="rId10" imgW="7672387" imgH="531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5963" y="2997200"/>
                        <a:ext cx="76723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 title=""/>
          <p:cNvGraphicFramePr>
            <a:graphicFrameLocks noChangeAspect="1"/>
          </p:cNvGraphicFramePr>
          <p:nvPr/>
        </p:nvGraphicFramePr>
        <p:xfrm>
          <a:off x="1990725" y="3716338"/>
          <a:ext cx="4021138" cy="60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3" name="Equation" r:id="rId12" imgW="4021138" imgH="603250" progId="Equation.3">
                  <p:embed/>
                </p:oleObj>
              </mc:Choice>
              <mc:Fallback>
                <p:oleObj name="Equation" r:id="rId12" imgW="4021138" imgH="603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90725" y="3716338"/>
                        <a:ext cx="40211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 title=""/>
          <p:cNvGraphicFramePr>
            <a:graphicFrameLocks noChangeAspect="1"/>
          </p:cNvGraphicFramePr>
          <p:nvPr/>
        </p:nvGraphicFramePr>
        <p:xfrm>
          <a:off x="533400" y="4579938"/>
          <a:ext cx="8226425" cy="936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4" name="Equation" r:id="rId14" imgW="8226425" imgH="936625" progId="Equation.3">
                  <p:embed/>
                </p:oleObj>
              </mc:Choice>
              <mc:Fallback>
                <p:oleObj name="Equation" r:id="rId14" imgW="8226425" imgH="936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3400" y="4579938"/>
                        <a:ext cx="82264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4347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0" name="Picture 11" descr="TU9-5-6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5157788"/>
            <a:ext cx="6350000" cy="1776412"/>
          </a:xfrm>
          <a:prstGeom prst="rect">
            <a:avLst/>
          </a:prstGeom>
          <a:noFill/>
          <a:ln>
            <a:noFill/>
            <a:miter lim="800000"/>
          </a:ln>
        </p:spPr>
      </p:pic>
      <p:graphicFrame>
        <p:nvGraphicFramePr>
          <p:cNvPr id="15363" name="Object 12" title=""/>
          <p:cNvGraphicFramePr>
            <a:graphicFrameLocks noChangeAspect="1"/>
          </p:cNvGraphicFramePr>
          <p:nvPr/>
        </p:nvGraphicFramePr>
        <p:xfrm>
          <a:off x="179388" y="1196975"/>
          <a:ext cx="3386137" cy="530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6" name="Equation" r:id="rId5" imgW="3386137" imgH="530225" progId="Equation.3">
                  <p:embed/>
                </p:oleObj>
              </mc:Choice>
              <mc:Fallback>
                <p:oleObj name="Equation" r:id="rId5" imgW="3386137" imgH="530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8" y="1196975"/>
                        <a:ext cx="33861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3" title=""/>
          <p:cNvGraphicFramePr>
            <a:graphicFrameLocks noChangeAspect="1"/>
          </p:cNvGraphicFramePr>
          <p:nvPr/>
        </p:nvGraphicFramePr>
        <p:xfrm>
          <a:off x="3513138" y="1144588"/>
          <a:ext cx="2505075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7" name="Equation" r:id="rId7" imgW="2505075" imgH="914400" progId="Equation.3">
                  <p:embed/>
                </p:oleObj>
              </mc:Choice>
              <mc:Fallback>
                <p:oleObj name="Equation" r:id="rId7" imgW="2505075" imgH="914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3138" y="1144588"/>
                        <a:ext cx="2505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4" title=""/>
          <p:cNvGraphicFramePr>
            <a:graphicFrameLocks noChangeAspect="1"/>
          </p:cNvGraphicFramePr>
          <p:nvPr/>
        </p:nvGraphicFramePr>
        <p:xfrm>
          <a:off x="6316663" y="1146175"/>
          <a:ext cx="2759075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8" name="Equation" r:id="rId9" imgW="2759075" imgH="914400" progId="Equation.3">
                  <p:embed/>
                </p:oleObj>
              </mc:Choice>
              <mc:Fallback>
                <p:oleObj name="Equation" r:id="rId9" imgW="2759075" imgH="914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16663" y="1146175"/>
                        <a:ext cx="2759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0" title=""/>
          <p:cNvGraphicFramePr>
            <a:graphicFrameLocks noChangeAspect="1"/>
          </p:cNvGraphicFramePr>
          <p:nvPr/>
        </p:nvGraphicFramePr>
        <p:xfrm>
          <a:off x="1828800" y="620713"/>
          <a:ext cx="5353050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59" name="Equation" r:id="rId11" imgW="5353050" imgH="527050" progId="Equation.3">
                  <p:embed/>
                </p:oleObj>
              </mc:Choice>
              <mc:Fallback>
                <p:oleObj name="Equation" r:id="rId11" imgW="5353050" imgH="527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8800" y="620713"/>
                        <a:ext cx="53530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4" title=""/>
          <p:cNvSpPr txBox="1"/>
          <p:nvPr/>
        </p:nvSpPr>
        <p:spPr>
          <a:xfrm>
            <a:off x="107950" y="2333625"/>
            <a:ext cx="1828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由此得：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5367" name="Object 5" title=""/>
          <p:cNvGraphicFramePr>
            <a:graphicFrameLocks noChangeAspect="1"/>
          </p:cNvGraphicFramePr>
          <p:nvPr/>
        </p:nvGraphicFramePr>
        <p:xfrm>
          <a:off x="1584325" y="1989138"/>
          <a:ext cx="5867400" cy="1209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60" name="Equation" r:id="rId13" imgW="5867400" imgH="1209675" progId="Equation.3">
                  <p:embed/>
                </p:oleObj>
              </mc:Choice>
              <mc:Fallback>
                <p:oleObj name="Equation" r:id="rId13" imgW="5867400" imgH="1209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4325" y="1989138"/>
                        <a:ext cx="58674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 title=""/>
          <p:cNvGraphicFramePr>
            <a:graphicFrameLocks noChangeAspect="1"/>
          </p:cNvGraphicFramePr>
          <p:nvPr/>
        </p:nvGraphicFramePr>
        <p:xfrm>
          <a:off x="250825" y="3213100"/>
          <a:ext cx="6022975" cy="1489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61" name="Equation" r:id="rId15" imgW="6022975" imgH="1489075" progId="Equation.3">
                  <p:embed/>
                </p:oleObj>
              </mc:Choice>
              <mc:Fallback>
                <p:oleObj name="Equation" r:id="rId15" imgW="6022975" imgH="1489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0825" y="3213100"/>
                        <a:ext cx="60229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0" title=""/>
          <p:cNvSpPr txBox="1"/>
          <p:nvPr/>
        </p:nvSpPr>
        <p:spPr>
          <a:xfrm>
            <a:off x="250825" y="4797425"/>
            <a:ext cx="419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这就是说，置信区间为：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5369" name="Object 11" title=""/>
          <p:cNvGraphicFramePr>
            <a:graphicFrameLocks noChangeAspect="1"/>
          </p:cNvGraphicFramePr>
          <p:nvPr/>
        </p:nvGraphicFramePr>
        <p:xfrm>
          <a:off x="4778375" y="4168775"/>
          <a:ext cx="4330700" cy="1997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62" name="Equation" r:id="rId17" imgW="4330700" imgH="1997075" progId="Equation.3">
                  <p:embed/>
                </p:oleObj>
              </mc:Choice>
              <mc:Fallback>
                <p:oleObj name="Equation" r:id="rId17" imgW="4330700" imgH="1997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78375" y="4168775"/>
                        <a:ext cx="43307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5374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1537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638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6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4" title=""/>
          <p:cNvSpPr txBox="1"/>
          <p:nvPr/>
        </p:nvSpPr>
        <p:spPr>
          <a:xfrm>
            <a:off x="381000" y="609600"/>
            <a:ext cx="4953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66"/>
                </a:solidFill>
                <a:latin typeface="Times New Roman" charset="0"/>
              </a:rPr>
              <a:t>4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设某机床加工的零件长度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6387" name="Object 5" title=""/>
          <p:cNvGraphicFramePr>
            <a:graphicFrameLocks noChangeAspect="1"/>
          </p:cNvGraphicFramePr>
          <p:nvPr/>
        </p:nvGraphicFramePr>
        <p:xfrm>
          <a:off x="5053013" y="614363"/>
          <a:ext cx="2414587" cy="555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64" name="Equation" r:id="rId4" imgW="2414587" imgH="555625" progId="Equation.3">
                  <p:embed/>
                </p:oleObj>
              </mc:Choice>
              <mc:Fallback>
                <p:oleObj name="Equation" r:id="rId4" imgW="2414587" imgH="555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013" y="614363"/>
                        <a:ext cx="24145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6" title=""/>
          <p:cNvSpPr txBox="1"/>
          <p:nvPr/>
        </p:nvSpPr>
        <p:spPr>
          <a:xfrm>
            <a:off x="381000" y="1066800"/>
            <a:ext cx="800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今抽查</a:t>
            </a:r>
            <a:r>
              <a:rPr lang="en-US" altLang="zh-CN" sz="2800" b="1">
                <a:latin typeface="Times New Roman" charset="0"/>
              </a:rPr>
              <a:t>16</a:t>
            </a:r>
            <a:r>
              <a:rPr lang="zh-CN" altLang="en-US" sz="2800" b="1">
                <a:latin typeface="Times New Roman" charset="0"/>
              </a:rPr>
              <a:t>个零件，测得长度（单位：</a:t>
            </a:r>
            <a:r>
              <a:rPr lang="en-US" altLang="zh-CN" sz="2800" b="1">
                <a:latin typeface="Times New Roman" charset="0"/>
              </a:rPr>
              <a:t>mm</a:t>
            </a:r>
            <a:r>
              <a:rPr lang="zh-CN" altLang="en-US" sz="2800" b="1">
                <a:latin typeface="Times New Roman" charset="0"/>
              </a:rPr>
              <a:t>）如下：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16400" name="Text Box 7" title=""/>
          <p:cNvSpPr txBox="1"/>
          <p:nvPr/>
        </p:nvSpPr>
        <p:spPr>
          <a:xfrm>
            <a:off x="381000" y="1644650"/>
            <a:ext cx="87630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charset="0"/>
              </a:rPr>
              <a:t>12.15,  12.12,  12.01,  12.08,  12.09,  12.16,  12.03,  12.01,  12.06,  12.13,  12.07,  12.11,  12.08,  12.01,  12.03,  12.06,</a:t>
            </a:r>
            <a:endParaRPr lang="en-US" altLang="zh-CN" sz="2800" b="1">
              <a:latin typeface="Times New Roman" charset="0"/>
            </a:endParaRPr>
          </a:p>
        </p:txBody>
      </p:sp>
      <p:grpSp>
        <p:nvGrpSpPr>
          <p:cNvPr id="16401" name="Group 21" title=""/>
          <p:cNvGrpSpPr/>
          <p:nvPr/>
        </p:nvGrpSpPr>
        <p:grpSpPr>
          <a:xfrm>
            <a:off x="250825" y="2667000"/>
            <a:ext cx="8077200" cy="519113"/>
            <a:chOff x="158" y="1680"/>
            <a:chExt cx="5088" cy="327"/>
          </a:xfrm>
        </p:grpSpPr>
        <p:sp>
          <p:nvSpPr>
            <p:cNvPr id="16404" name="Text Box 9" title=""/>
            <p:cNvSpPr txBox="1"/>
            <p:nvPr/>
          </p:nvSpPr>
          <p:spPr>
            <a:xfrm>
              <a:off x="158" y="1680"/>
              <a:ext cx="5088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在置信度为</a:t>
              </a:r>
              <a:r>
                <a:rPr lang="en-US" altLang="zh-CN" sz="2800" b="1">
                  <a:latin typeface="Times New Roman" charset="0"/>
                </a:rPr>
                <a:t>95%</a:t>
              </a:r>
              <a:r>
                <a:rPr lang="zh-CN" altLang="en-US" sz="2800" b="1">
                  <a:latin typeface="Times New Roman" charset="0"/>
                </a:rPr>
                <a:t>时，试求总体方差       的置信区间</a:t>
              </a:r>
              <a:r>
                <a:rPr lang="en-US" altLang="zh-CN" sz="2800" b="1">
                  <a:latin typeface="Times New Roman" charset="0"/>
                </a:rPr>
                <a:t>.</a:t>
              </a:r>
              <a:endParaRPr lang="en-US" altLang="zh-CN" sz="2800" b="1">
                <a:latin typeface="Times New Roman" charset="0"/>
              </a:endParaRPr>
            </a:p>
          </p:txBody>
        </p:sp>
        <p:graphicFrame>
          <p:nvGraphicFramePr>
            <p:cNvPr id="16397" name="Object 10" title=""/>
            <p:cNvGraphicFramePr>
              <a:graphicFrameLocks noChangeAspect="1"/>
            </p:cNvGraphicFramePr>
            <p:nvPr/>
          </p:nvGraphicFramePr>
          <p:xfrm>
            <a:off x="3634" y="1690"/>
            <a:ext cx="335" cy="30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865" name="Equation" r:id="rId6" imgW="531812" imgH="488950" progId="Equation.3">
                    <p:embed/>
                  </p:oleObj>
                </mc:Choice>
                <mc:Fallback>
                  <p:oleObj name="Equation" r:id="rId6" imgW="531812" imgH="4889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34" y="1690"/>
                          <a:ext cx="33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8" name="Object 11" title=""/>
          <p:cNvGraphicFramePr>
            <a:graphicFrameLocks noChangeAspect="1"/>
          </p:cNvGraphicFramePr>
          <p:nvPr/>
        </p:nvGraphicFramePr>
        <p:xfrm>
          <a:off x="381000" y="3319463"/>
          <a:ext cx="685800" cy="471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66" name="Equation" r:id="rId8" imgW="685800" imgH="471487" progId="Equation.3">
                  <p:embed/>
                </p:oleObj>
              </mc:Choice>
              <mc:Fallback>
                <p:oleObj name="Equation" r:id="rId8" imgW="685800" imgH="471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3319463"/>
                        <a:ext cx="6858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2" title=""/>
          <p:cNvGraphicFramePr>
            <a:graphicFrameLocks noChangeAspect="1"/>
          </p:cNvGraphicFramePr>
          <p:nvPr/>
        </p:nvGraphicFramePr>
        <p:xfrm>
          <a:off x="6943725" y="3276600"/>
          <a:ext cx="2154238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67" name="Equation" r:id="rId10" imgW="2154238" imgH="493713" progId="Equation.3">
                  <p:embed/>
                </p:oleObj>
              </mc:Choice>
              <mc:Fallback>
                <p:oleObj name="Equation" r:id="rId10" imgW="2154238" imgH="493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43725" y="3276600"/>
                        <a:ext cx="21542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3" title=""/>
          <p:cNvGraphicFramePr>
            <a:graphicFrameLocks noChangeAspect="1"/>
          </p:cNvGraphicFramePr>
          <p:nvPr/>
        </p:nvGraphicFramePr>
        <p:xfrm>
          <a:off x="381000" y="4572000"/>
          <a:ext cx="2606675" cy="455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68" name="Equation" r:id="rId12" imgW="2606675" imgH="455613" progId="Equation.3">
                  <p:embed/>
                </p:oleObj>
              </mc:Choice>
              <mc:Fallback>
                <p:oleObj name="Equation" r:id="rId12" imgW="2606675" imgH="455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" y="4572000"/>
                        <a:ext cx="26066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4" title=""/>
          <p:cNvGraphicFramePr>
            <a:graphicFrameLocks noChangeAspect="1"/>
          </p:cNvGraphicFramePr>
          <p:nvPr/>
        </p:nvGraphicFramePr>
        <p:xfrm>
          <a:off x="388938" y="5640388"/>
          <a:ext cx="7856537" cy="1031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69" name="公式" r:id="rId14" imgW="7856537" imgH="1031875" progId="Equation.3">
                  <p:embed/>
                </p:oleObj>
              </mc:Choice>
              <mc:Fallback>
                <p:oleObj name="公式" r:id="rId14" imgW="7856537" imgH="1031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8938" y="5640388"/>
                        <a:ext cx="78565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5" title=""/>
          <p:cNvGraphicFramePr>
            <a:graphicFrameLocks noChangeAspect="1"/>
          </p:cNvGraphicFramePr>
          <p:nvPr/>
        </p:nvGraphicFramePr>
        <p:xfrm>
          <a:off x="381000" y="3916363"/>
          <a:ext cx="3275013" cy="51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0" name="Equation" r:id="rId16" imgW="3275013" imgH="514350" progId="Equation.3">
                  <p:embed/>
                </p:oleObj>
              </mc:Choice>
              <mc:Fallback>
                <p:oleObj name="Equation" r:id="rId16" imgW="3275013" imgH="514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3916363"/>
                        <a:ext cx="32750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6" title=""/>
          <p:cNvGraphicFramePr>
            <a:graphicFrameLocks noChangeAspect="1"/>
          </p:cNvGraphicFramePr>
          <p:nvPr/>
        </p:nvGraphicFramePr>
        <p:xfrm>
          <a:off x="3581400" y="3825875"/>
          <a:ext cx="2701925" cy="593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1" name="Equation" r:id="rId18" imgW="2701925" imgH="593725" progId="Equation.3">
                  <p:embed/>
                </p:oleObj>
              </mc:Choice>
              <mc:Fallback>
                <p:oleObj name="Equation" r:id="rId18" imgW="2701925" imgH="593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81400" y="3825875"/>
                        <a:ext cx="27019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7" title=""/>
          <p:cNvGraphicFramePr>
            <a:graphicFrameLocks noChangeAspect="1"/>
          </p:cNvGraphicFramePr>
          <p:nvPr/>
        </p:nvGraphicFramePr>
        <p:xfrm>
          <a:off x="6243638" y="3810000"/>
          <a:ext cx="2703512" cy="593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2" name="Equation" r:id="rId20" imgW="2703512" imgH="593725" progId="Equation.3">
                  <p:embed/>
                </p:oleObj>
              </mc:Choice>
              <mc:Fallback>
                <p:oleObj name="Equation" r:id="rId20" imgW="2703512" imgH="593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243638" y="3810000"/>
                        <a:ext cx="27035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8" title=""/>
          <p:cNvGraphicFramePr>
            <a:graphicFrameLocks noChangeAspect="1"/>
          </p:cNvGraphicFramePr>
          <p:nvPr/>
        </p:nvGraphicFramePr>
        <p:xfrm>
          <a:off x="5372100" y="4343400"/>
          <a:ext cx="3363913" cy="1447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3" name="Equation" r:id="rId22" imgW="3363913" imgH="1447800" progId="Equation.3">
                  <p:embed/>
                </p:oleObj>
              </mc:Choice>
              <mc:Fallback>
                <p:oleObj name="Equation" r:id="rId22" imgW="3363913" imgH="144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372100" y="4343400"/>
                        <a:ext cx="3363913" cy="14478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9" title=""/>
          <p:cNvGraphicFramePr>
            <a:graphicFrameLocks noChangeAspect="1"/>
          </p:cNvGraphicFramePr>
          <p:nvPr/>
        </p:nvGraphicFramePr>
        <p:xfrm>
          <a:off x="993775" y="3308350"/>
          <a:ext cx="5864225" cy="50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4" name="Equation" r:id="rId24" imgW="5864225" imgH="501650" progId="Equation.3">
                  <p:embed/>
                </p:oleObj>
              </mc:Choice>
              <mc:Fallback>
                <p:oleObj name="Equation" r:id="rId24" imgW="5864225" imgH="501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93775" y="3308350"/>
                        <a:ext cx="58642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6403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/>
      <p:bldP spid="16399" grpId="0"/>
      <p:bldP spid="164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Object 4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3" name="Group 25" title=""/>
          <p:cNvGrpSpPr/>
          <p:nvPr/>
        </p:nvGrpSpPr>
        <p:grpSpPr>
          <a:xfrm>
            <a:off x="381000" y="692150"/>
            <a:ext cx="9015413" cy="1238250"/>
            <a:chOff x="240" y="571"/>
            <a:chExt cx="5679" cy="780"/>
          </a:xfrm>
        </p:grpSpPr>
        <p:sp>
          <p:nvSpPr>
            <p:cNvPr id="10259" name="Text Box 5" title=""/>
            <p:cNvSpPr txBox="1"/>
            <p:nvPr/>
          </p:nvSpPr>
          <p:spPr>
            <a:xfrm>
              <a:off x="240" y="576"/>
              <a:ext cx="576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6600"/>
                  </a:solidFill>
                  <a:latin typeface="Times New Roman" charset="0"/>
                </a:rPr>
                <a:t>例</a:t>
              </a:r>
              <a:r>
                <a:rPr lang="en-US" altLang="zh-CN" sz="2800" b="1">
                  <a:solidFill>
                    <a:srgbClr val="FF6600"/>
                  </a:solidFill>
                  <a:latin typeface="Times New Roman" charset="0"/>
                </a:rPr>
                <a:t>5</a:t>
              </a:r>
              <a:endParaRPr lang="en-US" altLang="zh-CN" b="1">
                <a:solidFill>
                  <a:srgbClr val="FF6600"/>
                </a:solidFill>
                <a:latin typeface="Times New Roman" charset="0"/>
              </a:endParaRPr>
            </a:p>
          </p:txBody>
        </p:sp>
        <p:sp>
          <p:nvSpPr>
            <p:cNvPr id="10260" name="Text Box 6" title=""/>
            <p:cNvSpPr txBox="1"/>
            <p:nvPr/>
          </p:nvSpPr>
          <p:spPr>
            <a:xfrm>
              <a:off x="576" y="576"/>
              <a:ext cx="5343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设　　　　   为来自总体                          的一个样本，　　　</a:t>
              </a:r>
              <a:endParaRPr lang="zh-CN" altLang="en-US" sz="2800" b="1">
                <a:latin typeface="Times New Roman" charset="0"/>
              </a:endParaRPr>
            </a:p>
          </p:txBody>
        </p:sp>
        <p:graphicFrame>
          <p:nvGraphicFramePr>
            <p:cNvPr id="10250" name="Object 7" title=""/>
            <p:cNvGraphicFramePr>
              <a:graphicFrameLocks noChangeAspect="1"/>
            </p:cNvGraphicFramePr>
            <p:nvPr/>
          </p:nvGraphicFramePr>
          <p:xfrm>
            <a:off x="956" y="583"/>
            <a:ext cx="1012" cy="3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5" name="Equation" r:id="rId4" imgW="1606550" imgH="579438" progId="Equation.3">
                    <p:embed/>
                  </p:oleObj>
                </mc:Choice>
                <mc:Fallback>
                  <p:oleObj name="Equation" r:id="rId4" imgW="1606550" imgH="5794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6" y="583"/>
                          <a:ext cx="101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8" title=""/>
            <p:cNvGraphicFramePr>
              <a:graphicFrameLocks noChangeAspect="1"/>
            </p:cNvGraphicFramePr>
            <p:nvPr/>
          </p:nvGraphicFramePr>
          <p:xfrm>
            <a:off x="3065" y="571"/>
            <a:ext cx="1411" cy="33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6" name="Equation" r:id="rId6" imgW="2239963" imgH="523875" progId="Equation.3">
                    <p:embed/>
                  </p:oleObj>
                </mc:Choice>
                <mc:Fallback>
                  <p:oleObj name="Equation" r:id="rId6" imgW="2239963" imgH="52387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65" y="571"/>
                          <a:ext cx="141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9" title=""/>
            <p:cNvGraphicFramePr>
              <a:graphicFrameLocks noChangeAspect="1"/>
            </p:cNvGraphicFramePr>
            <p:nvPr/>
          </p:nvGraphicFramePr>
          <p:xfrm>
            <a:off x="413" y="1008"/>
            <a:ext cx="2102" cy="34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7" name="Equation" r:id="rId8" imgW="3336925" imgH="544512" progId="Equation.3">
                    <p:embed/>
                  </p:oleObj>
                </mc:Choice>
                <mc:Fallback>
                  <p:oleObj name="Equation" r:id="rId8" imgW="3336925" imgH="54451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3" y="1008"/>
                          <a:ext cx="210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Text Box 10" title=""/>
            <p:cNvSpPr txBox="1"/>
            <p:nvPr/>
          </p:nvSpPr>
          <p:spPr>
            <a:xfrm>
              <a:off x="432" y="1008"/>
              <a:ext cx="5328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charset="0"/>
                </a:rPr>
                <a:t>                                  </a:t>
              </a:r>
              <a:r>
                <a:rPr lang="zh-CN" altLang="en-US" sz="2800" b="1">
                  <a:latin typeface="Times New Roman" charset="0"/>
                </a:rPr>
                <a:t>问下列随机变量中那些是统计量</a:t>
              </a:r>
              <a:endParaRPr lang="zh-CN" altLang="en-US" sz="2800" b="1">
                <a:latin typeface="Times New Roman" charset="0"/>
              </a:endParaRPr>
            </a:p>
          </p:txBody>
        </p:sp>
      </p:grpSp>
      <p:graphicFrame>
        <p:nvGraphicFramePr>
          <p:cNvPr id="10243" name="Object 11" title=""/>
          <p:cNvGraphicFramePr>
            <a:graphicFrameLocks noChangeAspect="1"/>
          </p:cNvGraphicFramePr>
          <p:nvPr/>
        </p:nvGraphicFramePr>
        <p:xfrm>
          <a:off x="600075" y="1987550"/>
          <a:ext cx="7858125" cy="1912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name="Equation" r:id="rId10" imgW="7858125" imgH="1912938" progId="Equation.3">
                  <p:embed/>
                </p:oleObj>
              </mc:Choice>
              <mc:Fallback>
                <p:oleObj name="Equation" r:id="rId10" imgW="7858125" imgH="1912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0075" y="1987550"/>
                        <a:ext cx="7858125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2" title=""/>
          <p:cNvSpPr txBox="1"/>
          <p:nvPr/>
        </p:nvSpPr>
        <p:spPr>
          <a:xfrm>
            <a:off x="381000" y="3900488"/>
            <a:ext cx="3276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） 常用的统计量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0244" name="Object 13" title=""/>
          <p:cNvGraphicFramePr>
            <a:graphicFrameLocks noChangeAspect="1"/>
          </p:cNvGraphicFramePr>
          <p:nvPr/>
        </p:nvGraphicFramePr>
        <p:xfrm>
          <a:off x="2160588" y="4357688"/>
          <a:ext cx="2106612" cy="993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name="Equation" r:id="rId12" imgW="2106612" imgH="993775" progId="Equation.3">
                  <p:embed/>
                </p:oleObj>
              </mc:Choice>
              <mc:Fallback>
                <p:oleObj name="Equation" r:id="rId12" imgW="2106612" imgH="993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60588" y="4357688"/>
                        <a:ext cx="21066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4" title=""/>
          <p:cNvGraphicFramePr>
            <a:graphicFrameLocks noChangeAspect="1"/>
          </p:cNvGraphicFramePr>
          <p:nvPr/>
        </p:nvGraphicFramePr>
        <p:xfrm>
          <a:off x="1973263" y="5275263"/>
          <a:ext cx="3589337" cy="987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0" name="Equation" r:id="rId14" imgW="3589337" imgH="987425" progId="Equation.3">
                  <p:embed/>
                </p:oleObj>
              </mc:Choice>
              <mc:Fallback>
                <p:oleObj name="Equation" r:id="rId14" imgW="3589337" imgH="987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73263" y="5275263"/>
                        <a:ext cx="35893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8" title=""/>
          <p:cNvGraphicFramePr>
            <a:graphicFrameLocks noChangeAspect="1"/>
          </p:cNvGraphicFramePr>
          <p:nvPr/>
        </p:nvGraphicFramePr>
        <p:xfrm>
          <a:off x="5576888" y="5280025"/>
          <a:ext cx="3262312" cy="960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1" name="Equation" r:id="rId16" imgW="3262312" imgH="960438" progId="Equation.3">
                  <p:embed/>
                </p:oleObj>
              </mc:Choice>
              <mc:Fallback>
                <p:oleObj name="Equation" r:id="rId16" imgW="3262312" imgH="960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76888" y="5280025"/>
                        <a:ext cx="32623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9" title=""/>
          <p:cNvSpPr txBox="1"/>
          <p:nvPr/>
        </p:nvSpPr>
        <p:spPr>
          <a:xfrm>
            <a:off x="304800" y="4510088"/>
            <a:ext cx="1905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样本均值</a:t>
            </a:r>
            <a:endParaRPr lang="zh-CN" altLang="en-US" sz="2800" b="1"/>
          </a:p>
        </p:txBody>
      </p:sp>
      <p:sp>
        <p:nvSpPr>
          <p:cNvPr id="10256" name="Text Box 20" title=""/>
          <p:cNvSpPr txBox="1"/>
          <p:nvPr/>
        </p:nvSpPr>
        <p:spPr>
          <a:xfrm>
            <a:off x="304800" y="5441950"/>
            <a:ext cx="1905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样本方差</a:t>
            </a:r>
            <a:endParaRPr lang="zh-CN" altLang="en-US" sz="2800" b="1"/>
          </a:p>
        </p:txBody>
      </p:sp>
      <p:graphicFrame>
        <p:nvGraphicFramePr>
          <p:cNvPr id="10247" name="Object 22" title=""/>
          <p:cNvGraphicFramePr>
            <a:graphicFrameLocks noChangeAspect="1"/>
          </p:cNvGraphicFramePr>
          <p:nvPr/>
        </p:nvGraphicFramePr>
        <p:xfrm>
          <a:off x="1828800" y="2528888"/>
          <a:ext cx="457200" cy="415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2" name="Equation" r:id="rId18" imgW="457200" imgH="415925" progId="Equation.3">
                  <p:embed/>
                </p:oleObj>
              </mc:Choice>
              <mc:Fallback>
                <p:oleObj name="Equation" r:id="rId18" imgW="457200" imgH="415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28800" y="2528888"/>
                        <a:ext cx="457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3" title=""/>
          <p:cNvGraphicFramePr>
            <a:graphicFrameLocks noChangeAspect="1"/>
          </p:cNvGraphicFramePr>
          <p:nvPr/>
        </p:nvGraphicFramePr>
        <p:xfrm>
          <a:off x="4724400" y="2528888"/>
          <a:ext cx="457200" cy="415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3" name="Equation" r:id="rId20" imgW="457200" imgH="415925" progId="Equation.3">
                  <p:embed/>
                </p:oleObj>
              </mc:Choice>
              <mc:Fallback>
                <p:oleObj name="Equation" r:id="rId20" imgW="457200" imgH="415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24400" y="2528888"/>
                        <a:ext cx="457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4" title=""/>
          <p:cNvGraphicFramePr>
            <a:graphicFrameLocks noChangeAspect="1"/>
          </p:cNvGraphicFramePr>
          <p:nvPr/>
        </p:nvGraphicFramePr>
        <p:xfrm>
          <a:off x="1828800" y="3408363"/>
          <a:ext cx="457200" cy="415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4" name="Equation" r:id="rId22" imgW="457200" imgH="415925" progId="Equation.3">
                  <p:embed/>
                </p:oleObj>
              </mc:Choice>
              <mc:Fallback>
                <p:oleObj name="Equation" r:id="rId22" imgW="457200" imgH="415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28800" y="3408363"/>
                        <a:ext cx="457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0258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/>
      <p:bldP spid="10255" grpId="0"/>
      <p:bldP spid="1025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28" name="Rectangle 2" title=""/>
          <p:cNvSpPr/>
          <p:nvPr/>
        </p:nvSpPr>
        <p:spPr>
          <a:xfrm>
            <a:off x="1371600" y="152400"/>
            <a:ext cx="65532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chemeClr val="accent2"/>
                </a:solidFill>
              </a:rPr>
              <a:t>一个正态总体未知参数的置信区间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17429" name="Group 3" title=""/>
          <p:cNvGraphicFramePr>
            <a:graphicFrameLocks noGrp="1"/>
          </p:cNvGraphicFramePr>
          <p:nvPr/>
        </p:nvGraphicFramePr>
        <p:xfrm>
          <a:off x="304800" y="990600"/>
          <a:ext cx="8610600" cy="5486400"/>
        </p:xfrm>
        <a:graphic>
          <a:graphicData uri="http://schemas.openxmlformats.org/drawingml/2006/table">
            <a:tbl>
              <a:tblPr/>
              <a:tblGrid>
                <a:gridCol w="387350"/>
                <a:gridCol w="852488"/>
                <a:gridCol w="2014538"/>
                <a:gridCol w="1550988"/>
                <a:gridCol w="3805238"/>
              </a:tblGrid>
              <a:tr h="1020762">
                <a:tc gridSpan="2"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待估参数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28575"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随机变量</a:t>
                      </a:r>
                      <a:endParaRPr lang="zh-CN" altLang="en-US" sz="1700" b="1">
                        <a:latin typeface="Times New Roman" charset="0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随机变量</a:t>
                      </a:r>
                      <a:endParaRPr lang="zh-CN" altLang="en-US" sz="1700" b="1">
                        <a:latin typeface="Times New Roman" charset="0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的分布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双侧置信区间的上、下限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884238">
                <a:tc rowSpan="2"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700" b="1"/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838200">
                <a:tc vMerge="1">
                  <a:txBody>
                    <a:bodyPr vert="horz" wrap="square"/>
                    <a:lstStyle/>
                    <a:p/>
                  </a:txBody>
                  <a:tcPr>
                    <a:lnR w="19050">
                      <a:solidFill>
                        <a:schemeClr val="tx1"/>
                      </a:solidFill>
                      <a:miter lim="800000"/>
                    </a:lnR>
                    <a:lnB w="28575">
                      <a:miter lim="800000"/>
                    </a:lnB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203325">
                <a:tc rowSpan="2"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539875">
                <a:tc vMerge="1">
                  <a:txBody>
                    <a:bodyPr vert="horz" wrap="square"/>
                    <a:lstStyle/>
                    <a:p/>
                  </a:txBody>
                  <a:tcPr>
                    <a:lnR w="19050">
                      <a:solidFill>
                        <a:schemeClr val="tx1"/>
                      </a:solidFill>
                      <a:miter lim="800000"/>
                    </a:lnR>
                    <a:lnB w="57150">
                      <a:miter lim="800000"/>
                    </a:lnB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0" name="Object 39" title=""/>
          <p:cNvGraphicFramePr>
            <a:graphicFrameLocks noChangeAspect="1"/>
          </p:cNvGraphicFramePr>
          <p:nvPr/>
        </p:nvGraphicFramePr>
        <p:xfrm>
          <a:off x="228600" y="2743200"/>
          <a:ext cx="415925" cy="45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5" name="Equation" r:id="rId3" imgW="415925" imgH="450850" progId="Equation.3">
                  <p:embed/>
                </p:oleObj>
              </mc:Choice>
              <mc:Fallback>
                <p:oleObj name="Equation" r:id="rId3" imgW="415925" imgH="45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743200"/>
                        <a:ext cx="4159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 title=""/>
          <p:cNvGraphicFramePr>
            <a:graphicFrameLocks noChangeAspect="1"/>
          </p:cNvGraphicFramePr>
          <p:nvPr/>
        </p:nvGraphicFramePr>
        <p:xfrm>
          <a:off x="228600" y="4876800"/>
          <a:ext cx="498475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6" name="Equation" r:id="rId5" imgW="498475" imgH="469900" progId="Equation.3">
                  <p:embed/>
                </p:oleObj>
              </mc:Choice>
              <mc:Fallback>
                <p:oleObj name="Equation" r:id="rId5" imgW="498475" imgH="46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4876800"/>
                        <a:ext cx="498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 title=""/>
          <p:cNvGraphicFramePr>
            <a:graphicFrameLocks noChangeAspect="1"/>
          </p:cNvGraphicFramePr>
          <p:nvPr/>
        </p:nvGraphicFramePr>
        <p:xfrm>
          <a:off x="703263" y="2425700"/>
          <a:ext cx="722312" cy="288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7" name="Equation" r:id="rId7" imgW="722312" imgH="288925" progId="Equation.3">
                  <p:embed/>
                </p:oleObj>
              </mc:Choice>
              <mc:Fallback>
                <p:oleObj name="Equation" r:id="rId7" imgW="722312" imgH="288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63" y="2425700"/>
                        <a:ext cx="7223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 title=""/>
          <p:cNvGraphicFramePr>
            <a:graphicFrameLocks noChangeAspect="1"/>
          </p:cNvGraphicFramePr>
          <p:nvPr/>
        </p:nvGraphicFramePr>
        <p:xfrm>
          <a:off x="712788" y="3344863"/>
          <a:ext cx="739775" cy="306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8" name="Equation" r:id="rId9" imgW="739775" imgH="306387" progId="Equation.3">
                  <p:embed/>
                </p:oleObj>
              </mc:Choice>
              <mc:Fallback>
                <p:oleObj name="Equation" r:id="rId9" imgW="739775" imgH="306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2788" y="3344863"/>
                        <a:ext cx="7397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 title=""/>
          <p:cNvGraphicFramePr>
            <a:graphicFrameLocks noChangeAspect="1"/>
          </p:cNvGraphicFramePr>
          <p:nvPr/>
        </p:nvGraphicFramePr>
        <p:xfrm>
          <a:off x="742950" y="4391025"/>
          <a:ext cx="700088" cy="331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79" name="Equation" r:id="rId11" imgW="700088" imgH="331788" progId="Equation.3">
                  <p:embed/>
                </p:oleObj>
              </mc:Choice>
              <mc:Fallback>
                <p:oleObj name="Equation" r:id="rId11" imgW="700088" imgH="331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2950" y="4391025"/>
                        <a:ext cx="7000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 title=""/>
          <p:cNvGraphicFramePr>
            <a:graphicFrameLocks noChangeAspect="1"/>
          </p:cNvGraphicFramePr>
          <p:nvPr/>
        </p:nvGraphicFramePr>
        <p:xfrm>
          <a:off x="742950" y="5410200"/>
          <a:ext cx="719138" cy="331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0" name="Equation" r:id="rId13" imgW="719138" imgH="331788" progId="Equation.3">
                  <p:embed/>
                </p:oleObj>
              </mc:Choice>
              <mc:Fallback>
                <p:oleObj name="Equation" r:id="rId13" imgW="719138" imgH="331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2950" y="5410200"/>
                        <a:ext cx="7191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45" title=""/>
          <p:cNvGraphicFramePr>
            <a:graphicFrameLocks noChangeAspect="1"/>
          </p:cNvGraphicFramePr>
          <p:nvPr/>
        </p:nvGraphicFramePr>
        <p:xfrm>
          <a:off x="2127250" y="2133600"/>
          <a:ext cx="844550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1" name="Equation" r:id="rId15" imgW="844550" imgH="755650" progId="Equation.3">
                  <p:embed/>
                </p:oleObj>
              </mc:Choice>
              <mc:Fallback>
                <p:oleObj name="Equation" r:id="rId15" imgW="844550" imgH="755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27250" y="2133600"/>
                        <a:ext cx="8445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46" title=""/>
          <p:cNvGraphicFramePr>
            <a:graphicFrameLocks noChangeAspect="1"/>
          </p:cNvGraphicFramePr>
          <p:nvPr/>
        </p:nvGraphicFramePr>
        <p:xfrm>
          <a:off x="2039938" y="2949575"/>
          <a:ext cx="855662" cy="785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2" name="Equation" r:id="rId17" imgW="855662" imgH="785813" progId="Equation.3">
                  <p:embed/>
                </p:oleObj>
              </mc:Choice>
              <mc:Fallback>
                <p:oleObj name="Equation" r:id="rId17" imgW="855662" imgH="785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39938" y="2949575"/>
                        <a:ext cx="8556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47" title=""/>
          <p:cNvGraphicFramePr>
            <a:graphicFrameLocks noChangeAspect="1"/>
          </p:cNvGraphicFramePr>
          <p:nvPr/>
        </p:nvGraphicFramePr>
        <p:xfrm>
          <a:off x="1739900" y="4092575"/>
          <a:ext cx="1612900" cy="654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3" name="Equation" r:id="rId19" imgW="1612900" imgH="654050" progId="Equation.3">
                  <p:embed/>
                </p:oleObj>
              </mc:Choice>
              <mc:Fallback>
                <p:oleObj name="Equation" r:id="rId19" imgW="1612900" imgH="654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39900" y="4092575"/>
                        <a:ext cx="16129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48" title=""/>
          <p:cNvGraphicFramePr>
            <a:graphicFrameLocks noChangeAspect="1"/>
          </p:cNvGraphicFramePr>
          <p:nvPr/>
        </p:nvGraphicFramePr>
        <p:xfrm>
          <a:off x="1812925" y="5322888"/>
          <a:ext cx="1539875" cy="609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4" name="Equation" r:id="rId21" imgW="1539875" imgH="609600" progId="Equation.3">
                  <p:embed/>
                </p:oleObj>
              </mc:Choice>
              <mc:Fallback>
                <p:oleObj name="Equation" r:id="rId21" imgW="1539875" imgH="609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12925" y="5322888"/>
                        <a:ext cx="1539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49" title=""/>
          <p:cNvGraphicFramePr>
            <a:graphicFrameLocks noChangeAspect="1"/>
          </p:cNvGraphicFramePr>
          <p:nvPr/>
        </p:nvGraphicFramePr>
        <p:xfrm>
          <a:off x="3870325" y="2390775"/>
          <a:ext cx="998538" cy="361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5" name="Equation" r:id="rId23" imgW="998538" imgH="361950" progId="Equation.3">
                  <p:embed/>
                </p:oleObj>
              </mc:Choice>
              <mc:Fallback>
                <p:oleObj name="Equation" r:id="rId23" imgW="998538" imgH="361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70325" y="2390775"/>
                        <a:ext cx="9985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50" title=""/>
          <p:cNvGraphicFramePr>
            <a:graphicFrameLocks noChangeAspect="1"/>
          </p:cNvGraphicFramePr>
          <p:nvPr/>
        </p:nvGraphicFramePr>
        <p:xfrm>
          <a:off x="3875088" y="3117850"/>
          <a:ext cx="993775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6" name="Equation" r:id="rId25" imgW="993775" imgH="444500" progId="Equation.3">
                  <p:embed/>
                </p:oleObj>
              </mc:Choice>
              <mc:Fallback>
                <p:oleObj name="Equation" r:id="rId25" imgW="993775" imgH="444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75088" y="3117850"/>
                        <a:ext cx="993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51" title=""/>
          <p:cNvGraphicFramePr>
            <a:graphicFrameLocks noChangeAspect="1"/>
          </p:cNvGraphicFramePr>
          <p:nvPr/>
        </p:nvGraphicFramePr>
        <p:xfrm>
          <a:off x="3952875" y="4254500"/>
          <a:ext cx="839788" cy="45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7" name="Equation" r:id="rId27" imgW="839788" imgH="458788" progId="Equation.3">
                  <p:embed/>
                </p:oleObj>
              </mc:Choice>
              <mc:Fallback>
                <p:oleObj name="Equation" r:id="rId27" imgW="839788" imgH="45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52875" y="4254500"/>
                        <a:ext cx="8397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52" title=""/>
          <p:cNvGraphicFramePr>
            <a:graphicFrameLocks noChangeAspect="1"/>
          </p:cNvGraphicFramePr>
          <p:nvPr/>
        </p:nvGraphicFramePr>
        <p:xfrm>
          <a:off x="3854450" y="5365750"/>
          <a:ext cx="938213" cy="346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8" name="Equation" r:id="rId29" imgW="938213" imgH="346075" progId="Equation.3">
                  <p:embed/>
                </p:oleObj>
              </mc:Choice>
              <mc:Fallback>
                <p:oleObj name="Equation" r:id="rId29" imgW="938213" imgH="346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854450" y="5365750"/>
                        <a:ext cx="9382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53" title=""/>
          <p:cNvGraphicFramePr>
            <a:graphicFrameLocks noChangeAspect="1"/>
          </p:cNvGraphicFramePr>
          <p:nvPr/>
        </p:nvGraphicFramePr>
        <p:xfrm>
          <a:off x="5970588" y="1905000"/>
          <a:ext cx="1801812" cy="946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89" name="Equation" r:id="rId31" imgW="1801812" imgH="946150" progId="Equation.3">
                  <p:embed/>
                </p:oleObj>
              </mc:Choice>
              <mc:Fallback>
                <p:oleObj name="Equation" r:id="rId31" imgW="1801812" imgH="946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70588" y="1905000"/>
                        <a:ext cx="18018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54" title=""/>
          <p:cNvGraphicFramePr>
            <a:graphicFrameLocks noChangeAspect="1"/>
          </p:cNvGraphicFramePr>
          <p:nvPr/>
        </p:nvGraphicFramePr>
        <p:xfrm>
          <a:off x="5629275" y="2895600"/>
          <a:ext cx="2600325" cy="936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0" name="Equation" r:id="rId33" imgW="2600325" imgH="936625" progId="Equation.3">
                  <p:embed/>
                </p:oleObj>
              </mc:Choice>
              <mc:Fallback>
                <p:oleObj name="Equation" r:id="rId33" imgW="2600325" imgH="936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629275" y="2895600"/>
                        <a:ext cx="26003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55" title=""/>
          <p:cNvGraphicFramePr>
            <a:graphicFrameLocks noChangeAspect="1"/>
          </p:cNvGraphicFramePr>
          <p:nvPr/>
        </p:nvGraphicFramePr>
        <p:xfrm>
          <a:off x="5648325" y="3733800"/>
          <a:ext cx="3038475" cy="1208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1" name="Equation" r:id="rId35" imgW="3038475" imgH="1208088" progId="Equation.3">
                  <p:embed/>
                </p:oleObj>
              </mc:Choice>
              <mc:Fallback>
                <p:oleObj name="Equation" r:id="rId35" imgW="3038475" imgH="1208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648325" y="3733800"/>
                        <a:ext cx="303847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56" title=""/>
          <p:cNvGraphicFramePr>
            <a:graphicFrameLocks noChangeAspect="1"/>
          </p:cNvGraphicFramePr>
          <p:nvPr/>
        </p:nvGraphicFramePr>
        <p:xfrm>
          <a:off x="5376863" y="5029200"/>
          <a:ext cx="3309937" cy="128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2" name="Equation" r:id="rId37" imgW="3309937" imgH="1289050" progId="Equation.3">
                  <p:embed/>
                </p:oleObj>
              </mc:Choice>
              <mc:Fallback>
                <p:oleObj name="Equation" r:id="rId37" imgW="3309937" imgH="1289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376863" y="5029200"/>
                        <a:ext cx="330993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8" name="Rectangle 2" title=""/>
          <p:cNvSpPr/>
          <p:nvPr/>
        </p:nvSpPr>
        <p:spPr>
          <a:xfrm>
            <a:off x="457200" y="838200"/>
            <a:ext cx="77724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三、两个正态总体中未知参数的置信区间</a:t>
            </a:r>
            <a:endParaRPr lang="zh-CN" altLang="en-US" sz="2800" b="1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18437" name="Object 6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8440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/>
</p:sld>
</file>

<file path=ppt/slides/slide1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2500">
                <a:solidFill>
                  <a:srgbClr val="FF3300"/>
                </a:solidFill>
                <a:latin typeface="Times New Roman" charset="0"/>
                <a:ea typeface="Times New Roman" charset="0"/>
              </a:rPr>
              <a:t>二</a:t>
            </a:r>
            <a:r>
              <a:rPr lang="zh-CN" altLang="en-US" sz="2500">
                <a:solidFill>
                  <a:srgbClr val="FF3300"/>
                </a:solidFill>
                <a:latin typeface="宋体" pitchFamily="2" charset="-122"/>
                <a:ea typeface="Times New Roman" charset="0"/>
              </a:rPr>
              <a:t>、</a:t>
            </a:r>
            <a:r>
              <a:rPr lang="zh-CN" altLang="en-US" sz="2500">
                <a:solidFill>
                  <a:srgbClr val="FF3300"/>
                </a:solidFill>
                <a:latin typeface="Times New Roman" charset="0"/>
                <a:ea typeface="Times New Roman" charset="0"/>
              </a:rPr>
              <a:t>两个总体                              的情况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3251" name="Rectangle 3" title="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3252" name="Object 4" title=""/>
          <p:cNvGraphicFramePr>
            <a:graphicFrameLocks noChangeAspect="1"/>
          </p:cNvGraphicFramePr>
          <p:nvPr/>
        </p:nvGraphicFramePr>
        <p:xfrm>
          <a:off x="2411413" y="404813"/>
          <a:ext cx="2592387" cy="552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4" name="图片" r:id="rId2" imgW="2592387" imgH="552450" progId="Word.Picture.8">
                  <p:embed/>
                </p:oleObj>
              </mc:Choice>
              <mc:Fallback>
                <p:oleObj name="图片" r:id="rId2" imgW="2592387" imgH="55245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413" y="404813"/>
                        <a:ext cx="2592387" cy="5524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 title=""/>
          <p:cNvSpPr/>
          <p:nvPr/>
        </p:nvSpPr>
        <p:spPr>
          <a:xfrm>
            <a:off x="0" y="1052513"/>
            <a:ext cx="8693150" cy="15525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r>
              <a:rPr kumimoji="0" lang="zh-CN" altLang="en-US">
                <a:latin typeface="宋体" pitchFamily="2" charset="-122"/>
                <a:ea typeface="Times New Roman" charset="0"/>
              </a:rPr>
              <a:t>在实际中常遇到下面的问题，已知产品的某一质量指标服从正</a:t>
            </a:r>
            <a:endParaRPr kumimoji="0" lang="zh-CN" altLang="en-US">
              <a:latin typeface="宋体" pitchFamily="2" charset="-122"/>
              <a:ea typeface="Times New Roman" charset="0"/>
            </a:endParaRPr>
          </a:p>
          <a:p>
            <a:pPr lvl="0" eaLnBrk="1" hangingPunct="1"/>
            <a:r>
              <a:rPr kumimoji="0" lang="zh-CN" altLang="en-US">
                <a:latin typeface="宋体" pitchFamily="2" charset="-122"/>
                <a:ea typeface="Times New Roman" charset="0"/>
              </a:rPr>
              <a:t>态分布，但由于原料，设备条件，工艺过程的改变等因素，引</a:t>
            </a:r>
            <a:endParaRPr kumimoji="0" lang="zh-CN" altLang="en-US">
              <a:latin typeface="宋体" pitchFamily="2" charset="-122"/>
              <a:ea typeface="Times New Roman" charset="0"/>
            </a:endParaRPr>
          </a:p>
          <a:p>
            <a:pPr lvl="0" eaLnBrk="1" hangingPunct="1"/>
            <a:r>
              <a:rPr kumimoji="0" lang="zh-CN" altLang="en-US">
                <a:latin typeface="宋体" pitchFamily="2" charset="-122"/>
                <a:ea typeface="Times New Roman" charset="0"/>
              </a:rPr>
              <a:t>起总体均值，总体方差有所改变，我们需要知道这些变化有多</a:t>
            </a:r>
            <a:endParaRPr kumimoji="0" lang="zh-CN" altLang="en-US">
              <a:latin typeface="宋体" pitchFamily="2" charset="-122"/>
              <a:ea typeface="Times New Roman" charset="0"/>
            </a:endParaRPr>
          </a:p>
          <a:p>
            <a:pPr lvl="0" eaLnBrk="1" hangingPunct="1"/>
            <a:r>
              <a:rPr kumimoji="0" lang="zh-CN" altLang="en-US">
                <a:latin typeface="宋体" pitchFamily="2" charset="-122"/>
                <a:ea typeface="Times New Roman" charset="0"/>
              </a:rPr>
              <a:t>大，这就需要考虑两个正态总体均值差式方差比的估计问题</a:t>
            </a:r>
            <a:r>
              <a:rPr kumimoji="0" lang="en-US" altLang="zh-CN">
                <a:latin typeface="宋体" pitchFamily="2" charset="-122"/>
                <a:ea typeface="Times New Roman" charset="0"/>
              </a:rPr>
              <a:t>.</a:t>
            </a:r>
            <a:endParaRPr kumimoji="0" lang="en-US" altLang="zh-CN">
              <a:latin typeface="宋体" pitchFamily="2" charset="-122"/>
              <a:ea typeface="Times New Roman" charset="0"/>
            </a:endParaRPr>
          </a:p>
        </p:txBody>
      </p:sp>
      <p:sp>
        <p:nvSpPr>
          <p:cNvPr id="53254" name="Rectangle 6" title=""/>
          <p:cNvSpPr/>
          <p:nvPr/>
        </p:nvSpPr>
        <p:spPr>
          <a:xfrm>
            <a:off x="0" y="244316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3255" name="Object 7" title=""/>
          <p:cNvGraphicFramePr>
            <a:graphicFrameLocks noChangeAspect="1"/>
          </p:cNvGraphicFramePr>
          <p:nvPr/>
        </p:nvGraphicFramePr>
        <p:xfrm>
          <a:off x="539750" y="2789238"/>
          <a:ext cx="6840538" cy="4068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5" name="图片" r:id="rId4" imgW="6840538" imgH="4068762" progId="Word.Picture.8">
                  <p:embed/>
                </p:oleObj>
              </mc:Choice>
              <mc:Fallback>
                <p:oleObj name="图片" r:id="rId4" imgW="6840538" imgH="4068762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2789238"/>
                        <a:ext cx="6840538" cy="406876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Rectangle 2" title="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4275" name="Object 3" title=""/>
          <p:cNvGraphicFramePr>
            <a:graphicFrameLocks noChangeAspect="1"/>
          </p:cNvGraphicFramePr>
          <p:nvPr/>
        </p:nvGraphicFramePr>
        <p:xfrm>
          <a:off x="250825" y="188913"/>
          <a:ext cx="6427788" cy="11604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6" name="图片" r:id="rId2" imgW="6427788" imgH="1160462" progId="Word.Picture.8">
                  <p:embed/>
                </p:oleObj>
              </mc:Choice>
              <mc:Fallback>
                <p:oleObj name="图片" r:id="rId2" imgW="6427788" imgH="1160462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825" y="188913"/>
                        <a:ext cx="6427788" cy="116046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 title=""/>
          <p:cNvSpPr/>
          <p:nvPr/>
        </p:nvSpPr>
        <p:spPr>
          <a:xfrm>
            <a:off x="0" y="2738438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4277" name="Object 5" title=""/>
          <p:cNvGraphicFramePr>
            <a:graphicFrameLocks noChangeAspect="1"/>
          </p:cNvGraphicFramePr>
          <p:nvPr/>
        </p:nvGraphicFramePr>
        <p:xfrm>
          <a:off x="179388" y="1052513"/>
          <a:ext cx="8424862" cy="2482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7" name="图片" r:id="rId4" imgW="8424862" imgH="2482850" progId="Word.Picture.8">
                  <p:embed/>
                </p:oleObj>
              </mc:Choice>
              <mc:Fallback>
                <p:oleObj name="图片" r:id="rId4" imgW="8424862" imgH="248285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388" y="1052513"/>
                        <a:ext cx="8424862" cy="24828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 title=""/>
          <p:cNvSpPr/>
          <p:nvPr/>
        </p:nvSpPr>
        <p:spPr>
          <a:xfrm>
            <a:off x="0" y="244316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4279" name="Object 7" title=""/>
          <p:cNvGraphicFramePr>
            <a:graphicFrameLocks noChangeAspect="1"/>
          </p:cNvGraphicFramePr>
          <p:nvPr/>
        </p:nvGraphicFramePr>
        <p:xfrm>
          <a:off x="611188" y="3357563"/>
          <a:ext cx="7562850" cy="1757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8" name="图片" r:id="rId6" imgW="7562850" imgH="1757362" progId="Word.Picture.8">
                  <p:embed/>
                </p:oleObj>
              </mc:Choice>
              <mc:Fallback>
                <p:oleObj name="图片" r:id="rId6" imgW="7562850" imgH="1757362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3357563"/>
                        <a:ext cx="7562850" cy="175736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 title=""/>
          <p:cNvSpPr/>
          <p:nvPr/>
        </p:nvSpPr>
        <p:spPr>
          <a:xfrm>
            <a:off x="0" y="28860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4281" name="Object 9" title=""/>
          <p:cNvGraphicFramePr>
            <a:graphicFrameLocks noChangeAspect="1"/>
          </p:cNvGraphicFramePr>
          <p:nvPr/>
        </p:nvGraphicFramePr>
        <p:xfrm>
          <a:off x="1257300" y="4583113"/>
          <a:ext cx="5835650" cy="20494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99" name="图片" r:id="rId8" imgW="5835650" imgH="2049462" progId="Word.Picture.8">
                  <p:embed/>
                </p:oleObj>
              </mc:Choice>
              <mc:Fallback>
                <p:oleObj name="图片" r:id="rId8" imgW="5835650" imgH="2049462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7300" y="4583113"/>
                        <a:ext cx="5835650" cy="204946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8" name="Rectangle 2" title="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5299" name="Object 3" title=""/>
          <p:cNvGraphicFramePr>
            <a:graphicFrameLocks noChangeAspect="1"/>
          </p:cNvGraphicFramePr>
          <p:nvPr/>
        </p:nvGraphicFramePr>
        <p:xfrm>
          <a:off x="0" y="260350"/>
          <a:ext cx="4968875" cy="60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0" name="图片" r:id="rId2" imgW="4968875" imgH="603250" progId="Word.Picture.8">
                  <p:embed/>
                </p:oleObj>
              </mc:Choice>
              <mc:Fallback>
                <p:oleObj name="图片" r:id="rId2" imgW="4968875" imgH="60325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60350"/>
                        <a:ext cx="4968875" cy="6032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 title=""/>
          <p:cNvSpPr/>
          <p:nvPr/>
        </p:nvSpPr>
        <p:spPr>
          <a:xfrm>
            <a:off x="0" y="209550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5301" name="Object 5" title=""/>
          <p:cNvGraphicFramePr>
            <a:graphicFrameLocks noChangeAspect="1"/>
          </p:cNvGraphicFramePr>
          <p:nvPr/>
        </p:nvGraphicFramePr>
        <p:xfrm>
          <a:off x="395288" y="836613"/>
          <a:ext cx="7491412" cy="1897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1" name="图片" r:id="rId4" imgW="7491412" imgH="1897062" progId="Word.Picture.8">
                  <p:embed/>
                </p:oleObj>
              </mc:Choice>
              <mc:Fallback>
                <p:oleObj name="图片" r:id="rId4" imgW="7491412" imgH="1897062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836613"/>
                        <a:ext cx="7491412" cy="189706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 title="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5303" name="Object 7" title=""/>
          <p:cNvGraphicFramePr>
            <a:graphicFrameLocks noChangeAspect="1"/>
          </p:cNvGraphicFramePr>
          <p:nvPr/>
        </p:nvGraphicFramePr>
        <p:xfrm>
          <a:off x="468313" y="2708275"/>
          <a:ext cx="8351837" cy="3398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2" name="图片" r:id="rId6" imgW="8351837" imgH="3398838" progId="Word.Picture.8">
                  <p:embed/>
                </p:oleObj>
              </mc:Choice>
              <mc:Fallback>
                <p:oleObj name="图片" r:id="rId6" imgW="8351837" imgH="339883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2708275"/>
                        <a:ext cx="8351837" cy="339883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2" name="Rectangle 2" title="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6323" name="Object 3" title=""/>
          <p:cNvGraphicFramePr>
            <a:graphicFrameLocks noChangeAspect="1"/>
          </p:cNvGraphicFramePr>
          <p:nvPr/>
        </p:nvGraphicFramePr>
        <p:xfrm>
          <a:off x="0" y="188913"/>
          <a:ext cx="5256213" cy="747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3" name="图片" r:id="rId2" imgW="5256213" imgH="747712" progId="Word.Picture.8">
                  <p:embed/>
                </p:oleObj>
              </mc:Choice>
              <mc:Fallback>
                <p:oleObj name="图片" r:id="rId2" imgW="5256213" imgH="747712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88913"/>
                        <a:ext cx="5256213" cy="74771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 title=""/>
          <p:cNvSpPr/>
          <p:nvPr/>
        </p:nvSpPr>
        <p:spPr>
          <a:xfrm>
            <a:off x="0" y="283845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6325" name="Object 5" title=""/>
          <p:cNvGraphicFramePr>
            <a:graphicFrameLocks noChangeAspect="1"/>
          </p:cNvGraphicFramePr>
          <p:nvPr/>
        </p:nvGraphicFramePr>
        <p:xfrm>
          <a:off x="395288" y="620713"/>
          <a:ext cx="8424862" cy="2487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4" name="图片" r:id="rId4" imgW="8424862" imgH="2487612" progId="Word.Picture.8">
                  <p:embed/>
                </p:oleObj>
              </mc:Choice>
              <mc:Fallback>
                <p:oleObj name="图片" r:id="rId4" imgW="8424862" imgH="2487612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620713"/>
                        <a:ext cx="8424862" cy="248761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 title=""/>
          <p:cNvSpPr/>
          <p:nvPr/>
        </p:nvSpPr>
        <p:spPr>
          <a:xfrm>
            <a:off x="0" y="22955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6327" name="Object 7" title=""/>
          <p:cNvGraphicFramePr>
            <a:graphicFrameLocks noChangeAspect="1"/>
          </p:cNvGraphicFramePr>
          <p:nvPr/>
        </p:nvGraphicFramePr>
        <p:xfrm>
          <a:off x="539750" y="2997200"/>
          <a:ext cx="7961313" cy="1909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5" name="图片" r:id="rId6" imgW="7961313" imgH="1909763" progId="Word.Picture.8">
                  <p:embed/>
                </p:oleObj>
              </mc:Choice>
              <mc:Fallback>
                <p:oleObj name="图片" r:id="rId6" imgW="7961313" imgH="1909763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2997200"/>
                        <a:ext cx="7961313" cy="19097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8" title=""/>
          <p:cNvSpPr/>
          <p:nvPr/>
        </p:nvSpPr>
        <p:spPr>
          <a:xfrm>
            <a:off x="0" y="28860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6329" name="Object 9" title=""/>
          <p:cNvGraphicFramePr>
            <a:graphicFrameLocks noChangeAspect="1"/>
          </p:cNvGraphicFramePr>
          <p:nvPr/>
        </p:nvGraphicFramePr>
        <p:xfrm>
          <a:off x="1187450" y="4797425"/>
          <a:ext cx="5543550" cy="1881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6" name="图片" r:id="rId8" imgW="5543550" imgH="1881188" progId="Word.Picture.8">
                  <p:embed/>
                </p:oleObj>
              </mc:Choice>
              <mc:Fallback>
                <p:oleObj name="图片" r:id="rId8" imgW="5543550" imgH="188118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50" y="4797425"/>
                        <a:ext cx="5543550" cy="188118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68" name="Rectangle 2" title=""/>
          <p:cNvSpPr/>
          <p:nvPr/>
        </p:nvSpPr>
        <p:spPr>
          <a:xfrm>
            <a:off x="1600200" y="228600"/>
            <a:ext cx="67818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chemeClr val="accent2"/>
                </a:solidFill>
              </a:rPr>
              <a:t>两个正态总体未知参数的置信区间（一）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19469" name="Group 3" title=""/>
          <p:cNvGraphicFramePr>
            <a:graphicFrameLocks noGrp="1"/>
          </p:cNvGraphicFramePr>
          <p:nvPr/>
        </p:nvGraphicFramePr>
        <p:xfrm>
          <a:off x="228600" y="990600"/>
          <a:ext cx="8915400" cy="4778375"/>
        </p:xfrm>
        <a:graphic>
          <a:graphicData uri="http://schemas.openxmlformats.org/drawingml/2006/table">
            <a:tbl>
              <a:tblPr/>
              <a:tblGrid>
                <a:gridCol w="609600"/>
                <a:gridCol w="838200"/>
                <a:gridCol w="1905000"/>
                <a:gridCol w="1730375"/>
                <a:gridCol w="3832225"/>
              </a:tblGrid>
              <a:tr h="914400">
                <a:tc gridSpan="2"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待估参数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28575"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随机变量</a:t>
                      </a:r>
                      <a:endParaRPr lang="zh-CN" altLang="en-US" sz="1700" b="1">
                        <a:latin typeface="Times New Roman" charset="0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随机变量</a:t>
                      </a:r>
                      <a:endParaRPr lang="zh-CN" altLang="en-US" sz="1700" b="1">
                        <a:latin typeface="Times New Roman" charset="0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的分布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双侧置信区间的上、下限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930400">
                <a:tc rowSpan="2"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700" b="1"/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933575">
                <a:tc vMerge="1">
                  <a:txBody>
                    <a:bodyPr vert="horz" wrap="square"/>
                    <a:lstStyle/>
                    <a:p/>
                  </a:txBody>
                  <a:tcPr>
                    <a:lnR w="19050">
                      <a:solidFill>
                        <a:schemeClr val="tx1"/>
                      </a:solidFill>
                      <a:miter lim="800000"/>
                    </a:lnR>
                    <a:lnB w="57150">
                      <a:miter lim="800000"/>
                    </a:lnB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458" name="Object 27" title=""/>
          <p:cNvGraphicFramePr>
            <a:graphicFrameLocks noChangeAspect="1"/>
          </p:cNvGraphicFramePr>
          <p:nvPr/>
        </p:nvGraphicFramePr>
        <p:xfrm>
          <a:off x="0" y="3617913"/>
          <a:ext cx="831850" cy="354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7" name="Equation" r:id="rId3" imgW="831850" imgH="354012" progId="Equation.3">
                  <p:embed/>
                </p:oleObj>
              </mc:Choice>
              <mc:Fallback>
                <p:oleObj name="Equation" r:id="rId3" imgW="831850" imgH="354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617913"/>
                        <a:ext cx="8318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28" title=""/>
          <p:cNvGraphicFramePr>
            <a:graphicFrameLocks noChangeAspect="1"/>
          </p:cNvGraphicFramePr>
          <p:nvPr/>
        </p:nvGraphicFramePr>
        <p:xfrm>
          <a:off x="889000" y="2624138"/>
          <a:ext cx="711200" cy="530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8" name="Equation" r:id="rId5" imgW="711200" imgH="530225" progId="Equation.3">
                  <p:embed/>
                </p:oleObj>
              </mc:Choice>
              <mc:Fallback>
                <p:oleObj name="Equation" r:id="rId5" imgW="711200" imgH="530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9000" y="2624138"/>
                        <a:ext cx="711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29" title=""/>
          <p:cNvGraphicFramePr>
            <a:graphicFrameLocks noChangeAspect="1"/>
          </p:cNvGraphicFramePr>
          <p:nvPr/>
        </p:nvGraphicFramePr>
        <p:xfrm>
          <a:off x="900113" y="4535488"/>
          <a:ext cx="928687" cy="512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09" name="Equation" r:id="rId7" imgW="928687" imgH="512762" progId="Equation.3">
                  <p:embed/>
                </p:oleObj>
              </mc:Choice>
              <mc:Fallback>
                <p:oleObj name="Equation" r:id="rId7" imgW="928687" imgH="512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4535488"/>
                        <a:ext cx="9286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0" title=""/>
          <p:cNvGraphicFramePr>
            <a:graphicFrameLocks noChangeAspect="1"/>
          </p:cNvGraphicFramePr>
          <p:nvPr/>
        </p:nvGraphicFramePr>
        <p:xfrm>
          <a:off x="1782763" y="2335213"/>
          <a:ext cx="1798637" cy="971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0" name="Equation" r:id="rId9" imgW="1798637" imgH="971550" progId="Equation.3">
                  <p:embed/>
                </p:oleObj>
              </mc:Choice>
              <mc:Fallback>
                <p:oleObj name="Equation" r:id="rId9" imgW="1798637" imgH="971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2763" y="2335213"/>
                        <a:ext cx="17986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31" title=""/>
          <p:cNvGraphicFramePr>
            <a:graphicFrameLocks noChangeAspect="1"/>
          </p:cNvGraphicFramePr>
          <p:nvPr/>
        </p:nvGraphicFramePr>
        <p:xfrm>
          <a:off x="1781175" y="4252913"/>
          <a:ext cx="1724025" cy="896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1" name="Equation" r:id="rId11" imgW="1724025" imgH="896937" progId="Equation.3">
                  <p:embed/>
                </p:oleObj>
              </mc:Choice>
              <mc:Fallback>
                <p:oleObj name="Equation" r:id="rId11" imgW="1724025" imgH="8969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1175" y="4252913"/>
                        <a:ext cx="17240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32" title=""/>
          <p:cNvGraphicFramePr>
            <a:graphicFrameLocks noChangeAspect="1"/>
          </p:cNvGraphicFramePr>
          <p:nvPr/>
        </p:nvGraphicFramePr>
        <p:xfrm>
          <a:off x="3878263" y="2611438"/>
          <a:ext cx="1150937" cy="417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2" name="Equation" r:id="rId13" imgW="1150937" imgH="417512" progId="Equation.3">
                  <p:embed/>
                </p:oleObj>
              </mc:Choice>
              <mc:Fallback>
                <p:oleObj name="Equation" r:id="rId13" imgW="1150937" imgH="417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78263" y="2611438"/>
                        <a:ext cx="11509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33" title=""/>
          <p:cNvGraphicFramePr>
            <a:graphicFrameLocks noChangeAspect="1"/>
          </p:cNvGraphicFramePr>
          <p:nvPr/>
        </p:nvGraphicFramePr>
        <p:xfrm>
          <a:off x="3810000" y="4560888"/>
          <a:ext cx="1295400" cy="363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3" name="Equation" r:id="rId15" imgW="1295400" imgH="363537" progId="Equation.3">
                  <p:embed/>
                </p:oleObj>
              </mc:Choice>
              <mc:Fallback>
                <p:oleObj name="Equation" r:id="rId15" imgW="1295400" imgH="363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0" y="4560888"/>
                        <a:ext cx="12954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34" title=""/>
          <p:cNvGraphicFramePr>
            <a:graphicFrameLocks noChangeAspect="1"/>
          </p:cNvGraphicFramePr>
          <p:nvPr/>
        </p:nvGraphicFramePr>
        <p:xfrm>
          <a:off x="5486400" y="2217738"/>
          <a:ext cx="3276600" cy="963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4" name="Equation" r:id="rId17" imgW="3276600" imgH="963612" progId="Equation.3">
                  <p:embed/>
                </p:oleObj>
              </mc:Choice>
              <mc:Fallback>
                <p:oleObj name="Equation" r:id="rId17" imgW="3276600" imgH="9636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86400" y="2217738"/>
                        <a:ext cx="32766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35" title=""/>
          <p:cNvGraphicFramePr>
            <a:graphicFrameLocks noChangeAspect="1"/>
          </p:cNvGraphicFramePr>
          <p:nvPr/>
        </p:nvGraphicFramePr>
        <p:xfrm>
          <a:off x="5413375" y="4130675"/>
          <a:ext cx="3654425" cy="1279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5" name="Equation" r:id="rId19" imgW="3654425" imgH="1279525" progId="Equation.3">
                  <p:embed/>
                </p:oleObj>
              </mc:Choice>
              <mc:Fallback>
                <p:oleObj name="Equation" r:id="rId19" imgW="3654425" imgH="1279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13375" y="4130675"/>
                        <a:ext cx="36544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36" title=""/>
          <p:cNvGraphicFramePr>
            <a:graphicFrameLocks noChangeAspect="1"/>
          </p:cNvGraphicFramePr>
          <p:nvPr/>
        </p:nvGraphicFramePr>
        <p:xfrm>
          <a:off x="2182813" y="5867400"/>
          <a:ext cx="4016375" cy="790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6" name="Equation" r:id="rId21" imgW="4016375" imgH="790575" progId="Equation.3">
                  <p:embed/>
                </p:oleObj>
              </mc:Choice>
              <mc:Fallback>
                <p:oleObj name="Equation" r:id="rId21" imgW="4016375" imgH="790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82813" y="5867400"/>
                        <a:ext cx="4016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93" name="Rectangle 2" title=""/>
          <p:cNvSpPr/>
          <p:nvPr/>
        </p:nvSpPr>
        <p:spPr>
          <a:xfrm>
            <a:off x="1524000" y="228600"/>
            <a:ext cx="70104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chemeClr val="accent2"/>
                </a:solidFill>
              </a:rPr>
              <a:t>两个正态总体未知参数的置信区间（二）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0494" name="Group 3" title=""/>
          <p:cNvGraphicFramePr>
            <a:graphicFrameLocks noGrp="1"/>
          </p:cNvGraphicFramePr>
          <p:nvPr/>
        </p:nvGraphicFramePr>
        <p:xfrm>
          <a:off x="304800" y="838200"/>
          <a:ext cx="8610600" cy="6025579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  <a:gridCol w="1752600"/>
                <a:gridCol w="1905000"/>
                <a:gridCol w="3886200"/>
              </a:tblGrid>
              <a:tr h="609600">
                <a:tc gridSpan="2"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待估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 font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参数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28575"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随机变量</a:t>
                      </a:r>
                      <a:endParaRPr lang="zh-CN" altLang="en-US" sz="1700" b="1">
                        <a:latin typeface="Times New Roman" charset="0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随机变量</a:t>
                      </a:r>
                      <a:endParaRPr lang="zh-CN" altLang="en-US" sz="1700" b="1">
                        <a:latin typeface="Times New Roman" charset="0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的分布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 b="1"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lang="zh-CN" altLang="en-US" sz="1700" b="1">
                          <a:latin typeface="黑体" pitchFamily="2" charset="-122"/>
                          <a:ea typeface="黑体" pitchFamily="2" charset="-122"/>
                        </a:rPr>
                        <a:t>双侧置信区间的上、下限</a:t>
                      </a:r>
                      <a:endParaRPr lang="zh-CN" altLang="en-US" sz="1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2962275">
                <a:tc rowSpan="2"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2401888">
                <a:tc vMerge="1">
                  <a:txBody>
                    <a:bodyPr vert="horz" wrap="square"/>
                    <a:lstStyle/>
                    <a:p/>
                  </a:txBody>
                  <a:tcPr>
                    <a:lnR w="19050">
                      <a:solidFill>
                        <a:schemeClr val="tx1"/>
                      </a:solidFill>
                      <a:miter lim="800000"/>
                    </a:lnR>
                    <a:lnB w="57150">
                      <a:miter lim="800000"/>
                    </a:lnB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/>
                    <a:lstStyle>
                      <a:lvl1pPr marL="342900" indent="-3429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defRPr kumimoji="1" lang="zh-CN" altLang="en-US" sz="2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24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buChar char="w"/>
                        <a:defRPr kumimoji="1" lang="zh-CN" altLang="en-US" sz="20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kumimoji="1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11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482" name="Object 27" title=""/>
          <p:cNvGraphicFramePr>
            <a:graphicFrameLocks noChangeAspect="1"/>
          </p:cNvGraphicFramePr>
          <p:nvPr/>
        </p:nvGraphicFramePr>
        <p:xfrm>
          <a:off x="215900" y="3721100"/>
          <a:ext cx="431800" cy="774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7" name="Equation" r:id="rId3" imgW="431800" imgH="774700" progId="Equation.3">
                  <p:embed/>
                </p:oleObj>
              </mc:Choice>
              <mc:Fallback>
                <p:oleObj name="Equation" r:id="rId3" imgW="431800" imgH="774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00" y="3721100"/>
                        <a:ext cx="431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28" title=""/>
          <p:cNvGraphicFramePr>
            <a:graphicFrameLocks noChangeAspect="1"/>
          </p:cNvGraphicFramePr>
          <p:nvPr/>
        </p:nvGraphicFramePr>
        <p:xfrm>
          <a:off x="1393825" y="2354263"/>
          <a:ext cx="1730375" cy="1171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8" name="Equation" r:id="rId5" imgW="1730375" imgH="1171575" progId="Equation.3">
                  <p:embed/>
                </p:oleObj>
              </mc:Choice>
              <mc:Fallback>
                <p:oleObj name="Equation" r:id="rId5" imgW="1730375" imgH="1171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3825" y="2354263"/>
                        <a:ext cx="17303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9" title=""/>
          <p:cNvGraphicFramePr>
            <a:graphicFrameLocks noChangeAspect="1"/>
          </p:cNvGraphicFramePr>
          <p:nvPr/>
        </p:nvGraphicFramePr>
        <p:xfrm>
          <a:off x="3429000" y="2482850"/>
          <a:ext cx="1309688" cy="41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19" name="Equation" r:id="rId7" imgW="1309688" imgH="419100" progId="Equation.3">
                  <p:embed/>
                </p:oleObj>
              </mc:Choice>
              <mc:Fallback>
                <p:oleObj name="Equation" r:id="rId7" imgW="1309688" imgH="419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2482850"/>
                        <a:ext cx="1309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0" title=""/>
          <p:cNvGraphicFramePr>
            <a:graphicFrameLocks noChangeAspect="1"/>
          </p:cNvGraphicFramePr>
          <p:nvPr/>
        </p:nvGraphicFramePr>
        <p:xfrm>
          <a:off x="5486400" y="1581150"/>
          <a:ext cx="3124200" cy="1460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0" name="Equation" r:id="rId9" imgW="3124200" imgH="1460500" progId="Equation.3">
                  <p:embed/>
                </p:oleObj>
              </mc:Choice>
              <mc:Fallback>
                <p:oleObj name="Equation" r:id="rId9" imgW="3124200" imgH="1460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6400" y="1581150"/>
                        <a:ext cx="31242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1" title=""/>
          <p:cNvGraphicFramePr>
            <a:graphicFrameLocks noChangeAspect="1"/>
          </p:cNvGraphicFramePr>
          <p:nvPr/>
        </p:nvGraphicFramePr>
        <p:xfrm>
          <a:off x="685800" y="2547938"/>
          <a:ext cx="644525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1" name="Equation" r:id="rId11" imgW="644525" imgH="496887" progId="Equation.3">
                  <p:embed/>
                </p:oleObj>
              </mc:Choice>
              <mc:Fallback>
                <p:oleObj name="Equation" r:id="rId11" imgW="644525" imgH="4968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2547938"/>
                        <a:ext cx="6445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32" title=""/>
          <p:cNvGraphicFramePr>
            <a:graphicFrameLocks noChangeAspect="1"/>
          </p:cNvGraphicFramePr>
          <p:nvPr/>
        </p:nvGraphicFramePr>
        <p:xfrm>
          <a:off x="685800" y="4681538"/>
          <a:ext cx="644525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2" name="Equation" r:id="rId13" imgW="644525" imgH="496887" progId="Equation.3">
                  <p:embed/>
                </p:oleObj>
              </mc:Choice>
              <mc:Fallback>
                <p:oleObj name="Equation" r:id="rId13" imgW="644525" imgH="4968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" y="4681538"/>
                        <a:ext cx="6445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33" title=""/>
          <p:cNvGraphicFramePr>
            <a:graphicFrameLocks noChangeAspect="1"/>
          </p:cNvGraphicFramePr>
          <p:nvPr/>
        </p:nvGraphicFramePr>
        <p:xfrm>
          <a:off x="5476875" y="2984500"/>
          <a:ext cx="3221038" cy="1446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3" name="Equation" r:id="rId15" imgW="3221038" imgH="1446213" progId="Equation.3">
                  <p:embed/>
                </p:oleObj>
              </mc:Choice>
              <mc:Fallback>
                <p:oleObj name="Equation" r:id="rId15" imgW="3221038" imgH="14462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76875" y="2984500"/>
                        <a:ext cx="3221038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4" title=""/>
          <p:cNvGraphicFramePr>
            <a:graphicFrameLocks noChangeAspect="1"/>
          </p:cNvGraphicFramePr>
          <p:nvPr/>
        </p:nvGraphicFramePr>
        <p:xfrm>
          <a:off x="1725613" y="4629150"/>
          <a:ext cx="954087" cy="1695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4" name="Equation" r:id="rId17" imgW="954087" imgH="1695450" progId="Equation.3">
                  <p:embed/>
                </p:oleObj>
              </mc:Choice>
              <mc:Fallback>
                <p:oleObj name="Equation" r:id="rId17" imgW="954087" imgH="1695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25613" y="4629150"/>
                        <a:ext cx="954087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35" title=""/>
          <p:cNvGraphicFramePr>
            <a:graphicFrameLocks noChangeAspect="1"/>
          </p:cNvGraphicFramePr>
          <p:nvPr/>
        </p:nvGraphicFramePr>
        <p:xfrm>
          <a:off x="3200400" y="4995863"/>
          <a:ext cx="1600200" cy="307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5" name="Equation" r:id="rId19" imgW="1600200" imgH="307975" progId="Equation.3">
                  <p:embed/>
                </p:oleObj>
              </mc:Choice>
              <mc:Fallback>
                <p:oleObj name="Equation" r:id="rId19" imgW="1600200" imgH="307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00400" y="4995863"/>
                        <a:ext cx="16002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36" title=""/>
          <p:cNvGraphicFramePr>
            <a:graphicFrameLocks noChangeAspect="1"/>
          </p:cNvGraphicFramePr>
          <p:nvPr/>
        </p:nvGraphicFramePr>
        <p:xfrm>
          <a:off x="5562600" y="4573588"/>
          <a:ext cx="2971800" cy="1017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6" name="Equation" r:id="rId21" imgW="2971800" imgH="1017587" progId="Equation.3">
                  <p:embed/>
                </p:oleObj>
              </mc:Choice>
              <mc:Fallback>
                <p:oleObj name="Equation" r:id="rId21" imgW="2971800" imgH="1017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62600" y="4573588"/>
                        <a:ext cx="29718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37" title=""/>
          <p:cNvGraphicFramePr>
            <a:graphicFrameLocks noChangeAspect="1"/>
          </p:cNvGraphicFramePr>
          <p:nvPr/>
        </p:nvGraphicFramePr>
        <p:xfrm>
          <a:off x="5562600" y="5707063"/>
          <a:ext cx="2971800" cy="971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7" name="Equation" r:id="rId23" imgW="2971800" imgH="971550" progId="Equation.3">
                  <p:embed/>
                </p:oleObj>
              </mc:Choice>
              <mc:Fallback>
                <p:oleObj name="Equation" r:id="rId23" imgW="2971800" imgH="971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62600" y="5707063"/>
                        <a:ext cx="29718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13" name="Rectangle 2" title=""/>
          <p:cNvSpPr/>
          <p:nvPr/>
        </p:nvSpPr>
        <p:spPr>
          <a:xfrm>
            <a:off x="395288" y="620713"/>
            <a:ext cx="8382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5</a:t>
            </a:r>
            <a:endParaRPr lang="en-US" altLang="zh-CN" sz="2800" b="1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21506" name="Object 3" title=""/>
          <p:cNvGraphicFramePr>
            <a:graphicFrameLocks noChangeAspect="1"/>
          </p:cNvGraphicFramePr>
          <p:nvPr/>
        </p:nvGraphicFramePr>
        <p:xfrm>
          <a:off x="392113" y="674688"/>
          <a:ext cx="8283575" cy="1506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8" name="公式" r:id="rId2" imgW="8283575" imgH="1506537" progId="Equation.3">
                  <p:embed/>
                </p:oleObj>
              </mc:Choice>
              <mc:Fallback>
                <p:oleObj name="公式" r:id="rId2" imgW="8283575" imgH="1506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2113" y="674688"/>
                        <a:ext cx="8283575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 title=""/>
          <p:cNvGraphicFramePr>
            <a:graphicFrameLocks noChangeAspect="1"/>
          </p:cNvGraphicFramePr>
          <p:nvPr/>
        </p:nvGraphicFramePr>
        <p:xfrm>
          <a:off x="304800" y="2792413"/>
          <a:ext cx="8458200" cy="1447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29" name="Equation" r:id="rId4" imgW="8458200" imgH="1447800" progId="Equation.3">
                  <p:embed/>
                </p:oleObj>
              </mc:Choice>
              <mc:Fallback>
                <p:oleObj name="Equation" r:id="rId4" imgW="8458200" imgH="144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792413"/>
                        <a:ext cx="8458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 title=""/>
          <p:cNvGraphicFramePr>
            <a:graphicFrameLocks noChangeAspect="1"/>
          </p:cNvGraphicFramePr>
          <p:nvPr/>
        </p:nvGraphicFramePr>
        <p:xfrm>
          <a:off x="381000" y="4354513"/>
          <a:ext cx="609600" cy="509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0" name="Equation" r:id="rId6" imgW="609600" imgH="509587" progId="Equation.3">
                  <p:embed/>
                </p:oleObj>
              </mc:Choice>
              <mc:Fallback>
                <p:oleObj name="Equation" r:id="rId6" imgW="609600" imgH="509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4354513"/>
                        <a:ext cx="609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 title=""/>
          <p:cNvGraphicFramePr>
            <a:graphicFrameLocks noChangeAspect="1"/>
          </p:cNvGraphicFramePr>
          <p:nvPr/>
        </p:nvGraphicFramePr>
        <p:xfrm>
          <a:off x="1219200" y="4419600"/>
          <a:ext cx="1960563" cy="455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1" name="Equation" r:id="rId8" imgW="1960563" imgH="455613" progId="Equation.3">
                  <p:embed/>
                </p:oleObj>
              </mc:Choice>
              <mc:Fallback>
                <p:oleObj name="Equation" r:id="rId8" imgW="1960563" imgH="455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4419600"/>
                        <a:ext cx="19605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" title=""/>
          <p:cNvGraphicFramePr>
            <a:graphicFrameLocks noChangeAspect="1"/>
          </p:cNvGraphicFramePr>
          <p:nvPr/>
        </p:nvGraphicFramePr>
        <p:xfrm>
          <a:off x="311150" y="2079625"/>
          <a:ext cx="8656638" cy="749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2" name="Equation" r:id="rId10" imgW="8656638" imgH="749300" progId="Equation.3">
                  <p:embed/>
                </p:oleObj>
              </mc:Choice>
              <mc:Fallback>
                <p:oleObj name="Equation" r:id="rId10" imgW="8656638" imgH="749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150" y="2079625"/>
                        <a:ext cx="86566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8" title=""/>
          <p:cNvGraphicFramePr>
            <a:graphicFrameLocks noChangeAspect="1"/>
          </p:cNvGraphicFramePr>
          <p:nvPr/>
        </p:nvGraphicFramePr>
        <p:xfrm>
          <a:off x="938213" y="5037138"/>
          <a:ext cx="6584950" cy="1387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3" name="Equation" r:id="rId12" imgW="6584950" imgH="1387475" progId="Equation.3">
                  <p:embed/>
                </p:oleObj>
              </mc:Choice>
              <mc:Fallback>
                <p:oleObj name="Equation" r:id="rId12" imgW="6584950" imgH="1387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8213" y="5037138"/>
                        <a:ext cx="658495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9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4" name="Image" r:id="rId14" imgW="7572375" imgH="19050" progId="Photoshop.Image.5">
                  <p:embed/>
                </p:oleObj>
              </mc:Choice>
              <mc:Fallback>
                <p:oleObj name="Image" r:id="rId1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1515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 title=""/>
          <p:cNvGraphicFramePr>
            <a:graphicFrameLocks noChangeAspect="1"/>
          </p:cNvGraphicFramePr>
          <p:nvPr/>
        </p:nvGraphicFramePr>
        <p:xfrm>
          <a:off x="762000" y="762000"/>
          <a:ext cx="7488238" cy="1236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6" name="Equation" r:id="rId4" imgW="7488238" imgH="1236663" progId="Equation.3">
                  <p:embed/>
                </p:oleObj>
              </mc:Choice>
              <mc:Fallback>
                <p:oleObj name="Equation" r:id="rId4" imgW="7488238" imgH="1236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48823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 title=""/>
          <p:cNvGraphicFramePr>
            <a:graphicFrameLocks noChangeAspect="1"/>
          </p:cNvGraphicFramePr>
          <p:nvPr/>
        </p:nvGraphicFramePr>
        <p:xfrm>
          <a:off x="0" y="2667000"/>
          <a:ext cx="9017000" cy="1462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7" name="Equation" r:id="rId6" imgW="9017000" imgH="1462088" progId="Equation.3">
                  <p:embed/>
                </p:oleObj>
              </mc:Choice>
              <mc:Fallback>
                <p:oleObj name="Equation" r:id="rId6" imgW="9017000" imgH="1462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2667000"/>
                        <a:ext cx="901700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7" title=""/>
          <p:cNvSpPr txBox="1"/>
          <p:nvPr/>
        </p:nvSpPr>
        <p:spPr>
          <a:xfrm>
            <a:off x="533400" y="213360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由</a:t>
            </a:r>
            <a:endParaRPr lang="zh-CN" altLang="en-US" sz="2800" b="1">
              <a:solidFill>
                <a:srgbClr val="FF0066"/>
              </a:solidFill>
            </a:endParaRPr>
          </a:p>
        </p:txBody>
      </p:sp>
      <p:sp>
        <p:nvSpPr>
          <p:cNvPr id="22535" name="Text Box 8" title=""/>
          <p:cNvSpPr txBox="1"/>
          <p:nvPr/>
        </p:nvSpPr>
        <p:spPr>
          <a:xfrm>
            <a:off x="533400" y="388620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有</a:t>
            </a:r>
            <a:endParaRPr lang="zh-CN" altLang="en-US" sz="2800" b="1">
              <a:solidFill>
                <a:srgbClr val="FF0066"/>
              </a:solidFill>
            </a:endParaRPr>
          </a:p>
        </p:txBody>
      </p:sp>
      <p:graphicFrame>
        <p:nvGraphicFramePr>
          <p:cNvPr id="22533" name="Object 9" title=""/>
          <p:cNvGraphicFramePr>
            <a:graphicFrameLocks noChangeAspect="1"/>
          </p:cNvGraphicFramePr>
          <p:nvPr/>
        </p:nvGraphicFramePr>
        <p:xfrm>
          <a:off x="71438" y="4573588"/>
          <a:ext cx="9129712" cy="21923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8" name="Equation" r:id="rId8" imgW="9129712" imgH="2192337" progId="Equation.3">
                  <p:embed/>
                </p:oleObj>
              </mc:Choice>
              <mc:Fallback>
                <p:oleObj name="Equation" r:id="rId8" imgW="9129712" imgH="21923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438" y="4573588"/>
                        <a:ext cx="9129712" cy="21923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2537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Object 4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 title=""/>
          <p:cNvGraphicFramePr>
            <a:graphicFrameLocks noChangeAspect="1"/>
          </p:cNvGraphicFramePr>
          <p:nvPr/>
        </p:nvGraphicFramePr>
        <p:xfrm>
          <a:off x="838200" y="762000"/>
          <a:ext cx="3663950" cy="987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name="Equation" r:id="rId4" imgW="3663950" imgH="987425" progId="Equation.3">
                  <p:embed/>
                </p:oleObj>
              </mc:Choice>
              <mc:Fallback>
                <p:oleObj name="Equation" r:id="rId4" imgW="3663950" imgH="987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762000"/>
                        <a:ext cx="36639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 title=""/>
          <p:cNvGraphicFramePr>
            <a:graphicFrameLocks noChangeAspect="1"/>
          </p:cNvGraphicFramePr>
          <p:nvPr/>
        </p:nvGraphicFramePr>
        <p:xfrm>
          <a:off x="4441825" y="766763"/>
          <a:ext cx="3330575" cy="960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7" name="Equation" r:id="rId6" imgW="3330575" imgH="960437" progId="Equation.3">
                  <p:embed/>
                </p:oleObj>
              </mc:Choice>
              <mc:Fallback>
                <p:oleObj name="Equation" r:id="rId6" imgW="3330575" imgH="9604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1825" y="766763"/>
                        <a:ext cx="33305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7" title=""/>
          <p:cNvSpPr txBox="1"/>
          <p:nvPr/>
        </p:nvSpPr>
        <p:spPr>
          <a:xfrm>
            <a:off x="762000" y="1700213"/>
            <a:ext cx="1371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证明：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11269" name="Object 8" title=""/>
          <p:cNvGraphicFramePr>
            <a:graphicFrameLocks noChangeAspect="1"/>
          </p:cNvGraphicFramePr>
          <p:nvPr/>
        </p:nvGraphicFramePr>
        <p:xfrm>
          <a:off x="1724025" y="2100263"/>
          <a:ext cx="833438" cy="465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name="Equation" r:id="rId8" imgW="833438" imgH="465137" progId="Equation.3">
                  <p:embed/>
                </p:oleObj>
              </mc:Choice>
              <mc:Fallback>
                <p:oleObj name="Equation" r:id="rId8" imgW="833438" imgH="465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4025" y="2100263"/>
                        <a:ext cx="83343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 title=""/>
          <p:cNvGraphicFramePr>
            <a:graphicFrameLocks noChangeAspect="1"/>
          </p:cNvGraphicFramePr>
          <p:nvPr/>
        </p:nvGraphicFramePr>
        <p:xfrm>
          <a:off x="2738438" y="1916113"/>
          <a:ext cx="4198937" cy="987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name="Equation" r:id="rId10" imgW="4198937" imgH="987425" progId="Equation.3">
                  <p:embed/>
                </p:oleObj>
              </mc:Choice>
              <mc:Fallback>
                <p:oleObj name="Equation" r:id="rId10" imgW="4198937" imgH="987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38438" y="1916113"/>
                        <a:ext cx="41989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" title=""/>
          <p:cNvGraphicFramePr>
            <a:graphicFrameLocks noChangeAspect="1"/>
          </p:cNvGraphicFramePr>
          <p:nvPr/>
        </p:nvGraphicFramePr>
        <p:xfrm>
          <a:off x="2257425" y="3059113"/>
          <a:ext cx="5122863" cy="987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0" name="Equation" r:id="rId12" imgW="5122863" imgH="987425" progId="Equation.3">
                  <p:embed/>
                </p:oleObj>
              </mc:Choice>
              <mc:Fallback>
                <p:oleObj name="Equation" r:id="rId12" imgW="5122863" imgH="987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57425" y="3059113"/>
                        <a:ext cx="51228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1" title=""/>
          <p:cNvGraphicFramePr>
            <a:graphicFrameLocks noChangeAspect="1"/>
          </p:cNvGraphicFramePr>
          <p:nvPr/>
        </p:nvGraphicFramePr>
        <p:xfrm>
          <a:off x="2481263" y="4202113"/>
          <a:ext cx="4675187" cy="987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1" name="Equation" r:id="rId14" imgW="4675187" imgH="987425" progId="Equation.3">
                  <p:embed/>
                </p:oleObj>
              </mc:Choice>
              <mc:Fallback>
                <p:oleObj name="Equation" r:id="rId14" imgW="4675187" imgH="987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81263" y="4202113"/>
                        <a:ext cx="46751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2" title=""/>
          <p:cNvGraphicFramePr>
            <a:graphicFrameLocks noChangeAspect="1"/>
          </p:cNvGraphicFramePr>
          <p:nvPr/>
        </p:nvGraphicFramePr>
        <p:xfrm>
          <a:off x="2508250" y="5189538"/>
          <a:ext cx="3330575" cy="960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name="Equation" r:id="rId16" imgW="3330575" imgH="960437" progId="Equation.3">
                  <p:embed/>
                </p:oleObj>
              </mc:Choice>
              <mc:Fallback>
                <p:oleObj name="Equation" r:id="rId16" imgW="3330575" imgH="9604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8250" y="5189538"/>
                        <a:ext cx="33305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1276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Object 3" title=""/>
          <p:cNvGraphicFramePr>
            <a:graphicFrameLocks noChangeAspect="1"/>
          </p:cNvGraphicFramePr>
          <p:nvPr/>
        </p:nvGraphicFramePr>
        <p:xfrm>
          <a:off x="5845175" y="5919788"/>
          <a:ext cx="2882900" cy="709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39" name="公式" r:id="rId2" imgW="2882900" imgH="709612" progId="Equation.3">
                  <p:embed/>
                </p:oleObj>
              </mc:Choice>
              <mc:Fallback>
                <p:oleObj name="公式" r:id="rId2" imgW="2882900" imgH="7096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45175" y="5919788"/>
                        <a:ext cx="28829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 title=""/>
          <p:cNvGraphicFramePr>
            <a:graphicFrameLocks noChangeAspect="1"/>
          </p:cNvGraphicFramePr>
          <p:nvPr/>
        </p:nvGraphicFramePr>
        <p:xfrm>
          <a:off x="600075" y="609600"/>
          <a:ext cx="2235200" cy="477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0" name="Equation" r:id="rId4" imgW="2235200" imgH="477838" progId="Equation.3">
                  <p:embed/>
                </p:oleObj>
              </mc:Choice>
              <mc:Fallback>
                <p:oleObj name="Equation" r:id="rId4" imgW="2235200" imgH="477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075" y="609600"/>
                        <a:ext cx="2235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 title=""/>
          <p:cNvGraphicFramePr>
            <a:graphicFrameLocks noChangeAspect="1"/>
          </p:cNvGraphicFramePr>
          <p:nvPr/>
        </p:nvGraphicFramePr>
        <p:xfrm>
          <a:off x="1947863" y="900113"/>
          <a:ext cx="4775200" cy="1087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1" name="公式" r:id="rId6" imgW="4775200" imgH="1087437" progId="Equation.3">
                  <p:embed/>
                </p:oleObj>
              </mc:Choice>
              <mc:Fallback>
                <p:oleObj name="公式" r:id="rId6" imgW="4775200" imgH="10874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7863" y="900113"/>
                        <a:ext cx="47752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 title=""/>
          <p:cNvGraphicFramePr>
            <a:graphicFrameLocks noChangeAspect="1"/>
          </p:cNvGraphicFramePr>
          <p:nvPr/>
        </p:nvGraphicFramePr>
        <p:xfrm>
          <a:off x="533400" y="2039938"/>
          <a:ext cx="3640138" cy="51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2" name="Equation" r:id="rId8" imgW="3640138" imgH="514350" progId="Equation.3">
                  <p:embed/>
                </p:oleObj>
              </mc:Choice>
              <mc:Fallback>
                <p:oleObj name="Equation" r:id="rId8" imgW="3640138" imgH="514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2039938"/>
                        <a:ext cx="36401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 title=""/>
          <p:cNvGraphicFramePr>
            <a:graphicFrameLocks noChangeAspect="1"/>
          </p:cNvGraphicFramePr>
          <p:nvPr/>
        </p:nvGraphicFramePr>
        <p:xfrm>
          <a:off x="533400" y="2743200"/>
          <a:ext cx="6157913" cy="660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3" name="Equation" r:id="rId10" imgW="6157913" imgH="660400" progId="Equation.3">
                  <p:embed/>
                </p:oleObj>
              </mc:Choice>
              <mc:Fallback>
                <p:oleObj name="Equation" r:id="rId10" imgW="6157913" imgH="660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2743200"/>
                        <a:ext cx="61579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 title=""/>
          <p:cNvGraphicFramePr>
            <a:graphicFrameLocks noChangeAspect="1"/>
          </p:cNvGraphicFramePr>
          <p:nvPr/>
        </p:nvGraphicFramePr>
        <p:xfrm>
          <a:off x="250825" y="3902075"/>
          <a:ext cx="8564563" cy="788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4" name="公式" r:id="rId12" imgW="8564563" imgH="788988" progId="Equation.3">
                  <p:embed/>
                </p:oleObj>
              </mc:Choice>
              <mc:Fallback>
                <p:oleObj name="公式" r:id="rId12" imgW="8564563" imgH="7889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0825" y="3902075"/>
                        <a:ext cx="856456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 title=""/>
          <p:cNvGraphicFramePr>
            <a:graphicFrameLocks noChangeAspect="1"/>
          </p:cNvGraphicFramePr>
          <p:nvPr/>
        </p:nvGraphicFramePr>
        <p:xfrm>
          <a:off x="520700" y="3429000"/>
          <a:ext cx="7480300" cy="460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5" name="Equation" r:id="rId14" imgW="7480300" imgH="460375" progId="Equation.3">
                  <p:embed/>
                </p:oleObj>
              </mc:Choice>
              <mc:Fallback>
                <p:oleObj name="Equation" r:id="rId14" imgW="7480300" imgH="460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0700" y="3429000"/>
                        <a:ext cx="7480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" title=""/>
          <p:cNvGraphicFramePr>
            <a:graphicFrameLocks noChangeAspect="1"/>
          </p:cNvGraphicFramePr>
          <p:nvPr/>
        </p:nvGraphicFramePr>
        <p:xfrm>
          <a:off x="258763" y="4800600"/>
          <a:ext cx="8489950" cy="781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6" name="公式" r:id="rId16" imgW="8489950" imgH="781050" progId="Equation.3">
                  <p:embed/>
                </p:oleObj>
              </mc:Choice>
              <mc:Fallback>
                <p:oleObj name="公式" r:id="rId16" imgW="8489950" imgH="781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8763" y="4800600"/>
                        <a:ext cx="84899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1" title=""/>
          <p:cNvGraphicFramePr>
            <a:graphicFrameLocks noChangeAspect="1"/>
          </p:cNvGraphicFramePr>
          <p:nvPr/>
        </p:nvGraphicFramePr>
        <p:xfrm>
          <a:off x="231775" y="5927725"/>
          <a:ext cx="4730750" cy="473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7" name="公式" r:id="rId18" imgW="4730750" imgH="473075" progId="Equation.3">
                  <p:embed/>
                </p:oleObj>
              </mc:Choice>
              <mc:Fallback>
                <p:oleObj name="公式" r:id="rId18" imgW="4730750" imgH="473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1775" y="5927725"/>
                        <a:ext cx="4730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8" name="Image" r:id="rId20" imgW="7572375" imgH="19050" progId="Photoshop.Image.5">
                  <p:embed/>
                </p:oleObj>
              </mc:Choice>
              <mc:Fallback>
                <p:oleObj name="Image" r:id="rId2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5" title=""/>
          <p:cNvGraphicFramePr>
            <a:graphicFrameLocks noChangeAspect="1"/>
          </p:cNvGraphicFramePr>
          <p:nvPr/>
        </p:nvGraphicFramePr>
        <p:xfrm>
          <a:off x="4267200" y="1905000"/>
          <a:ext cx="1524000" cy="879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49" name="Equation" r:id="rId22" imgW="1524000" imgH="879475" progId="Equation.3">
                  <p:embed/>
                </p:oleObj>
              </mc:Choice>
              <mc:Fallback>
                <p:oleObj name="Equation" r:id="rId22" imgW="1524000" imgH="879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67200" y="1905000"/>
                        <a:ext cx="1524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3566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84" name="Rectangle 2" title=""/>
          <p:cNvSpPr/>
          <p:nvPr/>
        </p:nvSpPr>
        <p:spPr>
          <a:xfrm>
            <a:off x="609600" y="792163"/>
            <a:ext cx="10668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6</a:t>
            </a:r>
            <a:endParaRPr lang="en-US" altLang="zh-CN" sz="2800" b="1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24578" name="Object 3" title=""/>
          <p:cNvGraphicFramePr>
            <a:graphicFrameLocks noChangeAspect="1"/>
          </p:cNvGraphicFramePr>
          <p:nvPr/>
        </p:nvGraphicFramePr>
        <p:xfrm>
          <a:off x="566738" y="849313"/>
          <a:ext cx="8348662" cy="2068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0" name="公式" r:id="rId2" imgW="8348662" imgH="2068512" progId="Equation.3">
                  <p:embed/>
                </p:oleObj>
              </mc:Choice>
              <mc:Fallback>
                <p:oleObj name="公式" r:id="rId2" imgW="8348662" imgH="2068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738" y="849313"/>
                        <a:ext cx="8348662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 title=""/>
          <p:cNvGraphicFramePr>
            <a:graphicFrameLocks noChangeAspect="1"/>
          </p:cNvGraphicFramePr>
          <p:nvPr/>
        </p:nvGraphicFramePr>
        <p:xfrm>
          <a:off x="533400" y="4359275"/>
          <a:ext cx="609600" cy="509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1" name="Equation" r:id="rId4" imgW="609600" imgH="509588" progId="Equation.3">
                  <p:embed/>
                </p:oleObj>
              </mc:Choice>
              <mc:Fallback>
                <p:oleObj name="Equation" r:id="rId4" imgW="609600" imgH="509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4359275"/>
                        <a:ext cx="609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 title=""/>
          <p:cNvGraphicFramePr>
            <a:graphicFrameLocks noChangeAspect="1"/>
          </p:cNvGraphicFramePr>
          <p:nvPr/>
        </p:nvGraphicFramePr>
        <p:xfrm>
          <a:off x="2547938" y="4941888"/>
          <a:ext cx="3852862" cy="1673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2" name="Equation" r:id="rId6" imgW="3852862" imgH="1673225" progId="Equation.3">
                  <p:embed/>
                </p:oleObj>
              </mc:Choice>
              <mc:Fallback>
                <p:oleObj name="Equation" r:id="rId6" imgW="3852862" imgH="1673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7938" y="4941888"/>
                        <a:ext cx="3852862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3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0" title=""/>
          <p:cNvGraphicFramePr>
            <a:graphicFrameLocks noChangeAspect="1"/>
          </p:cNvGraphicFramePr>
          <p:nvPr/>
        </p:nvGraphicFramePr>
        <p:xfrm>
          <a:off x="609600" y="2911475"/>
          <a:ext cx="8232775" cy="1525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4" name="公式" r:id="rId10" imgW="8232775" imgH="1525588" progId="Equation.3">
                  <p:embed/>
                </p:oleObj>
              </mc:Choice>
              <mc:Fallback>
                <p:oleObj name="公式" r:id="rId10" imgW="8232775" imgH="1525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2911475"/>
                        <a:ext cx="8232775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1" title=""/>
          <p:cNvGraphicFramePr>
            <a:graphicFrameLocks noChangeAspect="1"/>
          </p:cNvGraphicFramePr>
          <p:nvPr/>
        </p:nvGraphicFramePr>
        <p:xfrm>
          <a:off x="1219200" y="4394200"/>
          <a:ext cx="1960563" cy="455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5" name="Equation" r:id="rId12" imgW="1960563" imgH="455613" progId="Equation.3">
                  <p:embed/>
                </p:oleObj>
              </mc:Choice>
              <mc:Fallback>
                <p:oleObj name="Equation" r:id="rId12" imgW="1960563" imgH="455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19200" y="4394200"/>
                        <a:ext cx="19605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4586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Object 2" title=""/>
          <p:cNvGraphicFramePr>
            <a:graphicFrameLocks noChangeAspect="1"/>
          </p:cNvGraphicFramePr>
          <p:nvPr/>
        </p:nvGraphicFramePr>
        <p:xfrm>
          <a:off x="685800" y="957263"/>
          <a:ext cx="423863" cy="490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6" name="Equation" r:id="rId2" imgW="423863" imgH="490537" progId="Equation.3">
                  <p:embed/>
                </p:oleObj>
              </mc:Choice>
              <mc:Fallback>
                <p:oleObj name="Equation" r:id="rId2" imgW="423863" imgH="490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957263"/>
                        <a:ext cx="4238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 title=""/>
          <p:cNvGraphicFramePr>
            <a:graphicFrameLocks noChangeAspect="1"/>
          </p:cNvGraphicFramePr>
          <p:nvPr/>
        </p:nvGraphicFramePr>
        <p:xfrm>
          <a:off x="1905000" y="990600"/>
          <a:ext cx="4646613" cy="1171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7" name="Equation" r:id="rId4" imgW="4646613" imgH="1171575" progId="Equation.3">
                  <p:embed/>
                </p:oleObj>
              </mc:Choice>
              <mc:Fallback>
                <p:oleObj name="Equation" r:id="rId4" imgW="4646613" imgH="1171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990600"/>
                        <a:ext cx="46466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 title=""/>
          <p:cNvGraphicFramePr>
            <a:graphicFrameLocks noChangeAspect="1"/>
          </p:cNvGraphicFramePr>
          <p:nvPr/>
        </p:nvGraphicFramePr>
        <p:xfrm>
          <a:off x="671513" y="3505200"/>
          <a:ext cx="5500687" cy="962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8" name="Equation" r:id="rId6" imgW="5500687" imgH="962025" progId="Equation.3">
                  <p:embed/>
                </p:oleObj>
              </mc:Choice>
              <mc:Fallback>
                <p:oleObj name="Equation" r:id="rId6" imgW="5500687" imgH="962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1513" y="3505200"/>
                        <a:ext cx="550068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 title=""/>
          <p:cNvGraphicFramePr>
            <a:graphicFrameLocks noChangeAspect="1"/>
          </p:cNvGraphicFramePr>
          <p:nvPr/>
        </p:nvGraphicFramePr>
        <p:xfrm>
          <a:off x="1603375" y="2576513"/>
          <a:ext cx="3765550" cy="679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59" name="Equation" r:id="rId8" imgW="3765550" imgH="679450" progId="Equation.3">
                  <p:embed/>
                </p:oleObj>
              </mc:Choice>
              <mc:Fallback>
                <p:oleObj name="Equation" r:id="rId8" imgW="3765550" imgH="679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3375" y="2576513"/>
                        <a:ext cx="37655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 title=""/>
          <p:cNvGraphicFramePr>
            <a:graphicFrameLocks noChangeAspect="1"/>
          </p:cNvGraphicFramePr>
          <p:nvPr/>
        </p:nvGraphicFramePr>
        <p:xfrm>
          <a:off x="5407025" y="2590800"/>
          <a:ext cx="3203575" cy="619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0" name="Equation" r:id="rId10" imgW="3203575" imgH="619125" progId="Equation.3">
                  <p:embed/>
                </p:oleObj>
              </mc:Choice>
              <mc:Fallback>
                <p:oleObj name="Equation" r:id="rId10" imgW="3203575" imgH="619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07025" y="2590800"/>
                        <a:ext cx="32035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8" title=""/>
          <p:cNvGraphicFramePr>
            <a:graphicFrameLocks noChangeAspect="1"/>
          </p:cNvGraphicFramePr>
          <p:nvPr/>
        </p:nvGraphicFramePr>
        <p:xfrm>
          <a:off x="990600" y="4775200"/>
          <a:ext cx="7375525" cy="1270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1" name="Equation" r:id="rId12" imgW="7375525" imgH="1270000" progId="Equation.3">
                  <p:embed/>
                </p:oleObj>
              </mc:Choice>
              <mc:Fallback>
                <p:oleObj name="Equation" r:id="rId12" imgW="7375525" imgH="1270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0600" y="4775200"/>
                        <a:ext cx="73755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9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2" name="Image" r:id="rId14" imgW="7572375" imgH="19050" progId="Photoshop.Image.5">
                  <p:embed/>
                </p:oleObj>
              </mc:Choice>
              <mc:Fallback>
                <p:oleObj name="Image" r:id="rId1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2" title=""/>
          <p:cNvSpPr txBox="1"/>
          <p:nvPr/>
        </p:nvSpPr>
        <p:spPr>
          <a:xfrm>
            <a:off x="685800" y="2286000"/>
            <a:ext cx="1066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取</a:t>
            </a:r>
            <a:endParaRPr lang="zh-CN" altLang="en-US" sz="2800" b="1"/>
          </a:p>
        </p:txBody>
      </p:sp>
      <p:sp>
        <p:nvSpPr>
          <p:cNvPr id="25610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5611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Object 2" title=""/>
          <p:cNvGraphicFramePr>
            <a:graphicFrameLocks noChangeAspect="1"/>
          </p:cNvGraphicFramePr>
          <p:nvPr/>
        </p:nvGraphicFramePr>
        <p:xfrm>
          <a:off x="3132138" y="609600"/>
          <a:ext cx="3878262" cy="1136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3" name="Equation" r:id="rId2" imgW="3878262" imgH="1136650" progId="Equation.3">
                  <p:embed/>
                </p:oleObj>
              </mc:Choice>
              <mc:Fallback>
                <p:oleObj name="Equation" r:id="rId2" imgW="3878262" imgH="1136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2138" y="609600"/>
                        <a:ext cx="387826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 title=""/>
          <p:cNvGraphicFramePr>
            <a:graphicFrameLocks noChangeAspect="1"/>
          </p:cNvGraphicFramePr>
          <p:nvPr/>
        </p:nvGraphicFramePr>
        <p:xfrm>
          <a:off x="533400" y="1947863"/>
          <a:ext cx="3290888" cy="477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4" name="Equation" r:id="rId4" imgW="3290888" imgH="477837" progId="Equation.3">
                  <p:embed/>
                </p:oleObj>
              </mc:Choice>
              <mc:Fallback>
                <p:oleObj name="Equation" r:id="rId4" imgW="3290888" imgH="477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947863"/>
                        <a:ext cx="32908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 title=""/>
          <p:cNvGraphicFramePr>
            <a:graphicFrameLocks noChangeAspect="1"/>
          </p:cNvGraphicFramePr>
          <p:nvPr/>
        </p:nvGraphicFramePr>
        <p:xfrm>
          <a:off x="579438" y="2668588"/>
          <a:ext cx="3687762" cy="565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5" name="Equation" r:id="rId6" imgW="3687762" imgH="565150" progId="Equation.3">
                  <p:embed/>
                </p:oleObj>
              </mc:Choice>
              <mc:Fallback>
                <p:oleObj name="Equation" r:id="rId6" imgW="3687762" imgH="565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438" y="2668588"/>
                        <a:ext cx="36877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 title=""/>
          <p:cNvGraphicFramePr>
            <a:graphicFrameLocks noChangeAspect="1"/>
          </p:cNvGraphicFramePr>
          <p:nvPr/>
        </p:nvGraphicFramePr>
        <p:xfrm>
          <a:off x="457200" y="3910013"/>
          <a:ext cx="7197725" cy="433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6" name="Equation" r:id="rId8" imgW="7197725" imgH="433387" progId="Equation.3">
                  <p:embed/>
                </p:oleObj>
              </mc:Choice>
              <mc:Fallback>
                <p:oleObj name="Equation" r:id="rId8" imgW="7197725" imgH="433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910013"/>
                        <a:ext cx="71977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 title=""/>
          <p:cNvGraphicFramePr>
            <a:graphicFrameLocks noChangeAspect="1"/>
          </p:cNvGraphicFramePr>
          <p:nvPr/>
        </p:nvGraphicFramePr>
        <p:xfrm>
          <a:off x="579438" y="5873750"/>
          <a:ext cx="5432425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7" name="Equation" r:id="rId10" imgW="5432425" imgH="527050" progId="Equation.3">
                  <p:embed/>
                </p:oleObj>
              </mc:Choice>
              <mc:Fallback>
                <p:oleObj name="Equation" r:id="rId10" imgW="5432425" imgH="527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9438" y="5873750"/>
                        <a:ext cx="54324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 title=""/>
          <p:cNvGraphicFramePr>
            <a:graphicFrameLocks noChangeAspect="1"/>
          </p:cNvGraphicFramePr>
          <p:nvPr/>
        </p:nvGraphicFramePr>
        <p:xfrm>
          <a:off x="598488" y="762000"/>
          <a:ext cx="2297112" cy="45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8" name="Equation" r:id="rId12" imgW="2297112" imgH="458788" progId="Equation.3">
                  <p:embed/>
                </p:oleObj>
              </mc:Choice>
              <mc:Fallback>
                <p:oleObj name="Equation" r:id="rId12" imgW="2297112" imgH="45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8488" y="762000"/>
                        <a:ext cx="22971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 title=""/>
          <p:cNvGraphicFramePr>
            <a:graphicFrameLocks noChangeAspect="1"/>
          </p:cNvGraphicFramePr>
          <p:nvPr/>
        </p:nvGraphicFramePr>
        <p:xfrm>
          <a:off x="533400" y="3206750"/>
          <a:ext cx="4495800" cy="538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69" name="Equation" r:id="rId14" imgW="4495800" imgH="538163" progId="Equation.3">
                  <p:embed/>
                </p:oleObj>
              </mc:Choice>
              <mc:Fallback>
                <p:oleObj name="Equation" r:id="rId14" imgW="4495800" imgH="538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3400" y="3206750"/>
                        <a:ext cx="44958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 title=""/>
          <p:cNvGraphicFramePr>
            <a:graphicFrameLocks noChangeAspect="1"/>
          </p:cNvGraphicFramePr>
          <p:nvPr/>
        </p:nvGraphicFramePr>
        <p:xfrm>
          <a:off x="609600" y="4492625"/>
          <a:ext cx="3717925" cy="993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0" name="Equation" r:id="rId16" imgW="3717925" imgH="993775" progId="Equation.3">
                  <p:embed/>
                </p:oleObj>
              </mc:Choice>
              <mc:Fallback>
                <p:oleObj name="Equation" r:id="rId16" imgW="3717925" imgH="993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600" y="4492625"/>
                        <a:ext cx="37179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 title=""/>
          <p:cNvGraphicFramePr>
            <a:graphicFrameLocks noChangeAspect="1"/>
          </p:cNvGraphicFramePr>
          <p:nvPr/>
        </p:nvGraphicFramePr>
        <p:xfrm>
          <a:off x="4648200" y="4495800"/>
          <a:ext cx="3906838" cy="993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1" name="Equation" r:id="rId18" imgW="3906838" imgH="993775" progId="Equation.3">
                  <p:embed/>
                </p:oleObj>
              </mc:Choice>
              <mc:Fallback>
                <p:oleObj name="Equation" r:id="rId18" imgW="3906838" imgH="993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48200" y="4495800"/>
                        <a:ext cx="39068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2" name="Image" r:id="rId20" imgW="7572375" imgH="19050" progId="Photoshop.Image.5">
                  <p:embed/>
                </p:oleObj>
              </mc:Choice>
              <mc:Fallback>
                <p:oleObj name="Image" r:id="rId2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4" title=""/>
          <p:cNvGraphicFramePr>
            <a:graphicFrameLocks noChangeAspect="1"/>
          </p:cNvGraphicFramePr>
          <p:nvPr/>
        </p:nvGraphicFramePr>
        <p:xfrm>
          <a:off x="3810000" y="1797050"/>
          <a:ext cx="3568700" cy="869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3" name="Equation" r:id="rId22" imgW="3568700" imgH="869950" progId="Equation.3">
                  <p:embed/>
                </p:oleObj>
              </mc:Choice>
              <mc:Fallback>
                <p:oleObj name="Equation" r:id="rId22" imgW="3568700" imgH="869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10000" y="1797050"/>
                        <a:ext cx="35687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5" title=""/>
          <p:cNvGraphicFramePr>
            <a:graphicFrameLocks noChangeAspect="1"/>
          </p:cNvGraphicFramePr>
          <p:nvPr/>
        </p:nvGraphicFramePr>
        <p:xfrm>
          <a:off x="4254500" y="2667000"/>
          <a:ext cx="3021013" cy="48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4" name="公式" r:id="rId24" imgW="3021013" imgH="484188" progId="Equation.3">
                  <p:embed/>
                </p:oleObj>
              </mc:Choice>
              <mc:Fallback>
                <p:oleObj name="公式" r:id="rId24" imgW="3021013" imgH="484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54500" y="2667000"/>
                        <a:ext cx="30210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6" title=""/>
          <p:cNvGraphicFramePr>
            <a:graphicFrameLocks noChangeAspect="1"/>
          </p:cNvGraphicFramePr>
          <p:nvPr/>
        </p:nvGraphicFramePr>
        <p:xfrm>
          <a:off x="5099050" y="3009900"/>
          <a:ext cx="3067050" cy="922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5" name="公式" r:id="rId26" imgW="3067050" imgH="922338" progId="Equation.3">
                  <p:embed/>
                </p:oleObj>
              </mc:Choice>
              <mc:Fallback>
                <p:oleObj name="公式" r:id="rId26" imgW="3067050" imgH="922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99050" y="3009900"/>
                        <a:ext cx="30670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6640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kumimoji="1" lang="zh-CN" altLang="en-US" sz="3800" b="1">
                <a:solidFill>
                  <a:schemeClr val="accent2"/>
                </a:solidFill>
              </a:rPr>
              <a:t>四、（</a:t>
            </a:r>
            <a:r>
              <a:rPr kumimoji="1" lang="en-US" altLang="zh-CN" sz="3800" b="1">
                <a:solidFill>
                  <a:schemeClr val="accent2"/>
                </a:solidFill>
              </a:rPr>
              <a:t>0-1</a:t>
            </a:r>
            <a:r>
              <a:rPr kumimoji="1" lang="zh-CN" altLang="en-US" sz="3800" b="1">
                <a:solidFill>
                  <a:schemeClr val="accent2"/>
                </a:solidFill>
              </a:rPr>
              <a:t>）分布参数的置信区间</a:t>
            </a:r>
            <a:endParaRPr kumimoji="1" lang="zh-CN" altLang="en-US" sz="3800" b="1">
              <a:solidFill>
                <a:schemeClr val="accent2"/>
              </a:solidFill>
            </a:endParaRPr>
          </a:p>
        </p:txBody>
      </p:sp>
      <p:sp>
        <p:nvSpPr>
          <p:cNvPr id="57347" name="Rectangle 3" title=""/>
          <p:cNvSpPr/>
          <p:nvPr/>
        </p:nvSpPr>
        <p:spPr>
          <a:xfrm>
            <a:off x="0" y="283845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7348" name="Object 4" title=""/>
          <p:cNvGraphicFramePr>
            <a:graphicFrameLocks noChangeAspect="1"/>
          </p:cNvGraphicFramePr>
          <p:nvPr/>
        </p:nvGraphicFramePr>
        <p:xfrm>
          <a:off x="611188" y="1341438"/>
          <a:ext cx="7848600" cy="231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6" name="图片" r:id="rId2" imgW="7848600" imgH="2317750" progId="Word.Picture.8">
                  <p:embed/>
                </p:oleObj>
              </mc:Choice>
              <mc:Fallback>
                <p:oleObj name="图片" r:id="rId2" imgW="7848600" imgH="231775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1341438"/>
                        <a:ext cx="7848600" cy="23177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 title=""/>
          <p:cNvSpPr/>
          <p:nvPr/>
        </p:nvSpPr>
        <p:spPr>
          <a:xfrm>
            <a:off x="0" y="244316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57350" name="Object 6" title=""/>
          <p:cNvGraphicFramePr>
            <a:graphicFrameLocks noChangeAspect="1"/>
          </p:cNvGraphicFramePr>
          <p:nvPr/>
        </p:nvGraphicFramePr>
        <p:xfrm>
          <a:off x="609600" y="3336925"/>
          <a:ext cx="7562850" cy="3517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7" name="图片" r:id="rId4" imgW="7562850" imgH="3517900" progId="Word.Picture.8">
                  <p:embed/>
                </p:oleObj>
              </mc:Choice>
              <mc:Fallback>
                <p:oleObj name="图片" r:id="rId4" imgW="7562850" imgH="35179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3336925"/>
                        <a:ext cx="7562850" cy="35179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8" name="Text Box 17" title=""/>
          <p:cNvSpPr txBox="1"/>
          <p:nvPr/>
        </p:nvSpPr>
        <p:spPr>
          <a:xfrm>
            <a:off x="393700" y="931863"/>
            <a:ext cx="1371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于是有</a:t>
            </a:r>
            <a:endParaRPr lang="zh-CN" altLang="en-US" sz="2800" b="1"/>
          </a:p>
        </p:txBody>
      </p:sp>
      <p:graphicFrame>
        <p:nvGraphicFramePr>
          <p:cNvPr id="58379" name="Object 18" title=""/>
          <p:cNvGraphicFramePr>
            <a:graphicFrameLocks noChangeAspect="1"/>
          </p:cNvGraphicFramePr>
          <p:nvPr/>
        </p:nvGraphicFramePr>
        <p:xfrm>
          <a:off x="1692275" y="981075"/>
          <a:ext cx="6530975" cy="1398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8" name="Equation" r:id="rId2" imgW="6530975" imgH="1398588" progId="Equation.3">
                  <p:embed/>
                </p:oleObj>
              </mc:Choice>
              <mc:Fallback>
                <p:oleObj name="Equation" r:id="rId2" imgW="6530975" imgH="1398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2275" y="981075"/>
                        <a:ext cx="6530975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58381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58383" name="Text Box 5" title=""/>
          <p:cNvSpPr txBox="1"/>
          <p:nvPr/>
        </p:nvSpPr>
        <p:spPr>
          <a:xfrm>
            <a:off x="595313" y="2684463"/>
            <a:ext cx="3048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而不等式</a:t>
            </a:r>
            <a:endParaRPr lang="zh-CN" altLang="en-US" sz="2800" b="1"/>
          </a:p>
        </p:txBody>
      </p:sp>
      <p:graphicFrame>
        <p:nvGraphicFramePr>
          <p:cNvPr id="58384" name="Object 7" title=""/>
          <p:cNvGraphicFramePr>
            <a:graphicFrameLocks noChangeAspect="1"/>
          </p:cNvGraphicFramePr>
          <p:nvPr/>
        </p:nvGraphicFramePr>
        <p:xfrm>
          <a:off x="2195513" y="3141663"/>
          <a:ext cx="4086225" cy="1328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79" name="Equation" r:id="rId4" imgW="4086225" imgH="1328737" progId="Equation.3">
                  <p:embed/>
                </p:oleObj>
              </mc:Choice>
              <mc:Fallback>
                <p:oleObj name="Equation" r:id="rId4" imgW="4086225" imgH="13287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513" y="3141663"/>
                        <a:ext cx="4086225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Text Box 6" title=""/>
          <p:cNvSpPr txBox="1"/>
          <p:nvPr/>
        </p:nvSpPr>
        <p:spPr>
          <a:xfrm>
            <a:off x="792163" y="4638675"/>
            <a:ext cx="1371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等价于</a:t>
            </a:r>
            <a:endParaRPr lang="zh-CN" altLang="en-US" sz="2800" b="1"/>
          </a:p>
        </p:txBody>
      </p:sp>
      <p:graphicFrame>
        <p:nvGraphicFramePr>
          <p:cNvPr id="58386" name="Object 8" title=""/>
          <p:cNvGraphicFramePr>
            <a:graphicFrameLocks noChangeAspect="1"/>
          </p:cNvGraphicFramePr>
          <p:nvPr/>
        </p:nvGraphicFramePr>
        <p:xfrm>
          <a:off x="971550" y="5157788"/>
          <a:ext cx="6775450" cy="8048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0" name="Equation" r:id="rId6" imgW="6775450" imgH="804862" progId="Equation.3">
                  <p:embed/>
                </p:oleObj>
              </mc:Choice>
              <mc:Fallback>
                <p:oleObj name="Equation" r:id="rId6" imgW="6775450" imgH="8048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5157788"/>
                        <a:ext cx="67754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/>
      <p:bldP spid="58383" grpId="0"/>
      <p:bldP spid="5838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81" name="Text Box 9" title=""/>
          <p:cNvSpPr txBox="1"/>
          <p:nvPr/>
        </p:nvSpPr>
        <p:spPr>
          <a:xfrm>
            <a:off x="379413" y="922338"/>
            <a:ext cx="1371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记</a:t>
            </a:r>
            <a:endParaRPr lang="zh-CN" altLang="en-US" sz="2800" b="1"/>
          </a:p>
        </p:txBody>
      </p:sp>
      <p:graphicFrame>
        <p:nvGraphicFramePr>
          <p:cNvPr id="28677" name="Object 10" title=""/>
          <p:cNvGraphicFramePr>
            <a:graphicFrameLocks noChangeAspect="1"/>
          </p:cNvGraphicFramePr>
          <p:nvPr/>
        </p:nvGraphicFramePr>
        <p:xfrm>
          <a:off x="1979613" y="908050"/>
          <a:ext cx="3810000" cy="960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1" name="Equation" r:id="rId2" imgW="3810000" imgH="960438" progId="Equation.3">
                  <p:embed/>
                </p:oleObj>
              </mc:Choice>
              <mc:Fallback>
                <p:oleObj name="Equation" r:id="rId2" imgW="3810000" imgH="960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613" y="908050"/>
                        <a:ext cx="3810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1" title=""/>
          <p:cNvGraphicFramePr>
            <a:graphicFrameLocks noChangeAspect="1"/>
          </p:cNvGraphicFramePr>
          <p:nvPr/>
        </p:nvGraphicFramePr>
        <p:xfrm>
          <a:off x="1947863" y="2005013"/>
          <a:ext cx="3841750" cy="960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2" name="Equation" r:id="rId4" imgW="3841750" imgH="960437" progId="Equation.3">
                  <p:embed/>
                </p:oleObj>
              </mc:Choice>
              <mc:Fallback>
                <p:oleObj name="Equation" r:id="rId4" imgW="3841750" imgH="9604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7863" y="2005013"/>
                        <a:ext cx="38417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8683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  <p:graphicFrame>
        <p:nvGraphicFramePr>
          <p:cNvPr id="28686" name="Object 5" title=""/>
          <p:cNvGraphicFramePr>
            <a:graphicFrameLocks noChangeAspect="1"/>
          </p:cNvGraphicFramePr>
          <p:nvPr/>
        </p:nvGraphicFramePr>
        <p:xfrm>
          <a:off x="395288" y="3933825"/>
          <a:ext cx="7632700" cy="858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3" name="Equation" r:id="rId6" imgW="7632700" imgH="858838" progId="Equation.3">
                  <p:embed/>
                </p:oleObj>
              </mc:Choice>
              <mc:Fallback>
                <p:oleObj name="Equation" r:id="rId6" imgW="7632700" imgH="858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288" y="3933825"/>
                        <a:ext cx="76327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6" title=""/>
          <p:cNvSpPr txBox="1"/>
          <p:nvPr/>
        </p:nvSpPr>
        <p:spPr>
          <a:xfrm>
            <a:off x="407988" y="3324225"/>
            <a:ext cx="1066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此处</a:t>
            </a:r>
            <a:endParaRPr lang="zh-CN" altLang="en-US" sz="2800" b="1"/>
          </a:p>
        </p:txBody>
      </p:sp>
      <p:graphicFrame>
        <p:nvGraphicFramePr>
          <p:cNvPr id="28688" name="Object 7" title=""/>
          <p:cNvGraphicFramePr>
            <a:graphicFrameLocks noChangeAspect="1"/>
          </p:cNvGraphicFramePr>
          <p:nvPr/>
        </p:nvGraphicFramePr>
        <p:xfrm>
          <a:off x="331788" y="5153025"/>
          <a:ext cx="7696200" cy="531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4" name="Equation" r:id="rId8" imgW="7696200" imgH="531813" progId="Equation.3">
                  <p:embed/>
                </p:oleObj>
              </mc:Choice>
              <mc:Fallback>
                <p:oleObj name="Equation" r:id="rId8" imgW="7696200" imgH="531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788" y="5153025"/>
                        <a:ext cx="7696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8" title=""/>
          <p:cNvGraphicFramePr>
            <a:graphicFrameLocks noChangeAspect="1"/>
          </p:cNvGraphicFramePr>
          <p:nvPr/>
        </p:nvGraphicFramePr>
        <p:xfrm>
          <a:off x="3074988" y="5838825"/>
          <a:ext cx="1406525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5" name="Equation" r:id="rId10" imgW="1406525" imgH="584200" progId="Equation.3">
                  <p:embed/>
                </p:oleObj>
              </mc:Choice>
              <mc:Fallback>
                <p:oleObj name="Equation" r:id="rId10" imgW="1406525" imgH="584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4988" y="5838825"/>
                        <a:ext cx="14065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706" name="Text Box 9" title=""/>
          <p:cNvSpPr txBox="1"/>
          <p:nvPr/>
        </p:nvSpPr>
        <p:spPr>
          <a:xfrm>
            <a:off x="323850" y="1125538"/>
            <a:ext cx="86106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CC3300"/>
                </a:solidFill>
                <a:latin typeface="Times New Roman" charset="0"/>
              </a:rPr>
              <a:t>7</a:t>
            </a:r>
            <a:r>
              <a:rPr lang="en-US" altLang="zh-CN" sz="2800" b="1">
                <a:latin typeface="Times New Roman" charset="0"/>
              </a:rPr>
              <a:t>   </a:t>
            </a:r>
            <a:r>
              <a:rPr lang="zh-CN" altLang="en-US" sz="2800" b="1">
                <a:latin typeface="Times New Roman" charset="0"/>
              </a:rPr>
              <a:t>设在一大批产品中抽取</a:t>
            </a:r>
            <a:r>
              <a:rPr lang="en-US" altLang="zh-CN" sz="2800" b="1">
                <a:latin typeface="Times New Roman" charset="0"/>
              </a:rPr>
              <a:t>100</a:t>
            </a:r>
            <a:r>
              <a:rPr lang="zh-CN" altLang="en-US" sz="2800" b="1">
                <a:latin typeface="Times New Roman" charset="0"/>
              </a:rPr>
              <a:t>个产品，得一级品</a:t>
            </a:r>
            <a:r>
              <a:rPr lang="en-US" altLang="zh-CN" sz="2800" b="1">
                <a:latin typeface="Times New Roman" charset="0"/>
              </a:rPr>
              <a:t>60</a:t>
            </a:r>
            <a:r>
              <a:rPr lang="zh-CN" altLang="en-US" sz="2800" b="1">
                <a:latin typeface="Times New Roman" charset="0"/>
              </a:rPr>
              <a:t>个，求这批产品一级品率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zh-CN" altLang="en-US" sz="2800" b="1">
                <a:latin typeface="Times New Roman" charset="0"/>
              </a:rPr>
              <a:t>的置信度</a:t>
            </a:r>
            <a:r>
              <a:rPr lang="en-US" altLang="zh-CN" sz="2800" b="1">
                <a:latin typeface="Times New Roman" charset="0"/>
              </a:rPr>
              <a:t>0.95</a:t>
            </a:r>
            <a:r>
              <a:rPr lang="zh-CN" altLang="en-US" sz="2800" b="1">
                <a:latin typeface="Times New Roman" charset="0"/>
              </a:rPr>
              <a:t>的置信区间。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29707" name="Text Box 10" title=""/>
          <p:cNvSpPr txBox="1"/>
          <p:nvPr/>
        </p:nvSpPr>
        <p:spPr>
          <a:xfrm>
            <a:off x="400050" y="2192338"/>
            <a:ext cx="10858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latin typeface="宋体" pitchFamily="2" charset="-122"/>
              </a:rPr>
              <a:t>解</a:t>
            </a:r>
            <a:r>
              <a:rPr lang="en-US" altLang="zh-CN" sz="2800" b="1">
                <a:solidFill>
                  <a:srgbClr val="CC3300"/>
                </a:solidFill>
                <a:latin typeface="宋体" pitchFamily="2" charset="-122"/>
              </a:rPr>
              <a:t>: </a:t>
            </a:r>
            <a:endParaRPr lang="en-US" altLang="zh-CN" sz="2800" b="1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9708" name="Text Box 11" title=""/>
          <p:cNvSpPr txBox="1"/>
          <p:nvPr/>
        </p:nvSpPr>
        <p:spPr>
          <a:xfrm>
            <a:off x="1238250" y="2268538"/>
            <a:ext cx="7593013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一级品率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zh-CN" altLang="en-US" sz="2800" b="1">
                <a:latin typeface="Times New Roman" charset="0"/>
              </a:rPr>
              <a:t>是（</a:t>
            </a:r>
            <a:r>
              <a:rPr lang="en-US" altLang="zh-CN" sz="2800" b="1">
                <a:latin typeface="Times New Roman" charset="0"/>
              </a:rPr>
              <a:t>0-1</a:t>
            </a:r>
            <a:r>
              <a:rPr lang="zh-CN" altLang="en-US" sz="2800" b="1">
                <a:latin typeface="Times New Roman" charset="0"/>
              </a:rPr>
              <a:t>）分布的参数，此处 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en-US" altLang="zh-CN" sz="2800" b="1">
                <a:latin typeface="Times New Roman" charset="0"/>
              </a:rPr>
              <a:t>=100</a:t>
            </a:r>
            <a:r>
              <a:rPr lang="zh-CN" altLang="en-US" sz="2800" b="1">
                <a:latin typeface="Times New Roman" charset="0"/>
              </a:rPr>
              <a:t>，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29702" name="Object 12" title=""/>
          <p:cNvGraphicFramePr>
            <a:graphicFrameLocks noChangeAspect="1"/>
          </p:cNvGraphicFramePr>
          <p:nvPr/>
        </p:nvGraphicFramePr>
        <p:xfrm>
          <a:off x="628650" y="2954338"/>
          <a:ext cx="5651500" cy="531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6" name="Equation" r:id="rId2" imgW="5651500" imgH="531812" progId="Equation.3">
                  <p:embed/>
                </p:oleObj>
              </mc:Choice>
              <mc:Fallback>
                <p:oleObj name="Equation" r:id="rId2" imgW="5651500" imgH="5318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650" y="2954338"/>
                        <a:ext cx="56515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3" title=""/>
          <p:cNvGraphicFramePr>
            <a:graphicFrameLocks noChangeAspect="1"/>
          </p:cNvGraphicFramePr>
          <p:nvPr/>
        </p:nvGraphicFramePr>
        <p:xfrm>
          <a:off x="6489700" y="2725738"/>
          <a:ext cx="1225550" cy="882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7" name="Equation" r:id="rId4" imgW="1225550" imgH="882650" progId="Equation.3">
                  <p:embed/>
                </p:oleObj>
              </mc:Choice>
              <mc:Fallback>
                <p:oleObj name="Equation" r:id="rId4" imgW="1225550" imgH="882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9700" y="2725738"/>
                        <a:ext cx="12255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4" title=""/>
          <p:cNvGraphicFramePr>
            <a:graphicFrameLocks noChangeAspect="1"/>
          </p:cNvGraphicFramePr>
          <p:nvPr/>
        </p:nvGraphicFramePr>
        <p:xfrm>
          <a:off x="7575550" y="2878138"/>
          <a:ext cx="1206500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8" name="Equation" r:id="rId6" imgW="1206500" imgH="496887" progId="Equation.3">
                  <p:embed/>
                </p:oleObj>
              </mc:Choice>
              <mc:Fallback>
                <p:oleObj name="Equation" r:id="rId6" imgW="1206500" imgH="4968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75550" y="2878138"/>
                        <a:ext cx="12065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9710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/>
      <p:bldP spid="29707" grpId="0"/>
      <p:bldP spid="2970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2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8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5" title=""/>
          <p:cNvGraphicFramePr>
            <a:graphicFrameLocks noChangeAspect="1"/>
          </p:cNvGraphicFramePr>
          <p:nvPr/>
        </p:nvGraphicFramePr>
        <p:xfrm>
          <a:off x="838200" y="912813"/>
          <a:ext cx="3886200" cy="644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0" name="Equation" r:id="rId4" imgW="3886200" imgH="644525" progId="Equation.3">
                  <p:embed/>
                </p:oleObj>
              </mc:Choice>
              <mc:Fallback>
                <p:oleObj name="Equation" r:id="rId4" imgW="3886200" imgH="644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912813"/>
                        <a:ext cx="38862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" title=""/>
          <p:cNvGraphicFramePr>
            <a:graphicFrameLocks noChangeAspect="1"/>
          </p:cNvGraphicFramePr>
          <p:nvPr/>
        </p:nvGraphicFramePr>
        <p:xfrm>
          <a:off x="703263" y="1673225"/>
          <a:ext cx="5127625" cy="673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1" name="Equation" r:id="rId6" imgW="5127625" imgH="673100" progId="Equation.3">
                  <p:embed/>
                </p:oleObj>
              </mc:Choice>
              <mc:Fallback>
                <p:oleObj name="Equation" r:id="rId6" imgW="5127625" imgH="673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3263" y="1673225"/>
                        <a:ext cx="51276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7" title=""/>
          <p:cNvGraphicFramePr>
            <a:graphicFrameLocks noChangeAspect="1"/>
          </p:cNvGraphicFramePr>
          <p:nvPr/>
        </p:nvGraphicFramePr>
        <p:xfrm>
          <a:off x="685800" y="2301875"/>
          <a:ext cx="2643188" cy="673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2" name="Equation" r:id="rId8" imgW="2643188" imgH="673100" progId="Equation.3">
                  <p:embed/>
                </p:oleObj>
              </mc:Choice>
              <mc:Fallback>
                <p:oleObj name="Equation" r:id="rId8" imgW="2643188" imgH="673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2301875"/>
                        <a:ext cx="26431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8" title=""/>
          <p:cNvSpPr txBox="1"/>
          <p:nvPr/>
        </p:nvSpPr>
        <p:spPr>
          <a:xfrm>
            <a:off x="762000" y="3048000"/>
            <a:ext cx="1295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于是</a:t>
            </a:r>
            <a:endParaRPr lang="zh-CN" altLang="en-US" sz="2800" b="1"/>
          </a:p>
        </p:txBody>
      </p:sp>
      <p:graphicFrame>
        <p:nvGraphicFramePr>
          <p:cNvPr id="30726" name="Object 9" title=""/>
          <p:cNvGraphicFramePr>
            <a:graphicFrameLocks noChangeAspect="1"/>
          </p:cNvGraphicFramePr>
          <p:nvPr/>
        </p:nvGraphicFramePr>
        <p:xfrm>
          <a:off x="2255838" y="2971800"/>
          <a:ext cx="3602037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3" name="Equation" r:id="rId10" imgW="3602037" imgH="584200" progId="Equation.3">
                  <p:embed/>
                </p:oleObj>
              </mc:Choice>
              <mc:Fallback>
                <p:oleObj name="Equation" r:id="rId10" imgW="3602037" imgH="584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55838" y="2971800"/>
                        <a:ext cx="36020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10" title=""/>
          <p:cNvSpPr/>
          <p:nvPr/>
        </p:nvSpPr>
        <p:spPr>
          <a:xfrm>
            <a:off x="762000" y="3671888"/>
            <a:ext cx="8031163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latin typeface="Times New Roman" charset="0"/>
              </a:rPr>
              <a:t>故得 </a:t>
            </a:r>
            <a:r>
              <a:rPr lang="en-US" altLang="zh-CN" sz="2800" b="1" i="1">
                <a:latin typeface="Times New Roman" charset="0"/>
              </a:rPr>
              <a:t>p </a:t>
            </a:r>
            <a:r>
              <a:rPr lang="zh-CN" altLang="en-US" sz="2800" b="1">
                <a:latin typeface="Times New Roman" charset="0"/>
              </a:rPr>
              <a:t>的置信度</a:t>
            </a:r>
            <a:r>
              <a:rPr lang="en-US" altLang="zh-CN" sz="2800" b="1">
                <a:latin typeface="Times New Roman" charset="0"/>
              </a:rPr>
              <a:t>0.95</a:t>
            </a:r>
            <a:r>
              <a:rPr lang="zh-CN" altLang="en-US" sz="2800" b="1">
                <a:latin typeface="Times New Roman" charset="0"/>
              </a:rPr>
              <a:t>的置信区间为（</a:t>
            </a:r>
            <a:r>
              <a:rPr lang="en-US" altLang="zh-CN" sz="2800" b="1">
                <a:latin typeface="Times New Roman" charset="0"/>
              </a:rPr>
              <a:t>0.50,  0.69</a:t>
            </a:r>
            <a:r>
              <a:rPr lang="zh-CN" altLang="en-US" sz="2800" b="1">
                <a:latin typeface="Times New Roman" charset="0"/>
              </a:rPr>
              <a:t>）。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30729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30730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174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5" title=""/>
          <p:cNvSpPr/>
          <p:nvPr/>
        </p:nvSpPr>
        <p:spPr>
          <a:xfrm>
            <a:off x="457200" y="685800"/>
            <a:ext cx="57150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五、单侧置信区间</a:t>
            </a:r>
            <a:endParaRPr lang="zh-CN" altLang="en-US" sz="2800" b="1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31747" name="Object 6" title=""/>
          <p:cNvGraphicFramePr>
            <a:graphicFrameLocks noChangeAspect="1"/>
          </p:cNvGraphicFramePr>
          <p:nvPr/>
        </p:nvGraphicFramePr>
        <p:xfrm>
          <a:off x="593725" y="1268413"/>
          <a:ext cx="8139113" cy="1068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5" name="Equation" r:id="rId4" imgW="8139113" imgH="1068387" progId="Equation.3">
                  <p:embed/>
                </p:oleObj>
              </mc:Choice>
              <mc:Fallback>
                <p:oleObj name="Equation" r:id="rId4" imgW="8139113" imgH="1068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725" y="1268413"/>
                        <a:ext cx="8139113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 title=""/>
          <p:cNvGraphicFramePr>
            <a:graphicFrameLocks noChangeAspect="1"/>
          </p:cNvGraphicFramePr>
          <p:nvPr/>
        </p:nvGraphicFramePr>
        <p:xfrm>
          <a:off x="1963738" y="2465388"/>
          <a:ext cx="4897437" cy="549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6" name="Equation" r:id="rId6" imgW="4897437" imgH="549275" progId="Equation.3">
                  <p:embed/>
                </p:oleObj>
              </mc:Choice>
              <mc:Fallback>
                <p:oleObj name="Equation" r:id="rId6" imgW="4897437" imgH="549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3738" y="2465388"/>
                        <a:ext cx="48974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 title=""/>
          <p:cNvGraphicFramePr>
            <a:graphicFrameLocks noChangeAspect="1"/>
          </p:cNvGraphicFramePr>
          <p:nvPr/>
        </p:nvGraphicFramePr>
        <p:xfrm>
          <a:off x="441325" y="3244850"/>
          <a:ext cx="8215313" cy="500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7" name="Equation" r:id="rId8" imgW="8215313" imgH="500063" progId="Equation.3">
                  <p:embed/>
                </p:oleObj>
              </mc:Choice>
              <mc:Fallback>
                <p:oleObj name="Equation" r:id="rId8" imgW="8215313" imgH="500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325" y="3244850"/>
                        <a:ext cx="82153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0" title=""/>
          <p:cNvSpPr txBox="1"/>
          <p:nvPr/>
        </p:nvSpPr>
        <p:spPr>
          <a:xfrm>
            <a:off x="457200" y="1235075"/>
            <a:ext cx="1905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定义：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31750" name="Object 11" title=""/>
          <p:cNvGraphicFramePr>
            <a:graphicFrameLocks noChangeAspect="1"/>
          </p:cNvGraphicFramePr>
          <p:nvPr/>
        </p:nvGraphicFramePr>
        <p:xfrm>
          <a:off x="457200" y="3873500"/>
          <a:ext cx="4014788" cy="500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8" name="Equation" r:id="rId10" imgW="4014788" imgH="500063" progId="Equation.3">
                  <p:embed/>
                </p:oleObj>
              </mc:Choice>
              <mc:Fallback>
                <p:oleObj name="Equation" r:id="rId10" imgW="4014788" imgH="500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3873500"/>
                        <a:ext cx="40147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2" title=""/>
          <p:cNvGraphicFramePr>
            <a:graphicFrameLocks noChangeAspect="1"/>
          </p:cNvGraphicFramePr>
          <p:nvPr/>
        </p:nvGraphicFramePr>
        <p:xfrm>
          <a:off x="914400" y="4495800"/>
          <a:ext cx="4830763" cy="600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999" name="Equation" r:id="rId12" imgW="4830763" imgH="600075" progId="Equation.3">
                  <p:embed/>
                </p:oleObj>
              </mc:Choice>
              <mc:Fallback>
                <p:oleObj name="Equation" r:id="rId12" imgW="4830763" imgH="600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4495800"/>
                        <a:ext cx="48307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3" title=""/>
          <p:cNvGraphicFramePr>
            <a:graphicFrameLocks noChangeAspect="1"/>
          </p:cNvGraphicFramePr>
          <p:nvPr/>
        </p:nvGraphicFramePr>
        <p:xfrm>
          <a:off x="2087563" y="5029200"/>
          <a:ext cx="4895850" cy="614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0" name="Equation" r:id="rId14" imgW="4895850" imgH="614363" progId="Equation.3">
                  <p:embed/>
                </p:oleObj>
              </mc:Choice>
              <mc:Fallback>
                <p:oleObj name="Equation" r:id="rId14" imgW="4895850" imgH="614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87563" y="5029200"/>
                        <a:ext cx="48958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4" title=""/>
          <p:cNvGraphicFramePr>
            <a:graphicFrameLocks noChangeAspect="1"/>
          </p:cNvGraphicFramePr>
          <p:nvPr/>
        </p:nvGraphicFramePr>
        <p:xfrm>
          <a:off x="533400" y="5576888"/>
          <a:ext cx="8277225" cy="558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1" name="Equation" r:id="rId16" imgW="8277225" imgH="558800" progId="Equation.3">
                  <p:embed/>
                </p:oleObj>
              </mc:Choice>
              <mc:Fallback>
                <p:oleObj name="Equation" r:id="rId16" imgW="8277225" imgH="558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3400" y="5576888"/>
                        <a:ext cx="82772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5" title=""/>
          <p:cNvGraphicFramePr>
            <a:graphicFrameLocks noChangeAspect="1"/>
          </p:cNvGraphicFramePr>
          <p:nvPr/>
        </p:nvGraphicFramePr>
        <p:xfrm>
          <a:off x="582613" y="6034088"/>
          <a:ext cx="4013200" cy="560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2" name="Equation" r:id="rId18" imgW="4013200" imgH="560387" progId="Equation.3">
                  <p:embed/>
                </p:oleObj>
              </mc:Choice>
              <mc:Fallback>
                <p:oleObj name="Equation" r:id="rId18" imgW="4013200" imgH="560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2613" y="6034088"/>
                        <a:ext cx="40132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31758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  <p:bldP spid="317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Object 4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 title=""/>
          <p:cNvGraphicFramePr>
            <a:graphicFrameLocks noChangeAspect="1"/>
          </p:cNvGraphicFramePr>
          <p:nvPr/>
        </p:nvGraphicFramePr>
        <p:xfrm>
          <a:off x="2451100" y="620713"/>
          <a:ext cx="4864100" cy="1128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4" name="Equation" r:id="rId4" imgW="4864100" imgH="1128712" progId="Equation.3">
                  <p:embed/>
                </p:oleObj>
              </mc:Choice>
              <mc:Fallback>
                <p:oleObj name="Equation" r:id="rId4" imgW="4864100" imgH="11287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0" y="620713"/>
                        <a:ext cx="48641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 title=""/>
          <p:cNvGraphicFramePr>
            <a:graphicFrameLocks noChangeAspect="1"/>
          </p:cNvGraphicFramePr>
          <p:nvPr/>
        </p:nvGraphicFramePr>
        <p:xfrm>
          <a:off x="3175000" y="1709738"/>
          <a:ext cx="4140200" cy="1030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5" name="Equation" r:id="rId6" imgW="4140200" imgH="1030287" progId="Equation.3">
                  <p:embed/>
                </p:oleObj>
              </mc:Choice>
              <mc:Fallback>
                <p:oleObj name="Equation" r:id="rId6" imgW="4140200" imgH="10302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5000" y="1709738"/>
                        <a:ext cx="41402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" title=""/>
          <p:cNvGraphicFramePr>
            <a:graphicFrameLocks noChangeAspect="1"/>
          </p:cNvGraphicFramePr>
          <p:nvPr/>
        </p:nvGraphicFramePr>
        <p:xfrm>
          <a:off x="2992438" y="2724150"/>
          <a:ext cx="5084762" cy="1025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6" name="Equation" r:id="rId8" imgW="5084762" imgH="1025525" progId="Equation.3">
                  <p:embed/>
                </p:oleObj>
              </mc:Choice>
              <mc:Fallback>
                <p:oleObj name="Equation" r:id="rId8" imgW="5084762" imgH="1025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92438" y="2724150"/>
                        <a:ext cx="50847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 title=""/>
          <p:cNvSpPr txBox="1"/>
          <p:nvPr/>
        </p:nvSpPr>
        <p:spPr>
          <a:xfrm>
            <a:off x="304800" y="3654425"/>
            <a:ext cx="3810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它们的观察值分别为：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2294" name="Object 9" title=""/>
          <p:cNvGraphicFramePr>
            <a:graphicFrameLocks noChangeAspect="1"/>
          </p:cNvGraphicFramePr>
          <p:nvPr/>
        </p:nvGraphicFramePr>
        <p:xfrm>
          <a:off x="1371600" y="4052888"/>
          <a:ext cx="2166938" cy="1201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7" name="Equation" r:id="rId10" imgW="2166938" imgH="1201737" progId="Equation.3">
                  <p:embed/>
                </p:oleObj>
              </mc:Choice>
              <mc:Fallback>
                <p:oleObj name="Equation" r:id="rId10" imgW="2166938" imgH="12017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4052888"/>
                        <a:ext cx="2166938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0" title=""/>
          <p:cNvGraphicFramePr>
            <a:graphicFrameLocks noChangeAspect="1"/>
          </p:cNvGraphicFramePr>
          <p:nvPr/>
        </p:nvGraphicFramePr>
        <p:xfrm>
          <a:off x="1323975" y="5176838"/>
          <a:ext cx="6905625" cy="1046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8" name="Equation" r:id="rId12" imgW="6905625" imgH="1046162" progId="Equation.3">
                  <p:embed/>
                </p:oleObj>
              </mc:Choice>
              <mc:Fallback>
                <p:oleObj name="Equation" r:id="rId12" imgW="6905625" imgH="1046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23975" y="5176838"/>
                        <a:ext cx="69056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3" title=""/>
          <p:cNvSpPr txBox="1"/>
          <p:nvPr/>
        </p:nvSpPr>
        <p:spPr>
          <a:xfrm>
            <a:off x="304800" y="849313"/>
            <a:ext cx="2362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样本标准差</a:t>
            </a:r>
            <a:endParaRPr lang="zh-CN" altLang="en-US" sz="2800" b="1"/>
          </a:p>
        </p:txBody>
      </p:sp>
      <p:sp>
        <p:nvSpPr>
          <p:cNvPr id="12298" name="Text Box 14" title=""/>
          <p:cNvSpPr txBox="1"/>
          <p:nvPr/>
        </p:nvSpPr>
        <p:spPr>
          <a:xfrm>
            <a:off x="304800" y="1897063"/>
            <a:ext cx="3048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样本</a:t>
            </a:r>
            <a:r>
              <a:rPr lang="en-US" altLang="zh-CN" sz="2800" b="1" i="1">
                <a:latin typeface="Times New Roman" charset="0"/>
              </a:rPr>
              <a:t>k </a:t>
            </a:r>
            <a:r>
              <a:rPr lang="zh-CN" altLang="en-US" sz="2800" b="1">
                <a:latin typeface="Times New Roman" charset="0"/>
              </a:rPr>
              <a:t>阶原点矩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12299" name="Text Box 15" title=""/>
          <p:cNvSpPr txBox="1"/>
          <p:nvPr/>
        </p:nvSpPr>
        <p:spPr>
          <a:xfrm>
            <a:off x="304800" y="2906713"/>
            <a:ext cx="3048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样本</a:t>
            </a:r>
            <a:r>
              <a:rPr lang="en-US" altLang="zh-CN" sz="2800" b="1" i="1">
                <a:latin typeface="Times New Roman" charset="0"/>
              </a:rPr>
              <a:t>k </a:t>
            </a:r>
            <a:r>
              <a:rPr lang="zh-CN" altLang="en-US" sz="2800" b="1">
                <a:latin typeface="Times New Roman" charset="0"/>
              </a:rPr>
              <a:t>阶中心矩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12300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2301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7" grpId="0"/>
      <p:bldP spid="12298" grpId="0"/>
      <p:bldP spid="1229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9396" name="Object 4" title=""/>
          <p:cNvGraphicFramePr>
            <a:graphicFrameLocks noChangeAspect="1"/>
          </p:cNvGraphicFramePr>
          <p:nvPr/>
        </p:nvGraphicFramePr>
        <p:xfrm>
          <a:off x="395288" y="333375"/>
          <a:ext cx="7848600" cy="2709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3" name="图片" r:id="rId2" imgW="7848600" imgH="2709863" progId="Word.Picture.8">
                  <p:embed/>
                </p:oleObj>
              </mc:Choice>
              <mc:Fallback>
                <p:oleObj name="图片" r:id="rId2" imgW="7848600" imgH="2709863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333375"/>
                        <a:ext cx="7848600" cy="27098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8" name="Rectangle 2" title=""/>
          <p:cNvSpPr/>
          <p:nvPr/>
        </p:nvSpPr>
        <p:spPr>
          <a:xfrm>
            <a:off x="0" y="283845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60419" name="Object 3" title=""/>
          <p:cNvGraphicFramePr>
            <a:graphicFrameLocks noChangeAspect="1"/>
          </p:cNvGraphicFramePr>
          <p:nvPr/>
        </p:nvGraphicFramePr>
        <p:xfrm>
          <a:off x="395288" y="260350"/>
          <a:ext cx="6337300" cy="2112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4" name="图片" r:id="rId2" imgW="6337300" imgH="2112963" progId="Word.Picture.8">
                  <p:embed/>
                </p:oleObj>
              </mc:Choice>
              <mc:Fallback>
                <p:oleObj name="图片" r:id="rId2" imgW="6337300" imgH="2112963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260350"/>
                        <a:ext cx="6337300" cy="21129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 title="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60421" name="Object 5" title=""/>
          <p:cNvGraphicFramePr>
            <a:graphicFrameLocks noChangeAspect="1"/>
          </p:cNvGraphicFramePr>
          <p:nvPr/>
        </p:nvGraphicFramePr>
        <p:xfrm>
          <a:off x="611188" y="2349500"/>
          <a:ext cx="6985000" cy="187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5" name="图片" r:id="rId4" imgW="6985000" imgH="1873250" progId="Word.Picture.8">
                  <p:embed/>
                </p:oleObj>
              </mc:Choice>
              <mc:Fallback>
                <p:oleObj name="图片" r:id="rId4" imgW="6985000" imgH="187325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2349500"/>
                        <a:ext cx="6985000" cy="18732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Rectangle 6" title="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60423" name="Object 7" title=""/>
          <p:cNvGraphicFramePr>
            <a:graphicFrameLocks noChangeAspect="1"/>
          </p:cNvGraphicFramePr>
          <p:nvPr/>
        </p:nvGraphicFramePr>
        <p:xfrm>
          <a:off x="1042988" y="4005263"/>
          <a:ext cx="5400675" cy="2106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6" name="图片" r:id="rId6" imgW="5400675" imgH="2106612" progId="Word.Picture.8">
                  <p:embed/>
                </p:oleObj>
              </mc:Choice>
              <mc:Fallback>
                <p:oleObj name="图片" r:id="rId6" imgW="5400675" imgH="2106612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988" y="4005263"/>
                        <a:ext cx="5400675" cy="210661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Rectangle 2" title=""/>
          <p:cNvSpPr/>
          <p:nvPr/>
        </p:nvSpPr>
        <p:spPr>
          <a:xfrm>
            <a:off x="468313" y="268288"/>
            <a:ext cx="1008062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r>
              <a:rPr kumimoji="0" lang="zh-CN" altLang="en-US" sz="2800">
                <a:latin typeface="Times New Roman" charset="0"/>
                <a:ea typeface="Times New Roman" charset="0"/>
              </a:rPr>
              <a:t>又由</a:t>
            </a:r>
            <a:r>
              <a:rPr kumimoji="0" lang="zh-CN" altLang="en-US" sz="1000">
                <a:latin typeface="Times New Roman" charset="0"/>
                <a:ea typeface="Times New Roman" charset="0"/>
              </a:rPr>
              <a:t>                    </a:t>
            </a:r>
            <a:endParaRPr kumimoji="0" lang="zh-CN" altLang="en-US" sz="1800">
              <a:latin typeface="Arial"/>
            </a:endParaRPr>
          </a:p>
        </p:txBody>
      </p:sp>
      <p:graphicFrame>
        <p:nvGraphicFramePr>
          <p:cNvPr id="61443" name="Object 3" title=""/>
          <p:cNvGraphicFramePr>
            <a:graphicFrameLocks noChangeAspect="1"/>
          </p:cNvGraphicFramePr>
          <p:nvPr/>
        </p:nvGraphicFramePr>
        <p:xfrm>
          <a:off x="2051050" y="188913"/>
          <a:ext cx="1655763" cy="1095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7" name="公式" r:id="rId2" imgW="1655763" imgH="1095375" progId="Equation.3">
                  <p:embed/>
                </p:oleObj>
              </mc:Choice>
              <mc:Fallback>
                <p:oleObj name="公式" r:id="rId2" imgW="1655763" imgH="1095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1050" y="188913"/>
                        <a:ext cx="1655763" cy="10953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 title=""/>
          <p:cNvSpPr/>
          <p:nvPr/>
        </p:nvSpPr>
        <p:spPr>
          <a:xfrm>
            <a:off x="3708400" y="476250"/>
            <a:ext cx="57626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r>
              <a:rPr kumimoji="0" lang="zh-CN" altLang="en-US" sz="2800">
                <a:latin typeface="Times New Roman" charset="0"/>
                <a:ea typeface="Times New Roman" charset="0"/>
              </a:rPr>
              <a:t>～</a:t>
            </a:r>
            <a:endParaRPr kumimoji="0" lang="zh-CN" altLang="en-US" sz="2800">
              <a:latin typeface="Arial"/>
            </a:endParaRPr>
          </a:p>
        </p:txBody>
      </p:sp>
      <p:graphicFrame>
        <p:nvGraphicFramePr>
          <p:cNvPr id="61445" name="Object 5" title=""/>
          <p:cNvGraphicFramePr>
            <a:graphicFrameLocks noChangeAspect="1"/>
          </p:cNvGraphicFramePr>
          <p:nvPr/>
        </p:nvGraphicFramePr>
        <p:xfrm>
          <a:off x="4356100" y="404813"/>
          <a:ext cx="1584325" cy="558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8" name="公式" r:id="rId4" imgW="1584325" imgH="558800" progId="Equation.3">
                  <p:embed/>
                </p:oleObj>
              </mc:Choice>
              <mc:Fallback>
                <p:oleObj name="公式" r:id="rId4" imgW="1584325" imgH="558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6100" y="404813"/>
                        <a:ext cx="1584325" cy="5588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6" title=""/>
          <p:cNvSpPr/>
          <p:nvPr/>
        </p:nvSpPr>
        <p:spPr>
          <a:xfrm>
            <a:off x="539750" y="1347788"/>
            <a:ext cx="6477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r>
              <a:rPr kumimoji="0" lang="zh-CN" altLang="en-US" sz="2800">
                <a:latin typeface="宋体" pitchFamily="2" charset="-122"/>
                <a:ea typeface="Times New Roman" charset="0"/>
              </a:rPr>
              <a:t>有 </a:t>
            </a:r>
            <a:r>
              <a:rPr kumimoji="0" lang="zh-CN" altLang="en-US" sz="1000">
                <a:latin typeface="Times New Roman" charset="0"/>
                <a:ea typeface="Times New Roman" charset="0"/>
              </a:rPr>
              <a:t>                 </a:t>
            </a:r>
            <a:endParaRPr kumimoji="0" lang="zh-CN" altLang="en-US" sz="1800">
              <a:latin typeface="Arial"/>
            </a:endParaRPr>
          </a:p>
        </p:txBody>
      </p:sp>
      <p:graphicFrame>
        <p:nvGraphicFramePr>
          <p:cNvPr id="61447" name="Object 7" title=""/>
          <p:cNvGraphicFramePr>
            <a:graphicFrameLocks noChangeAspect="1"/>
          </p:cNvGraphicFramePr>
          <p:nvPr/>
        </p:nvGraphicFramePr>
        <p:xfrm>
          <a:off x="2124075" y="1341438"/>
          <a:ext cx="3816350" cy="854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09" name="公式" r:id="rId6" imgW="3816350" imgH="854075" progId="Equation.3">
                  <p:embed/>
                </p:oleObj>
              </mc:Choice>
              <mc:Fallback>
                <p:oleObj name="公式" r:id="rId6" imgW="3816350" imgH="854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4075" y="1341438"/>
                        <a:ext cx="3816350" cy="8540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8" title=""/>
          <p:cNvSpPr/>
          <p:nvPr/>
        </p:nvSpPr>
        <p:spPr>
          <a:xfrm>
            <a:off x="684213" y="2284413"/>
            <a:ext cx="719137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r>
              <a:rPr kumimoji="0" lang="zh-CN" altLang="en-US" sz="2800">
                <a:latin typeface="宋体" pitchFamily="2" charset="-122"/>
                <a:ea typeface="Times New Roman" charset="0"/>
              </a:rPr>
              <a:t>即   </a:t>
            </a:r>
            <a:r>
              <a:rPr kumimoji="0" lang="zh-CN" altLang="en-US" sz="1000">
                <a:latin typeface="Times New Roman" charset="0"/>
                <a:ea typeface="Times New Roman" charset="0"/>
              </a:rPr>
              <a:t>                 </a:t>
            </a:r>
            <a:endParaRPr kumimoji="0" lang="zh-CN" altLang="en-US" sz="1800">
              <a:latin typeface="Arial"/>
            </a:endParaRPr>
          </a:p>
        </p:txBody>
      </p:sp>
      <p:graphicFrame>
        <p:nvGraphicFramePr>
          <p:cNvPr id="61449" name="Object 9" title=""/>
          <p:cNvGraphicFramePr>
            <a:graphicFrameLocks noChangeAspect="1"/>
          </p:cNvGraphicFramePr>
          <p:nvPr/>
        </p:nvGraphicFramePr>
        <p:xfrm>
          <a:off x="2195513" y="2276475"/>
          <a:ext cx="3313112" cy="903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10" name="公式" r:id="rId8" imgW="3313112" imgH="903288" progId="Equation.3">
                  <p:embed/>
                </p:oleObj>
              </mc:Choice>
              <mc:Fallback>
                <p:oleObj name="公式" r:id="rId8" imgW="3313112" imgH="9032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5513" y="2276475"/>
                        <a:ext cx="3313112" cy="90328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" title=""/>
          <p:cNvSpPr/>
          <p:nvPr/>
        </p:nvSpPr>
        <p:spPr>
          <a:xfrm>
            <a:off x="0" y="278606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61451" name="" title=""/>
          <p:cNvGraphicFramePr>
            <a:graphicFrameLocks noChangeAspect="1"/>
          </p:cNvGraphicFramePr>
          <p:nvPr/>
        </p:nvGraphicFramePr>
        <p:xfrm>
          <a:off x="539750" y="3429000"/>
          <a:ext cx="7848600" cy="2324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11" name="图片" r:id="rId10" imgW="7848600" imgH="2324100" progId="Word.Picture.8">
                  <p:embed/>
                </p:oleObj>
              </mc:Choice>
              <mc:Fallback>
                <p:oleObj name="图片" r:id="rId10" imgW="7848600" imgH="23241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3429000"/>
                        <a:ext cx="7848600" cy="23241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4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Rectangle 2" title=""/>
          <p:cNvSpPr/>
          <p:nvPr/>
        </p:nvSpPr>
        <p:spPr>
          <a:xfrm>
            <a:off x="0" y="28860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62467" name="Object 3" title=""/>
          <p:cNvGraphicFramePr>
            <a:graphicFrameLocks noChangeAspect="1"/>
          </p:cNvGraphicFramePr>
          <p:nvPr/>
        </p:nvGraphicFramePr>
        <p:xfrm>
          <a:off x="395288" y="260350"/>
          <a:ext cx="8208962" cy="2166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12" name="图片" r:id="rId2" imgW="8208962" imgH="2166938" progId="Word.Picture.8">
                  <p:embed/>
                </p:oleObj>
              </mc:Choice>
              <mc:Fallback>
                <p:oleObj name="图片" r:id="rId2" imgW="8208962" imgH="216693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260350"/>
                        <a:ext cx="8208962" cy="216693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 title=""/>
          <p:cNvSpPr/>
          <p:nvPr/>
        </p:nvSpPr>
        <p:spPr>
          <a:xfrm>
            <a:off x="0" y="303371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62469" name="Object 5" title=""/>
          <p:cNvGraphicFramePr>
            <a:graphicFrameLocks noChangeAspect="1"/>
          </p:cNvGraphicFramePr>
          <p:nvPr/>
        </p:nvGraphicFramePr>
        <p:xfrm>
          <a:off x="395288" y="2276475"/>
          <a:ext cx="8497887" cy="15922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13" name="图片" r:id="rId4" imgW="8497887" imgH="1592263" progId="Word.Picture.8">
                  <p:embed/>
                </p:oleObj>
              </mc:Choice>
              <mc:Fallback>
                <p:oleObj name="图片" r:id="rId4" imgW="8497887" imgH="1592263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2276475"/>
                        <a:ext cx="8497887" cy="15922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6" title=""/>
          <p:cNvSpPr/>
          <p:nvPr/>
        </p:nvSpPr>
        <p:spPr>
          <a:xfrm>
            <a:off x="0" y="303371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62471" name="Object 7" title=""/>
          <p:cNvGraphicFramePr>
            <a:graphicFrameLocks noChangeAspect="1"/>
          </p:cNvGraphicFramePr>
          <p:nvPr/>
        </p:nvGraphicFramePr>
        <p:xfrm>
          <a:off x="323850" y="3933825"/>
          <a:ext cx="8135938" cy="2084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2014" name="图片" r:id="rId6" imgW="8135938" imgH="2084388" progId="Word.Picture.8">
                  <p:embed/>
                </p:oleObj>
              </mc:Choice>
              <mc:Fallback>
                <p:oleObj name="图片" r:id="rId6" imgW="8135938" imgH="208438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850" y="3933825"/>
                        <a:ext cx="8135938" cy="208438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作业:21,23,25,26,28,30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 title=""/>
          <p:cNvGraphicFramePr>
            <a:graphicFrameLocks noChangeAspect="1"/>
          </p:cNvGraphicFramePr>
          <p:nvPr/>
        </p:nvGraphicFramePr>
        <p:xfrm>
          <a:off x="1109663" y="633413"/>
          <a:ext cx="3919537" cy="1255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0" name="Equation" r:id="rId4" imgW="3919537" imgH="1255712" progId="Equation.3">
                  <p:embed/>
                </p:oleObj>
              </mc:Choice>
              <mc:Fallback>
                <p:oleObj name="Equation" r:id="rId4" imgW="3919537" imgH="12557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9663" y="633413"/>
                        <a:ext cx="3919537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 title=""/>
          <p:cNvGraphicFramePr>
            <a:graphicFrameLocks noChangeAspect="1"/>
          </p:cNvGraphicFramePr>
          <p:nvPr/>
        </p:nvGraphicFramePr>
        <p:xfrm>
          <a:off x="1069975" y="1905000"/>
          <a:ext cx="4111625" cy="1063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1" name="Equation" r:id="rId6" imgW="4111625" imgH="1063625" progId="Equation.3">
                  <p:embed/>
                </p:oleObj>
              </mc:Choice>
              <mc:Fallback>
                <p:oleObj name="Equation" r:id="rId6" imgW="4111625" imgH="1063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9975" y="1905000"/>
                        <a:ext cx="41116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 title=""/>
          <p:cNvGraphicFramePr>
            <a:graphicFrameLocks noChangeAspect="1"/>
          </p:cNvGraphicFramePr>
          <p:nvPr/>
        </p:nvGraphicFramePr>
        <p:xfrm>
          <a:off x="1001713" y="2895600"/>
          <a:ext cx="5018087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2" name="Equation" r:id="rId8" imgW="5018087" imgH="1066800" progId="Equation.3">
                  <p:embed/>
                </p:oleObj>
              </mc:Choice>
              <mc:Fallback>
                <p:oleObj name="Equation" r:id="rId8" imgW="5018087" imgH="1066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1713" y="2895600"/>
                        <a:ext cx="50180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8" title=""/>
          <p:cNvSpPr txBox="1"/>
          <p:nvPr/>
        </p:nvSpPr>
        <p:spPr>
          <a:xfrm>
            <a:off x="685800" y="3930650"/>
            <a:ext cx="7924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分别称为样本均值、样本方差、样本标准差、样本</a:t>
            </a:r>
            <a:r>
              <a:rPr lang="en-US" altLang="zh-CN" sz="2800" b="1" i="1">
                <a:latin typeface="Times New Roman" charset="0"/>
              </a:rPr>
              <a:t>k </a:t>
            </a:r>
            <a:r>
              <a:rPr lang="zh-CN" altLang="en-US" sz="2800" b="1">
                <a:latin typeface="Times New Roman" charset="0"/>
              </a:rPr>
              <a:t>阶原点矩、样本</a:t>
            </a:r>
            <a:r>
              <a:rPr lang="en-US" altLang="zh-CN" sz="2800" b="1" i="1">
                <a:latin typeface="Times New Roman" charset="0"/>
              </a:rPr>
              <a:t>k </a:t>
            </a:r>
            <a:r>
              <a:rPr lang="zh-CN" altLang="en-US" sz="2800" b="1">
                <a:latin typeface="Times New Roman" charset="0"/>
              </a:rPr>
              <a:t>阶中心矩的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观察值</a:t>
            </a:r>
            <a:r>
              <a:rPr lang="zh-CN" altLang="en-US" sz="2800" b="1">
                <a:latin typeface="Times New Roman" charset="0"/>
              </a:rPr>
              <a:t>。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13319" name="Text Box 12" title=""/>
          <p:cNvSpPr txBox="1"/>
          <p:nvPr/>
        </p:nvSpPr>
        <p:spPr>
          <a:xfrm>
            <a:off x="762000" y="5073650"/>
            <a:ext cx="80010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统计量是样本的函数，它是一个随机变量，统计量的分布称为</a:t>
            </a: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抽样分布</a:t>
            </a:r>
            <a:r>
              <a:rPr lang="zh-CN" altLang="en-US" sz="2800" b="1">
                <a:latin typeface="Times New Roman" charset="0"/>
              </a:rPr>
              <a:t>。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13320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3321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3" title=""/>
          <p:cNvGraphicFramePr>
            <a:graphicFrameLocks noChangeAspect="1"/>
          </p:cNvGraphicFramePr>
          <p:nvPr/>
        </p:nvGraphicFramePr>
        <p:xfrm>
          <a:off x="785813" y="6667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667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4" title=""/>
          <p:cNvSpPr txBox="1"/>
          <p:nvPr/>
        </p:nvSpPr>
        <p:spPr>
          <a:xfrm>
            <a:off x="685800" y="1828800"/>
            <a:ext cx="914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则</a:t>
            </a:r>
            <a:endParaRPr lang="zh-CN" altLang="en-US" b="1">
              <a:latin typeface="Times New Roman" charset="0"/>
            </a:endParaRPr>
          </a:p>
        </p:txBody>
      </p:sp>
      <p:graphicFrame>
        <p:nvGraphicFramePr>
          <p:cNvPr id="14339" name="Object 5" title=""/>
          <p:cNvGraphicFramePr>
            <a:graphicFrameLocks noChangeAspect="1"/>
          </p:cNvGraphicFramePr>
          <p:nvPr/>
        </p:nvGraphicFramePr>
        <p:xfrm>
          <a:off x="1219200" y="1647825"/>
          <a:ext cx="4924425" cy="984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4" name="Equation" r:id="rId4" imgW="4924425" imgH="984250" progId="Equation.3">
                  <p:embed/>
                </p:oleObj>
              </mc:Choice>
              <mc:Fallback>
                <p:oleObj name="Equation" r:id="rId4" imgW="4924425" imgH="984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647825"/>
                        <a:ext cx="49244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 title=""/>
          <p:cNvGraphicFramePr>
            <a:graphicFrameLocks noChangeAspect="1"/>
          </p:cNvGraphicFramePr>
          <p:nvPr/>
        </p:nvGraphicFramePr>
        <p:xfrm>
          <a:off x="2208213" y="1219200"/>
          <a:ext cx="3344862" cy="590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5" name="Equation" r:id="rId6" imgW="3344862" imgH="590550" progId="Equation.3">
                  <p:embed/>
                </p:oleObj>
              </mc:Choice>
              <mc:Fallback>
                <p:oleObj name="Equation" r:id="rId6" imgW="3344862" imgH="590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8213" y="1219200"/>
                        <a:ext cx="33448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2" name="Group 24" title=""/>
          <p:cNvGrpSpPr/>
          <p:nvPr/>
        </p:nvGrpSpPr>
        <p:grpSpPr>
          <a:xfrm>
            <a:off x="685800" y="762000"/>
            <a:ext cx="8153400" cy="519113"/>
            <a:chOff x="432" y="480"/>
            <a:chExt cx="5136" cy="327"/>
          </a:xfrm>
        </p:grpSpPr>
        <p:sp>
          <p:nvSpPr>
            <p:cNvPr id="14356" name="Text Box 8" title=""/>
            <p:cNvSpPr txBox="1"/>
            <p:nvPr/>
          </p:nvSpPr>
          <p:spPr>
            <a:xfrm>
              <a:off x="432" y="480"/>
              <a:ext cx="5136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charset="0"/>
                </a:rPr>
                <a:t>3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charset="0"/>
                </a:rPr>
                <a:t>）结论：</a:t>
              </a:r>
              <a:r>
                <a:rPr lang="zh-CN" altLang="en-US" sz="2800" b="1">
                  <a:latin typeface="Times New Roman" charset="0"/>
                </a:rPr>
                <a:t>设　　　　为来自总体</a:t>
              </a:r>
              <a:r>
                <a:rPr lang="en-US" altLang="zh-CN" sz="2800" b="1" i="1">
                  <a:latin typeface="Times New Roman" charset="0"/>
                </a:rPr>
                <a:t>X</a:t>
              </a:r>
              <a:r>
                <a:rPr lang="en-US" altLang="zh-CN" sz="2800" b="1">
                  <a:latin typeface="Times New Roman" charset="0"/>
                </a:rPr>
                <a:t> </a:t>
              </a:r>
              <a:r>
                <a:rPr lang="zh-CN" altLang="en-US" sz="2800" b="1">
                  <a:latin typeface="Times New Roman" charset="0"/>
                </a:rPr>
                <a:t>的一个样本，</a:t>
              </a:r>
              <a:endParaRPr lang="zh-CN" altLang="en-US" sz="2800" b="1">
                <a:latin typeface="Times New Roman" charset="0"/>
              </a:endParaRPr>
            </a:p>
          </p:txBody>
        </p:sp>
        <p:graphicFrame>
          <p:nvGraphicFramePr>
            <p:cNvPr id="14350" name="Object 9" title=""/>
            <p:cNvGraphicFramePr>
              <a:graphicFrameLocks noChangeAspect="1"/>
            </p:cNvGraphicFramePr>
            <p:nvPr/>
          </p:nvGraphicFramePr>
          <p:xfrm>
            <a:off x="1773" y="491"/>
            <a:ext cx="867" cy="31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36" name="Equation" r:id="rId8" imgW="1376362" imgH="496888" progId="Equation.3">
                    <p:embed/>
                  </p:oleObj>
                </mc:Choice>
                <mc:Fallback>
                  <p:oleObj name="Equation" r:id="rId8" imgW="1376362" imgH="4968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73" y="491"/>
                          <a:ext cx="86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1" name="Object 12" title=""/>
          <p:cNvGraphicFramePr>
            <a:graphicFrameLocks noChangeAspect="1"/>
          </p:cNvGraphicFramePr>
          <p:nvPr/>
        </p:nvGraphicFramePr>
        <p:xfrm>
          <a:off x="666750" y="2743200"/>
          <a:ext cx="1009650" cy="503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7" name="Equation" r:id="rId10" imgW="1009650" imgH="503238" progId="Equation.3">
                  <p:embed/>
                </p:oleObj>
              </mc:Choice>
              <mc:Fallback>
                <p:oleObj name="Equation" r:id="rId10" imgW="1009650" imgH="503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6750" y="2743200"/>
                        <a:ext cx="10096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3" title=""/>
          <p:cNvGraphicFramePr>
            <a:graphicFrameLocks noChangeAspect="1"/>
          </p:cNvGraphicFramePr>
          <p:nvPr/>
        </p:nvGraphicFramePr>
        <p:xfrm>
          <a:off x="1676400" y="5387975"/>
          <a:ext cx="744538" cy="487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8" name="Equation" r:id="rId12" imgW="744538" imgH="487363" progId="Equation.3">
                  <p:embed/>
                </p:oleObj>
              </mc:Choice>
              <mc:Fallback>
                <p:oleObj name="Equation" r:id="rId12" imgW="744538" imgH="487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6400" y="5387975"/>
                        <a:ext cx="7445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4" title=""/>
          <p:cNvGraphicFramePr>
            <a:graphicFrameLocks noChangeAspect="1"/>
          </p:cNvGraphicFramePr>
          <p:nvPr/>
        </p:nvGraphicFramePr>
        <p:xfrm>
          <a:off x="2544763" y="2546350"/>
          <a:ext cx="2081212" cy="2209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9" name="Equation" r:id="rId14" imgW="2081212" imgH="2209800" progId="Equation.3">
                  <p:embed/>
                </p:oleObj>
              </mc:Choice>
              <mc:Fallback>
                <p:oleObj name="Equation" r:id="rId14" imgW="2081212" imgH="2209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44763" y="2546350"/>
                        <a:ext cx="208121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5" title=""/>
          <p:cNvGraphicFramePr>
            <a:graphicFrameLocks noChangeAspect="1"/>
          </p:cNvGraphicFramePr>
          <p:nvPr/>
        </p:nvGraphicFramePr>
        <p:xfrm>
          <a:off x="4724400" y="2574925"/>
          <a:ext cx="1673225" cy="1546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0" name="Equation" r:id="rId16" imgW="1673225" imgH="1546225" progId="Equation.3">
                  <p:embed/>
                </p:oleObj>
              </mc:Choice>
              <mc:Fallback>
                <p:oleObj name="Equation" r:id="rId16" imgW="1673225" imgH="1546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24400" y="2574925"/>
                        <a:ext cx="167322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6" title=""/>
          <p:cNvGraphicFramePr>
            <a:graphicFrameLocks noChangeAspect="1"/>
          </p:cNvGraphicFramePr>
          <p:nvPr/>
        </p:nvGraphicFramePr>
        <p:xfrm>
          <a:off x="2406650" y="4543425"/>
          <a:ext cx="2143125" cy="2271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1" name="Equation" r:id="rId18" imgW="2143125" imgH="2271713" progId="Equation.3">
                  <p:embed/>
                </p:oleObj>
              </mc:Choice>
              <mc:Fallback>
                <p:oleObj name="Equation" r:id="rId18" imgW="2143125" imgH="2271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06650" y="4543425"/>
                        <a:ext cx="2143125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7" title=""/>
          <p:cNvGraphicFramePr>
            <a:graphicFrameLocks noChangeAspect="1"/>
          </p:cNvGraphicFramePr>
          <p:nvPr/>
        </p:nvGraphicFramePr>
        <p:xfrm>
          <a:off x="4648200" y="4556125"/>
          <a:ext cx="1720850" cy="1590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2" name="Equation" r:id="rId20" imgW="1720850" imgH="1590675" progId="Equation.3">
                  <p:embed/>
                </p:oleObj>
              </mc:Choice>
              <mc:Fallback>
                <p:oleObj name="Equation" r:id="rId20" imgW="1720850" imgH="1590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48200" y="4556125"/>
                        <a:ext cx="17208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9" title=""/>
          <p:cNvGraphicFramePr>
            <a:graphicFrameLocks noChangeAspect="1"/>
          </p:cNvGraphicFramePr>
          <p:nvPr/>
        </p:nvGraphicFramePr>
        <p:xfrm>
          <a:off x="1743075" y="3352800"/>
          <a:ext cx="695325" cy="473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3" name="Equation" r:id="rId22" imgW="695325" imgH="473075" progId="Equation.3">
                  <p:embed/>
                </p:oleObj>
              </mc:Choice>
              <mc:Fallback>
                <p:oleObj name="Equation" r:id="rId22" imgW="695325" imgH="473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43075" y="3352800"/>
                        <a:ext cx="6953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20" title=""/>
          <p:cNvGraphicFramePr>
            <a:graphicFrameLocks noChangeAspect="1"/>
          </p:cNvGraphicFramePr>
          <p:nvPr/>
        </p:nvGraphicFramePr>
        <p:xfrm>
          <a:off x="6443663" y="3505200"/>
          <a:ext cx="693737" cy="40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4" name="Equation" r:id="rId24" imgW="693737" imgH="409575" progId="Equation.3">
                  <p:embed/>
                </p:oleObj>
              </mc:Choice>
              <mc:Fallback>
                <p:oleObj name="Equation" r:id="rId24" imgW="693737" imgH="409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43663" y="3505200"/>
                        <a:ext cx="6937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21" title=""/>
          <p:cNvGraphicFramePr>
            <a:graphicFrameLocks noChangeAspect="1"/>
          </p:cNvGraphicFramePr>
          <p:nvPr/>
        </p:nvGraphicFramePr>
        <p:xfrm>
          <a:off x="6389688" y="5105400"/>
          <a:ext cx="974725" cy="1071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5" name="Equation" r:id="rId26" imgW="974725" imgH="1071563" progId="Equation.3">
                  <p:embed/>
                </p:oleObj>
              </mc:Choice>
              <mc:Fallback>
                <p:oleObj name="Equation" r:id="rId26" imgW="974725" imgH="1071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389688" y="5105400"/>
                        <a:ext cx="97472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AutoShape 22" title=""/>
          <p:cNvSpPr/>
          <p:nvPr/>
        </p:nvSpPr>
        <p:spPr>
          <a:xfrm>
            <a:off x="6248400" y="1600200"/>
            <a:ext cx="2895600" cy="609600"/>
          </a:xfrm>
          <a:prstGeom prst="wedgeRoundRectCallout">
            <a:avLst>
              <a:gd name="adj1" fmla="val -56139"/>
              <a:gd name="adj2" fmla="val 44009"/>
              <a:gd name="adj3" fmla="val 16667"/>
            </a:avLst>
          </a:prstGeom>
          <a:solidFill>
            <a:schemeClr val="folHlink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/>
            <a:r>
              <a:rPr lang="zh-CN" altLang="en-US" sz="2800" b="1">
                <a:solidFill>
                  <a:schemeClr val="accent2"/>
                </a:solidFill>
              </a:rPr>
              <a:t>请记熟此结论！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4354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4355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  <p:bldP spid="143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70" name="Text Box 2" title=""/>
          <p:cNvSpPr txBox="1"/>
          <p:nvPr/>
        </p:nvSpPr>
        <p:spPr>
          <a:xfrm>
            <a:off x="3057525" y="2014538"/>
            <a:ext cx="838200" cy="457200"/>
          </a:xfrm>
          <a:prstGeom prst="rect">
            <a:avLst/>
          </a:prstGeom>
          <a:solidFill>
            <a:srgbClr val="FFCCCC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71" name="Text Box 3" title=""/>
          <p:cNvSpPr txBox="1"/>
          <p:nvPr/>
        </p:nvSpPr>
        <p:spPr>
          <a:xfrm>
            <a:off x="3124200" y="3128963"/>
            <a:ext cx="2133600" cy="457200"/>
          </a:xfrm>
          <a:prstGeom prst="rect">
            <a:avLst/>
          </a:prstGeom>
          <a:solidFill>
            <a:srgbClr val="FFCCCC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5362" name="Object 5" title=""/>
          <p:cNvGraphicFramePr>
            <a:graphicFrameLocks noChangeAspect="1"/>
          </p:cNvGraphicFramePr>
          <p:nvPr/>
        </p:nvGraphicFramePr>
        <p:xfrm>
          <a:off x="785813" y="6667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667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" title=""/>
          <p:cNvGraphicFramePr>
            <a:graphicFrameLocks noChangeAspect="1"/>
          </p:cNvGraphicFramePr>
          <p:nvPr/>
        </p:nvGraphicFramePr>
        <p:xfrm>
          <a:off x="477838" y="692150"/>
          <a:ext cx="4551362" cy="1039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7" name="Equation" r:id="rId4" imgW="4551362" imgH="1039813" progId="Equation.3">
                  <p:embed/>
                </p:oleObj>
              </mc:Choice>
              <mc:Fallback>
                <p:oleObj name="Equation" r:id="rId4" imgW="4551362" imgH="1039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838" y="692150"/>
                        <a:ext cx="4551362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 title=""/>
          <p:cNvGraphicFramePr>
            <a:graphicFrameLocks noChangeAspect="1"/>
          </p:cNvGraphicFramePr>
          <p:nvPr/>
        </p:nvGraphicFramePr>
        <p:xfrm>
          <a:off x="4994275" y="735013"/>
          <a:ext cx="3844925" cy="1039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8" name="Equation" r:id="rId6" imgW="3844925" imgH="1039812" progId="Equation.3">
                  <p:embed/>
                </p:oleObj>
              </mc:Choice>
              <mc:Fallback>
                <p:oleObj name="Equation" r:id="rId6" imgW="3844925" imgH="10398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94275" y="735013"/>
                        <a:ext cx="38449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8" title=""/>
          <p:cNvGraphicFramePr>
            <a:graphicFrameLocks noChangeAspect="1"/>
          </p:cNvGraphicFramePr>
          <p:nvPr/>
        </p:nvGraphicFramePr>
        <p:xfrm>
          <a:off x="1304925" y="1725613"/>
          <a:ext cx="4029075" cy="1039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9" name="Equation" r:id="rId8" imgW="4029075" imgH="1039812" progId="Equation.3">
                  <p:embed/>
                </p:oleObj>
              </mc:Choice>
              <mc:Fallback>
                <p:oleObj name="Equation" r:id="rId8" imgW="4029075" imgH="10398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4925" y="1725613"/>
                        <a:ext cx="40290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9" title=""/>
          <p:cNvGraphicFramePr>
            <a:graphicFrameLocks noChangeAspect="1"/>
          </p:cNvGraphicFramePr>
          <p:nvPr/>
        </p:nvGraphicFramePr>
        <p:xfrm>
          <a:off x="1247775" y="2868613"/>
          <a:ext cx="7105650" cy="1039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0" name="Equation" r:id="rId10" imgW="7105650" imgH="1039812" progId="Equation.3">
                  <p:embed/>
                </p:oleObj>
              </mc:Choice>
              <mc:Fallback>
                <p:oleObj name="Equation" r:id="rId10" imgW="7105650" imgH="10398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47775" y="2868613"/>
                        <a:ext cx="71056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0" title=""/>
          <p:cNvGraphicFramePr>
            <a:graphicFrameLocks noChangeAspect="1"/>
          </p:cNvGraphicFramePr>
          <p:nvPr/>
        </p:nvGraphicFramePr>
        <p:xfrm>
          <a:off x="1295400" y="3870325"/>
          <a:ext cx="5537200" cy="1071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1" name="Equation" r:id="rId12" imgW="5537200" imgH="1071563" progId="Equation.3">
                  <p:embed/>
                </p:oleObj>
              </mc:Choice>
              <mc:Fallback>
                <p:oleObj name="Equation" r:id="rId12" imgW="5537200" imgH="1071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95400" y="3870325"/>
                        <a:ext cx="5537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1" title=""/>
          <p:cNvGraphicFramePr>
            <a:graphicFrameLocks noChangeAspect="1"/>
          </p:cNvGraphicFramePr>
          <p:nvPr/>
        </p:nvGraphicFramePr>
        <p:xfrm>
          <a:off x="1295400" y="4941888"/>
          <a:ext cx="4865688" cy="930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2" name="Equation" r:id="rId14" imgW="4865688" imgH="930275" progId="Equation.3">
                  <p:embed/>
                </p:oleObj>
              </mc:Choice>
              <mc:Fallback>
                <p:oleObj name="Equation" r:id="rId14" imgW="4865688" imgH="930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95400" y="4941888"/>
                        <a:ext cx="48656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3" title=""/>
          <p:cNvGraphicFramePr>
            <a:graphicFrameLocks noChangeAspect="1"/>
          </p:cNvGraphicFramePr>
          <p:nvPr/>
        </p:nvGraphicFramePr>
        <p:xfrm>
          <a:off x="6156325" y="5148263"/>
          <a:ext cx="809625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3" name="Equation" r:id="rId16" imgW="809625" imgH="479425" progId="Equation.3">
                  <p:embed/>
                </p:oleObj>
              </mc:Choice>
              <mc:Fallback>
                <p:oleObj name="Equation" r:id="rId16" imgW="809625" imgH="479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56325" y="5148263"/>
                        <a:ext cx="809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5373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  <p:bldP spid="153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6386" name="Object 2" title=""/>
          <p:cNvGraphicFramePr>
            <a:graphicFrameLocks noChangeAspect="1"/>
          </p:cNvGraphicFramePr>
          <p:nvPr/>
        </p:nvGraphicFramePr>
        <p:xfrm>
          <a:off x="785813" y="8191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8191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4" title=""/>
          <p:cNvSpPr txBox="1"/>
          <p:nvPr/>
        </p:nvSpPr>
        <p:spPr>
          <a:xfrm>
            <a:off x="2514600" y="1233488"/>
            <a:ext cx="342900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  <a:latin typeface="Times New Roman" charset="0"/>
              </a:rPr>
              <a:t>§2 </a:t>
            </a:r>
            <a:r>
              <a:rPr lang="zh-CN" altLang="en-US" sz="3200" b="1">
                <a:solidFill>
                  <a:srgbClr val="FF0066"/>
                </a:solidFill>
                <a:latin typeface="Times New Roman" charset="0"/>
              </a:rPr>
              <a:t>点估计</a:t>
            </a:r>
            <a:endParaRPr lang="zh-CN" altLang="en-US" sz="3200" b="1">
              <a:solidFill>
                <a:srgbClr val="FF0066"/>
              </a:solidFill>
              <a:latin typeface="Times New Roman" charset="0"/>
            </a:endParaRPr>
          </a:p>
        </p:txBody>
      </p:sp>
      <p:sp>
        <p:nvSpPr>
          <p:cNvPr id="16388" name="Text Box 5" title=""/>
          <p:cNvSpPr txBox="1"/>
          <p:nvPr/>
        </p:nvSpPr>
        <p:spPr>
          <a:xfrm>
            <a:off x="2590800" y="2286000"/>
            <a:ext cx="3962400" cy="2043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rgbClr val="0033CC"/>
                </a:solidFill>
              </a:rPr>
              <a:t>点估计</a:t>
            </a:r>
            <a:endParaRPr lang="zh-CN" altLang="en-US" sz="3200" b="1">
              <a:solidFill>
                <a:srgbClr val="0033CC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rgbClr val="0033CC"/>
                </a:solidFill>
              </a:rPr>
              <a:t>矩法</a:t>
            </a:r>
            <a:endParaRPr lang="zh-CN" altLang="en-US" sz="3200" b="1">
              <a:solidFill>
                <a:srgbClr val="0033CC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rgbClr val="0033CC"/>
                </a:solidFill>
              </a:rPr>
              <a:t>极大似然法</a:t>
            </a:r>
            <a:endParaRPr lang="zh-CN" altLang="en-US" sz="3200" b="1">
              <a:solidFill>
                <a:srgbClr val="0033CC"/>
              </a:solidFill>
            </a:endParaRPr>
          </a:p>
        </p:txBody>
      </p:sp>
      <p:sp>
        <p:nvSpPr>
          <p:cNvPr id="16389" name="Rectangle 3" title=""/>
          <p:cNvSpPr/>
          <p:nvPr/>
        </p:nvSpPr>
        <p:spPr>
          <a:xfrm>
            <a:off x="1846263" y="381000"/>
            <a:ext cx="50292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第六章   参数估计</a:t>
            </a:r>
            <a:endParaRPr lang="zh-CN" altLang="en-US" sz="32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41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7412" name="Text Box 4" title=""/>
          <p:cNvSpPr txBox="1"/>
          <p:nvPr/>
        </p:nvSpPr>
        <p:spPr>
          <a:xfrm>
            <a:off x="381000" y="765175"/>
            <a:ext cx="8610600" cy="50085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charset="0"/>
              </a:rPr>
              <a:t>        </a:t>
            </a:r>
            <a:r>
              <a:rPr lang="zh-CN" altLang="en-US" sz="2800" b="1">
                <a:latin typeface="Times New Roman" charset="0"/>
              </a:rPr>
              <a:t>在数理统计学中，总体的分布是未知的。它包括</a:t>
            </a:r>
            <a:endParaRPr lang="zh-CN" altLang="en-US" sz="2800" b="1">
              <a:latin typeface="Times New Roman" charset="0"/>
            </a:endParaRP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两种情形：</a:t>
            </a:r>
            <a:endParaRPr lang="zh-CN" altLang="en-US" sz="2800" b="1">
              <a:latin typeface="Times New Roman" charset="0"/>
            </a:endParaRP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）</a:t>
            </a:r>
            <a:r>
              <a:rPr lang="zh-CN" altLang="en-US" sz="2800" b="1">
                <a:latin typeface="Times New Roman" charset="0"/>
              </a:rPr>
              <a:t>总体分布的类型是已知的，但其中包含未知参数。</a:t>
            </a:r>
            <a:endParaRPr lang="zh-CN" altLang="en-US" sz="2800" b="1">
              <a:latin typeface="Times New Roman" charset="0"/>
            </a:endParaRP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我们的任务就是通过样本来估计这些未知参数。这就</a:t>
            </a:r>
            <a:endParaRPr lang="zh-CN" altLang="en-US" sz="2800" b="1">
              <a:latin typeface="Times New Roman" charset="0"/>
            </a:endParaRP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是参数估计问题。</a:t>
            </a:r>
            <a:endParaRPr lang="zh-CN" altLang="en-US" sz="2800" b="1">
              <a:latin typeface="Times New Roman" charset="0"/>
            </a:endParaRP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）</a:t>
            </a:r>
            <a:r>
              <a:rPr lang="zh-CN" altLang="en-US" sz="2800" b="1">
                <a:latin typeface="Times New Roman" charset="0"/>
              </a:rPr>
              <a:t> 总体分布的类型是未知的。我们的任务就是通过</a:t>
            </a:r>
            <a:endParaRPr lang="zh-CN" altLang="en-US" sz="2800" b="1">
              <a:latin typeface="Times New Roman" charset="0"/>
            </a:endParaRP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样本来估计总体的分布。这就是非参数估计问题。</a:t>
            </a:r>
            <a:endParaRPr lang="zh-CN" altLang="en-US" sz="2800" b="1">
              <a:latin typeface="Times New Roman" charset="0"/>
            </a:endParaRP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我们这里只讨论参数估计问题。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7413" name="Text Box 5" title=""/>
          <p:cNvSpPr txBox="1"/>
          <p:nvPr/>
        </p:nvSpPr>
        <p:spPr>
          <a:xfrm>
            <a:off x="533400" y="5011738"/>
            <a:ext cx="8305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4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 title=""/>
          <p:cNvGraphicFramePr>
            <a:graphicFrameLocks noChangeAspect="1"/>
          </p:cNvGraphicFramePr>
          <p:nvPr/>
        </p:nvGraphicFramePr>
        <p:xfrm>
          <a:off x="547688" y="1430338"/>
          <a:ext cx="7910512" cy="889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7" name="Equation" r:id="rId4" imgW="7910512" imgH="889000" progId="Equation.3">
                  <p:embed/>
                </p:oleObj>
              </mc:Choice>
              <mc:Fallback>
                <p:oleObj name="Equation" r:id="rId4" imgW="7910512" imgH="889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688" y="1430338"/>
                        <a:ext cx="7910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 title=""/>
          <p:cNvGraphicFramePr>
            <a:graphicFrameLocks noChangeAspect="1"/>
          </p:cNvGraphicFramePr>
          <p:nvPr/>
        </p:nvGraphicFramePr>
        <p:xfrm>
          <a:off x="533400" y="1865313"/>
          <a:ext cx="7696200" cy="9286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8" name="Equation" r:id="rId6" imgW="7696200" imgH="928687" progId="Equation.3">
                  <p:embed/>
                </p:oleObj>
              </mc:Choice>
              <mc:Fallback>
                <p:oleObj name="Equation" r:id="rId6" imgW="7696200" imgH="9286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1865313"/>
                        <a:ext cx="76962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 title=""/>
          <p:cNvGraphicFramePr>
            <a:graphicFrameLocks noChangeAspect="1"/>
          </p:cNvGraphicFramePr>
          <p:nvPr/>
        </p:nvGraphicFramePr>
        <p:xfrm>
          <a:off x="569913" y="2897188"/>
          <a:ext cx="8269287" cy="1133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9" name="Equation" r:id="rId8" imgW="8269287" imgH="1133475" progId="Equation.3">
                  <p:embed/>
                </p:oleObj>
              </mc:Choice>
              <mc:Fallback>
                <p:oleObj name="Equation" r:id="rId8" imgW="8269287" imgH="1133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9913" y="2897188"/>
                        <a:ext cx="826928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8" title=""/>
          <p:cNvGraphicFramePr>
            <a:graphicFrameLocks noChangeAspect="1"/>
          </p:cNvGraphicFramePr>
          <p:nvPr/>
        </p:nvGraphicFramePr>
        <p:xfrm>
          <a:off x="533400" y="4183063"/>
          <a:ext cx="5181600" cy="569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0" name="Equation" r:id="rId10" imgW="5181600" imgH="569912" progId="Equation.3">
                  <p:embed/>
                </p:oleObj>
              </mc:Choice>
              <mc:Fallback>
                <p:oleObj name="Equation" r:id="rId10" imgW="5181600" imgH="5699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4183063"/>
                        <a:ext cx="51816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1" title=""/>
          <p:cNvGraphicFramePr>
            <a:graphicFrameLocks noChangeAspect="1"/>
          </p:cNvGraphicFramePr>
          <p:nvPr/>
        </p:nvGraphicFramePr>
        <p:xfrm>
          <a:off x="536575" y="4945063"/>
          <a:ext cx="4949825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1" name="Equation" r:id="rId12" imgW="4949825" imgH="574675" progId="Equation.3">
                  <p:embed/>
                </p:oleObj>
              </mc:Choice>
              <mc:Fallback>
                <p:oleObj name="Equation" r:id="rId12" imgW="4949825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575" y="4945063"/>
                        <a:ext cx="49498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12" title=""/>
          <p:cNvSpPr txBox="1"/>
          <p:nvPr/>
        </p:nvSpPr>
        <p:spPr>
          <a:xfrm>
            <a:off x="685800" y="692150"/>
            <a:ext cx="3200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一、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点估计问题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9464" name="Object 13" title=""/>
          <p:cNvGraphicFramePr>
            <a:graphicFrameLocks noChangeAspect="1"/>
          </p:cNvGraphicFramePr>
          <p:nvPr/>
        </p:nvGraphicFramePr>
        <p:xfrm>
          <a:off x="455613" y="5707063"/>
          <a:ext cx="8535987" cy="455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2" name="Equation" r:id="rId14" imgW="8535987" imgH="455612" progId="Equation.3">
                  <p:embed/>
                </p:oleObj>
              </mc:Choice>
              <mc:Fallback>
                <p:oleObj name="Equation" r:id="rId14" imgW="8535987" imgH="4556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5613" y="5707063"/>
                        <a:ext cx="85359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946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1" name="Rectangle 3" title=""/>
          <p:cNvSpPr/>
          <p:nvPr/>
        </p:nvSpPr>
        <p:spPr>
          <a:xfrm>
            <a:off x="1846263" y="381000"/>
            <a:ext cx="50292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第六章   参数估计</a:t>
            </a:r>
            <a:endParaRPr lang="zh-CN" altLang="en-US" sz="3200">
              <a:latin typeface="Times New Roman" charset="0"/>
            </a:endParaRPr>
          </a:p>
        </p:txBody>
      </p:sp>
      <p:graphicFrame>
        <p:nvGraphicFramePr>
          <p:cNvPr id="2050" name="Object 4" title=""/>
          <p:cNvGraphicFramePr>
            <a:graphicFrameLocks noChangeAspect="1"/>
          </p:cNvGraphicFramePr>
          <p:nvPr/>
        </p:nvGraphicFramePr>
        <p:xfrm>
          <a:off x="785813" y="990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990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5" title=""/>
          <p:cNvSpPr txBox="1"/>
          <p:nvPr/>
        </p:nvSpPr>
        <p:spPr>
          <a:xfrm>
            <a:off x="3200400" y="2667000"/>
            <a:ext cx="1981200" cy="2800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chemeClr val="hlink"/>
                </a:solidFill>
                <a:latin typeface="Times New Roman" charset="0"/>
              </a:rPr>
              <a:t>总体</a:t>
            </a:r>
            <a:endParaRPr lang="zh-CN" altLang="en-US" sz="3200" b="1">
              <a:solidFill>
                <a:schemeClr val="hlink"/>
              </a:solidFill>
              <a:latin typeface="Times New Roman" charset="0"/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chemeClr val="hlink"/>
                </a:solidFill>
                <a:latin typeface="Times New Roman" charset="0"/>
              </a:rPr>
              <a:t>个体</a:t>
            </a:r>
            <a:endParaRPr lang="zh-CN" altLang="en-US" sz="3200" b="1">
              <a:solidFill>
                <a:schemeClr val="hlink"/>
              </a:solidFill>
              <a:latin typeface="Times New Roman" charset="0"/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chemeClr val="hlink"/>
                </a:solidFill>
                <a:latin typeface="Times New Roman" charset="0"/>
              </a:rPr>
              <a:t>样本</a:t>
            </a:r>
            <a:endParaRPr lang="en-US" altLang="zh-CN" sz="3200" b="1">
              <a:solidFill>
                <a:schemeClr val="hlink"/>
              </a:solidFill>
              <a:latin typeface="Times New Roman" charset="0"/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chemeClr val="hlink"/>
                </a:solidFill>
                <a:latin typeface="Times New Roman" charset="0"/>
              </a:rPr>
              <a:t>统计量</a:t>
            </a:r>
            <a:endParaRPr lang="zh-CN" altLang="en-US" sz="3200" b="1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2053" name="Text Box 6" title=""/>
          <p:cNvSpPr txBox="1"/>
          <p:nvPr/>
        </p:nvSpPr>
        <p:spPr>
          <a:xfrm>
            <a:off x="2362200" y="1676400"/>
            <a:ext cx="33528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  <a:latin typeface="Times New Roman" charset="0"/>
              </a:rPr>
              <a:t>§1 </a:t>
            </a:r>
            <a:r>
              <a:rPr lang="zh-CN" altLang="en-US" sz="3200" b="1">
                <a:solidFill>
                  <a:srgbClr val="FF0066"/>
                </a:solidFill>
                <a:latin typeface="Times New Roman" charset="0"/>
              </a:rPr>
              <a:t>样本与统计量</a:t>
            </a:r>
            <a:endParaRPr lang="zh-CN" altLang="en-US" sz="3200" b="1">
              <a:solidFill>
                <a:srgbClr val="FF0066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Object 2" title="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4" title=""/>
          <p:cNvSpPr txBox="1"/>
          <p:nvPr/>
        </p:nvSpPr>
        <p:spPr>
          <a:xfrm>
            <a:off x="609600" y="700088"/>
            <a:ext cx="3124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二、 矩估计法</a:t>
            </a:r>
            <a:endParaRPr lang="zh-CN" altLang="en-US" sz="2800" b="1">
              <a:solidFill>
                <a:srgbClr val="FF0066"/>
              </a:solidFill>
              <a:latin typeface="Times New Roman" charset="0"/>
            </a:endParaRPr>
          </a:p>
        </p:txBody>
      </p:sp>
      <p:graphicFrame>
        <p:nvGraphicFramePr>
          <p:cNvPr id="21507" name="Object 5" title=""/>
          <p:cNvGraphicFramePr>
            <a:graphicFrameLocks noChangeAspect="1"/>
          </p:cNvGraphicFramePr>
          <p:nvPr/>
        </p:nvGraphicFramePr>
        <p:xfrm>
          <a:off x="533400" y="1177925"/>
          <a:ext cx="6553200" cy="49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4" name="Equation" r:id="rId4" imgW="6553200" imgH="490538" progId="Equation.3">
                  <p:embed/>
                </p:oleObj>
              </mc:Choice>
              <mc:Fallback>
                <p:oleObj name="Equation" r:id="rId4" imgW="6553200" imgH="490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77925"/>
                        <a:ext cx="6553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6" title=""/>
          <p:cNvGraphicFramePr>
            <a:graphicFrameLocks noChangeAspect="1"/>
          </p:cNvGraphicFramePr>
          <p:nvPr/>
        </p:nvGraphicFramePr>
        <p:xfrm>
          <a:off x="533400" y="3532188"/>
          <a:ext cx="4010025" cy="5064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5" name="Equation" r:id="rId6" imgW="4010025" imgH="506412" progId="Equation.3">
                  <p:embed/>
                </p:oleObj>
              </mc:Choice>
              <mc:Fallback>
                <p:oleObj name="Equation" r:id="rId6" imgW="4010025" imgH="5064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532188"/>
                        <a:ext cx="40100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7" title=""/>
          <p:cNvGraphicFramePr>
            <a:graphicFrameLocks noChangeAspect="1"/>
          </p:cNvGraphicFramePr>
          <p:nvPr/>
        </p:nvGraphicFramePr>
        <p:xfrm>
          <a:off x="566738" y="4083050"/>
          <a:ext cx="6008687" cy="641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6" name="Equation" r:id="rId8" imgW="6008687" imgH="641350" progId="Equation.3">
                  <p:embed/>
                </p:oleObj>
              </mc:Choice>
              <mc:Fallback>
                <p:oleObj name="Equation" r:id="rId8" imgW="6008687" imgH="641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738" y="4083050"/>
                        <a:ext cx="60086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8" title=""/>
          <p:cNvGraphicFramePr>
            <a:graphicFrameLocks noChangeAspect="1"/>
          </p:cNvGraphicFramePr>
          <p:nvPr/>
        </p:nvGraphicFramePr>
        <p:xfrm>
          <a:off x="5321300" y="5334000"/>
          <a:ext cx="3517900" cy="1136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7" name="Equation" r:id="rId10" imgW="3517900" imgH="1136650" progId="Equation.3">
                  <p:embed/>
                </p:oleObj>
              </mc:Choice>
              <mc:Fallback>
                <p:oleObj name="Equation" r:id="rId10" imgW="3517900" imgH="1136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21300" y="5334000"/>
                        <a:ext cx="35179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9" title=""/>
          <p:cNvGraphicFramePr>
            <a:graphicFrameLocks noChangeAspect="1"/>
          </p:cNvGraphicFramePr>
          <p:nvPr/>
        </p:nvGraphicFramePr>
        <p:xfrm>
          <a:off x="536575" y="5600700"/>
          <a:ext cx="4797425" cy="652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8" name="Equation" r:id="rId12" imgW="4797425" imgH="652463" progId="Equation.3">
                  <p:embed/>
                </p:oleObj>
              </mc:Choice>
              <mc:Fallback>
                <p:oleObj name="Equation" r:id="rId12" imgW="4797425" imgH="6524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575" y="5600700"/>
                        <a:ext cx="47974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2" title=""/>
          <p:cNvGraphicFramePr>
            <a:graphicFrameLocks noChangeAspect="1"/>
          </p:cNvGraphicFramePr>
          <p:nvPr/>
        </p:nvGraphicFramePr>
        <p:xfrm>
          <a:off x="596900" y="2362200"/>
          <a:ext cx="5729288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9" name="公式" r:id="rId14" imgW="5729288" imgH="482600" progId="Equation.3">
                  <p:embed/>
                </p:oleObj>
              </mc:Choice>
              <mc:Fallback>
                <p:oleObj name="公式" r:id="rId14" imgW="5729288" imgH="482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6900" y="2362200"/>
                        <a:ext cx="57292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3" title=""/>
          <p:cNvGraphicFramePr>
            <a:graphicFrameLocks noChangeAspect="1"/>
          </p:cNvGraphicFramePr>
          <p:nvPr/>
        </p:nvGraphicFramePr>
        <p:xfrm>
          <a:off x="644525" y="4805363"/>
          <a:ext cx="5916613" cy="604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0" name="Equation" r:id="rId16" imgW="5916613" imgH="604837" progId="Equation.3">
                  <p:embed/>
                </p:oleObj>
              </mc:Choice>
              <mc:Fallback>
                <p:oleObj name="Equation" r:id="rId16" imgW="5916613" imgH="604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4525" y="4805363"/>
                        <a:ext cx="59166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5" title=""/>
          <p:cNvGraphicFramePr>
            <a:graphicFrameLocks noChangeAspect="1"/>
          </p:cNvGraphicFramePr>
          <p:nvPr/>
        </p:nvGraphicFramePr>
        <p:xfrm>
          <a:off x="2971800" y="1752600"/>
          <a:ext cx="2446338" cy="528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1" name="Equation" r:id="rId18" imgW="2446338" imgH="528638" progId="Equation.3">
                  <p:embed/>
                </p:oleObj>
              </mc:Choice>
              <mc:Fallback>
                <p:oleObj name="Equation" r:id="rId18" imgW="2446338" imgH="528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71800" y="1752600"/>
                        <a:ext cx="24463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6" title=""/>
          <p:cNvGraphicFramePr>
            <a:graphicFrameLocks noChangeAspect="1"/>
          </p:cNvGraphicFramePr>
          <p:nvPr/>
        </p:nvGraphicFramePr>
        <p:xfrm>
          <a:off x="1587500" y="2971800"/>
          <a:ext cx="4910138" cy="579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2" name="Equation" r:id="rId20" imgW="4910138" imgH="579438" progId="Equation.3">
                  <p:embed/>
                </p:oleObj>
              </mc:Choice>
              <mc:Fallback>
                <p:oleObj name="Equation" r:id="rId20" imgW="4910138" imgH="579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7500" y="2971800"/>
                        <a:ext cx="491013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7" title=""/>
          <p:cNvGraphicFramePr>
            <a:graphicFrameLocks noChangeAspect="1"/>
          </p:cNvGraphicFramePr>
          <p:nvPr/>
        </p:nvGraphicFramePr>
        <p:xfrm>
          <a:off x="4529138" y="3505200"/>
          <a:ext cx="4051300" cy="525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3" name="Equation" r:id="rId22" imgW="4051300" imgH="525463" progId="Equation.3">
                  <p:embed/>
                </p:oleObj>
              </mc:Choice>
              <mc:Fallback>
                <p:oleObj name="Equation" r:id="rId22" imgW="4051300" imgH="5254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29138" y="3505200"/>
                        <a:ext cx="40513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151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Object 2" title=""/>
          <p:cNvGraphicFramePr>
            <a:graphicFrameLocks noChangeAspect="1"/>
          </p:cNvGraphicFramePr>
          <p:nvPr/>
        </p:nvGraphicFramePr>
        <p:xfrm>
          <a:off x="1524000" y="1330325"/>
          <a:ext cx="4748213" cy="2174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4" name="Equation" r:id="rId2" imgW="4748213" imgH="2174875" progId="Equation.3">
                  <p:embed/>
                </p:oleObj>
              </mc:Choice>
              <mc:Fallback>
                <p:oleObj name="Equation" r:id="rId2" imgW="4748213" imgH="2174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1330325"/>
                        <a:ext cx="4748213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 title=""/>
          <p:cNvGraphicFramePr>
            <a:graphicFrameLocks noChangeAspect="1"/>
          </p:cNvGraphicFramePr>
          <p:nvPr/>
        </p:nvGraphicFramePr>
        <p:xfrm>
          <a:off x="1470025" y="4464050"/>
          <a:ext cx="4854575" cy="2170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5" name="Equation" r:id="rId4" imgW="4854575" imgH="2170113" progId="Equation.3">
                  <p:embed/>
                </p:oleObj>
              </mc:Choice>
              <mc:Fallback>
                <p:oleObj name="Equation" r:id="rId4" imgW="4854575" imgH="2170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0025" y="4464050"/>
                        <a:ext cx="4854575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 title=""/>
          <p:cNvGraphicFramePr>
            <a:graphicFrameLocks noChangeAspect="1"/>
          </p:cNvGraphicFramePr>
          <p:nvPr/>
        </p:nvGraphicFramePr>
        <p:xfrm>
          <a:off x="682625" y="762000"/>
          <a:ext cx="7927975" cy="560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6" name="Equation" r:id="rId6" imgW="7927975" imgH="560388" progId="Equation.3">
                  <p:embed/>
                </p:oleObj>
              </mc:Choice>
              <mc:Fallback>
                <p:oleObj name="Equation" r:id="rId6" imgW="7927975" imgH="5603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625" y="762000"/>
                        <a:ext cx="79279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 title="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7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6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graphicFrame>
        <p:nvGraphicFramePr>
          <p:cNvPr id="22534" name="Object 7" title=""/>
          <p:cNvGraphicFramePr>
            <a:graphicFrameLocks noChangeAspect="1"/>
          </p:cNvGraphicFramePr>
          <p:nvPr/>
        </p:nvGraphicFramePr>
        <p:xfrm>
          <a:off x="555625" y="3810000"/>
          <a:ext cx="7216775" cy="660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8" name="Equation" r:id="rId10" imgW="7216775" imgH="660400" progId="Equation.3">
                  <p:embed/>
                </p:oleObj>
              </mc:Choice>
              <mc:Fallback>
                <p:oleObj name="Equation" r:id="rId10" imgW="7216775" imgH="660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625" y="3810000"/>
                        <a:ext cx="72167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Object 2" title="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 title=""/>
          <p:cNvGraphicFramePr>
            <a:graphicFrameLocks noChangeAspect="1"/>
          </p:cNvGraphicFramePr>
          <p:nvPr/>
        </p:nvGraphicFramePr>
        <p:xfrm>
          <a:off x="617538" y="692150"/>
          <a:ext cx="6545262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0" name="Equation" r:id="rId4" imgW="6545262" imgH="584200" progId="Equation.3">
                  <p:embed/>
                </p:oleObj>
              </mc:Choice>
              <mc:Fallback>
                <p:oleObj name="Equation" r:id="rId4" imgW="6545262" imgH="584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538" y="692150"/>
                        <a:ext cx="65452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5" title=""/>
          <p:cNvSpPr txBox="1"/>
          <p:nvPr/>
        </p:nvSpPr>
        <p:spPr>
          <a:xfrm>
            <a:off x="457200" y="2139950"/>
            <a:ext cx="8305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这种估计量称为</a:t>
            </a: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矩估计量</a:t>
            </a:r>
            <a:r>
              <a:rPr lang="zh-CN" altLang="en-US" sz="2800" b="1">
                <a:latin typeface="Times New Roman" charset="0"/>
              </a:rPr>
              <a:t>；矩估计量的观察值称为</a:t>
            </a: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矩估计值</a:t>
            </a:r>
            <a:r>
              <a:rPr lang="zh-CN" altLang="en-US" sz="2800" b="1">
                <a:latin typeface="Times New Roman" charset="0"/>
              </a:rPr>
              <a:t>。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23563" name="Text Box 6" title=""/>
          <p:cNvSpPr txBox="1"/>
          <p:nvPr/>
        </p:nvSpPr>
        <p:spPr>
          <a:xfrm>
            <a:off x="457200" y="3282950"/>
            <a:ext cx="6096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矩法原理：</a:t>
            </a:r>
            <a:r>
              <a:rPr lang="zh-CN" altLang="en-US" sz="2800" b="1"/>
              <a:t>由辛钦大数定律知</a:t>
            </a:r>
            <a:endParaRPr lang="zh-CN" altLang="en-US" sz="2800" b="1"/>
          </a:p>
        </p:txBody>
      </p:sp>
      <p:graphicFrame>
        <p:nvGraphicFramePr>
          <p:cNvPr id="23556" name="Object 7" title=""/>
          <p:cNvGraphicFramePr>
            <a:graphicFrameLocks noChangeAspect="1"/>
          </p:cNvGraphicFramePr>
          <p:nvPr/>
        </p:nvGraphicFramePr>
        <p:xfrm>
          <a:off x="941388" y="4127500"/>
          <a:ext cx="2344737" cy="1136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1" name="Equation" r:id="rId6" imgW="2344737" imgH="1136650" progId="Equation.3">
                  <p:embed/>
                </p:oleObj>
              </mc:Choice>
              <mc:Fallback>
                <p:oleObj name="Equation" r:id="rId6" imgW="2344737" imgH="1136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1388" y="4127500"/>
                        <a:ext cx="234473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8" title=""/>
          <p:cNvGraphicFramePr>
            <a:graphicFrameLocks noChangeAspect="1"/>
          </p:cNvGraphicFramePr>
          <p:nvPr/>
        </p:nvGraphicFramePr>
        <p:xfrm>
          <a:off x="3238500" y="4314825"/>
          <a:ext cx="1485900" cy="720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2" name="Equation" r:id="rId8" imgW="1485900" imgH="720725" progId="Equation.3">
                  <p:embed/>
                </p:oleObj>
              </mc:Choice>
              <mc:Fallback>
                <p:oleObj name="Equation" r:id="rId8" imgW="1485900" imgH="720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8500" y="4314825"/>
                        <a:ext cx="1485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9" title=""/>
          <p:cNvGraphicFramePr>
            <a:graphicFrameLocks noChangeAspect="1"/>
          </p:cNvGraphicFramePr>
          <p:nvPr/>
        </p:nvGraphicFramePr>
        <p:xfrm>
          <a:off x="4800600" y="4394200"/>
          <a:ext cx="676275" cy="641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3" name="Equation" r:id="rId10" imgW="676275" imgH="641350" progId="Equation.3">
                  <p:embed/>
                </p:oleObj>
              </mc:Choice>
              <mc:Fallback>
                <p:oleObj name="Equation" r:id="rId10" imgW="676275" imgH="641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00600" y="4394200"/>
                        <a:ext cx="6762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" title=""/>
          <p:cNvGraphicFramePr>
            <a:graphicFrameLocks noChangeAspect="1"/>
          </p:cNvGraphicFramePr>
          <p:nvPr/>
        </p:nvGraphicFramePr>
        <p:xfrm>
          <a:off x="5880100" y="4578350"/>
          <a:ext cx="2032000" cy="500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4" name="Equation" r:id="rId12" imgW="2032000" imgH="500063" progId="Equation.3">
                  <p:embed/>
                </p:oleObj>
              </mc:Choice>
              <mc:Fallback>
                <p:oleObj name="Equation" r:id="rId12" imgW="2032000" imgH="500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80100" y="4578350"/>
                        <a:ext cx="2032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1" title=""/>
          <p:cNvGraphicFramePr>
            <a:graphicFrameLocks noChangeAspect="1"/>
          </p:cNvGraphicFramePr>
          <p:nvPr/>
        </p:nvGraphicFramePr>
        <p:xfrm>
          <a:off x="649288" y="5437188"/>
          <a:ext cx="7504112" cy="5413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5" name="Equation" r:id="rId14" imgW="7504112" imgH="541337" progId="Equation.3">
                  <p:embed/>
                </p:oleObj>
              </mc:Choice>
              <mc:Fallback>
                <p:oleObj name="Equation" r:id="rId14" imgW="7504112" imgH="5413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9288" y="5437188"/>
                        <a:ext cx="75041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3" title=""/>
          <p:cNvGraphicFramePr>
            <a:graphicFrameLocks noChangeAspect="1"/>
          </p:cNvGraphicFramePr>
          <p:nvPr/>
        </p:nvGraphicFramePr>
        <p:xfrm>
          <a:off x="609600" y="1454150"/>
          <a:ext cx="6172200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6" name="Equation" r:id="rId16" imgW="6172200" imgH="520700" progId="Equation.3">
                  <p:embed/>
                </p:oleObj>
              </mc:Choice>
              <mc:Fallback>
                <p:oleObj name="Equation" r:id="rId16" imgW="6172200" imgH="52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600" y="1454150"/>
                        <a:ext cx="6172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3565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/>
      <p:bldP spid="235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4578" name="Object 2" title="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5" title=""/>
          <p:cNvSpPr txBox="1"/>
          <p:nvPr/>
        </p:nvSpPr>
        <p:spPr>
          <a:xfrm>
            <a:off x="609600" y="762000"/>
            <a:ext cx="4038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矩法求估计量的步骤：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4579" name="Object 6" title=""/>
          <p:cNvGraphicFramePr>
            <a:graphicFrameLocks noChangeAspect="1"/>
          </p:cNvGraphicFramePr>
          <p:nvPr/>
        </p:nvGraphicFramePr>
        <p:xfrm>
          <a:off x="781050" y="1447800"/>
          <a:ext cx="4686300" cy="598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8" name="公式" r:id="rId4" imgW="4686300" imgH="598488" progId="Equation.3">
                  <p:embed/>
                </p:oleObj>
              </mc:Choice>
              <mc:Fallback>
                <p:oleObj name="公式" r:id="rId4" imgW="4686300" imgH="598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050" y="1447800"/>
                        <a:ext cx="46863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7" title=""/>
          <p:cNvGraphicFramePr>
            <a:graphicFrameLocks noChangeAspect="1"/>
          </p:cNvGraphicFramePr>
          <p:nvPr/>
        </p:nvGraphicFramePr>
        <p:xfrm>
          <a:off x="708025" y="2209800"/>
          <a:ext cx="4603750" cy="630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9" name="Equation" r:id="rId6" imgW="4603750" imgH="630238" progId="Equation.3">
                  <p:embed/>
                </p:oleObj>
              </mc:Choice>
              <mc:Fallback>
                <p:oleObj name="Equation" r:id="rId6" imgW="4603750" imgH="630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025" y="2209800"/>
                        <a:ext cx="46037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8" title=""/>
          <p:cNvGraphicFramePr>
            <a:graphicFrameLocks noChangeAspect="1"/>
          </p:cNvGraphicFramePr>
          <p:nvPr/>
        </p:nvGraphicFramePr>
        <p:xfrm>
          <a:off x="762000" y="3048000"/>
          <a:ext cx="5013325" cy="177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0" name="Equation" r:id="rId8" imgW="5013325" imgH="1774825" progId="Equation.3">
                  <p:embed/>
                </p:oleObj>
              </mc:Choice>
              <mc:Fallback>
                <p:oleObj name="Equation" r:id="rId8" imgW="5013325" imgH="177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3048000"/>
                        <a:ext cx="5013325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4584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4" title=""/>
          <p:cNvSpPr txBox="1"/>
          <p:nvPr/>
        </p:nvSpPr>
        <p:spPr>
          <a:xfrm>
            <a:off x="609600" y="692150"/>
            <a:ext cx="8102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 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设某炸药厂一天中发生着火现象的次数</a:t>
            </a:r>
            <a:r>
              <a:rPr lang="en-US" altLang="zh-CN" sz="2800" b="1">
                <a:latin typeface="Times New Roman" charset="0"/>
              </a:rPr>
              <a:t>X</a:t>
            </a:r>
            <a:r>
              <a:rPr lang="zh-CN" altLang="en-US" sz="2800" b="1">
                <a:latin typeface="Times New Roman" charset="0"/>
              </a:rPr>
              <a:t>服从 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25603" name="Object 5" title=""/>
          <p:cNvGraphicFramePr>
            <a:graphicFrameLocks noChangeAspect="1"/>
          </p:cNvGraphicFramePr>
          <p:nvPr/>
        </p:nvGraphicFramePr>
        <p:xfrm>
          <a:off x="650875" y="1282700"/>
          <a:ext cx="7883525" cy="941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2" name="Equation" r:id="rId4" imgW="7883525" imgH="941388" progId="Equation.3">
                  <p:embed/>
                </p:oleObj>
              </mc:Choice>
              <mc:Fallback>
                <p:oleObj name="Equation" r:id="rId4" imgW="7883525" imgH="9413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0875" y="1282700"/>
                        <a:ext cx="78835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3" name="Group 6" title=""/>
          <p:cNvGrpSpPr/>
          <p:nvPr/>
        </p:nvGrpSpPr>
        <p:grpSpPr>
          <a:xfrm>
            <a:off x="76200" y="2538413"/>
            <a:ext cx="8890000" cy="1000125"/>
            <a:chOff x="48" y="1691"/>
            <a:chExt cx="5600" cy="630"/>
          </a:xfrm>
        </p:grpSpPr>
        <p:graphicFrame>
          <p:nvGraphicFramePr>
            <p:cNvPr id="25611" name="Object 7" title=""/>
            <p:cNvGraphicFramePr>
              <a:graphicFrameLocks noChangeAspect="1"/>
            </p:cNvGraphicFramePr>
            <p:nvPr/>
          </p:nvGraphicFramePr>
          <p:xfrm>
            <a:off x="48" y="1691"/>
            <a:ext cx="5600" cy="61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93" name="Equation" r:id="rId6" imgW="8890000" imgH="977900" progId="Equation.3">
                    <p:embed/>
                  </p:oleObj>
                </mc:Choice>
                <mc:Fallback>
                  <p:oleObj name="Equation" r:id="rId6" imgW="8890000" imgH="9779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" y="1691"/>
                          <a:ext cx="560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616" name="Line 8" title=""/>
            <p:cNvCxnSpPr/>
            <p:nvPr/>
          </p:nvCxnSpPr>
          <p:spPr>
            <a:xfrm>
              <a:off x="48" y="1968"/>
              <a:ext cx="5233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25617" name="Line 9" title=""/>
            <p:cNvCxnSpPr/>
            <p:nvPr/>
          </p:nvCxnSpPr>
          <p:spPr>
            <a:xfrm flipH="1">
              <a:off x="2127" y="1728"/>
              <a:ext cx="0" cy="593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25618" name="Line 10" title=""/>
            <p:cNvCxnSpPr/>
            <p:nvPr/>
          </p:nvCxnSpPr>
          <p:spPr>
            <a:xfrm flipH="1">
              <a:off x="4675" y="1728"/>
              <a:ext cx="0" cy="593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</p:grpSp>
      <p:graphicFrame>
        <p:nvGraphicFramePr>
          <p:cNvPr id="25604" name="Object 11" title=""/>
          <p:cNvGraphicFramePr>
            <a:graphicFrameLocks noChangeAspect="1"/>
          </p:cNvGraphicFramePr>
          <p:nvPr/>
        </p:nvGraphicFramePr>
        <p:xfrm>
          <a:off x="457200" y="3695700"/>
          <a:ext cx="1079500" cy="58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4" name="Equation" r:id="rId8" imgW="1079500" imgH="587375" progId="Equation.3">
                  <p:embed/>
                </p:oleObj>
              </mc:Choice>
              <mc:Fallback>
                <p:oleObj name="Equation" r:id="rId8" imgW="1079500" imgH="587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695700"/>
                        <a:ext cx="10795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2" title=""/>
          <p:cNvGraphicFramePr>
            <a:graphicFrameLocks noChangeAspect="1"/>
          </p:cNvGraphicFramePr>
          <p:nvPr/>
        </p:nvGraphicFramePr>
        <p:xfrm>
          <a:off x="1201738" y="4425950"/>
          <a:ext cx="1998662" cy="58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5" name="Equation" r:id="rId10" imgW="1998662" imgH="587375" progId="Equation.3">
                  <p:embed/>
                </p:oleObj>
              </mc:Choice>
              <mc:Fallback>
                <p:oleObj name="Equation" r:id="rId10" imgW="1998662" imgH="587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1738" y="4425950"/>
                        <a:ext cx="19986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5" title=""/>
          <p:cNvGraphicFramePr>
            <a:graphicFrameLocks noChangeAspect="1"/>
          </p:cNvGraphicFramePr>
          <p:nvPr/>
        </p:nvGraphicFramePr>
        <p:xfrm>
          <a:off x="381000" y="4992688"/>
          <a:ext cx="1528763" cy="588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6" name="Equation" r:id="rId12" imgW="1528763" imgH="588962" progId="Equation.3">
                  <p:embed/>
                </p:oleObj>
              </mc:Choice>
              <mc:Fallback>
                <p:oleObj name="Equation" r:id="rId12" imgW="1528763" imgH="588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" y="4992688"/>
                        <a:ext cx="152876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6" title=""/>
          <p:cNvGraphicFramePr>
            <a:graphicFrameLocks noChangeAspect="1"/>
          </p:cNvGraphicFramePr>
          <p:nvPr/>
        </p:nvGraphicFramePr>
        <p:xfrm>
          <a:off x="381000" y="5878513"/>
          <a:ext cx="3962400" cy="58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7" name="Equation" r:id="rId14" imgW="3962400" imgH="587375" progId="Equation.3">
                  <p:embed/>
                </p:oleObj>
              </mc:Choice>
              <mc:Fallback>
                <p:oleObj name="Equation" r:id="rId14" imgW="3962400" imgH="587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" y="5878513"/>
                        <a:ext cx="3962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8" title=""/>
          <p:cNvGraphicFramePr>
            <a:graphicFrameLocks noChangeAspect="1"/>
          </p:cNvGraphicFramePr>
          <p:nvPr/>
        </p:nvGraphicFramePr>
        <p:xfrm>
          <a:off x="1728788" y="4883150"/>
          <a:ext cx="6272212" cy="960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8" name="Equation" r:id="rId16" imgW="6272212" imgH="960438" progId="Equation.3">
                  <p:embed/>
                </p:oleObj>
              </mc:Choice>
              <mc:Fallback>
                <p:oleObj name="Equation" r:id="rId16" imgW="6272212" imgH="960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28788" y="4883150"/>
                        <a:ext cx="62722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9" title=""/>
          <p:cNvGraphicFramePr>
            <a:graphicFrameLocks noChangeAspect="1"/>
          </p:cNvGraphicFramePr>
          <p:nvPr/>
        </p:nvGraphicFramePr>
        <p:xfrm>
          <a:off x="4384675" y="3435350"/>
          <a:ext cx="3235325" cy="1176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9" name="Equation" r:id="rId18" imgW="3235325" imgH="1176338" progId="Equation.3">
                  <p:embed/>
                </p:oleObj>
              </mc:Choice>
              <mc:Fallback>
                <p:oleObj name="Equation" r:id="rId18" imgW="3235325" imgH="1176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84675" y="3435350"/>
                        <a:ext cx="323532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20" title=""/>
          <p:cNvGraphicFramePr>
            <a:graphicFrameLocks noChangeAspect="1"/>
          </p:cNvGraphicFramePr>
          <p:nvPr/>
        </p:nvGraphicFramePr>
        <p:xfrm>
          <a:off x="1492250" y="3686175"/>
          <a:ext cx="2470150" cy="58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0" name="Equation" r:id="rId20" imgW="2470150" imgH="587375" progId="Equation.3">
                  <p:embed/>
                </p:oleObj>
              </mc:Choice>
              <mc:Fallback>
                <p:oleObj name="Equation" r:id="rId20" imgW="2470150" imgH="587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92250" y="3686175"/>
                        <a:ext cx="24701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5615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 title=""/>
          <p:cNvGraphicFramePr>
            <a:graphicFrameLocks noChangeAspect="1"/>
          </p:cNvGraphicFramePr>
          <p:nvPr/>
        </p:nvGraphicFramePr>
        <p:xfrm>
          <a:off x="465138" y="1143000"/>
          <a:ext cx="8450262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2" name="Equation" r:id="rId4" imgW="8450262" imgH="581025" progId="Equation.3">
                  <p:embed/>
                </p:oleObj>
              </mc:Choice>
              <mc:Fallback>
                <p:oleObj name="Equation" r:id="rId4" imgW="8450262" imgH="581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43000"/>
                        <a:ext cx="84502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 title=""/>
          <p:cNvGraphicFramePr>
            <a:graphicFrameLocks noChangeAspect="1"/>
          </p:cNvGraphicFramePr>
          <p:nvPr/>
        </p:nvGraphicFramePr>
        <p:xfrm>
          <a:off x="428625" y="1676400"/>
          <a:ext cx="3490913" cy="531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3" name="Equation" r:id="rId6" imgW="3490913" imgH="531813" progId="Equation.3">
                  <p:embed/>
                </p:oleObj>
              </mc:Choice>
              <mc:Fallback>
                <p:oleObj name="Equation" r:id="rId6" imgW="3490913" imgH="531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8625" y="1676400"/>
                        <a:ext cx="3490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 title=""/>
          <p:cNvGraphicFramePr>
            <a:graphicFrameLocks noChangeAspect="1"/>
          </p:cNvGraphicFramePr>
          <p:nvPr/>
        </p:nvGraphicFramePr>
        <p:xfrm>
          <a:off x="838200" y="2462213"/>
          <a:ext cx="2836863" cy="966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4" name="Equation" r:id="rId8" imgW="2836863" imgH="966787" progId="Equation.3">
                  <p:embed/>
                </p:oleObj>
              </mc:Choice>
              <mc:Fallback>
                <p:oleObj name="Equation" r:id="rId8" imgW="2836863" imgH="966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2462213"/>
                        <a:ext cx="283686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 title=""/>
          <p:cNvGraphicFramePr>
            <a:graphicFrameLocks noChangeAspect="1"/>
          </p:cNvGraphicFramePr>
          <p:nvPr/>
        </p:nvGraphicFramePr>
        <p:xfrm>
          <a:off x="381000" y="4030663"/>
          <a:ext cx="1600200" cy="930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5" name="Equation" r:id="rId10" imgW="1600200" imgH="930275" progId="Equation.3">
                  <p:embed/>
                </p:oleObj>
              </mc:Choice>
              <mc:Fallback>
                <p:oleObj name="Equation" r:id="rId10" imgW="1600200" imgH="930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" y="4030663"/>
                        <a:ext cx="1600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8" title=""/>
          <p:cNvGraphicFramePr>
            <a:graphicFrameLocks noChangeAspect="1"/>
          </p:cNvGraphicFramePr>
          <p:nvPr/>
        </p:nvGraphicFramePr>
        <p:xfrm>
          <a:off x="838200" y="5181600"/>
          <a:ext cx="2895600" cy="989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6" name="Equation" r:id="rId12" imgW="2895600" imgH="989013" progId="Equation.3">
                  <p:embed/>
                </p:oleObj>
              </mc:Choice>
              <mc:Fallback>
                <p:oleObj name="Equation" r:id="rId12" imgW="2895600" imgH="989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200" y="5181600"/>
                        <a:ext cx="28956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9" title=""/>
          <p:cNvGraphicFramePr>
            <a:graphicFrameLocks noChangeAspect="1"/>
          </p:cNvGraphicFramePr>
          <p:nvPr/>
        </p:nvGraphicFramePr>
        <p:xfrm>
          <a:off x="820738" y="3241675"/>
          <a:ext cx="1770062" cy="601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7" name="Equation" r:id="rId14" imgW="1770062" imgH="601663" progId="Equation.3">
                  <p:embed/>
                </p:oleObj>
              </mc:Choice>
              <mc:Fallback>
                <p:oleObj name="Equation" r:id="rId14" imgW="1770062" imgH="601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0738" y="3241675"/>
                        <a:ext cx="17700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2" title=""/>
          <p:cNvGraphicFramePr>
            <a:graphicFrameLocks noChangeAspect="1"/>
          </p:cNvGraphicFramePr>
          <p:nvPr/>
        </p:nvGraphicFramePr>
        <p:xfrm>
          <a:off x="2514600" y="3278188"/>
          <a:ext cx="2320925" cy="5572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8" name="Equation" r:id="rId16" imgW="2320925" imgH="557212" progId="Equation.3">
                  <p:embed/>
                </p:oleObj>
              </mc:Choice>
              <mc:Fallback>
                <p:oleObj name="Equation" r:id="rId16" imgW="2320925" imgH="5572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14600" y="3278188"/>
                        <a:ext cx="23209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3" title=""/>
          <p:cNvGraphicFramePr>
            <a:graphicFrameLocks noChangeAspect="1"/>
          </p:cNvGraphicFramePr>
          <p:nvPr/>
        </p:nvGraphicFramePr>
        <p:xfrm>
          <a:off x="4800600" y="3048000"/>
          <a:ext cx="3598863" cy="1122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9" name="Equation" r:id="rId18" imgW="3598863" imgH="1122363" progId="Equation.3">
                  <p:embed/>
                </p:oleObj>
              </mc:Choice>
              <mc:Fallback>
                <p:oleObj name="Equation" r:id="rId18" imgW="3598863" imgH="1122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00600" y="3048000"/>
                        <a:ext cx="359886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4" title=""/>
          <p:cNvSpPr txBox="1"/>
          <p:nvPr/>
        </p:nvSpPr>
        <p:spPr>
          <a:xfrm>
            <a:off x="457200" y="623888"/>
            <a:ext cx="1447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6640" name="Text Box 16" title=""/>
          <p:cNvSpPr txBox="1"/>
          <p:nvPr/>
        </p:nvSpPr>
        <p:spPr>
          <a:xfrm>
            <a:off x="396875" y="2193925"/>
            <a:ext cx="1066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6635" name="Object 17" title=""/>
          <p:cNvGraphicFramePr>
            <a:graphicFrameLocks noChangeAspect="1"/>
          </p:cNvGraphicFramePr>
          <p:nvPr/>
        </p:nvGraphicFramePr>
        <p:xfrm>
          <a:off x="2057400" y="4283075"/>
          <a:ext cx="723900" cy="49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0" name="Equation" r:id="rId20" imgW="723900" imgH="490538" progId="Equation.3">
                  <p:embed/>
                </p:oleObj>
              </mc:Choice>
              <mc:Fallback>
                <p:oleObj name="Equation" r:id="rId20" imgW="723900" imgH="490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57400" y="4283075"/>
                        <a:ext cx="7239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8" title=""/>
          <p:cNvGraphicFramePr>
            <a:graphicFrameLocks noChangeAspect="1"/>
          </p:cNvGraphicFramePr>
          <p:nvPr/>
        </p:nvGraphicFramePr>
        <p:xfrm>
          <a:off x="3810000" y="5461000"/>
          <a:ext cx="779463" cy="506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1" name="Equation" r:id="rId22" imgW="779463" imgH="506413" progId="Equation.3">
                  <p:embed/>
                </p:oleObj>
              </mc:Choice>
              <mc:Fallback>
                <p:oleObj name="Equation" r:id="rId22" imgW="779463" imgH="5064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10000" y="5461000"/>
                        <a:ext cx="7794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9" title=""/>
          <p:cNvGraphicFramePr>
            <a:graphicFrameLocks noChangeAspect="1"/>
          </p:cNvGraphicFramePr>
          <p:nvPr/>
        </p:nvGraphicFramePr>
        <p:xfrm>
          <a:off x="4724400" y="4394200"/>
          <a:ext cx="2803525" cy="558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2" name="Equation" r:id="rId24" imgW="2803525" imgH="558800" progId="Equation.3">
                  <p:embed/>
                </p:oleObj>
              </mc:Choice>
              <mc:Fallback>
                <p:oleObj name="Equation" r:id="rId24" imgW="2803525" imgH="558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24400" y="4394200"/>
                        <a:ext cx="2803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0" title=""/>
          <p:cNvGraphicFramePr>
            <a:graphicFrameLocks noChangeAspect="1"/>
          </p:cNvGraphicFramePr>
          <p:nvPr/>
        </p:nvGraphicFramePr>
        <p:xfrm>
          <a:off x="5438775" y="5105400"/>
          <a:ext cx="3629025" cy="720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3" name="Equation" r:id="rId26" imgW="3629025" imgH="720725" progId="Equation.3">
                  <p:embed/>
                </p:oleObj>
              </mc:Choice>
              <mc:Fallback>
                <p:oleObj name="Equation" r:id="rId26" imgW="3629025" imgH="720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38775" y="5105400"/>
                        <a:ext cx="36290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6642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 title=""/>
          <p:cNvGraphicFramePr>
            <a:graphicFrameLocks noChangeAspect="1"/>
          </p:cNvGraphicFramePr>
          <p:nvPr/>
        </p:nvGraphicFramePr>
        <p:xfrm>
          <a:off x="819150" y="992188"/>
          <a:ext cx="7029450" cy="7604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5" name="Equation" r:id="rId4" imgW="7029450" imgH="760412" progId="Equation.3">
                  <p:embed/>
                </p:oleObj>
              </mc:Choice>
              <mc:Fallback>
                <p:oleObj name="Equation" r:id="rId4" imgW="7029450" imgH="7604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992188"/>
                        <a:ext cx="702945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5" title=""/>
          <p:cNvGraphicFramePr>
            <a:graphicFrameLocks noChangeAspect="1"/>
          </p:cNvGraphicFramePr>
          <p:nvPr/>
        </p:nvGraphicFramePr>
        <p:xfrm>
          <a:off x="701675" y="2551113"/>
          <a:ext cx="4052888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6" name="Equation" r:id="rId6" imgW="4052888" imgH="755650" progId="Equation.3">
                  <p:embed/>
                </p:oleObj>
              </mc:Choice>
              <mc:Fallback>
                <p:oleObj name="Equation" r:id="rId6" imgW="4052888" imgH="755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675" y="2551113"/>
                        <a:ext cx="4052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8" title=""/>
          <p:cNvGraphicFramePr>
            <a:graphicFrameLocks noChangeAspect="1"/>
          </p:cNvGraphicFramePr>
          <p:nvPr/>
        </p:nvGraphicFramePr>
        <p:xfrm>
          <a:off x="698500" y="3875088"/>
          <a:ext cx="3797300" cy="727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7" name="Equation" r:id="rId8" imgW="3797300" imgH="727075" progId="Equation.3">
                  <p:embed/>
                </p:oleObj>
              </mc:Choice>
              <mc:Fallback>
                <p:oleObj name="Equation" r:id="rId8" imgW="3797300" imgH="727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500" y="3875088"/>
                        <a:ext cx="37973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9" title=""/>
          <p:cNvSpPr txBox="1"/>
          <p:nvPr/>
        </p:nvSpPr>
        <p:spPr>
          <a:xfrm>
            <a:off x="685800" y="1752600"/>
            <a:ext cx="2057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解得：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7654" name="Object 11" title=""/>
          <p:cNvGraphicFramePr>
            <a:graphicFrameLocks noChangeAspect="1"/>
          </p:cNvGraphicFramePr>
          <p:nvPr/>
        </p:nvGraphicFramePr>
        <p:xfrm>
          <a:off x="4724400" y="2408238"/>
          <a:ext cx="3581400" cy="1096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8" name="Equation" r:id="rId10" imgW="3581400" imgH="1096962" progId="Equation.3">
                  <p:embed/>
                </p:oleObj>
              </mc:Choice>
              <mc:Fallback>
                <p:oleObj name="Equation" r:id="rId10" imgW="3581400" imgH="1096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4400" y="2408238"/>
                        <a:ext cx="35814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2" title=""/>
          <p:cNvGraphicFramePr>
            <a:graphicFrameLocks noChangeAspect="1"/>
          </p:cNvGraphicFramePr>
          <p:nvPr/>
        </p:nvGraphicFramePr>
        <p:xfrm>
          <a:off x="4500563" y="3810000"/>
          <a:ext cx="3652837" cy="1147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9" name="Equation" r:id="rId12" imgW="3652837" imgH="1147763" progId="Equation.3">
                  <p:embed/>
                </p:oleObj>
              </mc:Choice>
              <mc:Fallback>
                <p:oleObj name="Equation" r:id="rId12" imgW="3652837" imgH="1147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00563" y="3810000"/>
                        <a:ext cx="3652837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3" title=""/>
          <p:cNvGraphicFramePr>
            <a:graphicFrameLocks noChangeAspect="1"/>
          </p:cNvGraphicFramePr>
          <p:nvPr/>
        </p:nvGraphicFramePr>
        <p:xfrm>
          <a:off x="609600" y="5394325"/>
          <a:ext cx="11779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0" name="Equation" r:id="rId14" imgW="1177925" imgH="504825" progId="Equation.3">
                  <p:embed/>
                </p:oleObj>
              </mc:Choice>
              <mc:Fallback>
                <p:oleObj name="Equation" r:id="rId14" imgW="11779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9600" y="5394325"/>
                        <a:ext cx="11779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4" title=""/>
          <p:cNvGraphicFramePr>
            <a:graphicFrameLocks noChangeAspect="1"/>
          </p:cNvGraphicFramePr>
          <p:nvPr/>
        </p:nvGraphicFramePr>
        <p:xfrm>
          <a:off x="3886200" y="5219700"/>
          <a:ext cx="2743200" cy="952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1" name="Equation" r:id="rId16" imgW="2743200" imgH="952500" progId="Equation.3">
                  <p:embed/>
                </p:oleObj>
              </mc:Choice>
              <mc:Fallback>
                <p:oleObj name="Equation" r:id="rId16" imgW="2743200" imgH="952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86200" y="5219700"/>
                        <a:ext cx="274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5" title=""/>
          <p:cNvGraphicFramePr>
            <a:graphicFrameLocks noChangeAspect="1"/>
          </p:cNvGraphicFramePr>
          <p:nvPr/>
        </p:nvGraphicFramePr>
        <p:xfrm>
          <a:off x="6654800" y="5213350"/>
          <a:ext cx="2336800" cy="882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2" name="Equation" r:id="rId18" imgW="2336800" imgH="882650" progId="Equation.3">
                  <p:embed/>
                </p:oleObj>
              </mc:Choice>
              <mc:Fallback>
                <p:oleObj name="Equation" r:id="rId18" imgW="2336800" imgH="882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54800" y="5213350"/>
                        <a:ext cx="23368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6" title=""/>
          <p:cNvGraphicFramePr>
            <a:graphicFrameLocks noChangeAspect="1"/>
          </p:cNvGraphicFramePr>
          <p:nvPr/>
        </p:nvGraphicFramePr>
        <p:xfrm>
          <a:off x="1676400" y="5218113"/>
          <a:ext cx="2298700" cy="954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3" name="Equation" r:id="rId20" imgW="2298700" imgH="954087" progId="Equation.3">
                  <p:embed/>
                </p:oleObj>
              </mc:Choice>
              <mc:Fallback>
                <p:oleObj name="Equation" r:id="rId20" imgW="2298700" imgH="954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76400" y="5218113"/>
                        <a:ext cx="22987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7" title=""/>
          <p:cNvSpPr txBox="1"/>
          <p:nvPr/>
        </p:nvSpPr>
        <p:spPr>
          <a:xfrm>
            <a:off x="685800" y="623888"/>
            <a:ext cx="1828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zh-CN" altLang="en-US" b="1">
                <a:solidFill>
                  <a:schemeClr val="accent2"/>
                </a:solidFill>
                <a:latin typeface="Times New Roman" charset="0"/>
              </a:rPr>
              <a:t>（续）</a:t>
            </a:r>
            <a:endParaRPr lang="zh-CN" alt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7662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7663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8674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 title=""/>
          <p:cNvGraphicFramePr>
            <a:graphicFrameLocks noChangeAspect="1"/>
          </p:cNvGraphicFramePr>
          <p:nvPr/>
        </p:nvGraphicFramePr>
        <p:xfrm>
          <a:off x="466725" y="698500"/>
          <a:ext cx="7839075" cy="984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5" name="Equation" r:id="rId4" imgW="7839075" imgH="984250" progId="Equation.3">
                  <p:embed/>
                </p:oleObj>
              </mc:Choice>
              <mc:Fallback>
                <p:oleObj name="Equation" r:id="rId4" imgW="7839075" imgH="984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725" y="698500"/>
                        <a:ext cx="78390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 title=""/>
          <p:cNvGraphicFramePr>
            <a:graphicFrameLocks noChangeAspect="1"/>
          </p:cNvGraphicFramePr>
          <p:nvPr/>
        </p:nvGraphicFramePr>
        <p:xfrm>
          <a:off x="546100" y="1752600"/>
          <a:ext cx="3873500" cy="579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6" name="Equation" r:id="rId6" imgW="3873500" imgH="579438" progId="Equation.3">
                  <p:embed/>
                </p:oleObj>
              </mc:Choice>
              <mc:Fallback>
                <p:oleObj name="Equation" r:id="rId6" imgW="3873500" imgH="579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6100" y="1752600"/>
                        <a:ext cx="38735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 title=""/>
          <p:cNvGraphicFramePr>
            <a:graphicFrameLocks noChangeAspect="1"/>
          </p:cNvGraphicFramePr>
          <p:nvPr/>
        </p:nvGraphicFramePr>
        <p:xfrm>
          <a:off x="533400" y="2514600"/>
          <a:ext cx="1028700" cy="563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7" name="Equation" r:id="rId8" imgW="1028700" imgH="563563" progId="Equation.3">
                  <p:embed/>
                </p:oleObj>
              </mc:Choice>
              <mc:Fallback>
                <p:oleObj name="Equation" r:id="rId8" imgW="1028700" imgH="563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2514600"/>
                        <a:ext cx="10287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 title=""/>
          <p:cNvGraphicFramePr>
            <a:graphicFrameLocks noChangeAspect="1"/>
          </p:cNvGraphicFramePr>
          <p:nvPr/>
        </p:nvGraphicFramePr>
        <p:xfrm>
          <a:off x="608013" y="3713163"/>
          <a:ext cx="4192587" cy="569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8" name="Equation" r:id="rId10" imgW="4192587" imgH="569912" progId="Equation.3">
                  <p:embed/>
                </p:oleObj>
              </mc:Choice>
              <mc:Fallback>
                <p:oleObj name="Equation" r:id="rId10" imgW="4192587" imgH="5699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8013" y="3713163"/>
                        <a:ext cx="41925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 title=""/>
          <p:cNvGraphicFramePr>
            <a:graphicFrameLocks noChangeAspect="1"/>
          </p:cNvGraphicFramePr>
          <p:nvPr/>
        </p:nvGraphicFramePr>
        <p:xfrm>
          <a:off x="687388" y="4281488"/>
          <a:ext cx="5256212" cy="649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9" name="Equation" r:id="rId12" imgW="5256212" imgH="649287" progId="Equation.3">
                  <p:embed/>
                </p:oleObj>
              </mc:Choice>
              <mc:Fallback>
                <p:oleObj name="Equation" r:id="rId12" imgW="5256212" imgH="6492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7388" y="4281488"/>
                        <a:ext cx="525621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 title=""/>
          <p:cNvGraphicFramePr>
            <a:graphicFrameLocks noChangeAspect="1"/>
          </p:cNvGraphicFramePr>
          <p:nvPr/>
        </p:nvGraphicFramePr>
        <p:xfrm>
          <a:off x="601663" y="4984750"/>
          <a:ext cx="3665537" cy="585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0" name="Equation" r:id="rId14" imgW="3665537" imgH="585788" progId="Equation.3">
                  <p:embed/>
                </p:oleObj>
              </mc:Choice>
              <mc:Fallback>
                <p:oleObj name="Equation" r:id="rId14" imgW="3665537" imgH="585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1663" y="4984750"/>
                        <a:ext cx="366553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0" title=""/>
          <p:cNvGraphicFramePr>
            <a:graphicFrameLocks noChangeAspect="1"/>
          </p:cNvGraphicFramePr>
          <p:nvPr/>
        </p:nvGraphicFramePr>
        <p:xfrm>
          <a:off x="1606550" y="5738813"/>
          <a:ext cx="2170113" cy="555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1" name="Equation" r:id="rId16" imgW="2170113" imgH="555625" progId="Equation.3">
                  <p:embed/>
                </p:oleObj>
              </mc:Choice>
              <mc:Fallback>
                <p:oleObj name="Equation" r:id="rId16" imgW="2170113" imgH="555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06550" y="5738813"/>
                        <a:ext cx="21701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1" title=""/>
          <p:cNvGraphicFramePr>
            <a:graphicFrameLocks noChangeAspect="1"/>
          </p:cNvGraphicFramePr>
          <p:nvPr/>
        </p:nvGraphicFramePr>
        <p:xfrm>
          <a:off x="1219200" y="3048000"/>
          <a:ext cx="2000250" cy="642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2" name="Equation" r:id="rId18" imgW="2000250" imgH="642938" progId="Equation.3">
                  <p:embed/>
                </p:oleObj>
              </mc:Choice>
              <mc:Fallback>
                <p:oleObj name="Equation" r:id="rId18" imgW="2000250" imgH="642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19200" y="3048000"/>
                        <a:ext cx="20002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2" title=""/>
          <p:cNvGraphicFramePr>
            <a:graphicFrameLocks noChangeAspect="1"/>
          </p:cNvGraphicFramePr>
          <p:nvPr/>
        </p:nvGraphicFramePr>
        <p:xfrm>
          <a:off x="3124200" y="3105150"/>
          <a:ext cx="4389438" cy="612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3" name="Equation" r:id="rId20" imgW="4389438" imgH="612775" progId="Equation.3">
                  <p:embed/>
                </p:oleObj>
              </mc:Choice>
              <mc:Fallback>
                <p:oleObj name="Equation" r:id="rId20" imgW="4389438" imgH="612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24200" y="3105150"/>
                        <a:ext cx="43894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3" title=""/>
          <p:cNvGraphicFramePr>
            <a:graphicFrameLocks noChangeAspect="1"/>
          </p:cNvGraphicFramePr>
          <p:nvPr/>
        </p:nvGraphicFramePr>
        <p:xfrm>
          <a:off x="3852863" y="5575300"/>
          <a:ext cx="2401887" cy="992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4" name="Equation" r:id="rId22" imgW="2401887" imgH="992188" progId="Equation.3">
                  <p:embed/>
                </p:oleObj>
              </mc:Choice>
              <mc:Fallback>
                <p:oleObj name="Equation" r:id="rId22" imgW="2401887" imgH="992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52863" y="5575300"/>
                        <a:ext cx="24018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4" title=""/>
          <p:cNvGraphicFramePr>
            <a:graphicFrameLocks noChangeAspect="1"/>
          </p:cNvGraphicFramePr>
          <p:nvPr/>
        </p:nvGraphicFramePr>
        <p:xfrm>
          <a:off x="6291263" y="5575300"/>
          <a:ext cx="2700337" cy="1038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5" name="Equation" r:id="rId24" imgW="2700337" imgH="1038225" progId="Equation.3">
                  <p:embed/>
                </p:oleObj>
              </mc:Choice>
              <mc:Fallback>
                <p:oleObj name="Equation" r:id="rId24" imgW="2700337" imgH="1038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91263" y="5575300"/>
                        <a:ext cx="27003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 title=""/>
          <p:cNvSpPr txBox="1"/>
          <p:nvPr/>
        </p:nvSpPr>
        <p:spPr>
          <a:xfrm>
            <a:off x="457200" y="685800"/>
            <a:ext cx="1447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3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28686" name="Object 17" title=""/>
          <p:cNvGraphicFramePr>
            <a:graphicFrameLocks noChangeAspect="1"/>
          </p:cNvGraphicFramePr>
          <p:nvPr/>
        </p:nvGraphicFramePr>
        <p:xfrm>
          <a:off x="1343025" y="2514600"/>
          <a:ext cx="2390775" cy="563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6" name="Equation" r:id="rId26" imgW="2390775" imgH="563563" progId="Equation.3">
                  <p:embed/>
                </p:oleObj>
              </mc:Choice>
              <mc:Fallback>
                <p:oleObj name="Equation" r:id="rId26" imgW="2390775" imgH="563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343025" y="2514600"/>
                        <a:ext cx="23907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868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9698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 title=""/>
          <p:cNvGraphicFramePr>
            <a:graphicFrameLocks noChangeAspect="1"/>
          </p:cNvGraphicFramePr>
          <p:nvPr/>
        </p:nvGraphicFramePr>
        <p:xfrm>
          <a:off x="633413" y="668338"/>
          <a:ext cx="5691187" cy="53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8" name="Equation" r:id="rId4" imgW="5691187" imgH="536575" progId="Equation.3">
                  <p:embed/>
                </p:oleObj>
              </mc:Choice>
              <mc:Fallback>
                <p:oleObj name="Equation" r:id="rId4" imgW="5691187" imgH="536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3413" y="668338"/>
                        <a:ext cx="56911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 title=""/>
          <p:cNvGraphicFramePr>
            <a:graphicFrameLocks noChangeAspect="1"/>
          </p:cNvGraphicFramePr>
          <p:nvPr/>
        </p:nvGraphicFramePr>
        <p:xfrm>
          <a:off x="630238" y="1268413"/>
          <a:ext cx="5541962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9" name="Equation" r:id="rId6" imgW="5541962" imgH="1066800" progId="Equation.3">
                  <p:embed/>
                </p:oleObj>
              </mc:Choice>
              <mc:Fallback>
                <p:oleObj name="Equation" r:id="rId6" imgW="5541962" imgH="1066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238" y="1268413"/>
                        <a:ext cx="55419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7" title=""/>
          <p:cNvGraphicFramePr>
            <a:graphicFrameLocks noChangeAspect="1"/>
          </p:cNvGraphicFramePr>
          <p:nvPr/>
        </p:nvGraphicFramePr>
        <p:xfrm>
          <a:off x="600075" y="2401888"/>
          <a:ext cx="7867650" cy="1709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0" name="公式" r:id="rId8" imgW="7867650" imgH="1709737" progId="Equation.3">
                  <p:embed/>
                </p:oleObj>
              </mc:Choice>
              <mc:Fallback>
                <p:oleObj name="公式" r:id="rId8" imgW="7867650" imgH="17097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0075" y="2401888"/>
                        <a:ext cx="78676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8" title=""/>
          <p:cNvGraphicFramePr>
            <a:graphicFrameLocks noChangeAspect="1"/>
          </p:cNvGraphicFramePr>
          <p:nvPr/>
        </p:nvGraphicFramePr>
        <p:xfrm>
          <a:off x="1406525" y="4130675"/>
          <a:ext cx="3927475" cy="522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1" name="Equation" r:id="rId10" imgW="3927475" imgH="522288" progId="Equation.3">
                  <p:embed/>
                </p:oleObj>
              </mc:Choice>
              <mc:Fallback>
                <p:oleObj name="Equation" r:id="rId10" imgW="3927475" imgH="5222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6525" y="4130675"/>
                        <a:ext cx="39274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9" title=""/>
          <p:cNvGraphicFramePr>
            <a:graphicFrameLocks noChangeAspect="1"/>
          </p:cNvGraphicFramePr>
          <p:nvPr/>
        </p:nvGraphicFramePr>
        <p:xfrm>
          <a:off x="1630363" y="5035550"/>
          <a:ext cx="3749675" cy="1173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2" name="Equation" r:id="rId12" imgW="3749675" imgH="1173163" progId="Equation.3">
                  <p:embed/>
                </p:oleObj>
              </mc:Choice>
              <mc:Fallback>
                <p:oleObj name="Equation" r:id="rId12" imgW="3749675" imgH="1173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30363" y="5035550"/>
                        <a:ext cx="374967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0" title=""/>
          <p:cNvGraphicFramePr>
            <a:graphicFrameLocks noChangeAspect="1"/>
          </p:cNvGraphicFramePr>
          <p:nvPr/>
        </p:nvGraphicFramePr>
        <p:xfrm>
          <a:off x="533400" y="4070350"/>
          <a:ext cx="630238" cy="530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3" name="Equation" r:id="rId14" imgW="630238" imgH="530225" progId="Equation.3">
                  <p:embed/>
                </p:oleObj>
              </mc:Choice>
              <mc:Fallback>
                <p:oleObj name="Equation" r:id="rId14" imgW="630238" imgH="530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3400" y="4070350"/>
                        <a:ext cx="6302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11" title=""/>
          <p:cNvSpPr txBox="1"/>
          <p:nvPr/>
        </p:nvSpPr>
        <p:spPr>
          <a:xfrm>
            <a:off x="457200" y="2408238"/>
            <a:ext cx="1447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4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9706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970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2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5" title=""/>
          <p:cNvGraphicFramePr>
            <a:graphicFrameLocks noChangeAspect="1"/>
          </p:cNvGraphicFramePr>
          <p:nvPr/>
        </p:nvGraphicFramePr>
        <p:xfrm>
          <a:off x="693738" y="838200"/>
          <a:ext cx="3573462" cy="1087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5" name="Equation" r:id="rId4" imgW="3573462" imgH="1087438" progId="Equation.3">
                  <p:embed/>
                </p:oleObj>
              </mc:Choice>
              <mc:Fallback>
                <p:oleObj name="Equation" r:id="rId4" imgW="3573462" imgH="1087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738" y="838200"/>
                        <a:ext cx="3573462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" title=""/>
          <p:cNvGraphicFramePr>
            <a:graphicFrameLocks noChangeAspect="1"/>
          </p:cNvGraphicFramePr>
          <p:nvPr/>
        </p:nvGraphicFramePr>
        <p:xfrm>
          <a:off x="4241800" y="838200"/>
          <a:ext cx="2341563" cy="1136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6" name="Equation" r:id="rId6" imgW="2341563" imgH="1136650" progId="Equation.3">
                  <p:embed/>
                </p:oleObj>
              </mc:Choice>
              <mc:Fallback>
                <p:oleObj name="Equation" r:id="rId6" imgW="2341563" imgH="1136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41800" y="838200"/>
                        <a:ext cx="23415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7" title=""/>
          <p:cNvGraphicFramePr>
            <a:graphicFrameLocks noChangeAspect="1"/>
          </p:cNvGraphicFramePr>
          <p:nvPr/>
        </p:nvGraphicFramePr>
        <p:xfrm>
          <a:off x="6518275" y="990600"/>
          <a:ext cx="644525" cy="865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7" name="Equation" r:id="rId8" imgW="644525" imgH="865188" progId="Equation.3">
                  <p:embed/>
                </p:oleObj>
              </mc:Choice>
              <mc:Fallback>
                <p:oleObj name="Equation" r:id="rId8" imgW="644525" imgH="865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8275" y="990600"/>
                        <a:ext cx="6445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8" title=""/>
          <p:cNvGraphicFramePr>
            <a:graphicFrameLocks noChangeAspect="1"/>
          </p:cNvGraphicFramePr>
          <p:nvPr/>
        </p:nvGraphicFramePr>
        <p:xfrm>
          <a:off x="685800" y="1958975"/>
          <a:ext cx="479425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8" name="Equation" r:id="rId10" imgW="479425" imgH="479425" progId="Equation.3">
                  <p:embed/>
                </p:oleObj>
              </mc:Choice>
              <mc:Fallback>
                <p:oleObj name="Equation" r:id="rId10" imgW="479425" imgH="479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800" y="1958975"/>
                        <a:ext cx="479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9" title=""/>
          <p:cNvGraphicFramePr>
            <a:graphicFrameLocks noChangeAspect="1"/>
          </p:cNvGraphicFramePr>
          <p:nvPr/>
        </p:nvGraphicFramePr>
        <p:xfrm>
          <a:off x="633413" y="3829050"/>
          <a:ext cx="3709987" cy="473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9" name="Equation" r:id="rId12" imgW="3709987" imgH="473075" progId="Equation.3">
                  <p:embed/>
                </p:oleObj>
              </mc:Choice>
              <mc:Fallback>
                <p:oleObj name="Equation" r:id="rId12" imgW="3709987" imgH="473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3413" y="3829050"/>
                        <a:ext cx="37099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0" title=""/>
          <p:cNvGraphicFramePr>
            <a:graphicFrameLocks noChangeAspect="1"/>
          </p:cNvGraphicFramePr>
          <p:nvPr/>
        </p:nvGraphicFramePr>
        <p:xfrm>
          <a:off x="3124200" y="4800600"/>
          <a:ext cx="1387475" cy="1023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0" name="Equation" r:id="rId14" imgW="1387475" imgH="1023938" progId="Equation.3">
                  <p:embed/>
                </p:oleObj>
              </mc:Choice>
              <mc:Fallback>
                <p:oleObj name="Equation" r:id="rId14" imgW="1387475" imgH="1023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24200" y="4800600"/>
                        <a:ext cx="138747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11" title=""/>
          <p:cNvGraphicFramePr>
            <a:graphicFrameLocks noChangeAspect="1"/>
          </p:cNvGraphicFramePr>
          <p:nvPr/>
        </p:nvGraphicFramePr>
        <p:xfrm>
          <a:off x="3068638" y="2259013"/>
          <a:ext cx="1350962" cy="1017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1" name="Equation" r:id="rId16" imgW="1350962" imgH="1017587" progId="Equation.3">
                  <p:embed/>
                </p:oleObj>
              </mc:Choice>
              <mc:Fallback>
                <p:oleObj name="Equation" r:id="rId16" imgW="1350962" imgH="1017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68638" y="2259013"/>
                        <a:ext cx="1350962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3073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3600" b="1">
                <a:solidFill>
                  <a:srgbClr val="FF6600"/>
                </a:solidFill>
                <a:latin typeface="宋体" pitchFamily="2" charset="-122"/>
              </a:rPr>
              <a:t>第六章 参数估计</a:t>
            </a:r>
            <a:endParaRPr lang="zh-CN" altLang="en-US" sz="3600" b="1">
              <a:solidFill>
                <a:srgbClr val="FF6600"/>
              </a:solidFill>
              <a:latin typeface="宋体" pitchFamily="2" charset="-122"/>
            </a:endParaRPr>
          </a:p>
        </p:txBody>
      </p:sp>
      <p:sp>
        <p:nvSpPr>
          <p:cNvPr id="66563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lang="zh-CN" altLang="en-US">
                <a:solidFill>
                  <a:schemeClr val="tx2"/>
                </a:solidFill>
              </a:rPr>
              <a:t>数理统计</a:t>
            </a:r>
            <a:r>
              <a:rPr lang="zh-CN" altLang="en-US"/>
              <a:t>是以概率论为理论基础</a:t>
            </a:r>
            <a:r>
              <a:rPr lang="en-US" altLang="zh-CN"/>
              <a:t>,</a:t>
            </a:r>
            <a:r>
              <a:rPr lang="zh-CN" altLang="en-US"/>
              <a:t>根据试验或观察得到的数据</a:t>
            </a:r>
            <a:r>
              <a:rPr lang="en-US" altLang="zh-CN"/>
              <a:t>,</a:t>
            </a:r>
            <a:r>
              <a:rPr lang="zh-CN" altLang="en-US"/>
              <a:t>来研究随机现象</a:t>
            </a:r>
            <a:r>
              <a:rPr lang="en-US" altLang="zh-CN"/>
              <a:t>,</a:t>
            </a:r>
            <a:r>
              <a:rPr lang="zh-CN" altLang="en-US"/>
              <a:t>对研究对象的客观规律性作出种种合理的估计和判断</a:t>
            </a:r>
            <a:r>
              <a:rPr lang="en-US" altLang="zh-CN"/>
              <a:t>.</a:t>
            </a:r>
            <a:endParaRPr lang="en-US" altLang="zh-CN"/>
          </a:p>
          <a:p>
            <a:pPr lvl="0"/>
            <a:r>
              <a:rPr lang="zh-CN" altLang="en-US"/>
              <a:t>在数理统计中</a:t>
            </a:r>
            <a:r>
              <a:rPr lang="en-US" altLang="zh-CN"/>
              <a:t>,</a:t>
            </a:r>
            <a:r>
              <a:rPr lang="zh-CN" altLang="en-US"/>
              <a:t>我们研究的随机变量</a:t>
            </a:r>
            <a:r>
              <a:rPr lang="en-US" altLang="zh-CN"/>
              <a:t>,</a:t>
            </a:r>
            <a:r>
              <a:rPr lang="zh-CN" altLang="en-US"/>
              <a:t>它的分布是未知的</a:t>
            </a:r>
            <a:r>
              <a:rPr lang="en-US" altLang="zh-CN"/>
              <a:t>,</a:t>
            </a:r>
            <a:r>
              <a:rPr lang="zh-CN" altLang="en-US"/>
              <a:t>或者是不完全知道的</a:t>
            </a:r>
            <a:r>
              <a:rPr lang="en-US" altLang="zh-CN"/>
              <a:t>,</a:t>
            </a:r>
            <a:r>
              <a:rPr lang="zh-CN" altLang="en-US"/>
              <a:t>人们是通过对所研究的随机变量进行重复独立的观察</a:t>
            </a:r>
            <a:r>
              <a:rPr lang="en-US" altLang="zh-CN"/>
              <a:t>,</a:t>
            </a:r>
            <a:r>
              <a:rPr lang="zh-CN" altLang="en-US"/>
              <a:t>得到许多观察值</a:t>
            </a:r>
            <a:r>
              <a:rPr lang="en-US" altLang="zh-CN"/>
              <a:t>,</a:t>
            </a:r>
            <a:r>
              <a:rPr lang="zh-CN" altLang="en-US"/>
              <a:t>对这些数据进行分析</a:t>
            </a:r>
            <a:r>
              <a:rPr lang="en-US" altLang="zh-CN"/>
              <a:t>,</a:t>
            </a:r>
            <a:r>
              <a:rPr lang="zh-CN" altLang="en-US"/>
              <a:t>从而对所研究的随机变量的分布作出种种推断的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174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5" title=""/>
          <p:cNvGraphicFramePr>
            <a:graphicFrameLocks noChangeAspect="1"/>
          </p:cNvGraphicFramePr>
          <p:nvPr/>
        </p:nvGraphicFramePr>
        <p:xfrm>
          <a:off x="1319213" y="669925"/>
          <a:ext cx="3633787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3" name="Equation" r:id="rId4" imgW="3633787" imgH="485775" progId="Equation.3">
                  <p:embed/>
                </p:oleObj>
              </mc:Choice>
              <mc:Fallback>
                <p:oleObj name="Equation" r:id="rId4" imgW="3633787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9213" y="669925"/>
                        <a:ext cx="36337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 title=""/>
          <p:cNvGraphicFramePr>
            <a:graphicFrameLocks noChangeAspect="1"/>
          </p:cNvGraphicFramePr>
          <p:nvPr/>
        </p:nvGraphicFramePr>
        <p:xfrm>
          <a:off x="1752600" y="1384300"/>
          <a:ext cx="4494213" cy="1089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4" name="Equation" r:id="rId6" imgW="4494213" imgH="1089025" progId="Equation.3">
                  <p:embed/>
                </p:oleObj>
              </mc:Choice>
              <mc:Fallback>
                <p:oleObj name="Equation" r:id="rId6" imgW="4494213" imgH="1089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1384300"/>
                        <a:ext cx="449421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 title=""/>
          <p:cNvGraphicFramePr>
            <a:graphicFrameLocks noChangeAspect="1"/>
          </p:cNvGraphicFramePr>
          <p:nvPr/>
        </p:nvGraphicFramePr>
        <p:xfrm>
          <a:off x="608013" y="2679700"/>
          <a:ext cx="7469187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5" name="Equation" r:id="rId8" imgW="7469187" imgH="504825" progId="Equation.3">
                  <p:embed/>
                </p:oleObj>
              </mc:Choice>
              <mc:Fallback>
                <p:oleObj name="Equation" r:id="rId8" imgW="7469187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8013" y="2679700"/>
                        <a:ext cx="7469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8" title=""/>
          <p:cNvGraphicFramePr>
            <a:graphicFrameLocks noChangeAspect="1"/>
          </p:cNvGraphicFramePr>
          <p:nvPr/>
        </p:nvGraphicFramePr>
        <p:xfrm>
          <a:off x="609600" y="3136900"/>
          <a:ext cx="685800" cy="509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6" name="Equation" r:id="rId10" imgW="685800" imgH="509588" progId="Equation.3">
                  <p:embed/>
                </p:oleObj>
              </mc:Choice>
              <mc:Fallback>
                <p:oleObj name="Equation" r:id="rId10" imgW="685800" imgH="509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3136900"/>
                        <a:ext cx="685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9" title=""/>
          <p:cNvGraphicFramePr>
            <a:graphicFrameLocks noChangeAspect="1"/>
          </p:cNvGraphicFramePr>
          <p:nvPr/>
        </p:nvGraphicFramePr>
        <p:xfrm>
          <a:off x="601663" y="3517900"/>
          <a:ext cx="2598737" cy="1123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7" name="Equation" r:id="rId12" imgW="2598737" imgH="1123950" progId="Equation.3">
                  <p:embed/>
                </p:oleObj>
              </mc:Choice>
              <mc:Fallback>
                <p:oleObj name="Equation" r:id="rId12" imgW="2598737" imgH="1123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663" y="3517900"/>
                        <a:ext cx="259873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0" title=""/>
          <p:cNvGraphicFramePr>
            <a:graphicFrameLocks noChangeAspect="1"/>
          </p:cNvGraphicFramePr>
          <p:nvPr/>
        </p:nvGraphicFramePr>
        <p:xfrm>
          <a:off x="3200400" y="3540125"/>
          <a:ext cx="2638425" cy="1060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8" name="Equation" r:id="rId14" imgW="2638425" imgH="1060450" progId="Equation.3">
                  <p:embed/>
                </p:oleObj>
              </mc:Choice>
              <mc:Fallback>
                <p:oleObj name="Equation" r:id="rId14" imgW="2638425" imgH="1060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00400" y="3540125"/>
                        <a:ext cx="26384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1" title=""/>
          <p:cNvGraphicFramePr>
            <a:graphicFrameLocks noChangeAspect="1"/>
          </p:cNvGraphicFramePr>
          <p:nvPr/>
        </p:nvGraphicFramePr>
        <p:xfrm>
          <a:off x="5867400" y="3594100"/>
          <a:ext cx="1295400" cy="930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9" name="Equation" r:id="rId16" imgW="1295400" imgH="930275" progId="Equation.3">
                  <p:embed/>
                </p:oleObj>
              </mc:Choice>
              <mc:Fallback>
                <p:oleObj name="Equation" r:id="rId16" imgW="1295400" imgH="930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67400" y="3594100"/>
                        <a:ext cx="12954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2" title=""/>
          <p:cNvGraphicFramePr>
            <a:graphicFrameLocks noChangeAspect="1"/>
          </p:cNvGraphicFramePr>
          <p:nvPr/>
        </p:nvGraphicFramePr>
        <p:xfrm>
          <a:off x="685800" y="4767263"/>
          <a:ext cx="512763" cy="487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0" name="Equation" r:id="rId18" imgW="512763" imgH="487362" progId="Equation.3">
                  <p:embed/>
                </p:oleObj>
              </mc:Choice>
              <mc:Fallback>
                <p:oleObj name="Equation" r:id="rId18" imgW="512763" imgH="4873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5800" y="4767263"/>
                        <a:ext cx="5127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3" title=""/>
          <p:cNvGraphicFramePr>
            <a:graphicFrameLocks noChangeAspect="1"/>
          </p:cNvGraphicFramePr>
          <p:nvPr/>
        </p:nvGraphicFramePr>
        <p:xfrm>
          <a:off x="2057400" y="4625975"/>
          <a:ext cx="1714500" cy="917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1" name="Equation" r:id="rId20" imgW="1714500" imgH="917575" progId="Equation.3">
                  <p:embed/>
                </p:oleObj>
              </mc:Choice>
              <mc:Fallback>
                <p:oleObj name="Equation" r:id="rId20" imgW="1714500" imgH="917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57400" y="4625975"/>
                        <a:ext cx="17145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4" title=""/>
          <p:cNvGraphicFramePr>
            <a:graphicFrameLocks noChangeAspect="1"/>
          </p:cNvGraphicFramePr>
          <p:nvPr/>
        </p:nvGraphicFramePr>
        <p:xfrm>
          <a:off x="685800" y="5705475"/>
          <a:ext cx="3856038" cy="50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2" name="Equation" r:id="rId22" imgW="3856038" imgH="501650" progId="Equation.3">
                  <p:embed/>
                </p:oleObj>
              </mc:Choice>
              <mc:Fallback>
                <p:oleObj name="Equation" r:id="rId22" imgW="3856038" imgH="501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5800" y="5705475"/>
                        <a:ext cx="3856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15" title=""/>
          <p:cNvSpPr txBox="1"/>
          <p:nvPr/>
        </p:nvSpPr>
        <p:spPr>
          <a:xfrm>
            <a:off x="520700" y="620713"/>
            <a:ext cx="1447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5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31757" name="Object 16" title=""/>
          <p:cNvGraphicFramePr>
            <a:graphicFrameLocks noChangeAspect="1"/>
          </p:cNvGraphicFramePr>
          <p:nvPr/>
        </p:nvGraphicFramePr>
        <p:xfrm>
          <a:off x="4495800" y="5484813"/>
          <a:ext cx="1990725" cy="944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3" name="Equation" r:id="rId24" imgW="1990725" imgH="944562" progId="Equation.3">
                  <p:embed/>
                </p:oleObj>
              </mc:Choice>
              <mc:Fallback>
                <p:oleObj name="Equation" r:id="rId24" imgW="1990725" imgH="9445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495800" y="5484813"/>
                        <a:ext cx="19907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31760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81" name="Text Box 2" title=""/>
          <p:cNvSpPr txBox="1"/>
          <p:nvPr/>
        </p:nvSpPr>
        <p:spPr>
          <a:xfrm>
            <a:off x="3397250" y="4381500"/>
            <a:ext cx="3536950" cy="1004888"/>
          </a:xfrm>
          <a:prstGeom prst="rect">
            <a:avLst/>
          </a:prstGeom>
          <a:solidFill>
            <a:schemeClr val="folHlink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</p:txBody>
      </p:sp>
      <p:graphicFrame>
        <p:nvGraphicFramePr>
          <p:cNvPr id="32770" name="Object 3" title=""/>
          <p:cNvGraphicFramePr>
            <a:graphicFrameLocks noChangeAspect="1"/>
          </p:cNvGraphicFramePr>
          <p:nvPr/>
        </p:nvGraphicFramePr>
        <p:xfrm>
          <a:off x="1176338" y="738188"/>
          <a:ext cx="6367462" cy="48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4" name="Equation" r:id="rId2" imgW="6367462" imgH="484187" progId="Equation.3">
                  <p:embed/>
                </p:oleObj>
              </mc:Choice>
              <mc:Fallback>
                <p:oleObj name="Equation" r:id="rId2" imgW="6367462" imgH="484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6338" y="738188"/>
                        <a:ext cx="63674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4" title=""/>
          <p:cNvGraphicFramePr>
            <a:graphicFrameLocks noChangeAspect="1"/>
          </p:cNvGraphicFramePr>
          <p:nvPr/>
        </p:nvGraphicFramePr>
        <p:xfrm>
          <a:off x="2312988" y="1355725"/>
          <a:ext cx="4392612" cy="1439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5" name="Equation" r:id="rId4" imgW="4392612" imgH="1439863" progId="Equation.3">
                  <p:embed/>
                </p:oleObj>
              </mc:Choice>
              <mc:Fallback>
                <p:oleObj name="Equation" r:id="rId4" imgW="4392612" imgH="1439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2988" y="1355725"/>
                        <a:ext cx="4392612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" title=""/>
          <p:cNvGraphicFramePr>
            <a:graphicFrameLocks noChangeAspect="1"/>
          </p:cNvGraphicFramePr>
          <p:nvPr/>
        </p:nvGraphicFramePr>
        <p:xfrm>
          <a:off x="381000" y="2947988"/>
          <a:ext cx="8382000" cy="44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6" name="Equation" r:id="rId6" imgW="8382000" imgH="447675" progId="Equation.3">
                  <p:embed/>
                </p:oleObj>
              </mc:Choice>
              <mc:Fallback>
                <p:oleObj name="Equation" r:id="rId6" imgW="8382000" imgH="447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2947988"/>
                        <a:ext cx="8382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 title=""/>
          <p:cNvGraphicFramePr>
            <a:graphicFrameLocks noChangeAspect="1"/>
          </p:cNvGraphicFramePr>
          <p:nvPr/>
        </p:nvGraphicFramePr>
        <p:xfrm>
          <a:off x="381000" y="3557588"/>
          <a:ext cx="609600" cy="509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7" name="Equation" r:id="rId8" imgW="609600" imgH="509587" progId="Equation.3">
                  <p:embed/>
                </p:oleObj>
              </mc:Choice>
              <mc:Fallback>
                <p:oleObj name="Equation" r:id="rId8" imgW="609600" imgH="509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3557588"/>
                        <a:ext cx="609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7" title=""/>
          <p:cNvGraphicFramePr>
            <a:graphicFrameLocks noChangeAspect="1"/>
          </p:cNvGraphicFramePr>
          <p:nvPr/>
        </p:nvGraphicFramePr>
        <p:xfrm>
          <a:off x="1135063" y="3328988"/>
          <a:ext cx="2386012" cy="1031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8" name="Equation" r:id="rId10" imgW="2386012" imgH="1031875" progId="Equation.3">
                  <p:embed/>
                </p:oleObj>
              </mc:Choice>
              <mc:Fallback>
                <p:oleObj name="Equation" r:id="rId10" imgW="2386012" imgH="1031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35063" y="3328988"/>
                        <a:ext cx="23860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8" title=""/>
          <p:cNvGraphicFramePr>
            <a:graphicFrameLocks noChangeAspect="1"/>
          </p:cNvGraphicFramePr>
          <p:nvPr/>
        </p:nvGraphicFramePr>
        <p:xfrm>
          <a:off x="3557588" y="3328988"/>
          <a:ext cx="3452812" cy="10588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9" name="Equation" r:id="rId12" imgW="3452812" imgH="1058862" progId="Equation.3">
                  <p:embed/>
                </p:oleObj>
              </mc:Choice>
              <mc:Fallback>
                <p:oleObj name="Equation" r:id="rId12" imgW="3452812" imgH="10588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57588" y="3328988"/>
                        <a:ext cx="345281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9" title=""/>
          <p:cNvGraphicFramePr>
            <a:graphicFrameLocks noChangeAspect="1"/>
          </p:cNvGraphicFramePr>
          <p:nvPr/>
        </p:nvGraphicFramePr>
        <p:xfrm>
          <a:off x="1768475" y="4403725"/>
          <a:ext cx="5165725" cy="1058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0" name="Equation" r:id="rId14" imgW="5165725" imgH="1058863" progId="Equation.3">
                  <p:embed/>
                </p:oleObj>
              </mc:Choice>
              <mc:Fallback>
                <p:oleObj name="Equation" r:id="rId14" imgW="5165725" imgH="1058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68475" y="4403725"/>
                        <a:ext cx="51657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0" title=""/>
          <p:cNvSpPr txBox="1"/>
          <p:nvPr/>
        </p:nvSpPr>
        <p:spPr>
          <a:xfrm>
            <a:off x="381000" y="692150"/>
            <a:ext cx="1447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6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32777" name="Object 11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1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4" title=""/>
          <p:cNvGraphicFramePr>
            <a:graphicFrameLocks noChangeAspect="1"/>
          </p:cNvGraphicFramePr>
          <p:nvPr/>
        </p:nvGraphicFramePr>
        <p:xfrm>
          <a:off x="1773238" y="5538788"/>
          <a:ext cx="1503362" cy="855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2" name="Equation" r:id="rId18" imgW="1503362" imgH="855662" progId="Equation.3">
                  <p:embed/>
                </p:oleObj>
              </mc:Choice>
              <mc:Fallback>
                <p:oleObj name="Equation" r:id="rId18" imgW="1503362" imgH="855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73238" y="5538788"/>
                        <a:ext cx="1503362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5" title=""/>
          <p:cNvGraphicFramePr>
            <a:graphicFrameLocks noChangeAspect="1"/>
          </p:cNvGraphicFramePr>
          <p:nvPr/>
        </p:nvGraphicFramePr>
        <p:xfrm>
          <a:off x="3276600" y="5522913"/>
          <a:ext cx="1371600" cy="869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3" name="Equation" r:id="rId20" imgW="1371600" imgH="869950" progId="Equation.3">
                  <p:embed/>
                </p:oleObj>
              </mc:Choice>
              <mc:Fallback>
                <p:oleObj name="Equation" r:id="rId20" imgW="1371600" imgH="869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76600" y="5522913"/>
                        <a:ext cx="13716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6" title=""/>
          <p:cNvGraphicFramePr>
            <a:graphicFrameLocks noChangeAspect="1"/>
          </p:cNvGraphicFramePr>
          <p:nvPr/>
        </p:nvGraphicFramePr>
        <p:xfrm>
          <a:off x="4724400" y="5494338"/>
          <a:ext cx="692150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4" name="Equation" r:id="rId22" imgW="692150" imgH="914400" progId="Equation.3">
                  <p:embed/>
                </p:oleObj>
              </mc:Choice>
              <mc:Fallback>
                <p:oleObj name="Equation" r:id="rId22" imgW="692150" imgH="914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4400" y="5494338"/>
                        <a:ext cx="6921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32784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804" name="Text Box 2" title=""/>
          <p:cNvSpPr txBox="1"/>
          <p:nvPr/>
        </p:nvSpPr>
        <p:spPr>
          <a:xfrm>
            <a:off x="2971800" y="2347913"/>
            <a:ext cx="3505200" cy="1004887"/>
          </a:xfrm>
          <a:prstGeom prst="rect">
            <a:avLst/>
          </a:prstGeom>
          <a:solidFill>
            <a:schemeClr val="folHlink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</p:txBody>
      </p:sp>
      <p:graphicFrame>
        <p:nvGraphicFramePr>
          <p:cNvPr id="33794" name="Object 3" title=""/>
          <p:cNvGraphicFramePr>
            <a:graphicFrameLocks noChangeAspect="1"/>
          </p:cNvGraphicFramePr>
          <p:nvPr/>
        </p:nvGraphicFramePr>
        <p:xfrm>
          <a:off x="609600" y="1169988"/>
          <a:ext cx="2808288" cy="1031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5" name="Equation" r:id="rId2" imgW="2808288" imgH="1031875" progId="Equation.3">
                  <p:embed/>
                </p:oleObj>
              </mc:Choice>
              <mc:Fallback>
                <p:oleObj name="Equation" r:id="rId2" imgW="2808288" imgH="1031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1169988"/>
                        <a:ext cx="28082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4" title=""/>
          <p:cNvGraphicFramePr>
            <a:graphicFrameLocks noChangeAspect="1"/>
          </p:cNvGraphicFramePr>
          <p:nvPr/>
        </p:nvGraphicFramePr>
        <p:xfrm>
          <a:off x="3378200" y="1143000"/>
          <a:ext cx="3621088" cy="1058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6" name="Equation" r:id="rId4" imgW="3621088" imgH="1058863" progId="Equation.3">
                  <p:embed/>
                </p:oleObj>
              </mc:Choice>
              <mc:Fallback>
                <p:oleObj name="Equation" r:id="rId4" imgW="3621088" imgH="1058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8200" y="1143000"/>
                        <a:ext cx="36210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5" title=""/>
          <p:cNvGraphicFramePr>
            <a:graphicFrameLocks noChangeAspect="1"/>
          </p:cNvGraphicFramePr>
          <p:nvPr/>
        </p:nvGraphicFramePr>
        <p:xfrm>
          <a:off x="1447800" y="2355850"/>
          <a:ext cx="4943475" cy="996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7" name="Equation" r:id="rId6" imgW="4943475" imgH="996950" progId="Equation.3">
                  <p:embed/>
                </p:oleObj>
              </mc:Choice>
              <mc:Fallback>
                <p:oleObj name="Equation" r:id="rId6" imgW="4943475" imgH="996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2355850"/>
                        <a:ext cx="49434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8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9" title=""/>
          <p:cNvSpPr txBox="1"/>
          <p:nvPr/>
        </p:nvSpPr>
        <p:spPr>
          <a:xfrm>
            <a:off x="381000" y="609600"/>
            <a:ext cx="1905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6(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续）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33798" name="Object 10" title=""/>
          <p:cNvGraphicFramePr>
            <a:graphicFrameLocks noChangeAspect="1"/>
          </p:cNvGraphicFramePr>
          <p:nvPr/>
        </p:nvGraphicFramePr>
        <p:xfrm>
          <a:off x="1565275" y="3703638"/>
          <a:ext cx="1558925" cy="892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9" name="Equation" r:id="rId10" imgW="1558925" imgH="892175" progId="Equation.3">
                  <p:embed/>
                </p:oleObj>
              </mc:Choice>
              <mc:Fallback>
                <p:oleObj name="Equation" r:id="rId10" imgW="1558925" imgH="892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5275" y="3703638"/>
                        <a:ext cx="15589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1" title=""/>
          <p:cNvGraphicFramePr>
            <a:graphicFrameLocks noChangeAspect="1"/>
          </p:cNvGraphicFramePr>
          <p:nvPr/>
        </p:nvGraphicFramePr>
        <p:xfrm>
          <a:off x="5454650" y="3673475"/>
          <a:ext cx="1462088" cy="887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0" name="Equation" r:id="rId12" imgW="1462088" imgH="887413" progId="Equation.3">
                  <p:embed/>
                </p:oleObj>
              </mc:Choice>
              <mc:Fallback>
                <p:oleObj name="Equation" r:id="rId12" imgW="1462088" imgH="8874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54650" y="3673475"/>
                        <a:ext cx="146208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2" title=""/>
          <p:cNvGraphicFramePr>
            <a:graphicFrameLocks noChangeAspect="1"/>
          </p:cNvGraphicFramePr>
          <p:nvPr/>
        </p:nvGraphicFramePr>
        <p:xfrm>
          <a:off x="3168650" y="3673475"/>
          <a:ext cx="2133600" cy="884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1" name="Equation" r:id="rId14" imgW="2133600" imgH="884238" progId="Equation.3">
                  <p:embed/>
                </p:oleObj>
              </mc:Choice>
              <mc:Fallback>
                <p:oleObj name="Equation" r:id="rId14" imgW="2133600" imgH="884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68650" y="3673475"/>
                        <a:ext cx="21336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3" title=""/>
          <p:cNvGraphicFramePr>
            <a:graphicFrameLocks noChangeAspect="1"/>
          </p:cNvGraphicFramePr>
          <p:nvPr/>
        </p:nvGraphicFramePr>
        <p:xfrm>
          <a:off x="792163" y="5378450"/>
          <a:ext cx="1189037" cy="488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2" name="Equation" r:id="rId16" imgW="1189037" imgH="488950" progId="Equation.3">
                  <p:embed/>
                </p:oleObj>
              </mc:Choice>
              <mc:Fallback>
                <p:oleObj name="Equation" r:id="rId16" imgW="1189037" imgH="488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2163" y="5378450"/>
                        <a:ext cx="11890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4" title=""/>
          <p:cNvGraphicFramePr>
            <a:graphicFrameLocks noChangeAspect="1"/>
          </p:cNvGraphicFramePr>
          <p:nvPr/>
        </p:nvGraphicFramePr>
        <p:xfrm>
          <a:off x="2514600" y="4806950"/>
          <a:ext cx="2390775" cy="1746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3" name="Equation" r:id="rId18" imgW="2390775" imgH="1746250" progId="Equation.3">
                  <p:embed/>
                </p:oleObj>
              </mc:Choice>
              <mc:Fallback>
                <p:oleObj name="Equation" r:id="rId18" imgW="2390775" imgH="1746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14600" y="4806950"/>
                        <a:ext cx="239077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5" title=""/>
          <p:cNvGraphicFramePr>
            <a:graphicFrameLocks noChangeAspect="1"/>
          </p:cNvGraphicFramePr>
          <p:nvPr/>
        </p:nvGraphicFramePr>
        <p:xfrm>
          <a:off x="5257800" y="4640263"/>
          <a:ext cx="2895600" cy="1989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4" name="Equation" r:id="rId20" imgW="2895600" imgH="1989137" progId="Equation.3">
                  <p:embed/>
                </p:oleObj>
              </mc:Choice>
              <mc:Fallback>
                <p:oleObj name="Equation" r:id="rId20" imgW="2895600" imgH="1989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57800" y="4640263"/>
                        <a:ext cx="2895600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3380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4818" name="Object 2" title=""/>
          <p:cNvGraphicFramePr>
            <a:graphicFrameLocks noChangeAspect="1"/>
          </p:cNvGraphicFramePr>
          <p:nvPr/>
        </p:nvGraphicFramePr>
        <p:xfrm>
          <a:off x="1716088" y="2133600"/>
          <a:ext cx="2189162" cy="2514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5" name="Equation" r:id="rId2" imgW="2189162" imgH="2514600" progId="Equation.3">
                  <p:embed/>
                </p:oleObj>
              </mc:Choice>
              <mc:Fallback>
                <p:oleObj name="Equation" r:id="rId2" imgW="2189162" imgH="2514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6088" y="2133600"/>
                        <a:ext cx="2189162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 title=""/>
          <p:cNvGraphicFramePr>
            <a:graphicFrameLocks noChangeAspect="1"/>
          </p:cNvGraphicFramePr>
          <p:nvPr/>
        </p:nvGraphicFramePr>
        <p:xfrm>
          <a:off x="1828800" y="3395663"/>
          <a:ext cx="2174875" cy="1046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6" name="Equation" r:id="rId4" imgW="2174875" imgH="1046162" progId="Equation.3">
                  <p:embed/>
                </p:oleObj>
              </mc:Choice>
              <mc:Fallback>
                <p:oleObj name="Equation" r:id="rId4" imgW="2174875" imgH="1046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3395663"/>
                        <a:ext cx="21748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 title=""/>
          <p:cNvGraphicFramePr>
            <a:graphicFrameLocks noChangeAspect="1"/>
          </p:cNvGraphicFramePr>
          <p:nvPr/>
        </p:nvGraphicFramePr>
        <p:xfrm>
          <a:off x="617538" y="4648200"/>
          <a:ext cx="7535862" cy="989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7" name="Equation" r:id="rId6" imgW="7535862" imgH="989013" progId="Equation.3">
                  <p:embed/>
                </p:oleObj>
              </mc:Choice>
              <mc:Fallback>
                <p:oleObj name="Equation" r:id="rId6" imgW="7535862" imgH="989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538" y="4648200"/>
                        <a:ext cx="753586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8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8" title=""/>
          <p:cNvGraphicFramePr>
            <a:graphicFrameLocks noChangeAspect="1"/>
          </p:cNvGraphicFramePr>
          <p:nvPr/>
        </p:nvGraphicFramePr>
        <p:xfrm>
          <a:off x="660400" y="1393825"/>
          <a:ext cx="2921000" cy="48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9" name="Equation" r:id="rId10" imgW="2921000" imgH="484188" progId="Equation.3">
                  <p:embed/>
                </p:oleObj>
              </mc:Choice>
              <mc:Fallback>
                <p:oleObj name="Equation" r:id="rId10" imgW="2921000" imgH="484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400" y="1393825"/>
                        <a:ext cx="2921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9" title=""/>
          <p:cNvGraphicFramePr>
            <a:graphicFrameLocks noChangeAspect="1"/>
          </p:cNvGraphicFramePr>
          <p:nvPr/>
        </p:nvGraphicFramePr>
        <p:xfrm>
          <a:off x="5334000" y="2232025"/>
          <a:ext cx="1279525" cy="960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0" name="Equation" r:id="rId12" imgW="1279525" imgH="960438" progId="Equation.3">
                  <p:embed/>
                </p:oleObj>
              </mc:Choice>
              <mc:Fallback>
                <p:oleObj name="Equation" r:id="rId12" imgW="1279525" imgH="960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34000" y="2232025"/>
                        <a:ext cx="12795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0" title=""/>
          <p:cNvGraphicFramePr>
            <a:graphicFrameLocks noChangeAspect="1"/>
          </p:cNvGraphicFramePr>
          <p:nvPr/>
        </p:nvGraphicFramePr>
        <p:xfrm>
          <a:off x="5257800" y="3454400"/>
          <a:ext cx="1335088" cy="1017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1" name="Equation" r:id="rId14" imgW="1335088" imgH="1017588" progId="Equation.3">
                  <p:embed/>
                </p:oleObj>
              </mc:Choice>
              <mc:Fallback>
                <p:oleObj name="Equation" r:id="rId14" imgW="1335088" imgH="1017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57800" y="3454400"/>
                        <a:ext cx="13350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1" title=""/>
          <p:cNvGraphicFramePr>
            <a:graphicFrameLocks noChangeAspect="1"/>
          </p:cNvGraphicFramePr>
          <p:nvPr/>
        </p:nvGraphicFramePr>
        <p:xfrm>
          <a:off x="4495800" y="2359025"/>
          <a:ext cx="1227138" cy="2119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2" name="Equation" r:id="rId16" imgW="1227138" imgH="2119313" progId="Equation.3">
                  <p:embed/>
                </p:oleObj>
              </mc:Choice>
              <mc:Fallback>
                <p:oleObj name="Equation" r:id="rId16" imgW="1227138" imgH="2119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95800" y="2359025"/>
                        <a:ext cx="1227138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2" title=""/>
          <p:cNvSpPr txBox="1"/>
          <p:nvPr/>
        </p:nvSpPr>
        <p:spPr>
          <a:xfrm>
            <a:off x="381000" y="609600"/>
            <a:ext cx="1905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6(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续）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34827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34828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9634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69635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作业:1,6</a:t>
            </a: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5" title=""/>
          <p:cNvSpPr txBox="1"/>
          <p:nvPr/>
        </p:nvSpPr>
        <p:spPr>
          <a:xfrm>
            <a:off x="685800" y="620713"/>
            <a:ext cx="3352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三、 极大似然法</a:t>
            </a:r>
            <a:endParaRPr lang="zh-CN" altLang="en-US" sz="2800" b="1">
              <a:solidFill>
                <a:srgbClr val="FF0066"/>
              </a:solidFill>
              <a:latin typeface="Times New Roman" charset="0"/>
            </a:endParaRPr>
          </a:p>
        </p:txBody>
      </p:sp>
      <p:sp>
        <p:nvSpPr>
          <p:cNvPr id="1038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03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098" name="Object 2" title=""/>
          <p:cNvGraphicFramePr>
            <a:graphicFrameLocks noChangeAspect="1"/>
          </p:cNvGraphicFramePr>
          <p:nvPr/>
        </p:nvGraphicFramePr>
        <p:xfrm>
          <a:off x="381000" y="765175"/>
          <a:ext cx="5276850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4" name="Equation" r:id="rId2" imgW="5276850" imgH="520700" progId="Equation.3">
                  <p:embed/>
                </p:oleObj>
              </mc:Choice>
              <mc:Fallback>
                <p:oleObj name="Equation" r:id="rId2" imgW="5276850" imgH="52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765175"/>
                        <a:ext cx="5276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 title=""/>
          <p:cNvGraphicFramePr>
            <a:graphicFrameLocks noChangeAspect="1"/>
          </p:cNvGraphicFramePr>
          <p:nvPr/>
        </p:nvGraphicFramePr>
        <p:xfrm>
          <a:off x="2433638" y="3136900"/>
          <a:ext cx="1985962" cy="1123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5" name="Equation" r:id="rId4" imgW="1985962" imgH="1123950" progId="Equation.3">
                  <p:embed/>
                </p:oleObj>
              </mc:Choice>
              <mc:Fallback>
                <p:oleObj name="Equation" r:id="rId4" imgW="1985962" imgH="1123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3638" y="3136900"/>
                        <a:ext cx="198596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 title=""/>
          <p:cNvGraphicFramePr>
            <a:graphicFrameLocks noChangeAspect="1"/>
          </p:cNvGraphicFramePr>
          <p:nvPr/>
        </p:nvGraphicFramePr>
        <p:xfrm>
          <a:off x="1828800" y="1450975"/>
          <a:ext cx="4527550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6" name="Equation" r:id="rId6" imgW="4527550" imgH="546100" progId="Equation.3">
                  <p:embed/>
                </p:oleObj>
              </mc:Choice>
              <mc:Fallback>
                <p:oleObj name="Equation" r:id="rId6" imgW="4527550" imgH="546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1450975"/>
                        <a:ext cx="45275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 title=""/>
          <p:cNvGraphicFramePr>
            <a:graphicFrameLocks noChangeAspect="1"/>
          </p:cNvGraphicFramePr>
          <p:nvPr/>
        </p:nvGraphicFramePr>
        <p:xfrm>
          <a:off x="455613" y="2128838"/>
          <a:ext cx="8383587" cy="465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7" name="Equation" r:id="rId8" imgW="8383587" imgH="465137" progId="Equation.3">
                  <p:embed/>
                </p:oleObj>
              </mc:Choice>
              <mc:Fallback>
                <p:oleObj name="Equation" r:id="rId8" imgW="8383587" imgH="465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613" y="2128838"/>
                        <a:ext cx="838358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 title=""/>
          <p:cNvGraphicFramePr>
            <a:graphicFrameLocks noChangeAspect="1"/>
          </p:cNvGraphicFramePr>
          <p:nvPr/>
        </p:nvGraphicFramePr>
        <p:xfrm>
          <a:off x="493713" y="2746375"/>
          <a:ext cx="8345487" cy="49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8" name="Equation" r:id="rId10" imgW="8345487" imgH="490538" progId="Equation.3">
                  <p:embed/>
                </p:oleObj>
              </mc:Choice>
              <mc:Fallback>
                <p:oleObj name="Equation" r:id="rId10" imgW="8345487" imgH="490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713" y="2746375"/>
                        <a:ext cx="83454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9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0" title=""/>
          <p:cNvGraphicFramePr>
            <a:graphicFrameLocks noChangeAspect="1"/>
          </p:cNvGraphicFramePr>
          <p:nvPr/>
        </p:nvGraphicFramePr>
        <p:xfrm>
          <a:off x="549275" y="5089525"/>
          <a:ext cx="7070725" cy="552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0" name="Equation" r:id="rId14" imgW="7070725" imgH="552450" progId="Equation.3">
                  <p:embed/>
                </p:oleObj>
              </mc:Choice>
              <mc:Fallback>
                <p:oleObj name="Equation" r:id="rId14" imgW="7070725" imgH="552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9275" y="5089525"/>
                        <a:ext cx="70707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1" title=""/>
          <p:cNvGraphicFramePr>
            <a:graphicFrameLocks noChangeAspect="1"/>
          </p:cNvGraphicFramePr>
          <p:nvPr/>
        </p:nvGraphicFramePr>
        <p:xfrm>
          <a:off x="595313" y="4435475"/>
          <a:ext cx="6019800" cy="50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1" name="Equation" r:id="rId16" imgW="6019800" imgH="501650" progId="Equation.3">
                  <p:embed/>
                </p:oleObj>
              </mc:Choice>
              <mc:Fallback>
                <p:oleObj name="Equation" r:id="rId16" imgW="6019800" imgH="501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5313" y="4435475"/>
                        <a:ext cx="6019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410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 title=""/>
          <p:cNvGraphicFramePr>
            <a:graphicFrameLocks noChangeAspect="1"/>
          </p:cNvGraphicFramePr>
          <p:nvPr/>
        </p:nvGraphicFramePr>
        <p:xfrm>
          <a:off x="762000" y="1423988"/>
          <a:ext cx="4024313" cy="6334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3" name="Equation" r:id="rId4" imgW="4024313" imgH="633412" progId="Equation.3">
                  <p:embed/>
                </p:oleObj>
              </mc:Choice>
              <mc:Fallback>
                <p:oleObj name="Equation" r:id="rId4" imgW="4024313" imgH="6334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423988"/>
                        <a:ext cx="40243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8" title=""/>
          <p:cNvGraphicFramePr>
            <a:graphicFrameLocks noChangeAspect="1"/>
          </p:cNvGraphicFramePr>
          <p:nvPr/>
        </p:nvGraphicFramePr>
        <p:xfrm>
          <a:off x="533400" y="2133600"/>
          <a:ext cx="7086600" cy="541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4" name="Equation" r:id="rId6" imgW="7086600" imgH="541338" progId="Equation.3">
                  <p:embed/>
                </p:oleObj>
              </mc:Choice>
              <mc:Fallback>
                <p:oleObj name="Equation" r:id="rId6" imgW="7086600" imgH="541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2133600"/>
                        <a:ext cx="7086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9" title=""/>
          <p:cNvGraphicFramePr>
            <a:graphicFrameLocks noChangeAspect="1"/>
          </p:cNvGraphicFramePr>
          <p:nvPr/>
        </p:nvGraphicFramePr>
        <p:xfrm>
          <a:off x="455613" y="3352800"/>
          <a:ext cx="8002587" cy="1004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5" name="Equation" r:id="rId8" imgW="8002587" imgH="1004888" progId="Equation.3">
                  <p:embed/>
                </p:oleObj>
              </mc:Choice>
              <mc:Fallback>
                <p:oleObj name="Equation" r:id="rId8" imgW="8002587" imgH="10048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613" y="3352800"/>
                        <a:ext cx="800258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0" title=""/>
          <p:cNvSpPr txBox="1"/>
          <p:nvPr/>
        </p:nvSpPr>
        <p:spPr>
          <a:xfrm>
            <a:off x="457200" y="2681288"/>
            <a:ext cx="3352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极大似然法原理：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5126" name="Object 12" title=""/>
          <p:cNvGraphicFramePr>
            <a:graphicFrameLocks noChangeAspect="1"/>
          </p:cNvGraphicFramePr>
          <p:nvPr/>
        </p:nvGraphicFramePr>
        <p:xfrm>
          <a:off x="457200" y="762000"/>
          <a:ext cx="7162800" cy="554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6" name="Equation" r:id="rId10" imgW="7162800" imgH="554038" progId="Equation.3">
                  <p:embed/>
                </p:oleObj>
              </mc:Choice>
              <mc:Fallback>
                <p:oleObj name="Equation" r:id="rId10" imgW="7162800" imgH="554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762000"/>
                        <a:ext cx="7162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3" title=""/>
          <p:cNvGraphicFramePr>
            <a:graphicFrameLocks noChangeAspect="1"/>
          </p:cNvGraphicFramePr>
          <p:nvPr/>
        </p:nvGraphicFramePr>
        <p:xfrm>
          <a:off x="711200" y="4419600"/>
          <a:ext cx="6507163" cy="812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7" name="Equation" r:id="rId12" imgW="6507163" imgH="812800" progId="Equation.3">
                  <p:embed/>
                </p:oleObj>
              </mc:Choice>
              <mc:Fallback>
                <p:oleObj name="Equation" r:id="rId12" imgW="6507163" imgH="812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1200" y="4419600"/>
                        <a:ext cx="65071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4" title=""/>
          <p:cNvGraphicFramePr>
            <a:graphicFrameLocks noChangeAspect="1"/>
          </p:cNvGraphicFramePr>
          <p:nvPr/>
        </p:nvGraphicFramePr>
        <p:xfrm>
          <a:off x="533400" y="5211763"/>
          <a:ext cx="6553200" cy="655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8" name="Equation" r:id="rId14" imgW="6553200" imgH="655637" progId="Equation.3">
                  <p:embed/>
                </p:oleObj>
              </mc:Choice>
              <mc:Fallback>
                <p:oleObj name="Equation" r:id="rId14" imgW="6553200" imgH="655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3400" y="5211763"/>
                        <a:ext cx="65532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6" title=""/>
          <p:cNvGraphicFramePr>
            <a:graphicFrameLocks noChangeAspect="1"/>
          </p:cNvGraphicFramePr>
          <p:nvPr/>
        </p:nvGraphicFramePr>
        <p:xfrm>
          <a:off x="457200" y="6007100"/>
          <a:ext cx="5638800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9" name="Equation" r:id="rId16" imgW="5638800" imgH="546100" progId="Equation.3">
                  <p:embed/>
                </p:oleObj>
              </mc:Choice>
              <mc:Fallback>
                <p:oleObj name="Equation" r:id="rId16" imgW="5638800" imgH="546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7200" y="6007100"/>
                        <a:ext cx="5638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8" title=""/>
          <p:cNvGraphicFramePr>
            <a:graphicFrameLocks noChangeAspect="1"/>
          </p:cNvGraphicFramePr>
          <p:nvPr/>
        </p:nvGraphicFramePr>
        <p:xfrm>
          <a:off x="4679950" y="1143000"/>
          <a:ext cx="3778250" cy="1195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0" name="Equation" r:id="rId18" imgW="3778250" imgH="1195388" progId="Equation.3">
                  <p:embed/>
                </p:oleObj>
              </mc:Choice>
              <mc:Fallback>
                <p:oleObj name="Equation" r:id="rId18" imgW="3778250" imgH="11953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79950" y="1143000"/>
                        <a:ext cx="377825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5133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14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 title=""/>
          <p:cNvGraphicFramePr>
            <a:graphicFrameLocks noChangeAspect="1"/>
          </p:cNvGraphicFramePr>
          <p:nvPr/>
        </p:nvGraphicFramePr>
        <p:xfrm>
          <a:off x="354013" y="685800"/>
          <a:ext cx="7189787" cy="611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2" name="Equation" r:id="rId4" imgW="7189787" imgH="611188" progId="Equation.3">
                  <p:embed/>
                </p:oleObj>
              </mc:Choice>
              <mc:Fallback>
                <p:oleObj name="Equation" r:id="rId4" imgW="7189787" imgH="611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685800"/>
                        <a:ext cx="71897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 title=""/>
          <p:cNvGraphicFramePr>
            <a:graphicFrameLocks noChangeAspect="1"/>
          </p:cNvGraphicFramePr>
          <p:nvPr/>
        </p:nvGraphicFramePr>
        <p:xfrm>
          <a:off x="222250" y="1371600"/>
          <a:ext cx="7921625" cy="531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3" name="公式" r:id="rId6" imgW="7921625" imgH="531813" progId="Equation.3">
                  <p:embed/>
                </p:oleObj>
              </mc:Choice>
              <mc:Fallback>
                <p:oleObj name="公式" r:id="rId6" imgW="7921625" imgH="531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250" y="1371600"/>
                        <a:ext cx="79216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1" title=""/>
          <p:cNvGraphicFramePr>
            <a:graphicFrameLocks noChangeAspect="1"/>
          </p:cNvGraphicFramePr>
          <p:nvPr/>
        </p:nvGraphicFramePr>
        <p:xfrm>
          <a:off x="304800" y="1981200"/>
          <a:ext cx="8016875" cy="9572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4" name="Equation" r:id="rId8" imgW="8016875" imgH="957263" progId="Equation.3">
                  <p:embed/>
                </p:oleObj>
              </mc:Choice>
              <mc:Fallback>
                <p:oleObj name="Equation" r:id="rId8" imgW="8016875" imgH="9572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" y="1981200"/>
                        <a:ext cx="80168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2" title=""/>
          <p:cNvGraphicFramePr>
            <a:graphicFrameLocks noChangeAspect="1"/>
          </p:cNvGraphicFramePr>
          <p:nvPr/>
        </p:nvGraphicFramePr>
        <p:xfrm>
          <a:off x="5189538" y="2438400"/>
          <a:ext cx="3970337" cy="538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5" name="Equation" r:id="rId10" imgW="3970337" imgH="538163" progId="Equation.3">
                  <p:embed/>
                </p:oleObj>
              </mc:Choice>
              <mc:Fallback>
                <p:oleObj name="Equation" r:id="rId10" imgW="3970337" imgH="538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9538" y="2438400"/>
                        <a:ext cx="39703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3" title=""/>
          <p:cNvGraphicFramePr>
            <a:graphicFrameLocks noChangeAspect="1"/>
          </p:cNvGraphicFramePr>
          <p:nvPr/>
        </p:nvGraphicFramePr>
        <p:xfrm>
          <a:off x="2406650" y="2895600"/>
          <a:ext cx="2089150" cy="1162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6" name="Equation" r:id="rId12" imgW="2089150" imgH="1162050" progId="Equation.3">
                  <p:embed/>
                </p:oleObj>
              </mc:Choice>
              <mc:Fallback>
                <p:oleObj name="Equation" r:id="rId12" imgW="2089150" imgH="1162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06650" y="2895600"/>
                        <a:ext cx="20891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4" title=""/>
          <p:cNvGraphicFramePr>
            <a:graphicFrameLocks noChangeAspect="1"/>
          </p:cNvGraphicFramePr>
          <p:nvPr/>
        </p:nvGraphicFramePr>
        <p:xfrm>
          <a:off x="304800" y="3962400"/>
          <a:ext cx="8305800" cy="1517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7" name="Equation" r:id="rId14" imgW="8305800" imgH="1517650" progId="Equation.3">
                  <p:embed/>
                </p:oleObj>
              </mc:Choice>
              <mc:Fallback>
                <p:oleObj name="Equation" r:id="rId14" imgW="8305800" imgH="1517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" y="3962400"/>
                        <a:ext cx="83058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5" title=""/>
          <p:cNvGraphicFramePr>
            <a:graphicFrameLocks noChangeAspect="1"/>
          </p:cNvGraphicFramePr>
          <p:nvPr/>
        </p:nvGraphicFramePr>
        <p:xfrm>
          <a:off x="2166938" y="5535613"/>
          <a:ext cx="2678112" cy="1093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8" name="Equation" r:id="rId16" imgW="2678112" imgH="1093787" progId="Equation.3">
                  <p:embed/>
                </p:oleObj>
              </mc:Choice>
              <mc:Fallback>
                <p:oleObj name="Equation" r:id="rId16" imgW="2678112" imgH="1093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66938" y="5535613"/>
                        <a:ext cx="267811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6" name="Group 17" title=""/>
          <p:cNvGrpSpPr/>
          <p:nvPr/>
        </p:nvGrpSpPr>
        <p:grpSpPr>
          <a:xfrm>
            <a:off x="5988050" y="5334000"/>
            <a:ext cx="2133600" cy="1600200"/>
            <a:chOff x="3888" y="3168"/>
            <a:chExt cx="1296" cy="972"/>
          </a:xfrm>
        </p:grpSpPr>
        <p:grpSp>
          <p:nvGrpSpPr>
            <p:cNvPr id="6159" name="Group 18" title=""/>
            <p:cNvGrpSpPr/>
            <p:nvPr/>
          </p:nvGrpSpPr>
          <p:grpSpPr>
            <a:xfrm>
              <a:off x="3888" y="3264"/>
              <a:ext cx="1296" cy="768"/>
              <a:chOff x="3888" y="3264"/>
              <a:chExt cx="1296" cy="768"/>
            </a:xfrm>
          </p:grpSpPr>
          <p:cxnSp>
            <p:nvCxnSpPr>
              <p:cNvPr id="6160" name="Line 19" title=""/>
              <p:cNvCxnSpPr/>
              <p:nvPr/>
            </p:nvCxnSpPr>
            <p:spPr>
              <a:xfrm>
                <a:off x="3888" y="3888"/>
                <a:ext cx="129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  <a:tailEnd type="triangle"/>
              </a:ln>
            </p:spPr>
          </p:cxnSp>
          <p:cxnSp>
            <p:nvCxnSpPr>
              <p:cNvPr id="6161" name="Line 20" title=""/>
              <p:cNvCxnSpPr/>
              <p:nvPr/>
            </p:nvCxnSpPr>
            <p:spPr>
              <a:xfrm flipH="1" flipV="1">
                <a:off x="4272" y="3264"/>
                <a:ext cx="0" cy="768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  <a:tailEnd type="triangle"/>
              </a:ln>
            </p:spPr>
          </p:cxnSp>
          <p:sp>
            <p:nvSpPr>
              <p:cNvPr id="6162" name="Freeform 21" title=""/>
              <p:cNvSpPr/>
              <p:nvPr/>
            </p:nvSpPr>
            <p:spPr bwMode="auto">
              <a:xfrm>
                <a:off x="3984" y="3264"/>
                <a:ext cx="1200" cy="528"/>
              </a:xfrm>
              <a:custGeom>
                <a:gdLst>
                  <a:gd name="GT0" fmla="+- l w 0"/>
                  <a:gd name="GT1" fmla="+- t h 0"/>
                </a:gdLst>
                <a:cxnLst>
                  <a:cxn ang="0">
                    <a:pos x="0" y="202"/>
                  </a:cxn>
                  <a:cxn ang="0">
                    <a:pos x="118" y="172"/>
                  </a:cxn>
                  <a:cxn ang="0">
                    <a:pos x="236" y="21"/>
                  </a:cxn>
                  <a:cxn ang="0">
                    <a:pos x="316" y="50"/>
                  </a:cxn>
                  <a:cxn ang="0">
                    <a:pos x="414" y="156"/>
                  </a:cxn>
                  <a:cxn ang="0">
                    <a:pos x="571" y="202"/>
                  </a:cxn>
                </a:cxnLst>
                <a:rect l="l" t="t" r="GT0" b="GT1"/>
                <a:pathLst>
                  <a:path w="1392" h="640">
                    <a:moveTo>
                      <a:pt x="0" y="640"/>
                    </a:moveTo>
                    <a:cubicBezTo>
                      <a:pt x="96" y="640"/>
                      <a:pt x="192" y="640"/>
                      <a:pt x="288" y="544"/>
                    </a:cubicBezTo>
                    <a:cubicBezTo>
                      <a:pt x="384" y="448"/>
                      <a:pt x="496" y="128"/>
                      <a:pt x="576" y="64"/>
                    </a:cubicBezTo>
                    <a:cubicBezTo>
                      <a:pt x="656" y="0"/>
                      <a:pt x="696" y="88"/>
                      <a:pt x="768" y="160"/>
                    </a:cubicBezTo>
                    <a:cubicBezTo>
                      <a:pt x="840" y="232"/>
                      <a:pt x="904" y="416"/>
                      <a:pt x="1008" y="496"/>
                    </a:cubicBezTo>
                    <a:cubicBezTo>
                      <a:pt x="1112" y="576"/>
                      <a:pt x="1328" y="616"/>
                      <a:pt x="1392" y="640"/>
                    </a:cubicBezTo>
                  </a:path>
                </a:pathLst>
              </a:custGeom>
              <a:noFill/>
              <a:ln w="1905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sz="2400" b="0" i="0" u="none" baseline="0"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defRPr>
                </a:lvl5pPr>
              </a:lstStyle>
              <a:p/>
            </p:txBody>
          </p:sp>
          <p:cxnSp>
            <p:nvCxnSpPr>
              <p:cNvPr id="6163" name="Line 22" title=""/>
              <p:cNvCxnSpPr/>
              <p:nvPr/>
            </p:nvCxnSpPr>
            <p:spPr>
              <a:xfrm flipH="1">
                <a:off x="4752" y="3552"/>
                <a:ext cx="0" cy="33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6164" name="Line 23" title=""/>
              <p:cNvCxnSpPr/>
              <p:nvPr/>
            </p:nvCxnSpPr>
            <p:spPr>
              <a:xfrm flipH="1">
                <a:off x="4656" y="3408"/>
                <a:ext cx="0" cy="48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6165" name="Line 24" title=""/>
              <p:cNvCxnSpPr/>
              <p:nvPr/>
            </p:nvCxnSpPr>
            <p:spPr>
              <a:xfrm>
                <a:off x="4656" y="3504"/>
                <a:ext cx="96" cy="96"/>
              </a:xfrm>
              <a:prstGeom prst="line">
                <a:avLst/>
              </a:prstGeom>
              <a:noFill/>
              <a:ln>
                <a:solidFill>
                  <a:srgbClr val="FF6600"/>
                </a:solidFill>
                <a:miter lim="800000"/>
              </a:ln>
            </p:spPr>
          </p:cxnSp>
          <p:cxnSp>
            <p:nvCxnSpPr>
              <p:cNvPr id="6166" name="Line 25" title=""/>
              <p:cNvCxnSpPr/>
              <p:nvPr/>
            </p:nvCxnSpPr>
            <p:spPr>
              <a:xfrm>
                <a:off x="4656" y="3648"/>
                <a:ext cx="96" cy="96"/>
              </a:xfrm>
              <a:prstGeom prst="line">
                <a:avLst/>
              </a:prstGeom>
              <a:noFill/>
              <a:ln>
                <a:solidFill>
                  <a:srgbClr val="FF6600"/>
                </a:solidFill>
                <a:miter lim="800000"/>
              </a:ln>
            </p:spPr>
          </p:cxnSp>
          <p:cxnSp>
            <p:nvCxnSpPr>
              <p:cNvPr id="6167" name="Line 26" title=""/>
              <p:cNvCxnSpPr/>
              <p:nvPr/>
            </p:nvCxnSpPr>
            <p:spPr>
              <a:xfrm>
                <a:off x="4656" y="3744"/>
                <a:ext cx="96" cy="96"/>
              </a:xfrm>
              <a:prstGeom prst="line">
                <a:avLst/>
              </a:prstGeom>
              <a:noFill/>
              <a:ln>
                <a:solidFill>
                  <a:srgbClr val="FF6600"/>
                </a:solidFill>
                <a:miter lim="800000"/>
              </a:ln>
            </p:spPr>
          </p:cxnSp>
        </p:grpSp>
        <p:graphicFrame>
          <p:nvGraphicFramePr>
            <p:cNvPr id="6154" name="Object 27" title=""/>
            <p:cNvGraphicFramePr>
              <a:graphicFrameLocks noChangeAspect="1"/>
            </p:cNvGraphicFramePr>
            <p:nvPr/>
          </p:nvGraphicFramePr>
          <p:xfrm>
            <a:off x="4539" y="3833"/>
            <a:ext cx="239" cy="30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19" name="Equation" r:id="rId18" imgW="393465" imgH="505413" progId="Equation.3">
                    <p:embed/>
                  </p:oleObj>
                </mc:Choice>
                <mc:Fallback>
                  <p:oleObj name="Equation" r:id="rId18" imgW="393465" imgH="5054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539" y="3833"/>
                          <a:ext cx="23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28" title=""/>
            <p:cNvGraphicFramePr>
              <a:graphicFrameLocks noChangeAspect="1"/>
            </p:cNvGraphicFramePr>
            <p:nvPr/>
          </p:nvGraphicFramePr>
          <p:xfrm>
            <a:off x="4560" y="3168"/>
            <a:ext cx="432" cy="23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20" name="Equation" r:id="rId20" imgW="711200" imgH="388526" progId="Equation.3">
                    <p:embed/>
                  </p:oleObj>
                </mc:Choice>
                <mc:Fallback>
                  <p:oleObj name="Equation" r:id="rId20" imgW="711200" imgH="388526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560" y="3168"/>
                          <a:ext cx="4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7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6158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17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1" title=""/>
          <p:cNvGraphicFramePr>
            <a:graphicFrameLocks noChangeAspect="1"/>
          </p:cNvGraphicFramePr>
          <p:nvPr/>
        </p:nvGraphicFramePr>
        <p:xfrm>
          <a:off x="603250" y="692150"/>
          <a:ext cx="8007350" cy="942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2" name="Equation" r:id="rId4" imgW="8007350" imgH="942975" progId="Equation.3">
                  <p:embed/>
                </p:oleObj>
              </mc:Choice>
              <mc:Fallback>
                <p:oleObj name="Equation" r:id="rId4" imgW="8007350" imgH="942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250" y="692150"/>
                        <a:ext cx="80073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2" title=""/>
          <p:cNvGraphicFramePr>
            <a:graphicFrameLocks noChangeAspect="1"/>
          </p:cNvGraphicFramePr>
          <p:nvPr/>
        </p:nvGraphicFramePr>
        <p:xfrm>
          <a:off x="638175" y="2292350"/>
          <a:ext cx="7134225" cy="53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3" name="Equation" r:id="rId6" imgW="7134225" imgH="536575" progId="Equation.3">
                  <p:embed/>
                </p:oleObj>
              </mc:Choice>
              <mc:Fallback>
                <p:oleObj name="Equation" r:id="rId6" imgW="7134225" imgH="536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8175" y="2292350"/>
                        <a:ext cx="7134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3" title=""/>
          <p:cNvGraphicFramePr>
            <a:graphicFrameLocks noChangeAspect="1"/>
          </p:cNvGraphicFramePr>
          <p:nvPr/>
        </p:nvGraphicFramePr>
        <p:xfrm>
          <a:off x="3113088" y="1149350"/>
          <a:ext cx="2917825" cy="1192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4" name="Equation" r:id="rId8" imgW="2917825" imgH="1192213" progId="Equation.3">
                  <p:embed/>
                </p:oleObj>
              </mc:Choice>
              <mc:Fallback>
                <p:oleObj name="Equation" r:id="rId8" imgW="2917825" imgH="11922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3088" y="1149350"/>
                        <a:ext cx="291782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4" title=""/>
          <p:cNvGraphicFramePr>
            <a:graphicFrameLocks noChangeAspect="1"/>
          </p:cNvGraphicFramePr>
          <p:nvPr/>
        </p:nvGraphicFramePr>
        <p:xfrm>
          <a:off x="531813" y="2935288"/>
          <a:ext cx="8383587" cy="927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5" name="Equation" r:id="rId10" imgW="8383587" imgH="927100" progId="Equation.3">
                  <p:embed/>
                </p:oleObj>
              </mc:Choice>
              <mc:Fallback>
                <p:oleObj name="Equation" r:id="rId10" imgW="8383587" imgH="927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1813" y="2935288"/>
                        <a:ext cx="83835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5" title=""/>
          <p:cNvGraphicFramePr>
            <a:graphicFrameLocks noChangeAspect="1"/>
          </p:cNvGraphicFramePr>
          <p:nvPr/>
        </p:nvGraphicFramePr>
        <p:xfrm>
          <a:off x="539750" y="4044950"/>
          <a:ext cx="5784850" cy="847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6" name="Equation" r:id="rId12" imgW="5784850" imgH="847725" progId="Equation.3">
                  <p:embed/>
                </p:oleObj>
              </mc:Choice>
              <mc:Fallback>
                <p:oleObj name="Equation" r:id="rId12" imgW="5784850" imgH="847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750" y="4044950"/>
                        <a:ext cx="57848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6" title=""/>
          <p:cNvGraphicFramePr>
            <a:graphicFrameLocks noChangeAspect="1"/>
          </p:cNvGraphicFramePr>
          <p:nvPr/>
        </p:nvGraphicFramePr>
        <p:xfrm>
          <a:off x="1625600" y="4654550"/>
          <a:ext cx="6135688" cy="1062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7" name="Equation" r:id="rId14" imgW="6135688" imgH="1062038" progId="Equation.3">
                  <p:embed/>
                </p:oleObj>
              </mc:Choice>
              <mc:Fallback>
                <p:oleObj name="Equation" r:id="rId14" imgW="6135688" imgH="1062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25600" y="4654550"/>
                        <a:ext cx="61356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7" title=""/>
          <p:cNvGraphicFramePr>
            <a:graphicFrameLocks noChangeAspect="1"/>
          </p:cNvGraphicFramePr>
          <p:nvPr/>
        </p:nvGraphicFramePr>
        <p:xfrm>
          <a:off x="514350" y="5737225"/>
          <a:ext cx="7334250" cy="58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8" name="Equation" r:id="rId16" imgW="7334250" imgH="587375" progId="Equation.3">
                  <p:embed/>
                </p:oleObj>
              </mc:Choice>
              <mc:Fallback>
                <p:oleObj name="Equation" r:id="rId16" imgW="7334250" imgH="587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4350" y="5737225"/>
                        <a:ext cx="73342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717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3076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graphicFrame>
        <p:nvGraphicFramePr>
          <p:cNvPr id="3074" name="Object 4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 title=""/>
          <p:cNvSpPr txBox="1"/>
          <p:nvPr/>
        </p:nvSpPr>
        <p:spPr>
          <a:xfrm>
            <a:off x="457200" y="692150"/>
            <a:ext cx="8458200" cy="15446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一、总体和个体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charset="0"/>
              </a:rPr>
              <a:t>1</a:t>
            </a:r>
            <a:r>
              <a:rPr lang="zh-CN" altLang="en-US" sz="2800" b="1">
                <a:latin typeface="Times New Roman" charset="0"/>
              </a:rPr>
              <a:t>）总体：研究对象的某项数量指标的值的全体。</a:t>
            </a:r>
            <a:endParaRPr lang="zh-CN" altLang="en-US" sz="2800" b="1">
              <a:latin typeface="Times New Roman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charset="0"/>
              </a:rPr>
              <a:t>2</a:t>
            </a:r>
            <a:r>
              <a:rPr lang="zh-CN" altLang="en-US" sz="2800" b="1">
                <a:latin typeface="Times New Roman" charset="0"/>
              </a:rPr>
              <a:t>）个体：总体中的每个元素为个体。</a:t>
            </a:r>
            <a:endParaRPr lang="zh-CN" altLang="en-US" sz="2800" b="1">
              <a:latin typeface="Times New Roman" charset="0"/>
            </a:endParaRPr>
          </a:p>
        </p:txBody>
      </p:sp>
      <p:sp>
        <p:nvSpPr>
          <p:cNvPr id="3078" name="Text Box 14" title=""/>
          <p:cNvSpPr txBox="1"/>
          <p:nvPr/>
        </p:nvSpPr>
        <p:spPr>
          <a:xfrm>
            <a:off x="381000" y="2617788"/>
            <a:ext cx="8077200" cy="18018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例如：</a:t>
            </a:r>
            <a:r>
              <a:rPr lang="zh-CN" altLang="en-US" sz="2800" b="1">
                <a:latin typeface="Times New Roman" charset="0"/>
              </a:rPr>
              <a:t>某工厂生产的灯泡的寿命是一个总体，每一</a:t>
            </a:r>
            <a:endParaRPr lang="zh-CN" altLang="en-US" sz="2800" b="1">
              <a:latin typeface="Times New Roman" charset="0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个灯泡的寿命是一个个体；某学校男生的身高的全</a:t>
            </a:r>
            <a:endParaRPr lang="zh-CN" altLang="en-US" sz="2800" b="1">
              <a:latin typeface="Times New Roman" charset="0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体一个总体，每个男生的身高是一个个体。</a:t>
            </a:r>
            <a:endParaRPr lang="zh-CN" altLang="en-US" sz="2800" b="1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uiExpand="1" build="p"/>
      <p:bldP spid="3078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194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8" title=""/>
          <p:cNvGraphicFramePr>
            <a:graphicFrameLocks noChangeAspect="1"/>
          </p:cNvGraphicFramePr>
          <p:nvPr/>
        </p:nvGraphicFramePr>
        <p:xfrm>
          <a:off x="541338" y="620713"/>
          <a:ext cx="6621462" cy="765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0" name="Equation" r:id="rId4" imgW="6621462" imgH="765175" progId="Equation.3">
                  <p:embed/>
                </p:oleObj>
              </mc:Choice>
              <mc:Fallback>
                <p:oleObj name="Equation" r:id="rId4" imgW="6621462" imgH="765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338" y="620713"/>
                        <a:ext cx="662146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" title=""/>
          <p:cNvGraphicFramePr>
            <a:graphicFrameLocks noChangeAspect="1"/>
          </p:cNvGraphicFramePr>
          <p:nvPr/>
        </p:nvGraphicFramePr>
        <p:xfrm>
          <a:off x="561975" y="1458913"/>
          <a:ext cx="6600825" cy="595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1" name="Equation" r:id="rId6" imgW="6600825" imgH="595312" progId="Equation.3">
                  <p:embed/>
                </p:oleObj>
              </mc:Choice>
              <mc:Fallback>
                <p:oleObj name="Equation" r:id="rId6" imgW="6600825" imgH="5953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975" y="1458913"/>
                        <a:ext cx="66008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1" title=""/>
          <p:cNvGraphicFramePr>
            <a:graphicFrameLocks noChangeAspect="1"/>
          </p:cNvGraphicFramePr>
          <p:nvPr/>
        </p:nvGraphicFramePr>
        <p:xfrm>
          <a:off x="533400" y="2068513"/>
          <a:ext cx="6732588" cy="642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2" name="Equation" r:id="rId8" imgW="6732588" imgH="642937" progId="Equation.3">
                  <p:embed/>
                </p:oleObj>
              </mc:Choice>
              <mc:Fallback>
                <p:oleObj name="Equation" r:id="rId8" imgW="6732588" imgH="6429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2068513"/>
                        <a:ext cx="673258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3" title=""/>
          <p:cNvGraphicFramePr>
            <a:graphicFrameLocks noChangeAspect="1"/>
          </p:cNvGraphicFramePr>
          <p:nvPr/>
        </p:nvGraphicFramePr>
        <p:xfrm>
          <a:off x="180975" y="2852738"/>
          <a:ext cx="893445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3" name="Equation" r:id="rId10" imgW="8934450" imgH="523875" progId="Equation.3">
                  <p:embed/>
                </p:oleObj>
              </mc:Choice>
              <mc:Fallback>
                <p:oleObj name="Equation" r:id="rId10" imgW="893445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975" y="2852738"/>
                        <a:ext cx="8934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6" title=""/>
          <p:cNvGraphicFramePr>
            <a:graphicFrameLocks noChangeAspect="1"/>
          </p:cNvGraphicFramePr>
          <p:nvPr/>
        </p:nvGraphicFramePr>
        <p:xfrm>
          <a:off x="1711325" y="3440113"/>
          <a:ext cx="2413000" cy="1050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4" name="Equation" r:id="rId12" imgW="2413000" imgH="1050925" progId="Equation.3">
                  <p:embed/>
                </p:oleObj>
              </mc:Choice>
              <mc:Fallback>
                <p:oleObj name="Equation" r:id="rId12" imgW="2413000" imgH="1050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11325" y="3440113"/>
                        <a:ext cx="2413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7" title=""/>
          <p:cNvGraphicFramePr>
            <a:graphicFrameLocks noChangeAspect="1"/>
          </p:cNvGraphicFramePr>
          <p:nvPr/>
        </p:nvGraphicFramePr>
        <p:xfrm>
          <a:off x="288925" y="4583113"/>
          <a:ext cx="8169275" cy="917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5" name="Equation" r:id="rId14" imgW="8169275" imgH="917575" progId="Equation.3">
                  <p:embed/>
                </p:oleObj>
              </mc:Choice>
              <mc:Fallback>
                <p:oleObj name="Equation" r:id="rId14" imgW="8169275" imgH="917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8925" y="4583113"/>
                        <a:ext cx="81692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8" title=""/>
          <p:cNvGraphicFramePr>
            <a:graphicFrameLocks noChangeAspect="1"/>
          </p:cNvGraphicFramePr>
          <p:nvPr/>
        </p:nvGraphicFramePr>
        <p:xfrm>
          <a:off x="1098550" y="5421313"/>
          <a:ext cx="2527300" cy="966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6" name="Equation" r:id="rId16" imgW="2527300" imgH="966787" progId="Equation.3">
                  <p:embed/>
                </p:oleObj>
              </mc:Choice>
              <mc:Fallback>
                <p:oleObj name="Equation" r:id="rId16" imgW="2527300" imgH="966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98550" y="5421313"/>
                        <a:ext cx="25273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20" title=""/>
          <p:cNvSpPr txBox="1"/>
          <p:nvPr/>
        </p:nvSpPr>
        <p:spPr>
          <a:xfrm>
            <a:off x="3657600" y="5649913"/>
            <a:ext cx="3276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-----</a:t>
            </a:r>
            <a:r>
              <a:rPr lang="zh-CN" altLang="en-US" sz="2800" b="1">
                <a:solidFill>
                  <a:schemeClr val="accent2"/>
                </a:solidFill>
              </a:rPr>
              <a:t>对数似然方程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8203" name="Text Box 21" title=""/>
          <p:cNvSpPr txBox="1"/>
          <p:nvPr/>
        </p:nvSpPr>
        <p:spPr>
          <a:xfrm>
            <a:off x="4038600" y="3668713"/>
            <a:ext cx="2743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-----</a:t>
            </a:r>
            <a:r>
              <a:rPr lang="zh-CN" altLang="en-US" sz="2800" b="1">
                <a:solidFill>
                  <a:schemeClr val="accent2"/>
                </a:solidFill>
              </a:rPr>
              <a:t>似然方程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8204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8205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/>
      <p:bldP spid="82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218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 title=""/>
          <p:cNvGraphicFramePr>
            <a:graphicFrameLocks noChangeAspect="1"/>
          </p:cNvGraphicFramePr>
          <p:nvPr/>
        </p:nvGraphicFramePr>
        <p:xfrm>
          <a:off x="609600" y="765175"/>
          <a:ext cx="5080000" cy="487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8" name="Equation" r:id="rId4" imgW="5080000" imgH="487363" progId="Equation.3">
                  <p:embed/>
                </p:oleObj>
              </mc:Choice>
              <mc:Fallback>
                <p:oleObj name="Equation" r:id="rId4" imgW="5080000" imgH="487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765175"/>
                        <a:ext cx="5080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 title=""/>
          <p:cNvGraphicFramePr>
            <a:graphicFrameLocks noChangeAspect="1"/>
          </p:cNvGraphicFramePr>
          <p:nvPr/>
        </p:nvGraphicFramePr>
        <p:xfrm>
          <a:off x="601663" y="1298575"/>
          <a:ext cx="4656137" cy="1106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9" name="Equation" r:id="rId6" imgW="4656137" imgH="1106488" progId="Equation.3">
                  <p:embed/>
                </p:oleObj>
              </mc:Choice>
              <mc:Fallback>
                <p:oleObj name="Equation" r:id="rId6" imgW="4656137" imgH="1106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663" y="1298575"/>
                        <a:ext cx="465613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 title=""/>
          <p:cNvGraphicFramePr>
            <a:graphicFrameLocks noChangeAspect="1"/>
          </p:cNvGraphicFramePr>
          <p:nvPr/>
        </p:nvGraphicFramePr>
        <p:xfrm>
          <a:off x="533400" y="3375025"/>
          <a:ext cx="7645400" cy="566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0" name="Equation" r:id="rId8" imgW="7645400" imgH="566738" progId="Equation.3">
                  <p:embed/>
                </p:oleObj>
              </mc:Choice>
              <mc:Fallback>
                <p:oleObj name="Equation" r:id="rId8" imgW="7645400" imgH="5667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3375025"/>
                        <a:ext cx="7645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4" title=""/>
          <p:cNvGraphicFramePr>
            <a:graphicFrameLocks noChangeAspect="1"/>
          </p:cNvGraphicFramePr>
          <p:nvPr/>
        </p:nvGraphicFramePr>
        <p:xfrm>
          <a:off x="609600" y="4240213"/>
          <a:ext cx="6096000" cy="58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1" name="Equation" r:id="rId10" imgW="6096000" imgH="587375" progId="Equation.3">
                  <p:embed/>
                </p:oleObj>
              </mc:Choice>
              <mc:Fallback>
                <p:oleObj name="Equation" r:id="rId10" imgW="6096000" imgH="587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4240213"/>
                        <a:ext cx="60960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5" title=""/>
          <p:cNvGraphicFramePr>
            <a:graphicFrameLocks noChangeAspect="1"/>
          </p:cNvGraphicFramePr>
          <p:nvPr/>
        </p:nvGraphicFramePr>
        <p:xfrm>
          <a:off x="620713" y="5118100"/>
          <a:ext cx="7532687" cy="909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2" name="Equation" r:id="rId12" imgW="7532687" imgH="909638" progId="Equation.3">
                  <p:embed/>
                </p:oleObj>
              </mc:Choice>
              <mc:Fallback>
                <p:oleObj name="Equation" r:id="rId12" imgW="7532687" imgH="909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0713" y="5118100"/>
                        <a:ext cx="75326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7" title=""/>
          <p:cNvGraphicFramePr>
            <a:graphicFrameLocks noChangeAspect="1"/>
          </p:cNvGraphicFramePr>
          <p:nvPr/>
        </p:nvGraphicFramePr>
        <p:xfrm>
          <a:off x="549275" y="2441575"/>
          <a:ext cx="3671888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3" name="Equation" r:id="rId14" imgW="3671888" imgH="1047750" progId="Equation.3">
                  <p:embed/>
                </p:oleObj>
              </mc:Choice>
              <mc:Fallback>
                <p:oleObj name="Equation" r:id="rId14" imgW="3671888" imgH="1047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9275" y="2441575"/>
                        <a:ext cx="36718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18" title=""/>
          <p:cNvSpPr txBox="1"/>
          <p:nvPr/>
        </p:nvSpPr>
        <p:spPr>
          <a:xfrm>
            <a:off x="4991100" y="2593975"/>
            <a:ext cx="3733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-----</a:t>
            </a:r>
            <a:r>
              <a:rPr lang="zh-CN" altLang="en-US" sz="2800" b="1">
                <a:solidFill>
                  <a:schemeClr val="accent2"/>
                </a:solidFill>
              </a:rPr>
              <a:t>对数似然方程组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9226" name="Text Box 19" title=""/>
          <p:cNvSpPr txBox="1"/>
          <p:nvPr/>
        </p:nvSpPr>
        <p:spPr>
          <a:xfrm>
            <a:off x="5410200" y="1617663"/>
            <a:ext cx="2971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-----</a:t>
            </a:r>
            <a:r>
              <a:rPr lang="zh-CN" altLang="en-US" sz="2800" b="1">
                <a:solidFill>
                  <a:schemeClr val="accent2"/>
                </a:solidFill>
              </a:rPr>
              <a:t>似然方程组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9227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9228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6" title=""/>
          <p:cNvSpPr txBox="1"/>
          <p:nvPr/>
        </p:nvSpPr>
        <p:spPr>
          <a:xfrm>
            <a:off x="609600" y="762000"/>
            <a:ext cx="7239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极大似然法求估计量的步骤：</a:t>
            </a:r>
            <a:r>
              <a:rPr lang="en-US" altLang="zh-CN" sz="2800" b="1"/>
              <a:t>(</a:t>
            </a:r>
            <a:r>
              <a:rPr lang="zh-CN" altLang="en-US" sz="2800" b="1"/>
              <a:t>一般情况下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graphicFrame>
        <p:nvGraphicFramePr>
          <p:cNvPr id="10243" name="Object 8" title=""/>
          <p:cNvGraphicFramePr>
            <a:graphicFrameLocks noChangeAspect="1"/>
          </p:cNvGraphicFramePr>
          <p:nvPr/>
        </p:nvGraphicFramePr>
        <p:xfrm>
          <a:off x="685800" y="1524000"/>
          <a:ext cx="3962400" cy="560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5" name="Equation" r:id="rId4" imgW="3962400" imgH="560388" progId="Equation.3">
                  <p:embed/>
                </p:oleObj>
              </mc:Choice>
              <mc:Fallback>
                <p:oleObj name="Equation" r:id="rId4" imgW="3962400" imgH="5603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524000"/>
                        <a:ext cx="3962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9" title=""/>
          <p:cNvGraphicFramePr>
            <a:graphicFrameLocks noChangeAspect="1"/>
          </p:cNvGraphicFramePr>
          <p:nvPr/>
        </p:nvGraphicFramePr>
        <p:xfrm>
          <a:off x="631825" y="1981200"/>
          <a:ext cx="3841750" cy="954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6" name="Equation" r:id="rId6" imgW="3841750" imgH="954088" progId="Equation.3">
                  <p:embed/>
                </p:oleObj>
              </mc:Choice>
              <mc:Fallback>
                <p:oleObj name="Equation" r:id="rId6" imgW="3841750" imgH="954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825" y="1981200"/>
                        <a:ext cx="3841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0" title=""/>
          <p:cNvGraphicFramePr>
            <a:graphicFrameLocks noChangeAspect="1"/>
          </p:cNvGraphicFramePr>
          <p:nvPr/>
        </p:nvGraphicFramePr>
        <p:xfrm>
          <a:off x="4724400" y="1928813"/>
          <a:ext cx="4038600" cy="966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7" name="Equation" r:id="rId8" imgW="4038600" imgH="966787" progId="Equation.3">
                  <p:embed/>
                </p:oleObj>
              </mc:Choice>
              <mc:Fallback>
                <p:oleObj name="Equation" r:id="rId8" imgW="4038600" imgH="966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4400" y="1928813"/>
                        <a:ext cx="40386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1" title=""/>
          <p:cNvGraphicFramePr>
            <a:graphicFrameLocks noChangeAspect="1"/>
          </p:cNvGraphicFramePr>
          <p:nvPr/>
        </p:nvGraphicFramePr>
        <p:xfrm>
          <a:off x="600075" y="2992438"/>
          <a:ext cx="3532188" cy="588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8" name="Equation" r:id="rId10" imgW="3532188" imgH="588962" progId="Equation.3">
                  <p:embed/>
                </p:oleObj>
              </mc:Choice>
              <mc:Fallback>
                <p:oleObj name="Equation" r:id="rId10" imgW="3532188" imgH="588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0075" y="2992438"/>
                        <a:ext cx="35321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2" title=""/>
          <p:cNvGraphicFramePr>
            <a:graphicFrameLocks noChangeAspect="1"/>
          </p:cNvGraphicFramePr>
          <p:nvPr/>
        </p:nvGraphicFramePr>
        <p:xfrm>
          <a:off x="669925" y="3630613"/>
          <a:ext cx="3022600" cy="1019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9" name="Equation" r:id="rId12" imgW="3022600" imgH="1019175" progId="Equation.3">
                  <p:embed/>
                </p:oleObj>
              </mc:Choice>
              <mc:Fallback>
                <p:oleObj name="Equation" r:id="rId12" imgW="3022600" imgH="1019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9925" y="3630613"/>
                        <a:ext cx="3022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3" title=""/>
          <p:cNvGraphicFramePr>
            <a:graphicFrameLocks noChangeAspect="1"/>
          </p:cNvGraphicFramePr>
          <p:nvPr/>
        </p:nvGraphicFramePr>
        <p:xfrm>
          <a:off x="685800" y="4648200"/>
          <a:ext cx="7162800" cy="633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0" name="Equation" r:id="rId14" imgW="7162800" imgH="633413" progId="Equation.3">
                  <p:embed/>
                </p:oleObj>
              </mc:Choice>
              <mc:Fallback>
                <p:oleObj name="Equation" r:id="rId14" imgW="7162800" imgH="6334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800" y="4648200"/>
                        <a:ext cx="7162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4" title=""/>
          <p:cNvSpPr txBox="1"/>
          <p:nvPr/>
        </p:nvSpPr>
        <p:spPr>
          <a:xfrm>
            <a:off x="457200" y="5410200"/>
            <a:ext cx="83820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说明：若似然方程（组）无解，或似然函数不可导，                  此法失效，改用其它方法。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0251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0252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Object 5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" title=""/>
          <p:cNvGraphicFramePr>
            <a:graphicFrameLocks noChangeAspect="1"/>
          </p:cNvGraphicFramePr>
          <p:nvPr/>
        </p:nvGraphicFramePr>
        <p:xfrm>
          <a:off x="1289050" y="760413"/>
          <a:ext cx="7397750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2" name="Equation" r:id="rId4" imgW="7397750" imgH="542925" progId="Equation.3">
                  <p:embed/>
                </p:oleObj>
              </mc:Choice>
              <mc:Fallback>
                <p:oleObj name="Equation" r:id="rId4" imgW="7397750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9050" y="760413"/>
                        <a:ext cx="73977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9" title=""/>
          <p:cNvSpPr txBox="1"/>
          <p:nvPr/>
        </p:nvSpPr>
        <p:spPr>
          <a:xfrm>
            <a:off x="1219200" y="1317625"/>
            <a:ext cx="5410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试求参数 </a:t>
            </a:r>
            <a:r>
              <a:rPr lang="en-US" altLang="zh-CN" sz="2800" b="1" i="1">
                <a:latin typeface="Times New Roman" charset="0"/>
              </a:rPr>
              <a:t>p </a:t>
            </a:r>
            <a:r>
              <a:rPr lang="zh-CN" altLang="en-US" sz="2800" b="1">
                <a:latin typeface="Times New Roman" charset="0"/>
              </a:rPr>
              <a:t>的极大似然估计量。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1268" name="Object 10" title=""/>
          <p:cNvGraphicFramePr>
            <a:graphicFrameLocks noChangeAspect="1"/>
          </p:cNvGraphicFramePr>
          <p:nvPr/>
        </p:nvGraphicFramePr>
        <p:xfrm>
          <a:off x="522288" y="1860550"/>
          <a:ext cx="60007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3" name="Equation" r:id="rId6" imgW="600075" imgH="504825" progId="Equation.3">
                  <p:embed/>
                </p:oleObj>
              </mc:Choice>
              <mc:Fallback>
                <p:oleObj name="Equation" r:id="rId6" imgW="60007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288" y="1860550"/>
                        <a:ext cx="600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1" title=""/>
          <p:cNvGraphicFramePr>
            <a:graphicFrameLocks noChangeAspect="1"/>
          </p:cNvGraphicFramePr>
          <p:nvPr/>
        </p:nvGraphicFramePr>
        <p:xfrm>
          <a:off x="1208088" y="2443163"/>
          <a:ext cx="6107112" cy="612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4" name="Equation" r:id="rId8" imgW="6107112" imgH="612775" progId="Equation.3">
                  <p:embed/>
                </p:oleObj>
              </mc:Choice>
              <mc:Fallback>
                <p:oleObj name="Equation" r:id="rId8" imgW="6107112" imgH="612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8088" y="2443163"/>
                        <a:ext cx="61071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 title=""/>
          <p:cNvSpPr txBox="1"/>
          <p:nvPr/>
        </p:nvSpPr>
        <p:spPr>
          <a:xfrm>
            <a:off x="457200" y="3146425"/>
            <a:ext cx="2895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故似然函数为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1270" name="Object 13" title=""/>
          <p:cNvGraphicFramePr>
            <a:graphicFrameLocks noChangeAspect="1"/>
          </p:cNvGraphicFramePr>
          <p:nvPr/>
        </p:nvGraphicFramePr>
        <p:xfrm>
          <a:off x="744538" y="3624263"/>
          <a:ext cx="4056062" cy="1116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5" name="Equation" r:id="rId10" imgW="4056062" imgH="1116012" progId="Equation.3">
                  <p:embed/>
                </p:oleObj>
              </mc:Choice>
              <mc:Fallback>
                <p:oleObj name="Equation" r:id="rId10" imgW="4056062" imgH="1116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4538" y="3624263"/>
                        <a:ext cx="4056062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4" title=""/>
          <p:cNvGraphicFramePr>
            <a:graphicFrameLocks noChangeAspect="1"/>
          </p:cNvGraphicFramePr>
          <p:nvPr/>
        </p:nvGraphicFramePr>
        <p:xfrm>
          <a:off x="652463" y="5026025"/>
          <a:ext cx="2090737" cy="569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6" name="Equation" r:id="rId12" imgW="2090737" imgH="569913" progId="Equation.3">
                  <p:embed/>
                </p:oleObj>
              </mc:Choice>
              <mc:Fallback>
                <p:oleObj name="Equation" r:id="rId12" imgW="2090737" imgH="5699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2463" y="5026025"/>
                        <a:ext cx="20907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8" title=""/>
          <p:cNvSpPr txBox="1"/>
          <p:nvPr/>
        </p:nvSpPr>
        <p:spPr>
          <a:xfrm>
            <a:off x="533400" y="692150"/>
            <a:ext cx="1447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1272" name="Object 20" title=""/>
          <p:cNvGraphicFramePr>
            <a:graphicFrameLocks noChangeAspect="1"/>
          </p:cNvGraphicFramePr>
          <p:nvPr/>
        </p:nvGraphicFramePr>
        <p:xfrm>
          <a:off x="4572000" y="3517900"/>
          <a:ext cx="3962400" cy="1062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7" name="Equation" r:id="rId14" imgW="3962400" imgH="1062038" progId="Equation.3">
                  <p:embed/>
                </p:oleObj>
              </mc:Choice>
              <mc:Fallback>
                <p:oleObj name="Equation" r:id="rId14" imgW="3962400" imgH="1062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2000" y="3517900"/>
                        <a:ext cx="39624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21" title=""/>
          <p:cNvGraphicFramePr>
            <a:graphicFrameLocks noChangeAspect="1"/>
          </p:cNvGraphicFramePr>
          <p:nvPr/>
        </p:nvGraphicFramePr>
        <p:xfrm>
          <a:off x="2720975" y="4772025"/>
          <a:ext cx="5889625" cy="1103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8" name="Equation" r:id="rId16" imgW="5889625" imgH="1103313" progId="Equation.3">
                  <p:embed/>
                </p:oleObj>
              </mc:Choice>
              <mc:Fallback>
                <p:oleObj name="Equation" r:id="rId16" imgW="5889625" imgH="1103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20975" y="4772025"/>
                        <a:ext cx="588962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2" title=""/>
          <p:cNvGraphicFramePr>
            <a:graphicFrameLocks noChangeAspect="1"/>
          </p:cNvGraphicFramePr>
          <p:nvPr/>
        </p:nvGraphicFramePr>
        <p:xfrm>
          <a:off x="1290638" y="1912938"/>
          <a:ext cx="6862762" cy="566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9" name="Equation" r:id="rId18" imgW="6862762" imgH="566737" progId="Equation.3">
                  <p:embed/>
                </p:oleObj>
              </mc:Choice>
              <mc:Fallback>
                <p:oleObj name="Equation" r:id="rId18" imgW="6862762" imgH="5667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90638" y="1912938"/>
                        <a:ext cx="686276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127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1127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 title=""/>
          <p:cNvGraphicFramePr>
            <a:graphicFrameLocks noChangeAspect="1"/>
          </p:cNvGraphicFramePr>
          <p:nvPr/>
        </p:nvGraphicFramePr>
        <p:xfrm>
          <a:off x="304800" y="3505200"/>
          <a:ext cx="4224338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1" name="Equation" r:id="rId4" imgW="4224338" imgH="546100" progId="Equation.3">
                  <p:embed/>
                </p:oleObj>
              </mc:Choice>
              <mc:Fallback>
                <p:oleObj name="Equation" r:id="rId4" imgW="4224338" imgH="546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505200"/>
                        <a:ext cx="42243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 title=""/>
          <p:cNvGraphicFramePr>
            <a:graphicFrameLocks noChangeAspect="1"/>
          </p:cNvGraphicFramePr>
          <p:nvPr/>
        </p:nvGraphicFramePr>
        <p:xfrm>
          <a:off x="381000" y="4156075"/>
          <a:ext cx="4030663" cy="568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2" name="Equation" r:id="rId6" imgW="4030663" imgH="568325" progId="Equation.3">
                  <p:embed/>
                </p:oleObj>
              </mc:Choice>
              <mc:Fallback>
                <p:oleObj name="Equation" r:id="rId6" imgW="4030663" imgH="5683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4156075"/>
                        <a:ext cx="40306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8" title=""/>
          <p:cNvSpPr txBox="1"/>
          <p:nvPr/>
        </p:nvSpPr>
        <p:spPr>
          <a:xfrm>
            <a:off x="1524000" y="6096000"/>
            <a:ext cx="5181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-------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它与矩估计量是相同的。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2293" name="Object 11" title=""/>
          <p:cNvGraphicFramePr>
            <a:graphicFrameLocks noChangeAspect="1"/>
          </p:cNvGraphicFramePr>
          <p:nvPr/>
        </p:nvGraphicFramePr>
        <p:xfrm>
          <a:off x="352425" y="2082800"/>
          <a:ext cx="3533775" cy="1041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3" name="Equation" r:id="rId8" imgW="3533775" imgH="1041400" progId="Equation.3">
                  <p:embed/>
                </p:oleObj>
              </mc:Choice>
              <mc:Fallback>
                <p:oleObj name="Equation" r:id="rId8" imgW="3533775" imgH="1041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425" y="2082800"/>
                        <a:ext cx="35337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3" title=""/>
          <p:cNvGraphicFramePr>
            <a:graphicFrameLocks noChangeAspect="1"/>
          </p:cNvGraphicFramePr>
          <p:nvPr/>
        </p:nvGraphicFramePr>
        <p:xfrm>
          <a:off x="4692650" y="3200400"/>
          <a:ext cx="2808288" cy="1120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4" name="Equation" r:id="rId10" imgW="2808288" imgH="1120775" progId="Equation.3">
                  <p:embed/>
                </p:oleObj>
              </mc:Choice>
              <mc:Fallback>
                <p:oleObj name="Equation" r:id="rId10" imgW="2808288" imgH="1120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92650" y="3200400"/>
                        <a:ext cx="28082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4" title=""/>
          <p:cNvGraphicFramePr>
            <a:graphicFrameLocks noChangeAspect="1"/>
          </p:cNvGraphicFramePr>
          <p:nvPr/>
        </p:nvGraphicFramePr>
        <p:xfrm>
          <a:off x="2370138" y="4862513"/>
          <a:ext cx="2995612" cy="1081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5" name="Equation" r:id="rId12" imgW="2995612" imgH="1081087" progId="Equation.3">
                  <p:embed/>
                </p:oleObj>
              </mc:Choice>
              <mc:Fallback>
                <p:oleObj name="Equation" r:id="rId12" imgW="2995612" imgH="1081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70138" y="4862513"/>
                        <a:ext cx="299561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6" title=""/>
          <p:cNvGraphicFramePr>
            <a:graphicFrameLocks noChangeAspect="1"/>
          </p:cNvGraphicFramePr>
          <p:nvPr/>
        </p:nvGraphicFramePr>
        <p:xfrm>
          <a:off x="733425" y="877888"/>
          <a:ext cx="7062788" cy="1103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6" name="Equation" r:id="rId14" imgW="7062788" imgH="1103312" progId="Equation.3">
                  <p:embed/>
                </p:oleObj>
              </mc:Choice>
              <mc:Fallback>
                <p:oleObj name="Equation" r:id="rId14" imgW="7062788" imgH="11033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3425" y="877888"/>
                        <a:ext cx="7062788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7" title=""/>
          <p:cNvGraphicFramePr>
            <a:graphicFrameLocks noChangeAspect="1"/>
          </p:cNvGraphicFramePr>
          <p:nvPr/>
        </p:nvGraphicFramePr>
        <p:xfrm>
          <a:off x="4114800" y="1741488"/>
          <a:ext cx="3533775" cy="1611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7" name="Equation" r:id="rId16" imgW="3533775" imgH="1611312" progId="Equation.3">
                  <p:embed/>
                </p:oleObj>
              </mc:Choice>
              <mc:Fallback>
                <p:oleObj name="Equation" r:id="rId16" imgW="3533775" imgH="16113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4800" y="1741488"/>
                        <a:ext cx="3533775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8" title=""/>
          <p:cNvSpPr txBox="1"/>
          <p:nvPr/>
        </p:nvSpPr>
        <p:spPr>
          <a:xfrm>
            <a:off x="381000" y="609600"/>
            <a:ext cx="1981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2300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230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 title=""/>
          <p:cNvGraphicFramePr>
            <a:graphicFrameLocks noChangeAspect="1"/>
          </p:cNvGraphicFramePr>
          <p:nvPr/>
        </p:nvGraphicFramePr>
        <p:xfrm>
          <a:off x="457200" y="3276600"/>
          <a:ext cx="2057400" cy="446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9" name="Equation" r:id="rId4" imgW="2057400" imgH="446088" progId="Equation.3">
                  <p:embed/>
                </p:oleObj>
              </mc:Choice>
              <mc:Fallback>
                <p:oleObj name="Equation" r:id="rId4" imgW="2057400" imgH="446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276600"/>
                        <a:ext cx="20574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 title=""/>
          <p:cNvGraphicFramePr>
            <a:graphicFrameLocks noChangeAspect="1"/>
          </p:cNvGraphicFramePr>
          <p:nvPr/>
        </p:nvGraphicFramePr>
        <p:xfrm>
          <a:off x="2252663" y="4495800"/>
          <a:ext cx="5595937" cy="1093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0" name="Equation" r:id="rId6" imgW="5595937" imgH="1093788" progId="Equation.3">
                  <p:embed/>
                </p:oleObj>
              </mc:Choice>
              <mc:Fallback>
                <p:oleObj name="Equation" r:id="rId6" imgW="5595937" imgH="1093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2663" y="4495800"/>
                        <a:ext cx="5595937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1" title=""/>
          <p:cNvSpPr txBox="1"/>
          <p:nvPr/>
        </p:nvSpPr>
        <p:spPr>
          <a:xfrm>
            <a:off x="304800" y="700088"/>
            <a:ext cx="1981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3317" name="Object 13" title=""/>
          <p:cNvGraphicFramePr>
            <a:graphicFrameLocks noChangeAspect="1"/>
          </p:cNvGraphicFramePr>
          <p:nvPr/>
        </p:nvGraphicFramePr>
        <p:xfrm>
          <a:off x="619125" y="661988"/>
          <a:ext cx="8191500" cy="1046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1" name="公式" r:id="rId8" imgW="8191500" imgH="1046162" progId="Equation.3">
                  <p:embed/>
                </p:oleObj>
              </mc:Choice>
              <mc:Fallback>
                <p:oleObj name="公式" r:id="rId8" imgW="8191500" imgH="1046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9125" y="661988"/>
                        <a:ext cx="81915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4" title=""/>
          <p:cNvGraphicFramePr>
            <a:graphicFrameLocks noChangeAspect="1"/>
          </p:cNvGraphicFramePr>
          <p:nvPr/>
        </p:nvGraphicFramePr>
        <p:xfrm>
          <a:off x="4038600" y="1160463"/>
          <a:ext cx="3917950" cy="515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2" name="Equation" r:id="rId10" imgW="3917950" imgH="515937" progId="Equation.3">
                  <p:embed/>
                </p:oleObj>
              </mc:Choice>
              <mc:Fallback>
                <p:oleObj name="Equation" r:id="rId10" imgW="3917950" imgH="5159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8600" y="1160463"/>
                        <a:ext cx="39179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5" title=""/>
          <p:cNvGraphicFramePr>
            <a:graphicFrameLocks noChangeAspect="1"/>
          </p:cNvGraphicFramePr>
          <p:nvPr/>
        </p:nvGraphicFramePr>
        <p:xfrm>
          <a:off x="339725" y="1676400"/>
          <a:ext cx="574675" cy="465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3" name="Equation" r:id="rId12" imgW="574675" imgH="465138" progId="Equation.3">
                  <p:embed/>
                </p:oleObj>
              </mc:Choice>
              <mc:Fallback>
                <p:oleObj name="Equation" r:id="rId12" imgW="574675" imgH="4651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9725" y="1676400"/>
                        <a:ext cx="5746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6" title=""/>
          <p:cNvGraphicFramePr>
            <a:graphicFrameLocks noChangeAspect="1"/>
          </p:cNvGraphicFramePr>
          <p:nvPr/>
        </p:nvGraphicFramePr>
        <p:xfrm>
          <a:off x="1027113" y="3587750"/>
          <a:ext cx="5929312" cy="984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4" name="Equation" r:id="rId14" imgW="5929312" imgH="984250" progId="Equation.3">
                  <p:embed/>
                </p:oleObj>
              </mc:Choice>
              <mc:Fallback>
                <p:oleObj name="Equation" r:id="rId14" imgW="5929312" imgH="984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7113" y="3587750"/>
                        <a:ext cx="59293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7" title=""/>
          <p:cNvGraphicFramePr>
            <a:graphicFrameLocks noChangeAspect="1"/>
          </p:cNvGraphicFramePr>
          <p:nvPr/>
        </p:nvGraphicFramePr>
        <p:xfrm>
          <a:off x="762000" y="5805488"/>
          <a:ext cx="719138" cy="406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5" name="Equation" r:id="rId16" imgW="719138" imgH="406400" progId="Equation.3">
                  <p:embed/>
                </p:oleObj>
              </mc:Choice>
              <mc:Fallback>
                <p:oleObj name="Equation" r:id="rId16" imgW="719138" imgH="406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2000" y="5805488"/>
                        <a:ext cx="7191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8" title=""/>
          <p:cNvGraphicFramePr>
            <a:graphicFrameLocks noChangeAspect="1"/>
          </p:cNvGraphicFramePr>
          <p:nvPr/>
        </p:nvGraphicFramePr>
        <p:xfrm>
          <a:off x="3581400" y="5591175"/>
          <a:ext cx="1601788" cy="882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6" name="Equation" r:id="rId18" imgW="1601788" imgH="882650" progId="Equation.3">
                  <p:embed/>
                </p:oleObj>
              </mc:Choice>
              <mc:Fallback>
                <p:oleObj name="Equation" r:id="rId18" imgW="1601788" imgH="882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81400" y="5591175"/>
                        <a:ext cx="16017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9" title=""/>
          <p:cNvGraphicFramePr>
            <a:graphicFrameLocks noChangeAspect="1"/>
          </p:cNvGraphicFramePr>
          <p:nvPr/>
        </p:nvGraphicFramePr>
        <p:xfrm>
          <a:off x="5257800" y="5580063"/>
          <a:ext cx="2819400" cy="973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7" name="Equation" r:id="rId20" imgW="2819400" imgH="973137" progId="Equation.3">
                  <p:embed/>
                </p:oleObj>
              </mc:Choice>
              <mc:Fallback>
                <p:oleObj name="Equation" r:id="rId20" imgW="2819400" imgH="973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57800" y="5580063"/>
                        <a:ext cx="28194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20" title=""/>
          <p:cNvGraphicFramePr>
            <a:graphicFrameLocks noChangeAspect="1"/>
          </p:cNvGraphicFramePr>
          <p:nvPr/>
        </p:nvGraphicFramePr>
        <p:xfrm>
          <a:off x="1470025" y="5586413"/>
          <a:ext cx="2035175" cy="966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8" name="Equation" r:id="rId22" imgW="2035175" imgH="966787" progId="Equation.3">
                  <p:embed/>
                </p:oleObj>
              </mc:Choice>
              <mc:Fallback>
                <p:oleObj name="Equation" r:id="rId22" imgW="2035175" imgH="966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70025" y="5586413"/>
                        <a:ext cx="203517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21" title=""/>
          <p:cNvGraphicFramePr>
            <a:graphicFrameLocks noChangeAspect="1"/>
          </p:cNvGraphicFramePr>
          <p:nvPr/>
        </p:nvGraphicFramePr>
        <p:xfrm>
          <a:off x="1951038" y="2454275"/>
          <a:ext cx="5821362" cy="974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9" name="Equation" r:id="rId24" imgW="5821362" imgH="974725" progId="Equation.3">
                  <p:embed/>
                </p:oleObj>
              </mc:Choice>
              <mc:Fallback>
                <p:oleObj name="Equation" r:id="rId24" imgW="5821362" imgH="974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51038" y="2454275"/>
                        <a:ext cx="5821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22" title=""/>
          <p:cNvGraphicFramePr>
            <a:graphicFrameLocks noChangeAspect="1"/>
          </p:cNvGraphicFramePr>
          <p:nvPr/>
        </p:nvGraphicFramePr>
        <p:xfrm>
          <a:off x="533400" y="2133600"/>
          <a:ext cx="2763838" cy="471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0" name="Equation" r:id="rId26" imgW="2763838" imgH="471488" progId="Equation.3">
                  <p:embed/>
                </p:oleObj>
              </mc:Choice>
              <mc:Fallback>
                <p:oleObj name="Equation" r:id="rId26" imgW="2763838" imgH="471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3400" y="2133600"/>
                        <a:ext cx="27638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332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 title=""/>
          <p:cNvGraphicFramePr>
            <a:graphicFrameLocks noChangeAspect="1"/>
          </p:cNvGraphicFramePr>
          <p:nvPr/>
        </p:nvGraphicFramePr>
        <p:xfrm>
          <a:off x="649288" y="4806950"/>
          <a:ext cx="5294312" cy="984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2" name="Equation" r:id="rId4" imgW="5294312" imgH="984250" progId="Equation.3">
                  <p:embed/>
                </p:oleObj>
              </mc:Choice>
              <mc:Fallback>
                <p:oleObj name="Equation" r:id="rId4" imgW="5294312" imgH="984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4806950"/>
                        <a:ext cx="52943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 title=""/>
          <p:cNvGraphicFramePr>
            <a:graphicFrameLocks noChangeAspect="1"/>
          </p:cNvGraphicFramePr>
          <p:nvPr/>
        </p:nvGraphicFramePr>
        <p:xfrm>
          <a:off x="692150" y="5684838"/>
          <a:ext cx="7537450" cy="944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3" name="Equation" r:id="rId6" imgW="7537450" imgH="944562" progId="Equation.3">
                  <p:embed/>
                </p:oleObj>
              </mc:Choice>
              <mc:Fallback>
                <p:oleObj name="Equation" r:id="rId6" imgW="7537450" imgH="9445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150" y="5684838"/>
                        <a:ext cx="75374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 title=""/>
          <p:cNvGraphicFramePr>
            <a:graphicFrameLocks noChangeAspect="1"/>
          </p:cNvGraphicFramePr>
          <p:nvPr/>
        </p:nvGraphicFramePr>
        <p:xfrm>
          <a:off x="609600" y="2855913"/>
          <a:ext cx="2617788" cy="954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4" name="Equation" r:id="rId8" imgW="2617788" imgH="954087" progId="Equation.3">
                  <p:embed/>
                </p:oleObj>
              </mc:Choice>
              <mc:Fallback>
                <p:oleObj name="Equation" r:id="rId8" imgW="2617788" imgH="954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2855913"/>
                        <a:ext cx="26177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 title=""/>
          <p:cNvGraphicFramePr>
            <a:graphicFrameLocks noChangeAspect="1"/>
          </p:cNvGraphicFramePr>
          <p:nvPr/>
        </p:nvGraphicFramePr>
        <p:xfrm>
          <a:off x="685800" y="4019550"/>
          <a:ext cx="2133600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5" name="Equation" r:id="rId10" imgW="2133600" imgH="493713" progId="Equation.3">
                  <p:embed/>
                </p:oleObj>
              </mc:Choice>
              <mc:Fallback>
                <p:oleObj name="Equation" r:id="rId10" imgW="2133600" imgH="493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800" y="4019550"/>
                        <a:ext cx="2133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0" title=""/>
          <p:cNvSpPr txBox="1"/>
          <p:nvPr/>
        </p:nvSpPr>
        <p:spPr>
          <a:xfrm>
            <a:off x="381000" y="623888"/>
            <a:ext cx="1981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4343" name="Object 11" title=""/>
          <p:cNvGraphicFramePr>
            <a:graphicFrameLocks noChangeAspect="1"/>
          </p:cNvGraphicFramePr>
          <p:nvPr/>
        </p:nvGraphicFramePr>
        <p:xfrm>
          <a:off x="2890838" y="3746500"/>
          <a:ext cx="4652962" cy="1054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6" name="Equation" r:id="rId12" imgW="4652962" imgH="1054100" progId="Equation.3">
                  <p:embed/>
                </p:oleObj>
              </mc:Choice>
              <mc:Fallback>
                <p:oleObj name="Equation" r:id="rId12" imgW="4652962" imgH="1054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0838" y="3746500"/>
                        <a:ext cx="46529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2" title=""/>
          <p:cNvGraphicFramePr>
            <a:graphicFrameLocks noChangeAspect="1"/>
          </p:cNvGraphicFramePr>
          <p:nvPr/>
        </p:nvGraphicFramePr>
        <p:xfrm>
          <a:off x="731838" y="1689100"/>
          <a:ext cx="5397500" cy="1054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7" name="Equation" r:id="rId14" imgW="5397500" imgH="1054100" progId="Equation.3">
                  <p:embed/>
                </p:oleObj>
              </mc:Choice>
              <mc:Fallback>
                <p:oleObj name="Equation" r:id="rId14" imgW="5397500" imgH="1054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1838" y="1689100"/>
                        <a:ext cx="5397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Group 17" title=""/>
          <p:cNvGrpSpPr/>
          <p:nvPr/>
        </p:nvGrpSpPr>
        <p:grpSpPr>
          <a:xfrm>
            <a:off x="762000" y="914400"/>
            <a:ext cx="7315200" cy="973138"/>
            <a:chOff x="480" y="576"/>
            <a:chExt cx="4608" cy="613"/>
          </a:xfrm>
        </p:grpSpPr>
        <p:graphicFrame>
          <p:nvGraphicFramePr>
            <p:cNvPr id="14345" name="Object 13" title=""/>
            <p:cNvGraphicFramePr>
              <a:graphicFrameLocks noChangeAspect="1"/>
            </p:cNvGraphicFramePr>
            <p:nvPr/>
          </p:nvGraphicFramePr>
          <p:xfrm>
            <a:off x="480" y="718"/>
            <a:ext cx="453" cy="25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88" name="Equation" r:id="rId16" imgW="719137" imgH="406400" progId="Equation.3">
                    <p:embed/>
                  </p:oleObj>
                </mc:Choice>
                <mc:Fallback>
                  <p:oleObj name="Equation" r:id="rId16" imgW="719137" imgH="406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80" y="718"/>
                          <a:ext cx="45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4" title=""/>
            <p:cNvGraphicFramePr>
              <a:graphicFrameLocks noChangeAspect="1"/>
            </p:cNvGraphicFramePr>
            <p:nvPr/>
          </p:nvGraphicFramePr>
          <p:xfrm>
            <a:off x="2256" y="583"/>
            <a:ext cx="1009" cy="55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89" name="Equation" r:id="rId18" imgW="1601788" imgH="882650" progId="Equation.3">
                    <p:embed/>
                  </p:oleObj>
                </mc:Choice>
                <mc:Fallback>
                  <p:oleObj name="Equation" r:id="rId18" imgW="1601788" imgH="8826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256" y="583"/>
                          <a:ext cx="1009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15" title=""/>
            <p:cNvGraphicFramePr>
              <a:graphicFrameLocks noChangeAspect="1"/>
            </p:cNvGraphicFramePr>
            <p:nvPr/>
          </p:nvGraphicFramePr>
          <p:xfrm>
            <a:off x="3312" y="576"/>
            <a:ext cx="1776" cy="61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90" name="Equation" r:id="rId20" imgW="2819400" imgH="973138" progId="Equation.3">
                    <p:embed/>
                  </p:oleObj>
                </mc:Choice>
                <mc:Fallback>
                  <p:oleObj name="Equation" r:id="rId20" imgW="2819400" imgH="9731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312" y="576"/>
                          <a:ext cx="1776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6" title=""/>
            <p:cNvGraphicFramePr>
              <a:graphicFrameLocks noChangeAspect="1"/>
            </p:cNvGraphicFramePr>
            <p:nvPr/>
          </p:nvGraphicFramePr>
          <p:xfrm>
            <a:off x="926" y="580"/>
            <a:ext cx="1282" cy="60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91" name="Equation" r:id="rId22" imgW="2035175" imgH="966788" progId="Equation.3">
                    <p:embed/>
                  </p:oleObj>
                </mc:Choice>
                <mc:Fallback>
                  <p:oleObj name="Equation" r:id="rId22" imgW="2035175" imgH="9667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926" y="580"/>
                          <a:ext cx="1282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1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4352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 title=""/>
          <p:cNvGraphicFramePr>
            <a:graphicFrameLocks noChangeAspect="1"/>
          </p:cNvGraphicFramePr>
          <p:nvPr/>
        </p:nvGraphicFramePr>
        <p:xfrm>
          <a:off x="766763" y="673100"/>
          <a:ext cx="7920037" cy="963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3" name="Equation" r:id="rId4" imgW="7920037" imgH="963613" progId="Equation.3">
                  <p:embed/>
                </p:oleObj>
              </mc:Choice>
              <mc:Fallback>
                <p:oleObj name="Equation" r:id="rId4" imgW="7920037" imgH="963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763" y="673100"/>
                        <a:ext cx="792003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 title=""/>
          <p:cNvGraphicFramePr>
            <a:graphicFrameLocks noChangeAspect="1"/>
          </p:cNvGraphicFramePr>
          <p:nvPr/>
        </p:nvGraphicFramePr>
        <p:xfrm>
          <a:off x="4665663" y="1143000"/>
          <a:ext cx="4249737" cy="515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4" name="Equation" r:id="rId6" imgW="4249737" imgH="515938" progId="Equation.3">
                  <p:embed/>
                </p:oleObj>
              </mc:Choice>
              <mc:Fallback>
                <p:oleObj name="Equation" r:id="rId6" imgW="4249737" imgH="515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65663" y="1143000"/>
                        <a:ext cx="42497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 title=""/>
          <p:cNvGraphicFramePr>
            <a:graphicFrameLocks noChangeAspect="1"/>
          </p:cNvGraphicFramePr>
          <p:nvPr/>
        </p:nvGraphicFramePr>
        <p:xfrm>
          <a:off x="609600" y="1820863"/>
          <a:ext cx="574675" cy="465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5" name="Equation" r:id="rId8" imgW="574675" imgH="465137" progId="Equation.3">
                  <p:embed/>
                </p:oleObj>
              </mc:Choice>
              <mc:Fallback>
                <p:oleObj name="Equation" r:id="rId8" imgW="574675" imgH="465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1820863"/>
                        <a:ext cx="5746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8" title=""/>
          <p:cNvGraphicFramePr>
            <a:graphicFrameLocks noChangeAspect="1"/>
          </p:cNvGraphicFramePr>
          <p:nvPr/>
        </p:nvGraphicFramePr>
        <p:xfrm>
          <a:off x="1279525" y="2227263"/>
          <a:ext cx="6188075" cy="973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6" name="Equation" r:id="rId10" imgW="6188075" imgH="973137" progId="Equation.3">
                  <p:embed/>
                </p:oleObj>
              </mc:Choice>
              <mc:Fallback>
                <p:oleObj name="Equation" r:id="rId10" imgW="6188075" imgH="973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9525" y="2227263"/>
                        <a:ext cx="61880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9" title=""/>
          <p:cNvSpPr txBox="1"/>
          <p:nvPr/>
        </p:nvSpPr>
        <p:spPr>
          <a:xfrm>
            <a:off x="609600" y="3124200"/>
            <a:ext cx="280987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似然函数为：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5367" name="Object 10" title=""/>
          <p:cNvGraphicFramePr>
            <a:graphicFrameLocks noChangeAspect="1"/>
          </p:cNvGraphicFramePr>
          <p:nvPr/>
        </p:nvGraphicFramePr>
        <p:xfrm>
          <a:off x="627063" y="3511550"/>
          <a:ext cx="6307137" cy="984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7" name="Equation" r:id="rId12" imgW="6307137" imgH="984250" progId="Equation.3">
                  <p:embed/>
                </p:oleObj>
              </mc:Choice>
              <mc:Fallback>
                <p:oleObj name="Equation" r:id="rId12" imgW="6307137" imgH="984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063" y="3511550"/>
                        <a:ext cx="63071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1" title=""/>
          <p:cNvGraphicFramePr>
            <a:graphicFrameLocks noChangeAspect="1"/>
          </p:cNvGraphicFramePr>
          <p:nvPr/>
        </p:nvGraphicFramePr>
        <p:xfrm>
          <a:off x="762000" y="5864225"/>
          <a:ext cx="719138" cy="406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8" name="Equation" r:id="rId14" imgW="719138" imgH="406400" progId="Equation.3">
                  <p:embed/>
                </p:oleObj>
              </mc:Choice>
              <mc:Fallback>
                <p:oleObj name="Equation" r:id="rId14" imgW="719138" imgH="406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5864225"/>
                        <a:ext cx="7191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5" title=""/>
          <p:cNvSpPr txBox="1"/>
          <p:nvPr/>
        </p:nvSpPr>
        <p:spPr>
          <a:xfrm>
            <a:off x="533400" y="685800"/>
            <a:ext cx="1447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3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5369" name="Object 16" title=""/>
          <p:cNvGraphicFramePr>
            <a:graphicFrameLocks noChangeAspect="1"/>
          </p:cNvGraphicFramePr>
          <p:nvPr/>
        </p:nvGraphicFramePr>
        <p:xfrm>
          <a:off x="3581400" y="5713413"/>
          <a:ext cx="1601788" cy="882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9" name="Equation" r:id="rId16" imgW="1601788" imgH="882650" progId="Equation.3">
                  <p:embed/>
                </p:oleObj>
              </mc:Choice>
              <mc:Fallback>
                <p:oleObj name="Equation" r:id="rId16" imgW="1601788" imgH="882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81400" y="5713413"/>
                        <a:ext cx="16017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7" title=""/>
          <p:cNvGraphicFramePr>
            <a:graphicFrameLocks noChangeAspect="1"/>
          </p:cNvGraphicFramePr>
          <p:nvPr/>
        </p:nvGraphicFramePr>
        <p:xfrm>
          <a:off x="5257800" y="5638800"/>
          <a:ext cx="2819400" cy="973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0" name="Equation" r:id="rId18" imgW="2819400" imgH="973138" progId="Equation.3">
                  <p:embed/>
                </p:oleObj>
              </mc:Choice>
              <mc:Fallback>
                <p:oleObj name="Equation" r:id="rId18" imgW="2819400" imgH="9731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57800" y="5638800"/>
                        <a:ext cx="28194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8" title=""/>
          <p:cNvGraphicFramePr>
            <a:graphicFrameLocks noChangeAspect="1"/>
          </p:cNvGraphicFramePr>
          <p:nvPr/>
        </p:nvGraphicFramePr>
        <p:xfrm>
          <a:off x="1470025" y="5645150"/>
          <a:ext cx="2035175" cy="966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1" name="Equation" r:id="rId20" imgW="2035175" imgH="966788" progId="Equation.3">
                  <p:embed/>
                </p:oleObj>
              </mc:Choice>
              <mc:Fallback>
                <p:oleObj name="Equation" r:id="rId20" imgW="2035175" imgH="966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70025" y="5645150"/>
                        <a:ext cx="203517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9" title=""/>
          <p:cNvGraphicFramePr>
            <a:graphicFrameLocks noChangeAspect="1"/>
          </p:cNvGraphicFramePr>
          <p:nvPr/>
        </p:nvGraphicFramePr>
        <p:xfrm>
          <a:off x="2087563" y="4267200"/>
          <a:ext cx="4125912" cy="1509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2" name="Equation" r:id="rId22" imgW="4125912" imgH="1509713" progId="Equation.3">
                  <p:embed/>
                </p:oleObj>
              </mc:Choice>
              <mc:Fallback>
                <p:oleObj name="Equation" r:id="rId22" imgW="4125912" imgH="1509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87563" y="4267200"/>
                        <a:ext cx="4125912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0" title=""/>
          <p:cNvGraphicFramePr>
            <a:graphicFrameLocks noChangeAspect="1"/>
          </p:cNvGraphicFramePr>
          <p:nvPr/>
        </p:nvGraphicFramePr>
        <p:xfrm>
          <a:off x="1350963" y="1844675"/>
          <a:ext cx="2687637" cy="45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3" name="Equation" r:id="rId24" imgW="2687637" imgH="458788" progId="Equation.3">
                  <p:embed/>
                </p:oleObj>
              </mc:Choice>
              <mc:Fallback>
                <p:oleObj name="Equation" r:id="rId24" imgW="2687637" imgH="45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350963" y="1844675"/>
                        <a:ext cx="26876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537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638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 title=""/>
          <p:cNvGraphicFramePr>
            <a:graphicFrameLocks noChangeAspect="1"/>
          </p:cNvGraphicFramePr>
          <p:nvPr/>
        </p:nvGraphicFramePr>
        <p:xfrm>
          <a:off x="120650" y="1797050"/>
          <a:ext cx="3035300" cy="2085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5" name="Equation" r:id="rId4" imgW="3035300" imgH="2085975" progId="Equation.3">
                  <p:embed/>
                </p:oleObj>
              </mc:Choice>
              <mc:Fallback>
                <p:oleObj name="Equation" r:id="rId4" imgW="3035300" imgH="2085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650" y="1797050"/>
                        <a:ext cx="30353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 title=""/>
          <p:cNvGraphicFramePr>
            <a:graphicFrameLocks noChangeAspect="1"/>
          </p:cNvGraphicFramePr>
          <p:nvPr/>
        </p:nvGraphicFramePr>
        <p:xfrm>
          <a:off x="381000" y="3968750"/>
          <a:ext cx="3962400" cy="1060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6" name="Equation" r:id="rId6" imgW="3962400" imgH="1060450" progId="Equation.3">
                  <p:embed/>
                </p:oleObj>
              </mc:Choice>
              <mc:Fallback>
                <p:oleObj name="Equation" r:id="rId6" imgW="3962400" imgH="1060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3968750"/>
                        <a:ext cx="39624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9" title=""/>
          <p:cNvGraphicFramePr>
            <a:graphicFrameLocks noChangeAspect="1"/>
          </p:cNvGraphicFramePr>
          <p:nvPr/>
        </p:nvGraphicFramePr>
        <p:xfrm>
          <a:off x="381000" y="5029200"/>
          <a:ext cx="4899025" cy="568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7" name="Equation" r:id="rId8" imgW="4899025" imgH="568325" progId="Equation.3">
                  <p:embed/>
                </p:oleObj>
              </mc:Choice>
              <mc:Fallback>
                <p:oleObj name="Equation" r:id="rId8" imgW="4899025" imgH="5683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5029200"/>
                        <a:ext cx="48990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8" name="Group 22" title=""/>
          <p:cNvGrpSpPr/>
          <p:nvPr/>
        </p:nvGrpSpPr>
        <p:grpSpPr>
          <a:xfrm>
            <a:off x="733425" y="1023938"/>
            <a:ext cx="6581775" cy="804862"/>
            <a:chOff x="462" y="645"/>
            <a:chExt cx="4146" cy="507"/>
          </a:xfrm>
        </p:grpSpPr>
        <p:graphicFrame>
          <p:nvGraphicFramePr>
            <p:cNvPr id="16395" name="Object 11" title=""/>
            <p:cNvGraphicFramePr>
              <a:graphicFrameLocks noChangeAspect="1"/>
            </p:cNvGraphicFramePr>
            <p:nvPr/>
          </p:nvGraphicFramePr>
          <p:xfrm>
            <a:off x="462" y="645"/>
            <a:ext cx="1552" cy="50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08" name="Equation" r:id="rId10" imgW="2463800" imgH="796924" progId="Equation.3">
                    <p:embed/>
                  </p:oleObj>
                </mc:Choice>
                <mc:Fallback>
                  <p:oleObj name="Equation" r:id="rId10" imgW="2463800" imgH="796924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62" y="645"/>
                          <a:ext cx="1552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2" title=""/>
            <p:cNvGraphicFramePr>
              <a:graphicFrameLocks noChangeAspect="1"/>
            </p:cNvGraphicFramePr>
            <p:nvPr/>
          </p:nvGraphicFramePr>
          <p:xfrm>
            <a:off x="2000" y="652"/>
            <a:ext cx="981" cy="49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09" name="Equation" r:id="rId12" imgW="1557338" imgH="781050" progId="Equation.3">
                    <p:embed/>
                  </p:oleObj>
                </mc:Choice>
                <mc:Fallback>
                  <p:oleObj name="Equation" r:id="rId12" imgW="1557338" imgH="7810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000" y="652"/>
                          <a:ext cx="981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13" title=""/>
            <p:cNvGraphicFramePr>
              <a:graphicFrameLocks noChangeAspect="1"/>
            </p:cNvGraphicFramePr>
            <p:nvPr/>
          </p:nvGraphicFramePr>
          <p:xfrm>
            <a:off x="3016" y="652"/>
            <a:ext cx="1592" cy="5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10" name="Equation" r:id="rId14" imgW="2527300" imgH="793750" progId="Equation.3">
                    <p:embed/>
                  </p:oleObj>
                </mc:Choice>
                <mc:Fallback>
                  <p:oleObj name="Equation" r:id="rId14" imgW="2527300" imgH="7937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016" y="652"/>
                          <a:ext cx="1592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0" name="Object 15" title=""/>
          <p:cNvGraphicFramePr>
            <a:graphicFrameLocks noChangeAspect="1"/>
          </p:cNvGraphicFramePr>
          <p:nvPr/>
        </p:nvGraphicFramePr>
        <p:xfrm>
          <a:off x="2940050" y="1862138"/>
          <a:ext cx="1277938" cy="2033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1" name="Equation" r:id="rId16" imgW="1277938" imgH="2033587" progId="Equation.3">
                  <p:embed/>
                </p:oleObj>
              </mc:Choice>
              <mc:Fallback>
                <p:oleObj name="Equation" r:id="rId16" imgW="1277938" imgH="2033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40050" y="1862138"/>
                        <a:ext cx="1277938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6" title=""/>
          <p:cNvGraphicFramePr>
            <a:graphicFrameLocks noChangeAspect="1"/>
          </p:cNvGraphicFramePr>
          <p:nvPr/>
        </p:nvGraphicFramePr>
        <p:xfrm>
          <a:off x="1120775" y="5486400"/>
          <a:ext cx="7134225" cy="1127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2" name="Equation" r:id="rId18" imgW="7134225" imgH="1127125" progId="Equation.3">
                  <p:embed/>
                </p:oleObj>
              </mc:Choice>
              <mc:Fallback>
                <p:oleObj name="Equation" r:id="rId18" imgW="7134225" imgH="1127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20775" y="5486400"/>
                        <a:ext cx="71342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8" title=""/>
          <p:cNvGraphicFramePr>
            <a:graphicFrameLocks noChangeAspect="1"/>
          </p:cNvGraphicFramePr>
          <p:nvPr/>
        </p:nvGraphicFramePr>
        <p:xfrm>
          <a:off x="4260850" y="1704975"/>
          <a:ext cx="3209925" cy="1114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3" name="Equation" r:id="rId20" imgW="3209925" imgH="1114425" progId="Equation.3">
                  <p:embed/>
                </p:oleObj>
              </mc:Choice>
              <mc:Fallback>
                <p:oleObj name="Equation" r:id="rId20" imgW="3209925" imgH="1114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260850" y="1704975"/>
                        <a:ext cx="32099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9" title=""/>
          <p:cNvGraphicFramePr>
            <a:graphicFrameLocks noChangeAspect="1"/>
          </p:cNvGraphicFramePr>
          <p:nvPr/>
        </p:nvGraphicFramePr>
        <p:xfrm>
          <a:off x="4065588" y="2819400"/>
          <a:ext cx="4849812" cy="1114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4" name="Equation" r:id="rId22" imgW="4849812" imgH="1114425" progId="Equation.3">
                  <p:embed/>
                </p:oleObj>
              </mc:Choice>
              <mc:Fallback>
                <p:oleObj name="Equation" r:id="rId22" imgW="4849812" imgH="1114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65588" y="2819400"/>
                        <a:ext cx="484981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20" title=""/>
          <p:cNvGraphicFramePr>
            <a:graphicFrameLocks noChangeAspect="1"/>
          </p:cNvGraphicFramePr>
          <p:nvPr/>
        </p:nvGraphicFramePr>
        <p:xfrm>
          <a:off x="4764088" y="3935413"/>
          <a:ext cx="3617912" cy="1169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5" name="Equation" r:id="rId24" imgW="3617912" imgH="1169987" progId="Equation.3">
                  <p:embed/>
                </p:oleObj>
              </mc:Choice>
              <mc:Fallback>
                <p:oleObj name="Equation" r:id="rId24" imgW="3617912" imgH="1169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64088" y="3935413"/>
                        <a:ext cx="3617912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21" title=""/>
          <p:cNvSpPr txBox="1"/>
          <p:nvPr/>
        </p:nvSpPr>
        <p:spPr>
          <a:xfrm>
            <a:off x="381000" y="609600"/>
            <a:ext cx="1981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6400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640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410" name="Object 2" title=""/>
          <p:cNvGraphicFramePr>
            <a:graphicFrameLocks noChangeAspect="1"/>
          </p:cNvGraphicFramePr>
          <p:nvPr/>
        </p:nvGraphicFramePr>
        <p:xfrm>
          <a:off x="1204913" y="3470275"/>
          <a:ext cx="1995487" cy="492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6" name="Equation" r:id="rId2" imgW="1995487" imgH="492125" progId="Equation.3">
                  <p:embed/>
                </p:oleObj>
              </mc:Choice>
              <mc:Fallback>
                <p:oleObj name="Equation" r:id="rId2" imgW="1995487" imgH="492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4913" y="3470275"/>
                        <a:ext cx="19954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 title=""/>
          <p:cNvGraphicFramePr>
            <a:graphicFrameLocks noChangeAspect="1"/>
          </p:cNvGraphicFramePr>
          <p:nvPr/>
        </p:nvGraphicFramePr>
        <p:xfrm>
          <a:off x="1295400" y="754063"/>
          <a:ext cx="4064000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7" name="Equation" r:id="rId4" imgW="4064000" imgH="495300" progId="Equation.3">
                  <p:embed/>
                </p:oleObj>
              </mc:Choice>
              <mc:Fallback>
                <p:oleObj name="Equation" r:id="rId4" imgW="4064000" imgH="495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754063"/>
                        <a:ext cx="4064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 title=""/>
          <p:cNvGraphicFramePr>
            <a:graphicFrameLocks noChangeAspect="1"/>
          </p:cNvGraphicFramePr>
          <p:nvPr/>
        </p:nvGraphicFramePr>
        <p:xfrm>
          <a:off x="533400" y="3429000"/>
          <a:ext cx="609600" cy="512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8" name="Equation" r:id="rId6" imgW="609600" imgH="512763" progId="Equation.3">
                  <p:embed/>
                </p:oleObj>
              </mc:Choice>
              <mc:Fallback>
                <p:oleObj name="Equation" r:id="rId6" imgW="609600" imgH="512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429000"/>
                        <a:ext cx="60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 title=""/>
          <p:cNvGraphicFramePr>
            <a:graphicFrameLocks noChangeAspect="1"/>
          </p:cNvGraphicFramePr>
          <p:nvPr/>
        </p:nvGraphicFramePr>
        <p:xfrm>
          <a:off x="1974850" y="4038600"/>
          <a:ext cx="3282950" cy="1200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9" name="Equation" r:id="rId8" imgW="3282950" imgH="1200150" progId="Equation.3">
                  <p:embed/>
                </p:oleObj>
              </mc:Choice>
              <mc:Fallback>
                <p:oleObj name="Equation" r:id="rId8" imgW="3282950" imgH="1200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4850" y="4038600"/>
                        <a:ext cx="32829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 title=""/>
          <p:cNvGraphicFramePr>
            <a:graphicFrameLocks noChangeAspect="1"/>
          </p:cNvGraphicFramePr>
          <p:nvPr/>
        </p:nvGraphicFramePr>
        <p:xfrm>
          <a:off x="2076450" y="5257800"/>
          <a:ext cx="4476750" cy="909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0" name="Equation" r:id="rId10" imgW="4476750" imgH="909638" progId="Equation.3">
                  <p:embed/>
                </p:oleObj>
              </mc:Choice>
              <mc:Fallback>
                <p:oleObj name="Equation" r:id="rId10" imgW="4476750" imgH="909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6450" y="5257800"/>
                        <a:ext cx="44767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 title=""/>
          <p:cNvGraphicFramePr>
            <a:graphicFrameLocks noChangeAspect="1"/>
          </p:cNvGraphicFramePr>
          <p:nvPr/>
        </p:nvGraphicFramePr>
        <p:xfrm>
          <a:off x="2438400" y="1268413"/>
          <a:ext cx="4114800" cy="1131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1" name="Equation" r:id="rId12" imgW="4114800" imgH="1131887" progId="Equation.3">
                  <p:embed/>
                </p:oleObj>
              </mc:Choice>
              <mc:Fallback>
                <p:oleObj name="Equation" r:id="rId12" imgW="4114800" imgH="11318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38400" y="1268413"/>
                        <a:ext cx="41148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 title=""/>
          <p:cNvGraphicFramePr>
            <a:graphicFrameLocks noChangeAspect="1"/>
          </p:cNvGraphicFramePr>
          <p:nvPr/>
        </p:nvGraphicFramePr>
        <p:xfrm>
          <a:off x="585788" y="2420938"/>
          <a:ext cx="8226425" cy="911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2" name="Equation" r:id="rId14" imgW="8226425" imgH="911225" progId="Equation.3">
                  <p:embed/>
                </p:oleObj>
              </mc:Choice>
              <mc:Fallback>
                <p:oleObj name="Equation" r:id="rId14" imgW="8226425" imgH="911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5788" y="2420938"/>
                        <a:ext cx="82264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9" title=""/>
          <p:cNvSpPr txBox="1"/>
          <p:nvPr/>
        </p:nvSpPr>
        <p:spPr>
          <a:xfrm>
            <a:off x="457200" y="692150"/>
            <a:ext cx="1143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4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7417" name="Object 10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3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7420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098" name="Object 4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" name="Group 55" title=""/>
          <p:cNvGrpSpPr/>
          <p:nvPr/>
        </p:nvGrpSpPr>
        <p:grpSpPr>
          <a:xfrm>
            <a:off x="250825" y="3500438"/>
            <a:ext cx="8699500" cy="946150"/>
            <a:chOff x="240" y="2519"/>
            <a:chExt cx="5480" cy="596"/>
          </a:xfrm>
        </p:grpSpPr>
        <p:sp>
          <p:nvSpPr>
            <p:cNvPr id="4114" name="Text Box 6" title=""/>
            <p:cNvSpPr txBox="1"/>
            <p:nvPr/>
          </p:nvSpPr>
          <p:spPr>
            <a:xfrm>
              <a:off x="240" y="2519"/>
              <a:ext cx="4848" cy="5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  <a:latin typeface="Times New Roman" charset="0"/>
                </a:rPr>
                <a:t>由定义知：</a:t>
              </a:r>
              <a:r>
                <a:rPr lang="zh-CN" altLang="en-US" sz="2800" b="1">
                  <a:latin typeface="Times New Roman" charset="0"/>
                </a:rPr>
                <a:t>若                 为</a:t>
              </a:r>
              <a:r>
                <a:rPr lang="en-US" altLang="zh-CN" sz="2800" b="1" i="1">
                  <a:latin typeface="Times New Roman" charset="0"/>
                </a:rPr>
                <a:t>X</a:t>
              </a:r>
              <a:r>
                <a:rPr lang="zh-CN" altLang="en-US" sz="2800" b="1">
                  <a:latin typeface="Times New Roman" charset="0"/>
                </a:rPr>
                <a:t>的一个样本，则           的联合分布函数为：</a:t>
              </a:r>
              <a:endParaRPr lang="zh-CN" altLang="en-US" sz="2800" b="1">
                <a:latin typeface="Times New Roman" charset="0"/>
              </a:endParaRPr>
            </a:p>
          </p:txBody>
        </p:sp>
        <p:graphicFrame>
          <p:nvGraphicFramePr>
            <p:cNvPr id="4104" name="Object 7" title=""/>
            <p:cNvGraphicFramePr>
              <a:graphicFrameLocks noChangeAspect="1"/>
            </p:cNvGraphicFramePr>
            <p:nvPr/>
          </p:nvGraphicFramePr>
          <p:xfrm>
            <a:off x="1611" y="2529"/>
            <a:ext cx="981" cy="32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name="Equation" r:id="rId4" imgW="1557338" imgH="517525" progId="Equation.3">
                    <p:embed/>
                  </p:oleObj>
                </mc:Choice>
                <mc:Fallback>
                  <p:oleObj name="Equation" r:id="rId4" imgW="1557338" imgH="51752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11" y="2529"/>
                          <a:ext cx="981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8" title=""/>
            <p:cNvGraphicFramePr>
              <a:graphicFrameLocks noChangeAspect="1"/>
            </p:cNvGraphicFramePr>
            <p:nvPr/>
          </p:nvGraphicFramePr>
          <p:xfrm>
            <a:off x="4560" y="2544"/>
            <a:ext cx="1160" cy="32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name="Equation" r:id="rId6" imgW="1841500" imgH="517525" progId="Equation.3">
                    <p:embed/>
                  </p:oleObj>
                </mc:Choice>
                <mc:Fallback>
                  <p:oleObj name="Equation" r:id="rId6" imgW="1841500" imgH="51752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60" y="2544"/>
                          <a:ext cx="116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9" name="Object 9" title=""/>
          <p:cNvGraphicFramePr>
            <a:graphicFrameLocks noChangeAspect="1"/>
          </p:cNvGraphicFramePr>
          <p:nvPr/>
        </p:nvGraphicFramePr>
        <p:xfrm>
          <a:off x="1905000" y="4770438"/>
          <a:ext cx="2582863" cy="661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Equation" r:id="rId8" imgW="2582863" imgH="661987" progId="Equation.3">
                  <p:embed/>
                </p:oleObj>
              </mc:Choice>
              <mc:Fallback>
                <p:oleObj name="Equation" r:id="rId8" imgW="2582863" imgH="661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4770438"/>
                        <a:ext cx="258286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2" title=""/>
          <p:cNvGraphicFramePr>
            <a:graphicFrameLocks noChangeAspect="1"/>
          </p:cNvGraphicFramePr>
          <p:nvPr/>
        </p:nvGraphicFramePr>
        <p:xfrm>
          <a:off x="4457700" y="4551363"/>
          <a:ext cx="2095500" cy="11826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Equation" r:id="rId10" imgW="2095500" imgH="1182687" progId="Equation.3">
                  <p:embed/>
                </p:oleObj>
              </mc:Choice>
              <mc:Fallback>
                <p:oleObj name="Equation" r:id="rId10" imgW="2095500" imgH="11826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57700" y="4551363"/>
                        <a:ext cx="20955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47" title=""/>
          <p:cNvSpPr txBox="1"/>
          <p:nvPr/>
        </p:nvSpPr>
        <p:spPr>
          <a:xfrm>
            <a:off x="276225" y="1292225"/>
            <a:ext cx="82486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定义：</a:t>
            </a:r>
            <a:r>
              <a:rPr lang="zh-CN" altLang="en-US" sz="2800" b="1">
                <a:latin typeface="Times New Roman" charset="0"/>
              </a:rPr>
              <a:t>设 </a:t>
            </a:r>
            <a:r>
              <a:rPr lang="en-US" altLang="zh-CN" sz="2800" b="1" i="1">
                <a:latin typeface="Times New Roman" charset="0"/>
              </a:rPr>
              <a:t>X </a:t>
            </a:r>
            <a:r>
              <a:rPr lang="zh-CN" altLang="en-US" sz="2800" b="1">
                <a:latin typeface="Times New Roman" charset="0"/>
              </a:rPr>
              <a:t>是具有分布函数 </a:t>
            </a:r>
            <a:r>
              <a:rPr lang="en-US" altLang="zh-CN" sz="2800" b="1" i="1">
                <a:latin typeface="Times New Roman" charset="0"/>
              </a:rPr>
              <a:t>F </a:t>
            </a:r>
            <a:r>
              <a:rPr lang="zh-CN" altLang="en-US" sz="2800" b="1">
                <a:latin typeface="Times New Roman" charset="0"/>
              </a:rPr>
              <a:t>的随机变量，若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4101" name="Object 48" title=""/>
          <p:cNvGraphicFramePr>
            <a:graphicFrameLocks noChangeAspect="1"/>
          </p:cNvGraphicFramePr>
          <p:nvPr/>
        </p:nvGraphicFramePr>
        <p:xfrm>
          <a:off x="7591425" y="1341438"/>
          <a:ext cx="1552575" cy="50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Equation" r:id="rId12" imgW="1552575" imgH="508000" progId="Equation.3">
                  <p:embed/>
                </p:oleObj>
              </mc:Choice>
              <mc:Fallback>
                <p:oleObj name="Equation" r:id="rId12" imgW="1552575" imgH="508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91425" y="1341438"/>
                        <a:ext cx="1552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49" title=""/>
          <p:cNvSpPr txBox="1"/>
          <p:nvPr/>
        </p:nvSpPr>
        <p:spPr>
          <a:xfrm>
            <a:off x="257175" y="1763713"/>
            <a:ext cx="84772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具有同一分布函数 </a:t>
            </a:r>
            <a:r>
              <a:rPr lang="en-US" altLang="zh-CN" sz="2800" b="1" i="1">
                <a:latin typeface="Times New Roman" charset="0"/>
              </a:rPr>
              <a:t>F </a:t>
            </a:r>
            <a:r>
              <a:rPr lang="zh-CN" altLang="en-US" sz="2800" b="1">
                <a:latin typeface="Times New Roman" charset="0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相互独立</a:t>
            </a:r>
            <a:r>
              <a:rPr lang="zh-CN" altLang="en-US" sz="2800" b="1">
                <a:latin typeface="Times New Roman" charset="0"/>
              </a:rPr>
              <a:t>的随机变量，则称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4102" name="Object 50" title=""/>
          <p:cNvGraphicFramePr>
            <a:graphicFrameLocks noChangeAspect="1"/>
          </p:cNvGraphicFramePr>
          <p:nvPr/>
        </p:nvGraphicFramePr>
        <p:xfrm>
          <a:off x="352425" y="2295525"/>
          <a:ext cx="1447800" cy="473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Equation" r:id="rId14" imgW="1447800" imgH="473075" progId="Equation.3">
                  <p:embed/>
                </p:oleObj>
              </mc:Choice>
              <mc:Fallback>
                <p:oleObj name="Equation" r:id="rId14" imgW="1447800" imgH="473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2425" y="2295525"/>
                        <a:ext cx="1447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51" title=""/>
          <p:cNvSpPr txBox="1"/>
          <p:nvPr/>
        </p:nvSpPr>
        <p:spPr>
          <a:xfrm>
            <a:off x="1647825" y="2276475"/>
            <a:ext cx="749617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为从总体</a:t>
            </a:r>
            <a:r>
              <a:rPr lang="en-US" altLang="zh-CN" sz="2800" b="1" i="1">
                <a:latin typeface="Times New Roman" charset="0"/>
              </a:rPr>
              <a:t>X</a:t>
            </a:r>
            <a:r>
              <a:rPr lang="zh-CN" altLang="en-US" sz="2800" b="1">
                <a:latin typeface="Times New Roman" charset="0"/>
              </a:rPr>
              <a:t>中得到的</a:t>
            </a:r>
            <a:r>
              <a:rPr lang="zh-CN" altLang="en-US" sz="2800" b="1">
                <a:solidFill>
                  <a:srgbClr val="FF6600"/>
                </a:solidFill>
                <a:latin typeface="Times New Roman" charset="0"/>
              </a:rPr>
              <a:t>容量</a:t>
            </a:r>
            <a:r>
              <a:rPr lang="zh-CN" altLang="en-US" sz="2800" b="1">
                <a:latin typeface="Times New Roman" charset="0"/>
              </a:rPr>
              <a:t>为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zh-CN" altLang="en-US" sz="2800" b="1">
                <a:latin typeface="Times New Roman" charset="0"/>
              </a:rPr>
              <a:t>的简单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随机样本</a:t>
            </a:r>
            <a:r>
              <a:rPr lang="zh-CN" altLang="en-US" sz="2800" b="1">
                <a:latin typeface="Times New Roman" charset="0"/>
              </a:rPr>
              <a:t>，</a:t>
            </a:r>
            <a:endParaRPr lang="zh-CN" altLang="en-US"/>
          </a:p>
        </p:txBody>
      </p:sp>
      <p:graphicFrame>
        <p:nvGraphicFramePr>
          <p:cNvPr id="4103" name="Object 52" title=""/>
          <p:cNvGraphicFramePr>
            <a:graphicFrameLocks noChangeAspect="1"/>
          </p:cNvGraphicFramePr>
          <p:nvPr/>
        </p:nvGraphicFramePr>
        <p:xfrm>
          <a:off x="4113213" y="2708275"/>
          <a:ext cx="3783012" cy="554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Equation" r:id="rId16" imgW="3783012" imgH="554038" progId="Equation.3">
                  <p:embed/>
                </p:oleObj>
              </mc:Choice>
              <mc:Fallback>
                <p:oleObj name="Equation" r:id="rId16" imgW="3783012" imgH="554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3213" y="2708275"/>
                        <a:ext cx="37830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53" title=""/>
          <p:cNvSpPr txBox="1"/>
          <p:nvPr/>
        </p:nvSpPr>
        <p:spPr>
          <a:xfrm>
            <a:off x="276225" y="2671763"/>
            <a:ext cx="4114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简称为样本，其观察值</a:t>
            </a:r>
            <a:endParaRPr lang="zh-CN" altLang="en-US"/>
          </a:p>
        </p:txBody>
      </p:sp>
      <p:sp>
        <p:nvSpPr>
          <p:cNvPr id="4111" name="Text Box 54" title=""/>
          <p:cNvSpPr txBox="1"/>
          <p:nvPr/>
        </p:nvSpPr>
        <p:spPr>
          <a:xfrm>
            <a:off x="381000" y="620713"/>
            <a:ext cx="2362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二、样本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4112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4113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/>
      <p:bldP spid="4108" grpId="0"/>
      <p:bldP spid="4109" grpId="0"/>
      <p:bldP spid="41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8434" name="Object 2" title=""/>
          <p:cNvGraphicFramePr>
            <a:graphicFrameLocks noChangeAspect="1"/>
          </p:cNvGraphicFramePr>
          <p:nvPr/>
        </p:nvGraphicFramePr>
        <p:xfrm>
          <a:off x="825500" y="3168650"/>
          <a:ext cx="2451100" cy="50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4" name="Equation" r:id="rId2" imgW="2451100" imgH="508000" progId="Equation.3">
                  <p:embed/>
                </p:oleObj>
              </mc:Choice>
              <mc:Fallback>
                <p:oleObj name="Equation" r:id="rId2" imgW="2451100" imgH="508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3168650"/>
                        <a:ext cx="245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 title=""/>
          <p:cNvGraphicFramePr>
            <a:graphicFrameLocks noChangeAspect="1"/>
          </p:cNvGraphicFramePr>
          <p:nvPr/>
        </p:nvGraphicFramePr>
        <p:xfrm>
          <a:off x="2197100" y="1314450"/>
          <a:ext cx="1066800" cy="973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5" name="Equation" r:id="rId4" imgW="1066800" imgH="973138" progId="Equation.3">
                  <p:embed/>
                </p:oleObj>
              </mc:Choice>
              <mc:Fallback>
                <p:oleObj name="Equation" r:id="rId4" imgW="1066800" imgH="9731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7100" y="1314450"/>
                        <a:ext cx="10668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 title=""/>
          <p:cNvGraphicFramePr>
            <a:graphicFrameLocks noChangeAspect="1"/>
          </p:cNvGraphicFramePr>
          <p:nvPr/>
        </p:nvGraphicFramePr>
        <p:xfrm>
          <a:off x="812800" y="2225675"/>
          <a:ext cx="2616200" cy="954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6" name="Equation" r:id="rId6" imgW="2616200" imgH="954088" progId="Equation.3">
                  <p:embed/>
                </p:oleObj>
              </mc:Choice>
              <mc:Fallback>
                <p:oleObj name="Equation" r:id="rId6" imgW="2616200" imgH="954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800" y="2225675"/>
                        <a:ext cx="2616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 title=""/>
          <p:cNvGraphicFramePr>
            <a:graphicFrameLocks noChangeAspect="1"/>
          </p:cNvGraphicFramePr>
          <p:nvPr/>
        </p:nvGraphicFramePr>
        <p:xfrm>
          <a:off x="3581400" y="2919413"/>
          <a:ext cx="2776538" cy="1062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7" name="Equation" r:id="rId8" imgW="2776538" imgH="1062037" progId="Equation.3">
                  <p:embed/>
                </p:oleObj>
              </mc:Choice>
              <mc:Fallback>
                <p:oleObj name="Equation" r:id="rId8" imgW="2776538" imgH="10620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1400" y="2919413"/>
                        <a:ext cx="277653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 title=""/>
          <p:cNvGraphicFramePr>
            <a:graphicFrameLocks noChangeAspect="1"/>
          </p:cNvGraphicFramePr>
          <p:nvPr/>
        </p:nvGraphicFramePr>
        <p:xfrm>
          <a:off x="825500" y="3875088"/>
          <a:ext cx="850900" cy="487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8" name="Equation" r:id="rId10" imgW="850900" imgH="487362" progId="Equation.3">
                  <p:embed/>
                </p:oleObj>
              </mc:Choice>
              <mc:Fallback>
                <p:oleObj name="Equation" r:id="rId10" imgW="850900" imgH="4873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5500" y="3875088"/>
                        <a:ext cx="8509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 title=""/>
          <p:cNvGraphicFramePr>
            <a:graphicFrameLocks noChangeAspect="1"/>
          </p:cNvGraphicFramePr>
          <p:nvPr/>
        </p:nvGraphicFramePr>
        <p:xfrm>
          <a:off x="1981200" y="3752850"/>
          <a:ext cx="2184400" cy="1419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9" name="Equation" r:id="rId12" imgW="2184400" imgH="1419225" progId="Equation.3">
                  <p:embed/>
                </p:oleObj>
              </mc:Choice>
              <mc:Fallback>
                <p:oleObj name="Equation" r:id="rId12" imgW="2184400" imgH="1419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1200" y="3752850"/>
                        <a:ext cx="21844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 title=""/>
          <p:cNvGraphicFramePr>
            <a:graphicFrameLocks noChangeAspect="1"/>
          </p:cNvGraphicFramePr>
          <p:nvPr/>
        </p:nvGraphicFramePr>
        <p:xfrm>
          <a:off x="804863" y="5200650"/>
          <a:ext cx="4452937" cy="488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0" name="Equation" r:id="rId14" imgW="4452937" imgH="488950" progId="Equation.3">
                  <p:embed/>
                </p:oleObj>
              </mc:Choice>
              <mc:Fallback>
                <p:oleObj name="Equation" r:id="rId14" imgW="4452937" imgH="488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4863" y="5200650"/>
                        <a:ext cx="44529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 title=""/>
          <p:cNvGraphicFramePr>
            <a:graphicFrameLocks noChangeAspect="1"/>
          </p:cNvGraphicFramePr>
          <p:nvPr/>
        </p:nvGraphicFramePr>
        <p:xfrm>
          <a:off x="5257800" y="4941888"/>
          <a:ext cx="2347913" cy="14144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1" name="Equation" r:id="rId16" imgW="2347913" imgH="1414462" progId="Equation.3">
                  <p:embed/>
                </p:oleObj>
              </mc:Choice>
              <mc:Fallback>
                <p:oleObj name="Equation" r:id="rId16" imgW="2347913" imgH="14144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57800" y="4941888"/>
                        <a:ext cx="2347913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0" title=""/>
          <p:cNvSpPr txBox="1"/>
          <p:nvPr/>
        </p:nvSpPr>
        <p:spPr>
          <a:xfrm>
            <a:off x="381000" y="623888"/>
            <a:ext cx="1981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4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8442" name="Object 11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2" name="Image" r:id="rId18" imgW="7572375" imgH="19050" progId="Photoshop.Image.5">
                  <p:embed/>
                </p:oleObj>
              </mc:Choice>
              <mc:Fallback>
                <p:oleObj name="Image" r:id="rId1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4" title=""/>
          <p:cNvGraphicFramePr>
            <a:graphicFrameLocks noChangeAspect="1"/>
          </p:cNvGraphicFramePr>
          <p:nvPr/>
        </p:nvGraphicFramePr>
        <p:xfrm>
          <a:off x="2139950" y="476250"/>
          <a:ext cx="3956050" cy="909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3" name="Equation" r:id="rId20" imgW="3956050" imgH="909638" progId="Equation.3">
                  <p:embed/>
                </p:oleObj>
              </mc:Choice>
              <mc:Fallback>
                <p:oleObj name="Equation" r:id="rId20" imgW="3956050" imgH="909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9950" y="476250"/>
                        <a:ext cx="39560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5" title=""/>
          <p:cNvGraphicFramePr>
            <a:graphicFrameLocks noChangeAspect="1"/>
          </p:cNvGraphicFramePr>
          <p:nvPr/>
        </p:nvGraphicFramePr>
        <p:xfrm>
          <a:off x="3263900" y="1314450"/>
          <a:ext cx="2100263" cy="942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4" name="Equation" r:id="rId22" imgW="2100263" imgH="942975" progId="Equation.3">
                  <p:embed/>
                </p:oleObj>
              </mc:Choice>
              <mc:Fallback>
                <p:oleObj name="Equation" r:id="rId22" imgW="2100263" imgH="942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63900" y="1314450"/>
                        <a:ext cx="21002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844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Object 1024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025" title=""/>
          <p:cNvGraphicFramePr>
            <a:graphicFrameLocks noChangeAspect="1"/>
          </p:cNvGraphicFramePr>
          <p:nvPr/>
        </p:nvGraphicFramePr>
        <p:xfrm>
          <a:off x="1179513" y="725488"/>
          <a:ext cx="7431087" cy="528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6" name="Equation" r:id="rId4" imgW="7431087" imgH="528637" progId="Equation.3">
                  <p:embed/>
                </p:oleObj>
              </mc:Choice>
              <mc:Fallback>
                <p:oleObj name="Equation" r:id="rId4" imgW="7431087" imgH="528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9513" y="725488"/>
                        <a:ext cx="74310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026" title=""/>
          <p:cNvGraphicFramePr>
            <a:graphicFrameLocks noChangeAspect="1"/>
          </p:cNvGraphicFramePr>
          <p:nvPr/>
        </p:nvGraphicFramePr>
        <p:xfrm>
          <a:off x="1173163" y="1295400"/>
          <a:ext cx="4694237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7" name="Equation" r:id="rId6" imgW="4694237" imgH="517525" progId="Equation.3">
                  <p:embed/>
                </p:oleObj>
              </mc:Choice>
              <mc:Fallback>
                <p:oleObj name="Equation" r:id="rId6" imgW="4694237" imgH="517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3163" y="1295400"/>
                        <a:ext cx="46942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8" title=""/>
          <p:cNvSpPr txBox="1"/>
          <p:nvPr/>
        </p:nvSpPr>
        <p:spPr>
          <a:xfrm>
            <a:off x="1676400" y="1874838"/>
            <a:ext cx="3048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charset="0"/>
              </a:rPr>
              <a:t>X </a:t>
            </a:r>
            <a:r>
              <a:rPr lang="zh-CN" altLang="en-US" sz="2800" b="1">
                <a:latin typeface="Times New Roman" charset="0"/>
              </a:rPr>
              <a:t>的概率密度为：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9461" name="Object 1027" title=""/>
          <p:cNvGraphicFramePr>
            <a:graphicFrameLocks noChangeAspect="1"/>
          </p:cNvGraphicFramePr>
          <p:nvPr/>
        </p:nvGraphicFramePr>
        <p:xfrm>
          <a:off x="4489450" y="1468438"/>
          <a:ext cx="4197350" cy="1350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8" name="Equation" r:id="rId8" imgW="4197350" imgH="1350962" progId="Equation.3">
                  <p:embed/>
                </p:oleObj>
              </mc:Choice>
              <mc:Fallback>
                <p:oleObj name="Equation" r:id="rId8" imgW="4197350" imgH="1350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89450" y="1468438"/>
                        <a:ext cx="419735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8" title=""/>
          <p:cNvGraphicFramePr>
            <a:graphicFrameLocks noChangeAspect="1"/>
          </p:cNvGraphicFramePr>
          <p:nvPr/>
        </p:nvGraphicFramePr>
        <p:xfrm>
          <a:off x="1263650" y="2959100"/>
          <a:ext cx="2393950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9" name="Equation" r:id="rId10" imgW="2393950" imgH="1003300" progId="Equation.3">
                  <p:embed/>
                </p:oleObj>
              </mc:Choice>
              <mc:Fallback>
                <p:oleObj name="Equation" r:id="rId10" imgW="2393950" imgH="1003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63650" y="2959100"/>
                        <a:ext cx="23939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29" title=""/>
          <p:cNvGraphicFramePr>
            <a:graphicFrameLocks noChangeAspect="1"/>
          </p:cNvGraphicFramePr>
          <p:nvPr/>
        </p:nvGraphicFramePr>
        <p:xfrm>
          <a:off x="1311275" y="3962400"/>
          <a:ext cx="3641725" cy="568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0" name="Equation" r:id="rId12" imgW="3641725" imgH="568325" progId="Equation.3">
                  <p:embed/>
                </p:oleObj>
              </mc:Choice>
              <mc:Fallback>
                <p:oleObj name="Equation" r:id="rId12" imgW="3641725" imgH="5683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11275" y="3962400"/>
                        <a:ext cx="36417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030" title=""/>
          <p:cNvGraphicFramePr>
            <a:graphicFrameLocks noChangeAspect="1"/>
          </p:cNvGraphicFramePr>
          <p:nvPr/>
        </p:nvGraphicFramePr>
        <p:xfrm>
          <a:off x="3878263" y="3200400"/>
          <a:ext cx="4656137" cy="5445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1" name="Equation" r:id="rId14" imgW="4656137" imgH="544513" progId="Equation.3">
                  <p:embed/>
                </p:oleObj>
              </mc:Choice>
              <mc:Fallback>
                <p:oleObj name="Equation" r:id="rId14" imgW="4656137" imgH="5445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78263" y="3200400"/>
                        <a:ext cx="465613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031" title=""/>
          <p:cNvGraphicFramePr>
            <a:graphicFrameLocks noChangeAspect="1"/>
          </p:cNvGraphicFramePr>
          <p:nvPr/>
        </p:nvGraphicFramePr>
        <p:xfrm>
          <a:off x="519113" y="4586288"/>
          <a:ext cx="3824287" cy="1052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2" name="Equation" r:id="rId16" imgW="3824287" imgH="1052512" progId="Equation.3">
                  <p:embed/>
                </p:oleObj>
              </mc:Choice>
              <mc:Fallback>
                <p:oleObj name="Equation" r:id="rId16" imgW="3824287" imgH="1052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9113" y="4586288"/>
                        <a:ext cx="3824287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24" title=""/>
          <p:cNvSpPr txBox="1"/>
          <p:nvPr/>
        </p:nvSpPr>
        <p:spPr>
          <a:xfrm>
            <a:off x="381000" y="685800"/>
            <a:ext cx="1447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5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9469" name="Text Box 25" title=""/>
          <p:cNvSpPr txBox="1"/>
          <p:nvPr/>
        </p:nvSpPr>
        <p:spPr>
          <a:xfrm>
            <a:off x="533400" y="1828800"/>
            <a:ext cx="1600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分析：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9470" name="Text Box 26" title=""/>
          <p:cNvSpPr txBox="1"/>
          <p:nvPr/>
        </p:nvSpPr>
        <p:spPr>
          <a:xfrm>
            <a:off x="533400" y="2514600"/>
            <a:ext cx="2133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似然函数为</a:t>
            </a:r>
            <a:endParaRPr lang="zh-CN" altLang="en-US" sz="2800" b="1"/>
          </a:p>
        </p:txBody>
      </p:sp>
      <p:graphicFrame>
        <p:nvGraphicFramePr>
          <p:cNvPr id="19466" name="Object 1032" title=""/>
          <p:cNvGraphicFramePr>
            <a:graphicFrameLocks noChangeAspect="1"/>
          </p:cNvGraphicFramePr>
          <p:nvPr/>
        </p:nvGraphicFramePr>
        <p:xfrm>
          <a:off x="4498975" y="4572000"/>
          <a:ext cx="4035425" cy="10525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3" name="Equation" r:id="rId18" imgW="4035425" imgH="1052513" progId="Equation.3">
                  <p:embed/>
                </p:oleObj>
              </mc:Choice>
              <mc:Fallback>
                <p:oleObj name="Equation" r:id="rId18" imgW="4035425" imgH="10525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98975" y="4572000"/>
                        <a:ext cx="40354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28" title=""/>
          <p:cNvSpPr txBox="1"/>
          <p:nvPr/>
        </p:nvSpPr>
        <p:spPr>
          <a:xfrm>
            <a:off x="609600" y="5791200"/>
            <a:ext cx="54864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9472" name="Text Box 30" title=""/>
          <p:cNvSpPr txBox="1"/>
          <p:nvPr/>
        </p:nvSpPr>
        <p:spPr>
          <a:xfrm>
            <a:off x="533400" y="5562600"/>
            <a:ext cx="77724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                                     </a:t>
            </a:r>
            <a:r>
              <a:rPr lang="zh-CN" altLang="en-US" sz="2800" b="1">
                <a:solidFill>
                  <a:schemeClr val="accent2"/>
                </a:solidFill>
              </a:rPr>
              <a:t>但这不能说明不存在极大似然估计量，只是不能由似然方程组求解。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9473" name="Text Box 31" title=""/>
          <p:cNvSpPr txBox="1"/>
          <p:nvPr/>
        </p:nvSpPr>
        <p:spPr>
          <a:xfrm>
            <a:off x="609600" y="5562600"/>
            <a:ext cx="44672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显然，似然方程组无解，</a:t>
            </a:r>
            <a:endParaRPr lang="zh-CN" altLang="en-US" sz="2800" b="1">
              <a:solidFill>
                <a:schemeClr val="hlink"/>
              </a:solidFill>
            </a:endParaRPr>
          </a:p>
        </p:txBody>
      </p:sp>
      <p:sp>
        <p:nvSpPr>
          <p:cNvPr id="19474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9475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9" grpId="0"/>
      <p:bldP spid="19470" grpId="0"/>
      <p:bldP spid="19472" grpId="0"/>
      <p:bldP spid="1947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48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 title=""/>
          <p:cNvGraphicFramePr>
            <a:graphicFrameLocks noChangeAspect="1"/>
          </p:cNvGraphicFramePr>
          <p:nvPr/>
        </p:nvGraphicFramePr>
        <p:xfrm>
          <a:off x="1131888" y="2566988"/>
          <a:ext cx="7005637" cy="1677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5" name="Equation" r:id="rId4" imgW="7005637" imgH="1677987" progId="Equation.3">
                  <p:embed/>
                </p:oleObj>
              </mc:Choice>
              <mc:Fallback>
                <p:oleObj name="Equation" r:id="rId4" imgW="7005637" imgH="1677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1888" y="2566988"/>
                        <a:ext cx="7005637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 title=""/>
          <p:cNvSpPr txBox="1"/>
          <p:nvPr/>
        </p:nvSpPr>
        <p:spPr>
          <a:xfrm>
            <a:off x="381000" y="1066800"/>
            <a:ext cx="1447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0484" name="Object 9" title=""/>
          <p:cNvGraphicFramePr>
            <a:graphicFrameLocks noChangeAspect="1"/>
          </p:cNvGraphicFramePr>
          <p:nvPr/>
        </p:nvGraphicFramePr>
        <p:xfrm>
          <a:off x="374650" y="4541838"/>
          <a:ext cx="6910388" cy="563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6" name="Equation" r:id="rId6" imgW="6910388" imgH="563562" progId="Equation.3">
                  <p:embed/>
                </p:oleObj>
              </mc:Choice>
              <mc:Fallback>
                <p:oleObj name="Equation" r:id="rId6" imgW="6910388" imgH="5635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650" y="4541838"/>
                        <a:ext cx="69103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 title=""/>
          <p:cNvGraphicFramePr>
            <a:graphicFrameLocks noChangeAspect="1"/>
          </p:cNvGraphicFramePr>
          <p:nvPr/>
        </p:nvGraphicFramePr>
        <p:xfrm>
          <a:off x="911225" y="5327650"/>
          <a:ext cx="5108575" cy="1090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7" name="Equation" r:id="rId8" imgW="5108575" imgH="1090613" progId="Equation.3">
                  <p:embed/>
                </p:oleObj>
              </mc:Choice>
              <mc:Fallback>
                <p:oleObj name="Equation" r:id="rId8" imgW="5108575" imgH="1090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225" y="5327650"/>
                        <a:ext cx="51085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11" title=""/>
          <p:cNvSpPr txBox="1"/>
          <p:nvPr/>
        </p:nvSpPr>
        <p:spPr>
          <a:xfrm>
            <a:off x="381000" y="623888"/>
            <a:ext cx="1981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5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20486" name="Object 12" title=""/>
          <p:cNvGraphicFramePr>
            <a:graphicFrameLocks noChangeAspect="1"/>
          </p:cNvGraphicFramePr>
          <p:nvPr/>
        </p:nvGraphicFramePr>
        <p:xfrm>
          <a:off x="1219200" y="1143000"/>
          <a:ext cx="5791200" cy="530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8" name="Equation" r:id="rId10" imgW="5791200" imgH="530225" progId="Equation.3">
                  <p:embed/>
                </p:oleObj>
              </mc:Choice>
              <mc:Fallback>
                <p:oleObj name="Equation" r:id="rId10" imgW="5791200" imgH="530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1143000"/>
                        <a:ext cx="5791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3" title=""/>
          <p:cNvGraphicFramePr>
            <a:graphicFrameLocks noChangeAspect="1"/>
          </p:cNvGraphicFramePr>
          <p:nvPr/>
        </p:nvGraphicFramePr>
        <p:xfrm>
          <a:off x="2286000" y="1752600"/>
          <a:ext cx="3530600" cy="601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9" name="Equation" r:id="rId12" imgW="3530600" imgH="601663" progId="Equation.3">
                  <p:embed/>
                </p:oleObj>
              </mc:Choice>
              <mc:Fallback>
                <p:oleObj name="Equation" r:id="rId12" imgW="3530600" imgH="601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0" y="1752600"/>
                        <a:ext cx="35306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4" title=""/>
          <p:cNvSpPr txBox="1"/>
          <p:nvPr/>
        </p:nvSpPr>
        <p:spPr>
          <a:xfrm>
            <a:off x="457200" y="3048000"/>
            <a:ext cx="83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  <a:endParaRPr lang="zh-CN" altLang="en-US" sz="2800" b="1"/>
          </a:p>
        </p:txBody>
      </p:sp>
      <p:sp>
        <p:nvSpPr>
          <p:cNvPr id="20491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0492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7" title=""/>
          <p:cNvGraphicFramePr>
            <a:graphicFrameLocks noChangeAspect="1"/>
          </p:cNvGraphicFramePr>
          <p:nvPr/>
        </p:nvGraphicFramePr>
        <p:xfrm>
          <a:off x="568325" y="1179513"/>
          <a:ext cx="4994275" cy="573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1" name="Equation" r:id="rId4" imgW="4994275" imgH="573087" progId="Equation.3">
                  <p:embed/>
                </p:oleObj>
              </mc:Choice>
              <mc:Fallback>
                <p:oleObj name="Equation" r:id="rId4" imgW="4994275" imgH="573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325" y="1179513"/>
                        <a:ext cx="49942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8" title=""/>
          <p:cNvGraphicFramePr>
            <a:graphicFrameLocks noChangeAspect="1"/>
          </p:cNvGraphicFramePr>
          <p:nvPr/>
        </p:nvGraphicFramePr>
        <p:xfrm>
          <a:off x="533400" y="2641600"/>
          <a:ext cx="4692650" cy="511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2" name="Equation" r:id="rId6" imgW="4692650" imgH="511175" progId="Equation.3">
                  <p:embed/>
                </p:oleObj>
              </mc:Choice>
              <mc:Fallback>
                <p:oleObj name="Equation" r:id="rId6" imgW="4692650" imgH="511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2641600"/>
                        <a:ext cx="4692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9" title=""/>
          <p:cNvGraphicFramePr>
            <a:graphicFrameLocks noChangeAspect="1"/>
          </p:cNvGraphicFramePr>
          <p:nvPr/>
        </p:nvGraphicFramePr>
        <p:xfrm>
          <a:off x="1230313" y="3263900"/>
          <a:ext cx="6542087" cy="715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3" name="Equation" r:id="rId8" imgW="6542087" imgH="715963" progId="Equation.3">
                  <p:embed/>
                </p:oleObj>
              </mc:Choice>
              <mc:Fallback>
                <p:oleObj name="Equation" r:id="rId8" imgW="6542087" imgH="7159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30313" y="3263900"/>
                        <a:ext cx="654208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0" title=""/>
          <p:cNvGraphicFramePr>
            <a:graphicFrameLocks noChangeAspect="1"/>
          </p:cNvGraphicFramePr>
          <p:nvPr/>
        </p:nvGraphicFramePr>
        <p:xfrm>
          <a:off x="533400" y="4251325"/>
          <a:ext cx="4860925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4" name="Equation" r:id="rId10" imgW="4860925" imgH="539750" progId="Equation.3">
                  <p:embed/>
                </p:oleObj>
              </mc:Choice>
              <mc:Fallback>
                <p:oleObj name="Equation" r:id="rId10" imgW="4860925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4251325"/>
                        <a:ext cx="48609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1" title=""/>
          <p:cNvGraphicFramePr>
            <a:graphicFrameLocks noChangeAspect="1"/>
          </p:cNvGraphicFramePr>
          <p:nvPr/>
        </p:nvGraphicFramePr>
        <p:xfrm>
          <a:off x="1208088" y="5105400"/>
          <a:ext cx="4659312" cy="696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5" name="Equation" r:id="rId12" imgW="4659312" imgH="696913" progId="Equation.3">
                  <p:embed/>
                </p:oleObj>
              </mc:Choice>
              <mc:Fallback>
                <p:oleObj name="Equation" r:id="rId12" imgW="4659312" imgH="6969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08088" y="5105400"/>
                        <a:ext cx="46593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5" title=""/>
          <p:cNvGraphicFramePr>
            <a:graphicFrameLocks noChangeAspect="1"/>
          </p:cNvGraphicFramePr>
          <p:nvPr/>
        </p:nvGraphicFramePr>
        <p:xfrm>
          <a:off x="533400" y="1808163"/>
          <a:ext cx="3586163" cy="6302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6" name="Equation" r:id="rId14" imgW="3586163" imgH="630237" progId="Equation.3">
                  <p:embed/>
                </p:oleObj>
              </mc:Choice>
              <mc:Fallback>
                <p:oleObj name="Equation" r:id="rId14" imgW="3586163" imgH="6302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3400" y="1808163"/>
                        <a:ext cx="358616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18" title=""/>
          <p:cNvSpPr txBox="1"/>
          <p:nvPr/>
        </p:nvSpPr>
        <p:spPr>
          <a:xfrm>
            <a:off x="533400" y="623888"/>
            <a:ext cx="1981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5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1514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1515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4" title=""/>
          <p:cNvSpPr txBox="1"/>
          <p:nvPr/>
        </p:nvSpPr>
        <p:spPr>
          <a:xfrm>
            <a:off x="1219200" y="2155825"/>
            <a:ext cx="5791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设罐中装有 </a:t>
            </a:r>
            <a:r>
              <a:rPr lang="en-US" altLang="zh-CN" sz="2800" b="1" i="1">
                <a:latin typeface="Times New Roman" charset="0"/>
              </a:rPr>
              <a:t>a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只黑球 </a:t>
            </a:r>
            <a:r>
              <a:rPr lang="en-US" altLang="zh-CN" sz="2800" b="1" i="1">
                <a:latin typeface="Times New Roman" charset="0"/>
              </a:rPr>
              <a:t>b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只白球，则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22531" name="Object 5" title=""/>
          <p:cNvGraphicFramePr>
            <a:graphicFrameLocks noChangeAspect="1"/>
          </p:cNvGraphicFramePr>
          <p:nvPr/>
        </p:nvGraphicFramePr>
        <p:xfrm>
          <a:off x="6716713" y="1982788"/>
          <a:ext cx="1131887" cy="923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8" name="Equation" r:id="rId4" imgW="1131887" imgH="923925" progId="Equation.3">
                  <p:embed/>
                </p:oleObj>
              </mc:Choice>
              <mc:Fallback>
                <p:oleObj name="Equation" r:id="rId4" imgW="1131887" imgH="923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6713" y="1982788"/>
                        <a:ext cx="113188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 title=""/>
          <p:cNvGraphicFramePr>
            <a:graphicFrameLocks noChangeAspect="1"/>
          </p:cNvGraphicFramePr>
          <p:nvPr/>
        </p:nvGraphicFramePr>
        <p:xfrm>
          <a:off x="457200" y="2720975"/>
          <a:ext cx="7620000" cy="1152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9" name="Equation" r:id="rId6" imgW="7620000" imgH="1152525" progId="Equation.3">
                  <p:embed/>
                </p:oleObj>
              </mc:Choice>
              <mc:Fallback>
                <p:oleObj name="Equation" r:id="rId6" imgW="7620000" imgH="1152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2720975"/>
                        <a:ext cx="76200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7" title=""/>
          <p:cNvGraphicFramePr>
            <a:graphicFrameLocks noChangeAspect="1"/>
          </p:cNvGraphicFramePr>
          <p:nvPr/>
        </p:nvGraphicFramePr>
        <p:xfrm>
          <a:off x="541338" y="4049713"/>
          <a:ext cx="6545262" cy="561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0" name="Equation" r:id="rId8" imgW="6545262" imgH="561975" progId="Equation.3">
                  <p:embed/>
                </p:oleObj>
              </mc:Choice>
              <mc:Fallback>
                <p:oleObj name="Equation" r:id="rId8" imgW="6545262" imgH="561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338" y="4049713"/>
                        <a:ext cx="65452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8" title=""/>
          <p:cNvGraphicFramePr>
            <a:graphicFrameLocks noChangeAspect="1"/>
          </p:cNvGraphicFramePr>
          <p:nvPr/>
        </p:nvGraphicFramePr>
        <p:xfrm>
          <a:off x="533400" y="4887913"/>
          <a:ext cx="3590925" cy="593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1" name="Equation" r:id="rId10" imgW="3590925" imgH="593725" progId="Equation.3">
                  <p:embed/>
                </p:oleObj>
              </mc:Choice>
              <mc:Fallback>
                <p:oleObj name="Equation" r:id="rId10" imgW="3590925" imgH="593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4887913"/>
                        <a:ext cx="35909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9" title=""/>
          <p:cNvSpPr txBox="1"/>
          <p:nvPr/>
        </p:nvSpPr>
        <p:spPr>
          <a:xfrm>
            <a:off x="533400" y="620713"/>
            <a:ext cx="8382000" cy="13731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6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一个罐子里装有黑球和白球，有放回地抽取 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en-US" altLang="zh-CN" sz="2800" b="1">
                <a:latin typeface="Times New Roman" charset="0"/>
              </a:rPr>
              <a:t>        </a:t>
            </a:r>
            <a:r>
              <a:rPr lang="zh-CN" altLang="en-US" sz="2800" b="1">
                <a:latin typeface="Times New Roman" charset="0"/>
              </a:rPr>
              <a:t>个球，发现有 </a:t>
            </a:r>
            <a:r>
              <a:rPr lang="en-US" altLang="zh-CN" sz="2800" b="1" i="1">
                <a:latin typeface="Times New Roman" charset="0"/>
              </a:rPr>
              <a:t>k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个黑球。试求罐子里黑球数与白球数之比 </a:t>
            </a:r>
            <a:r>
              <a:rPr lang="en-US" altLang="zh-CN" sz="2800" b="1" i="1">
                <a:latin typeface="Times New Roman" charset="0"/>
              </a:rPr>
              <a:t>R</a:t>
            </a:r>
            <a:r>
              <a:rPr lang="en-US" altLang="zh-CN" sz="2800" b="1">
                <a:latin typeface="Times New Roman" charset="0"/>
              </a:rPr>
              <a:t>  </a:t>
            </a:r>
            <a:r>
              <a:rPr lang="zh-CN" altLang="en-US" sz="2800" b="1">
                <a:latin typeface="Times New Roman" charset="0"/>
              </a:rPr>
              <a:t>的极大似然估计量。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22535" name="Object 11" title=""/>
          <p:cNvGraphicFramePr>
            <a:graphicFrameLocks noChangeAspect="1"/>
          </p:cNvGraphicFramePr>
          <p:nvPr/>
        </p:nvGraphicFramePr>
        <p:xfrm>
          <a:off x="4038600" y="4659313"/>
          <a:ext cx="1317625" cy="1022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2" name="Equation" r:id="rId12" imgW="1317625" imgH="1022350" progId="Equation.3">
                  <p:embed/>
                </p:oleObj>
              </mc:Choice>
              <mc:Fallback>
                <p:oleObj name="Equation" r:id="rId12" imgW="1317625" imgH="1022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8600" y="4659313"/>
                        <a:ext cx="13176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2" title=""/>
          <p:cNvGraphicFramePr>
            <a:graphicFrameLocks noChangeAspect="1"/>
          </p:cNvGraphicFramePr>
          <p:nvPr/>
        </p:nvGraphicFramePr>
        <p:xfrm>
          <a:off x="5334000" y="4703763"/>
          <a:ext cx="1482725" cy="1022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3" name="Equation" r:id="rId14" imgW="1482725" imgH="1022350" progId="Equation.3">
                  <p:embed/>
                </p:oleObj>
              </mc:Choice>
              <mc:Fallback>
                <p:oleObj name="Equation" r:id="rId14" imgW="1482725" imgH="1022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34000" y="4703763"/>
                        <a:ext cx="14827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3" title=""/>
          <p:cNvSpPr txBox="1"/>
          <p:nvPr/>
        </p:nvSpPr>
        <p:spPr>
          <a:xfrm>
            <a:off x="533400" y="2116138"/>
            <a:ext cx="1066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解：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40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254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Object 2" title=""/>
          <p:cNvGraphicFramePr>
            <a:graphicFrameLocks noChangeAspect="1"/>
          </p:cNvGraphicFramePr>
          <p:nvPr/>
        </p:nvGraphicFramePr>
        <p:xfrm>
          <a:off x="6858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 title=""/>
          <p:cNvGraphicFramePr>
            <a:graphicFrameLocks noChangeAspect="1"/>
          </p:cNvGraphicFramePr>
          <p:nvPr/>
        </p:nvGraphicFramePr>
        <p:xfrm>
          <a:off x="469900" y="552450"/>
          <a:ext cx="4178300" cy="971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5" name="Equation" r:id="rId4" imgW="4178300" imgH="971550" progId="Equation.3">
                  <p:embed/>
                </p:oleObj>
              </mc:Choice>
              <mc:Fallback>
                <p:oleObj name="Equation" r:id="rId4" imgW="4178300" imgH="971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" y="552450"/>
                        <a:ext cx="41783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 title=""/>
          <p:cNvGraphicFramePr>
            <a:graphicFrameLocks noChangeAspect="1"/>
          </p:cNvGraphicFramePr>
          <p:nvPr/>
        </p:nvGraphicFramePr>
        <p:xfrm>
          <a:off x="482600" y="1468438"/>
          <a:ext cx="4100513" cy="968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6" name="Equation" r:id="rId6" imgW="4100513" imgH="968375" progId="Equation.3">
                  <p:embed/>
                </p:oleObj>
              </mc:Choice>
              <mc:Fallback>
                <p:oleObj name="Equation" r:id="rId6" imgW="4100513" imgH="968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600" y="1468438"/>
                        <a:ext cx="41005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 title=""/>
          <p:cNvGraphicFramePr>
            <a:graphicFrameLocks noChangeAspect="1"/>
          </p:cNvGraphicFramePr>
          <p:nvPr/>
        </p:nvGraphicFramePr>
        <p:xfrm>
          <a:off x="4456113" y="1316038"/>
          <a:ext cx="4459287" cy="1122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7" name="Equation" r:id="rId8" imgW="4459287" imgH="1122362" progId="Equation.3">
                  <p:embed/>
                </p:oleObj>
              </mc:Choice>
              <mc:Fallback>
                <p:oleObj name="Equation" r:id="rId8" imgW="4459287" imgH="11223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6113" y="1316038"/>
                        <a:ext cx="4459287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 title=""/>
          <p:cNvGraphicFramePr>
            <a:graphicFrameLocks noChangeAspect="1"/>
          </p:cNvGraphicFramePr>
          <p:nvPr/>
        </p:nvGraphicFramePr>
        <p:xfrm>
          <a:off x="530225" y="2462213"/>
          <a:ext cx="6711950" cy="966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8" name="Equation" r:id="rId10" imgW="6711950" imgH="966787" progId="Equation.3">
                  <p:embed/>
                </p:oleObj>
              </mc:Choice>
              <mc:Fallback>
                <p:oleObj name="Equation" r:id="rId10" imgW="6711950" imgH="966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0225" y="2462213"/>
                        <a:ext cx="671195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 title=""/>
          <p:cNvGraphicFramePr>
            <a:graphicFrameLocks noChangeAspect="1"/>
          </p:cNvGraphicFramePr>
          <p:nvPr/>
        </p:nvGraphicFramePr>
        <p:xfrm>
          <a:off x="7486650" y="457200"/>
          <a:ext cx="1457325" cy="868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9" name="Equation" r:id="rId12" imgW="1457325" imgH="868363" progId="Equation.3">
                  <p:embed/>
                </p:oleObj>
              </mc:Choice>
              <mc:Fallback>
                <p:oleObj name="Equation" r:id="rId12" imgW="1457325" imgH="868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86650" y="457200"/>
                        <a:ext cx="1457325" cy="8683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 title=""/>
          <p:cNvGraphicFramePr>
            <a:graphicFrameLocks noChangeAspect="1"/>
          </p:cNvGraphicFramePr>
          <p:nvPr/>
        </p:nvGraphicFramePr>
        <p:xfrm>
          <a:off x="4648200" y="593725"/>
          <a:ext cx="2651125" cy="930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0" name="Equation" r:id="rId14" imgW="2651125" imgH="930275" progId="Equation.3">
                  <p:embed/>
                </p:oleObj>
              </mc:Choice>
              <mc:Fallback>
                <p:oleObj name="Equation" r:id="rId14" imgW="2651125" imgH="930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48200" y="593725"/>
                        <a:ext cx="26511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" title=""/>
          <p:cNvGraphicFramePr>
            <a:graphicFrameLocks noChangeAspect="1"/>
          </p:cNvGraphicFramePr>
          <p:nvPr/>
        </p:nvGraphicFramePr>
        <p:xfrm>
          <a:off x="152400" y="4311650"/>
          <a:ext cx="3235325" cy="946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1" name="Equation" r:id="rId16" imgW="3235325" imgH="946150" progId="Equation.3">
                  <p:embed/>
                </p:oleObj>
              </mc:Choice>
              <mc:Fallback>
                <p:oleObj name="Equation" r:id="rId16" imgW="3235325" imgH="946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2400" y="4311650"/>
                        <a:ext cx="32353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1" title=""/>
          <p:cNvGraphicFramePr>
            <a:graphicFrameLocks noChangeAspect="1"/>
          </p:cNvGraphicFramePr>
          <p:nvPr/>
        </p:nvGraphicFramePr>
        <p:xfrm>
          <a:off x="3149600" y="4311650"/>
          <a:ext cx="5503863" cy="935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2" name="Equation" r:id="rId18" imgW="5503863" imgH="935038" progId="Equation.3">
                  <p:embed/>
                </p:oleObj>
              </mc:Choice>
              <mc:Fallback>
                <p:oleObj name="Equation" r:id="rId18" imgW="5503863" imgH="935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49600" y="4311650"/>
                        <a:ext cx="550386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2" title=""/>
          <p:cNvGraphicFramePr>
            <a:graphicFrameLocks noChangeAspect="1"/>
          </p:cNvGraphicFramePr>
          <p:nvPr/>
        </p:nvGraphicFramePr>
        <p:xfrm>
          <a:off x="228600" y="4897438"/>
          <a:ext cx="3175000" cy="2036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3" name="Equation" r:id="rId20" imgW="3175000" imgH="2036762" progId="Equation.3">
                  <p:embed/>
                </p:oleObj>
              </mc:Choice>
              <mc:Fallback>
                <p:oleObj name="Equation" r:id="rId20" imgW="3175000" imgH="2036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600" y="4897438"/>
                        <a:ext cx="3175000" cy="2036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3" title=""/>
          <p:cNvGraphicFramePr>
            <a:graphicFrameLocks noChangeAspect="1"/>
          </p:cNvGraphicFramePr>
          <p:nvPr/>
        </p:nvGraphicFramePr>
        <p:xfrm>
          <a:off x="3556000" y="5408613"/>
          <a:ext cx="1571625" cy="1082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4" name="Equation" r:id="rId22" imgW="1571625" imgH="1082675" progId="Equation.3">
                  <p:embed/>
                </p:oleObj>
              </mc:Choice>
              <mc:Fallback>
                <p:oleObj name="Equation" r:id="rId22" imgW="1571625" imgH="1082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556000" y="5408613"/>
                        <a:ext cx="157162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4" title=""/>
          <p:cNvGraphicFramePr>
            <a:graphicFrameLocks noChangeAspect="1"/>
          </p:cNvGraphicFramePr>
          <p:nvPr/>
        </p:nvGraphicFramePr>
        <p:xfrm>
          <a:off x="1219200" y="3376613"/>
          <a:ext cx="3413125" cy="966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5" name="Equation" r:id="rId24" imgW="3413125" imgH="966787" progId="Equation.3">
                  <p:embed/>
                </p:oleObj>
              </mc:Choice>
              <mc:Fallback>
                <p:oleObj name="Equation" r:id="rId24" imgW="3413125" imgH="966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19200" y="3376613"/>
                        <a:ext cx="34131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5" title=""/>
          <p:cNvGraphicFramePr>
            <a:graphicFrameLocks noChangeAspect="1"/>
          </p:cNvGraphicFramePr>
          <p:nvPr/>
        </p:nvGraphicFramePr>
        <p:xfrm>
          <a:off x="4800600" y="3397250"/>
          <a:ext cx="3271838" cy="966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6" name="Equation" r:id="rId26" imgW="3271838" imgH="966788" progId="Equation.3">
                  <p:embed/>
                </p:oleObj>
              </mc:Choice>
              <mc:Fallback>
                <p:oleObj name="Equation" r:id="rId26" imgW="3271838" imgH="966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00600" y="3397250"/>
                        <a:ext cx="327183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2" title=""/>
          <p:cNvSpPr/>
          <p:nvPr/>
        </p:nvSpPr>
        <p:spPr>
          <a:xfrm>
            <a:off x="7451725" y="44450"/>
            <a:ext cx="1368425" cy="36988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3568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4578" name="Object 2" title="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 title=""/>
          <p:cNvGraphicFramePr>
            <a:graphicFrameLocks noChangeAspect="1"/>
          </p:cNvGraphicFramePr>
          <p:nvPr/>
        </p:nvGraphicFramePr>
        <p:xfrm>
          <a:off x="388938" y="1082675"/>
          <a:ext cx="7993062" cy="1042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8" name="Equation" r:id="rId4" imgW="7993062" imgH="1042988" progId="Equation.3">
                  <p:embed/>
                </p:oleObj>
              </mc:Choice>
              <mc:Fallback>
                <p:oleObj name="Equation" r:id="rId4" imgW="7993062" imgH="10429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938" y="1082675"/>
                        <a:ext cx="7993062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 title=""/>
          <p:cNvGraphicFramePr>
            <a:graphicFrameLocks noChangeAspect="1"/>
          </p:cNvGraphicFramePr>
          <p:nvPr/>
        </p:nvGraphicFramePr>
        <p:xfrm>
          <a:off x="327025" y="2205038"/>
          <a:ext cx="8258175" cy="1103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9" name="Equation" r:id="rId6" imgW="8258175" imgH="1103312" progId="Equation.3">
                  <p:embed/>
                </p:oleObj>
              </mc:Choice>
              <mc:Fallback>
                <p:oleObj name="Equation" r:id="rId6" imgW="8258175" imgH="11033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025" y="2205038"/>
                        <a:ext cx="82581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 title=""/>
          <p:cNvGraphicFramePr>
            <a:graphicFrameLocks noChangeAspect="1"/>
          </p:cNvGraphicFramePr>
          <p:nvPr/>
        </p:nvGraphicFramePr>
        <p:xfrm>
          <a:off x="415925" y="3386138"/>
          <a:ext cx="8118475" cy="701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0" name="Equation" r:id="rId8" imgW="8118475" imgH="701675" progId="Equation.3">
                  <p:embed/>
                </p:oleObj>
              </mc:Choice>
              <mc:Fallback>
                <p:oleObj name="Equation" r:id="rId8" imgW="8118475" imgH="701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5925" y="3386138"/>
                        <a:ext cx="81184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7" title=""/>
          <p:cNvGraphicFramePr>
            <a:graphicFrameLocks noChangeAspect="1"/>
          </p:cNvGraphicFramePr>
          <p:nvPr/>
        </p:nvGraphicFramePr>
        <p:xfrm>
          <a:off x="106363" y="4149725"/>
          <a:ext cx="8923337" cy="1163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1" name="Equation" r:id="rId10" imgW="8923337" imgH="1163638" progId="Equation.3">
                  <p:embed/>
                </p:oleObj>
              </mc:Choice>
              <mc:Fallback>
                <p:oleObj name="Equation" r:id="rId10" imgW="8923337" imgH="1163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363" y="4149725"/>
                        <a:ext cx="8923337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11" title=""/>
          <p:cNvSpPr txBox="1"/>
          <p:nvPr/>
        </p:nvSpPr>
        <p:spPr>
          <a:xfrm>
            <a:off x="381000" y="549275"/>
            <a:ext cx="3657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极大似然估计性质：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4583" name="Object 12" title=""/>
          <p:cNvGraphicFramePr>
            <a:graphicFrameLocks noChangeAspect="1"/>
          </p:cNvGraphicFramePr>
          <p:nvPr/>
        </p:nvGraphicFramePr>
        <p:xfrm>
          <a:off x="3213100" y="1570038"/>
          <a:ext cx="5930900" cy="596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2" name="Equation" r:id="rId12" imgW="5930900" imgH="596900" progId="Equation.3">
                  <p:embed/>
                </p:oleObj>
              </mc:Choice>
              <mc:Fallback>
                <p:oleObj name="Equation" r:id="rId12" imgW="5930900" imgH="596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13100" y="1570038"/>
                        <a:ext cx="5930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4586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Object 2" title="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 title=""/>
          <p:cNvGraphicFramePr>
            <a:graphicFrameLocks noChangeAspect="1"/>
          </p:cNvGraphicFramePr>
          <p:nvPr/>
        </p:nvGraphicFramePr>
        <p:xfrm>
          <a:off x="1143000" y="577850"/>
          <a:ext cx="7543800" cy="889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4" name="Equation" r:id="rId4" imgW="7543800" imgH="889000" progId="Equation.3">
                  <p:embed/>
                </p:oleObj>
              </mc:Choice>
              <mc:Fallback>
                <p:oleObj name="Equation" r:id="rId4" imgW="7543800" imgH="889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577850"/>
                        <a:ext cx="7543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 title=""/>
          <p:cNvGraphicFramePr>
            <a:graphicFrameLocks noChangeAspect="1"/>
          </p:cNvGraphicFramePr>
          <p:nvPr/>
        </p:nvGraphicFramePr>
        <p:xfrm>
          <a:off x="1166813" y="1697038"/>
          <a:ext cx="1804987" cy="534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5" name="Equation" r:id="rId6" imgW="1804987" imgH="534987" progId="Equation.3">
                  <p:embed/>
                </p:oleObj>
              </mc:Choice>
              <mc:Fallback>
                <p:oleObj name="Equation" r:id="rId6" imgW="1804987" imgH="534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6813" y="1697038"/>
                        <a:ext cx="18049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 title=""/>
          <p:cNvGraphicFramePr>
            <a:graphicFrameLocks noChangeAspect="1"/>
          </p:cNvGraphicFramePr>
          <p:nvPr/>
        </p:nvGraphicFramePr>
        <p:xfrm>
          <a:off x="941388" y="2286000"/>
          <a:ext cx="3554412" cy="889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6" name="Equation" r:id="rId8" imgW="3554412" imgH="889000" progId="Equation.3">
                  <p:embed/>
                </p:oleObj>
              </mc:Choice>
              <mc:Fallback>
                <p:oleObj name="Equation" r:id="rId8" imgW="3554412" imgH="889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1388" y="2286000"/>
                        <a:ext cx="35544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 title=""/>
          <p:cNvGraphicFramePr>
            <a:graphicFrameLocks noChangeAspect="1"/>
          </p:cNvGraphicFramePr>
          <p:nvPr/>
        </p:nvGraphicFramePr>
        <p:xfrm>
          <a:off x="4824413" y="2463800"/>
          <a:ext cx="3633787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7" name="Equation" r:id="rId10" imgW="3633787" imgH="523875" progId="Equation.3">
                  <p:embed/>
                </p:oleObj>
              </mc:Choice>
              <mc:Fallback>
                <p:oleObj name="Equation" r:id="rId10" imgW="3633787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24413" y="2463800"/>
                        <a:ext cx="36337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8" title=""/>
          <p:cNvGraphicFramePr>
            <a:graphicFrameLocks noChangeAspect="1"/>
          </p:cNvGraphicFramePr>
          <p:nvPr/>
        </p:nvGraphicFramePr>
        <p:xfrm>
          <a:off x="835025" y="3276600"/>
          <a:ext cx="7419975" cy="598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8" name="Equation" r:id="rId12" imgW="7419975" imgH="598488" progId="Equation.3">
                  <p:embed/>
                </p:oleObj>
              </mc:Choice>
              <mc:Fallback>
                <p:oleObj name="Equation" r:id="rId12" imgW="7419975" imgH="598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5025" y="3276600"/>
                        <a:ext cx="74199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9" title=""/>
          <p:cNvGraphicFramePr>
            <a:graphicFrameLocks noChangeAspect="1"/>
          </p:cNvGraphicFramePr>
          <p:nvPr/>
        </p:nvGraphicFramePr>
        <p:xfrm>
          <a:off x="790575" y="5105400"/>
          <a:ext cx="4391025" cy="48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89" name="Equation" r:id="rId14" imgW="4391025" imgH="484188" progId="Equation.3">
                  <p:embed/>
                </p:oleObj>
              </mc:Choice>
              <mc:Fallback>
                <p:oleObj name="Equation" r:id="rId14" imgW="4391025" imgH="484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0575" y="5105400"/>
                        <a:ext cx="43910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1" title=""/>
          <p:cNvSpPr txBox="1"/>
          <p:nvPr/>
        </p:nvSpPr>
        <p:spPr>
          <a:xfrm>
            <a:off x="304800" y="547688"/>
            <a:ext cx="1219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7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25609" name="Object 12" title=""/>
          <p:cNvGraphicFramePr>
            <a:graphicFrameLocks noChangeAspect="1"/>
          </p:cNvGraphicFramePr>
          <p:nvPr/>
        </p:nvGraphicFramePr>
        <p:xfrm>
          <a:off x="2938463" y="1447800"/>
          <a:ext cx="3741737" cy="1035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0" name="Equation" r:id="rId16" imgW="3741737" imgH="1035050" progId="Equation.3">
                  <p:embed/>
                </p:oleObj>
              </mc:Choice>
              <mc:Fallback>
                <p:oleObj name="Equation" r:id="rId16" imgW="3741737" imgH="1035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38463" y="1447800"/>
                        <a:ext cx="374173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3" title=""/>
          <p:cNvGraphicFramePr>
            <a:graphicFrameLocks noChangeAspect="1"/>
          </p:cNvGraphicFramePr>
          <p:nvPr/>
        </p:nvGraphicFramePr>
        <p:xfrm>
          <a:off x="866775" y="5730875"/>
          <a:ext cx="2620963" cy="615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1" name="Equation" r:id="rId18" imgW="2620963" imgH="615950" progId="Equation.3">
                  <p:embed/>
                </p:oleObj>
              </mc:Choice>
              <mc:Fallback>
                <p:oleObj name="Equation" r:id="rId18" imgW="2620963" imgH="615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66775" y="5730875"/>
                        <a:ext cx="26209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4" title=""/>
          <p:cNvGraphicFramePr>
            <a:graphicFrameLocks noChangeAspect="1"/>
          </p:cNvGraphicFramePr>
          <p:nvPr/>
        </p:nvGraphicFramePr>
        <p:xfrm>
          <a:off x="3451225" y="5486400"/>
          <a:ext cx="4854575" cy="1231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2" name="Equation" r:id="rId20" imgW="4854575" imgH="1231900" progId="Equation.3">
                  <p:embed/>
                </p:oleObj>
              </mc:Choice>
              <mc:Fallback>
                <p:oleObj name="Equation" r:id="rId20" imgW="4854575" imgH="1231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51225" y="5486400"/>
                        <a:ext cx="485457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5" title=""/>
          <p:cNvGraphicFramePr>
            <a:graphicFrameLocks noChangeAspect="1"/>
          </p:cNvGraphicFramePr>
          <p:nvPr/>
        </p:nvGraphicFramePr>
        <p:xfrm>
          <a:off x="2211388" y="3962400"/>
          <a:ext cx="5124450" cy="1131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3" name="Equation" r:id="rId22" imgW="5124450" imgH="1131888" progId="Equation.3">
                  <p:embed/>
                </p:oleObj>
              </mc:Choice>
              <mc:Fallback>
                <p:oleObj name="Equation" r:id="rId22" imgW="5124450" imgH="11318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11388" y="3962400"/>
                        <a:ext cx="512445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6" title=""/>
          <p:cNvSpPr txBox="1"/>
          <p:nvPr/>
        </p:nvSpPr>
        <p:spPr>
          <a:xfrm>
            <a:off x="381000" y="1600200"/>
            <a:ext cx="10668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解：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25615" name="Rectangle 2" title=""/>
          <p:cNvSpPr/>
          <p:nvPr/>
        </p:nvSpPr>
        <p:spPr>
          <a:xfrm>
            <a:off x="7451725" y="188913"/>
            <a:ext cx="1368425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§2  </a:t>
            </a:r>
            <a:r>
              <a:rPr lang="zh-CN" altLang="en-US" sz="1800">
                <a:latin typeface="Times New Roman" charset="0"/>
              </a:rPr>
              <a:t>点估计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5616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8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45059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作业:7,8</a:t>
            </a:r>
          </a:p>
        </p:txBody>
      </p:sp>
    </p:spTree>
  </p:cSld>
  <p:clrMapOvr>
    <a:masterClrMapping/>
  </p:clrMapOvr>
  <p:transition/>
  <p:timing/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第六章 参数估计</a:t>
            </a:r>
            <a:endParaRPr sz="3400">
              <a:solidFill>
                <a:schemeClr val="tx1"/>
              </a:solidFill>
            </a:endParaRPr>
          </a:p>
        </p:txBody>
      </p:sp>
      <p:sp>
        <p:nvSpPr>
          <p:cNvPr id="11268" name="Rectangle 4" title=""/>
          <p:cNvSpPr/>
          <p:nvPr/>
        </p:nvSpPr>
        <p:spPr>
          <a:xfrm>
            <a:off x="7127875" y="644525"/>
            <a:ext cx="1412875" cy="346075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600">
                <a:latin typeface="Times New Roman" charset="0"/>
              </a:rPr>
              <a:t>§2  估计标准</a:t>
            </a:r>
            <a:endParaRPr kumimoji="1" sz="1600">
              <a:latin typeface="Times New Roman" charset="0"/>
            </a:endParaRPr>
          </a:p>
        </p:txBody>
      </p:sp>
      <p:sp>
        <p:nvSpPr>
          <p:cNvPr id="11269" name="Text Box 5" title=""/>
          <p:cNvSpPr txBox="1"/>
          <p:nvPr/>
        </p:nvSpPr>
        <p:spPr>
          <a:xfrm>
            <a:off x="533400" y="685800"/>
            <a:ext cx="42545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>
                <a:solidFill>
                  <a:srgbClr val="FF0066"/>
                </a:solidFill>
                <a:latin typeface="Times New Roman" charset="0"/>
              </a:rPr>
              <a:t>§3 估计量的评选标准</a:t>
            </a:r>
            <a:endParaRPr kumimoji="1" sz="2800">
              <a:solidFill>
                <a:srgbClr val="FF0066"/>
              </a:solidFill>
              <a:latin typeface="Times New Roman" charset="0"/>
            </a:endParaRPr>
          </a:p>
        </p:txBody>
      </p:sp>
      <p:graphicFrame>
        <p:nvGraphicFramePr>
          <p:cNvPr id="11270" name="Object 6" title=""/>
          <p:cNvGraphicFramePr>
            <a:graphicFrameLocks noChangeAspect="1"/>
          </p:cNvGraphicFramePr>
          <p:nvPr/>
        </p:nvGraphicFramePr>
        <p:xfrm>
          <a:off x="685800" y="1143000"/>
          <a:ext cx="7620000" cy="1214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5" name="公式" r:id="rId4" imgW="7620000" imgH="1214438" progId="Equation.3">
                  <p:embed/>
                </p:oleObj>
              </mc:Choice>
              <mc:Fallback>
                <p:oleObj name="公式" r:id="rId4" imgW="7620000" imgH="1214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143000"/>
                        <a:ext cx="76200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 title=""/>
          <p:cNvGraphicFramePr>
            <a:graphicFrameLocks noChangeAspect="1"/>
          </p:cNvGraphicFramePr>
          <p:nvPr/>
        </p:nvGraphicFramePr>
        <p:xfrm>
          <a:off x="990600" y="2286000"/>
          <a:ext cx="4191000" cy="690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6" name="公式" r:id="rId6" imgW="4191000" imgH="690563" progId="Equation.3">
                  <p:embed/>
                </p:oleObj>
              </mc:Choice>
              <mc:Fallback>
                <p:oleObj name="公式" r:id="rId6" imgW="4191000" imgH="690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2286000"/>
                        <a:ext cx="4191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 title=""/>
          <p:cNvGraphicFramePr>
            <a:graphicFrameLocks noChangeAspect="1"/>
          </p:cNvGraphicFramePr>
          <p:nvPr/>
        </p:nvGraphicFramePr>
        <p:xfrm>
          <a:off x="684213" y="2895600"/>
          <a:ext cx="8535987" cy="1214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7" name="公式" r:id="rId8" imgW="8535987" imgH="1214438" progId="Equation.3">
                  <p:embed/>
                </p:oleObj>
              </mc:Choice>
              <mc:Fallback>
                <p:oleObj name="公式" r:id="rId8" imgW="8535987" imgH="1214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213" y="2895600"/>
                        <a:ext cx="8535987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 title=""/>
          <p:cNvGraphicFramePr>
            <a:graphicFrameLocks noChangeAspect="1"/>
          </p:cNvGraphicFramePr>
          <p:nvPr/>
        </p:nvGraphicFramePr>
        <p:xfrm>
          <a:off x="1066800" y="4114800"/>
          <a:ext cx="2998788" cy="690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8" name="公式" r:id="rId10" imgW="2998788" imgH="690563" progId="Equation.3">
                  <p:embed/>
                </p:oleObj>
              </mc:Choice>
              <mc:Fallback>
                <p:oleObj name="公式" r:id="rId10" imgW="2998788" imgH="690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6800" y="4114800"/>
                        <a:ext cx="29987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" title=""/>
          <p:cNvGraphicFramePr>
            <a:graphicFrameLocks noChangeAspect="1"/>
          </p:cNvGraphicFramePr>
          <p:nvPr/>
        </p:nvGraphicFramePr>
        <p:xfrm>
          <a:off x="762000" y="4800600"/>
          <a:ext cx="8077200" cy="1184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99" name="公式" r:id="rId12" imgW="8077200" imgH="1184275" progId="Equation.3">
                  <p:embed/>
                </p:oleObj>
              </mc:Choice>
              <mc:Fallback>
                <p:oleObj name="公式" r:id="rId12" imgW="8077200" imgH="1184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4800600"/>
                        <a:ext cx="80772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" title=""/>
          <p:cNvGraphicFramePr>
            <a:graphicFrameLocks noChangeAspect="1"/>
          </p:cNvGraphicFramePr>
          <p:nvPr/>
        </p:nvGraphicFramePr>
        <p:xfrm>
          <a:off x="1116013" y="5949950"/>
          <a:ext cx="7113587" cy="728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0" name="公式" r:id="rId14" imgW="7113587" imgH="728663" progId="Equation.3">
                  <p:embed/>
                </p:oleObj>
              </mc:Choice>
              <mc:Fallback>
                <p:oleObj name="公式" r:id="rId14" imgW="7113587" imgH="728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6013" y="5949950"/>
                        <a:ext cx="71135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" title="">
            <a:hlinkClick r:id="rId1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sp>
        <p:nvSpPr>
          <p:cNvPr id="11277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000">
                <a:solidFill>
                  <a:srgbClr val="FF0000"/>
                </a:solidFill>
                <a:latin typeface="Times New Roman" charset="0"/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kumimoji="1" sz="2000">
              <a:latin typeface="Times New Roman" charset="0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Object 4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3" title=""/>
          <p:cNvGraphicFramePr>
            <a:graphicFrameLocks noChangeAspect="1"/>
          </p:cNvGraphicFramePr>
          <p:nvPr/>
        </p:nvGraphicFramePr>
        <p:xfrm>
          <a:off x="1247775" y="4683125"/>
          <a:ext cx="7210425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Equation" r:id="rId4" imgW="7210425" imgH="517525" progId="Equation.3">
                  <p:embed/>
                </p:oleObj>
              </mc:Choice>
              <mc:Fallback>
                <p:oleObj name="Equation" r:id="rId4" imgW="7210425" imgH="517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7775" y="4683125"/>
                        <a:ext cx="72104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5" title=""/>
          <p:cNvGraphicFramePr>
            <a:graphicFrameLocks noChangeAspect="1"/>
          </p:cNvGraphicFramePr>
          <p:nvPr/>
        </p:nvGraphicFramePr>
        <p:xfrm>
          <a:off x="969963" y="5246688"/>
          <a:ext cx="2376487" cy="563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Equation" r:id="rId6" imgW="2376487" imgH="563562" progId="Equation.3">
                  <p:embed/>
                </p:oleObj>
              </mc:Choice>
              <mc:Fallback>
                <p:oleObj name="Equation" r:id="rId6" imgW="2376487" imgH="5635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9963" y="5246688"/>
                        <a:ext cx="23764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6" title=""/>
          <p:cNvGraphicFramePr>
            <a:graphicFrameLocks noChangeAspect="1"/>
          </p:cNvGraphicFramePr>
          <p:nvPr/>
        </p:nvGraphicFramePr>
        <p:xfrm>
          <a:off x="2743200" y="5251450"/>
          <a:ext cx="268288" cy="387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Equation" r:id="rId8" imgW="268288" imgH="387350" progId="Equation.3">
                  <p:embed/>
                </p:oleObj>
              </mc:Choice>
              <mc:Fallback>
                <p:oleObj name="Equation" r:id="rId8" imgW="268288" imgH="387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43200" y="5251450"/>
                        <a:ext cx="2682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7" title=""/>
          <p:cNvGraphicFramePr>
            <a:graphicFrameLocks noChangeAspect="1"/>
          </p:cNvGraphicFramePr>
          <p:nvPr/>
        </p:nvGraphicFramePr>
        <p:xfrm>
          <a:off x="3784600" y="5283200"/>
          <a:ext cx="3149600" cy="477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Equation" r:id="rId10" imgW="3149600" imgH="477838" progId="Equation.3">
                  <p:embed/>
                </p:oleObj>
              </mc:Choice>
              <mc:Fallback>
                <p:oleObj name="Equation" r:id="rId10" imgW="3149600" imgH="477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84600" y="5283200"/>
                        <a:ext cx="3149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68" title=""/>
          <p:cNvGraphicFramePr>
            <a:graphicFrameLocks noChangeAspect="1"/>
          </p:cNvGraphicFramePr>
          <p:nvPr/>
        </p:nvGraphicFramePr>
        <p:xfrm>
          <a:off x="6273800" y="5280025"/>
          <a:ext cx="431800" cy="377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Equation" r:id="rId12" imgW="431800" imgH="377825" progId="Equation.3">
                  <p:embed/>
                </p:oleObj>
              </mc:Choice>
              <mc:Fallback>
                <p:oleObj name="Equation" r:id="rId12" imgW="431800" imgH="377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3800" y="5280025"/>
                        <a:ext cx="431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4" title=""/>
          <p:cNvGraphicFramePr>
            <a:graphicFrameLocks noChangeAspect="1"/>
          </p:cNvGraphicFramePr>
          <p:nvPr/>
        </p:nvGraphicFramePr>
        <p:xfrm>
          <a:off x="1752600" y="1724025"/>
          <a:ext cx="2732088" cy="709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Equation" r:id="rId14" imgW="2732088" imgH="709613" progId="Equation.3">
                  <p:embed/>
                </p:oleObj>
              </mc:Choice>
              <mc:Fallback>
                <p:oleObj name="Equation" r:id="rId14" imgW="2732088" imgH="709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52600" y="1724025"/>
                        <a:ext cx="27320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5" name="Group 96" title=""/>
          <p:cNvGrpSpPr/>
          <p:nvPr/>
        </p:nvGrpSpPr>
        <p:grpSpPr>
          <a:xfrm>
            <a:off x="533400" y="692150"/>
            <a:ext cx="8610600" cy="946150"/>
            <a:chOff x="336" y="664"/>
            <a:chExt cx="5424" cy="596"/>
          </a:xfrm>
        </p:grpSpPr>
        <p:sp>
          <p:nvSpPr>
            <p:cNvPr id="5141" name="Text Box 86" title=""/>
            <p:cNvSpPr txBox="1"/>
            <p:nvPr/>
          </p:nvSpPr>
          <p:spPr>
            <a:xfrm>
              <a:off x="336" y="664"/>
              <a:ext cx="5424" cy="5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若设</a:t>
              </a:r>
              <a:r>
                <a:rPr lang="en-US" altLang="zh-CN" sz="2800" b="1" i="1">
                  <a:latin typeface="Times New Roman" charset="0"/>
                </a:rPr>
                <a:t>X</a:t>
              </a:r>
              <a:r>
                <a:rPr lang="zh-CN" altLang="en-US" sz="2800" b="1">
                  <a:latin typeface="Times New Roman" charset="0"/>
                </a:rPr>
                <a:t>的概率密度为 </a:t>
              </a:r>
              <a:r>
                <a:rPr lang="en-US" altLang="zh-CN" sz="2800" b="1" i="1">
                  <a:latin typeface="Times New Roman" charset="0"/>
                </a:rPr>
                <a:t>f </a:t>
              </a:r>
              <a:r>
                <a:rPr lang="en-US" altLang="zh-CN" sz="2800" b="1">
                  <a:latin typeface="Times New Roman" charset="0"/>
                </a:rPr>
                <a:t>(</a:t>
              </a:r>
              <a:r>
                <a:rPr lang="en-US" altLang="zh-CN" sz="2800" b="1" i="1">
                  <a:latin typeface="Times New Roman" charset="0"/>
                </a:rPr>
                <a:t>x</a:t>
              </a:r>
              <a:r>
                <a:rPr lang="en-US" altLang="zh-CN" sz="2800" b="1">
                  <a:latin typeface="Times New Roman" charset="0"/>
                </a:rPr>
                <a:t>) </a:t>
              </a:r>
              <a:r>
                <a:rPr lang="zh-CN" altLang="en-US" sz="2800" b="1">
                  <a:latin typeface="Times New Roman" charset="0"/>
                </a:rPr>
                <a:t>，则　　　　　   的联合概率密度为：</a:t>
              </a:r>
              <a:endParaRPr lang="zh-CN" altLang="en-US" sz="2800" b="1">
                <a:latin typeface="Times New Roman" charset="0"/>
              </a:endParaRPr>
            </a:p>
          </p:txBody>
        </p:sp>
        <p:graphicFrame>
          <p:nvGraphicFramePr>
            <p:cNvPr id="5134" name="Object 87" title=""/>
            <p:cNvGraphicFramePr>
              <a:graphicFrameLocks noChangeAspect="1"/>
            </p:cNvGraphicFramePr>
            <p:nvPr/>
          </p:nvGraphicFramePr>
          <p:xfrm>
            <a:off x="3322" y="672"/>
            <a:ext cx="1286" cy="36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6" name="Equation" r:id="rId16" imgW="2041525" imgH="574675" progId="Equation.3">
                    <p:embed/>
                  </p:oleObj>
                </mc:Choice>
                <mc:Fallback>
                  <p:oleObj name="Equation" r:id="rId16" imgW="2041525" imgH="57467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322" y="672"/>
                          <a:ext cx="128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9" name="Object 88" title=""/>
          <p:cNvGraphicFramePr>
            <a:graphicFrameLocks noChangeAspect="1"/>
          </p:cNvGraphicFramePr>
          <p:nvPr/>
        </p:nvGraphicFramePr>
        <p:xfrm>
          <a:off x="4422775" y="1492250"/>
          <a:ext cx="2206625" cy="1270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Equation" r:id="rId18" imgW="2206625" imgH="1270000" progId="Equation.3">
                  <p:embed/>
                </p:oleObj>
              </mc:Choice>
              <mc:Fallback>
                <p:oleObj name="Equation" r:id="rId18" imgW="2206625" imgH="1270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22775" y="1492250"/>
                        <a:ext cx="22066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89" title=""/>
          <p:cNvGraphicFramePr>
            <a:graphicFrameLocks noChangeAspect="1"/>
          </p:cNvGraphicFramePr>
          <p:nvPr/>
        </p:nvGraphicFramePr>
        <p:xfrm>
          <a:off x="1062038" y="3832225"/>
          <a:ext cx="4048125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Equation" r:id="rId20" imgW="4048125" imgH="584200" progId="Equation.3">
                  <p:embed/>
                </p:oleObj>
              </mc:Choice>
              <mc:Fallback>
                <p:oleObj name="Equation" r:id="rId20" imgW="4048125" imgH="584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62038" y="3832225"/>
                        <a:ext cx="4048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6" name="Group 98" title=""/>
          <p:cNvGrpSpPr/>
          <p:nvPr/>
        </p:nvGrpSpPr>
        <p:grpSpPr>
          <a:xfrm>
            <a:off x="457200" y="2781300"/>
            <a:ext cx="8686800" cy="946150"/>
            <a:chOff x="288" y="1964"/>
            <a:chExt cx="5472" cy="596"/>
          </a:xfrm>
        </p:grpSpPr>
        <p:sp>
          <p:nvSpPr>
            <p:cNvPr id="5140" name="Text Box 91" title=""/>
            <p:cNvSpPr txBox="1"/>
            <p:nvPr/>
          </p:nvSpPr>
          <p:spPr>
            <a:xfrm>
              <a:off x="288" y="1964"/>
              <a:ext cx="4800" cy="5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若设</a:t>
              </a:r>
              <a:r>
                <a:rPr lang="en-US" altLang="zh-CN" sz="2800" b="1" i="1">
                  <a:latin typeface="Times New Roman" charset="0"/>
                </a:rPr>
                <a:t>X</a:t>
              </a:r>
              <a:r>
                <a:rPr lang="zh-CN" altLang="en-US" sz="2800" b="1">
                  <a:latin typeface="Times New Roman" charset="0"/>
                </a:rPr>
                <a:t>的分布律为                                    ，则     的联合分布律为：</a:t>
              </a:r>
              <a:endParaRPr lang="zh-CN" altLang="en-US" sz="2800" b="1">
                <a:latin typeface="Times New Roman" charset="0"/>
              </a:endParaRPr>
            </a:p>
          </p:txBody>
        </p:sp>
        <p:graphicFrame>
          <p:nvGraphicFramePr>
            <p:cNvPr id="5132" name="Object 92" title=""/>
            <p:cNvGraphicFramePr>
              <a:graphicFrameLocks noChangeAspect="1"/>
            </p:cNvGraphicFramePr>
            <p:nvPr/>
          </p:nvGraphicFramePr>
          <p:xfrm>
            <a:off x="4557" y="1968"/>
            <a:ext cx="1203" cy="33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9" name="Equation" r:id="rId22" imgW="1909762" imgH="536575" progId="Equation.3">
                    <p:embed/>
                  </p:oleObj>
                </mc:Choice>
                <mc:Fallback>
                  <p:oleObj name="Equation" r:id="rId22" imgW="1909762" imgH="53657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557" y="1968"/>
                          <a:ext cx="120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93" title=""/>
            <p:cNvGraphicFramePr>
              <a:graphicFrameLocks noChangeAspect="1"/>
            </p:cNvGraphicFramePr>
            <p:nvPr/>
          </p:nvGraphicFramePr>
          <p:xfrm>
            <a:off x="2075" y="1988"/>
            <a:ext cx="1999" cy="3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0" name="Equation" r:id="rId24" imgW="3173412" imgH="571500" progId="Equation.3">
                    <p:embed/>
                  </p:oleObj>
                </mc:Choice>
                <mc:Fallback>
                  <p:oleObj name="Equation" r:id="rId24" imgW="3173412" imgH="5715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075" y="1988"/>
                          <a:ext cx="199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1" name="Object 94" title=""/>
          <p:cNvGraphicFramePr>
            <a:graphicFrameLocks noChangeAspect="1"/>
          </p:cNvGraphicFramePr>
          <p:nvPr/>
        </p:nvGraphicFramePr>
        <p:xfrm>
          <a:off x="4979988" y="3605213"/>
          <a:ext cx="1785937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Equation" r:id="rId26" imgW="1785937" imgH="1047750" progId="Equation.3">
                  <p:embed/>
                </p:oleObj>
              </mc:Choice>
              <mc:Fallback>
                <p:oleObj name="Equation" r:id="rId26" imgW="1785937" imgH="1047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79988" y="3605213"/>
                        <a:ext cx="17859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95" title=""/>
          <p:cNvSpPr txBox="1"/>
          <p:nvPr/>
        </p:nvSpPr>
        <p:spPr>
          <a:xfrm>
            <a:off x="457200" y="4665663"/>
            <a:ext cx="838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5138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5139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3" name="Rectangle 5" title=""/>
          <p:cNvSpPr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graphicFrame>
        <p:nvGraphicFramePr>
          <p:cNvPr id="12292" name="Object 4" title=""/>
          <p:cNvGraphicFramePr>
            <a:graphicFrameLocks noChangeAspect="1"/>
          </p:cNvGraphicFramePr>
          <p:nvPr/>
        </p:nvGraphicFramePr>
        <p:xfrm>
          <a:off x="969963" y="261938"/>
          <a:ext cx="6556375" cy="3000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1" name="图片" r:id="rId2" imgW="6556375" imgH="3000375" progId="Word.Picture.8">
                  <p:embed/>
                </p:oleObj>
              </mc:Choice>
              <mc:Fallback>
                <p:oleObj name="图片" r:id="rId2" imgW="6556375" imgH="300037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9963" y="261938"/>
                        <a:ext cx="6556375" cy="30003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 title=""/>
          <p:cNvSpPr/>
          <p:nvPr/>
        </p:nvSpPr>
        <p:spPr>
          <a:xfrm>
            <a:off x="0" y="2738438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graphicFrame>
        <p:nvGraphicFramePr>
          <p:cNvPr id="12294" name="Object 6" title=""/>
          <p:cNvGraphicFramePr>
            <a:graphicFrameLocks noChangeAspect="1"/>
          </p:cNvGraphicFramePr>
          <p:nvPr/>
        </p:nvGraphicFramePr>
        <p:xfrm>
          <a:off x="754063" y="3143250"/>
          <a:ext cx="7131050" cy="307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2" name="图片" r:id="rId4" imgW="7131050" imgH="3073400" progId="Word.Picture.8">
                  <p:embed/>
                </p:oleObj>
              </mc:Choice>
              <mc:Fallback>
                <p:oleObj name="图片" r:id="rId4" imgW="7131050" imgH="30734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063" y="3143250"/>
                        <a:ext cx="7131050" cy="30734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34" name="Rectangle 16" title=""/>
          <p:cNvSpPr/>
          <p:nvPr/>
        </p:nvSpPr>
        <p:spPr>
          <a:xfrm>
            <a:off x="0" y="308610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graphicFrame>
        <p:nvGraphicFramePr>
          <p:cNvPr id="13333" name="Object 15" title=""/>
          <p:cNvGraphicFramePr>
            <a:graphicFrameLocks noChangeAspect="1"/>
          </p:cNvGraphicFramePr>
          <p:nvPr/>
        </p:nvGraphicFramePr>
        <p:xfrm>
          <a:off x="539750" y="333375"/>
          <a:ext cx="7704138" cy="1541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3" name="图片" r:id="rId2" imgW="7704138" imgH="1541463" progId="Word.Picture.8">
                  <p:embed/>
                </p:oleObj>
              </mc:Choice>
              <mc:Fallback>
                <p:oleObj name="图片" r:id="rId2" imgW="7704138" imgH="1541463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333375"/>
                        <a:ext cx="7704138" cy="15414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Rectangle 18" title=""/>
          <p:cNvSpPr/>
          <p:nvPr/>
        </p:nvSpPr>
        <p:spPr>
          <a:xfrm>
            <a:off x="0" y="269081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graphicFrame>
        <p:nvGraphicFramePr>
          <p:cNvPr id="13335" name="Object 17" title=""/>
          <p:cNvGraphicFramePr>
            <a:graphicFrameLocks noChangeAspect="1"/>
          </p:cNvGraphicFramePr>
          <p:nvPr/>
        </p:nvGraphicFramePr>
        <p:xfrm>
          <a:off x="539750" y="2060575"/>
          <a:ext cx="7993063" cy="3824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4" name="图片" r:id="rId4" imgW="7993063" imgH="3824288" progId="Word.Picture.8">
                  <p:embed/>
                </p:oleObj>
              </mc:Choice>
              <mc:Fallback>
                <p:oleObj name="图片" r:id="rId4" imgW="7993063" imgH="382428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2060575"/>
                        <a:ext cx="7993063" cy="382428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41" name="Rectangle 5" title=""/>
          <p:cNvSpPr/>
          <p:nvPr/>
        </p:nvSpPr>
        <p:spPr>
          <a:xfrm>
            <a:off x="0" y="2490788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graphicFrame>
        <p:nvGraphicFramePr>
          <p:cNvPr id="14340" name="Object 4" title=""/>
          <p:cNvGraphicFramePr>
            <a:graphicFrameLocks noChangeAspect="1"/>
          </p:cNvGraphicFramePr>
          <p:nvPr/>
        </p:nvGraphicFramePr>
        <p:xfrm>
          <a:off x="754063" y="261938"/>
          <a:ext cx="7419975" cy="3475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5" name="图片" r:id="rId2" imgW="7419975" imgH="3475037" progId="Word.Picture.8">
                  <p:embed/>
                </p:oleObj>
              </mc:Choice>
              <mc:Fallback>
                <p:oleObj name="图片" r:id="rId2" imgW="7419975" imgH="3475037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4063" y="261938"/>
                        <a:ext cx="7419975" cy="3475037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 title=""/>
          <p:cNvSpPr/>
          <p:nvPr/>
        </p:nvSpPr>
        <p:spPr>
          <a:xfrm>
            <a:off x="0" y="22955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graphicFrame>
        <p:nvGraphicFramePr>
          <p:cNvPr id="14342" name="Object 6" title=""/>
          <p:cNvGraphicFramePr>
            <a:graphicFrameLocks noChangeAspect="1"/>
          </p:cNvGraphicFramePr>
          <p:nvPr/>
        </p:nvGraphicFramePr>
        <p:xfrm>
          <a:off x="538163" y="4065588"/>
          <a:ext cx="7924800" cy="2012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6" name="图片" r:id="rId4" imgW="7924800" imgH="2012950" progId="Word.Picture.8">
                  <p:embed/>
                </p:oleObj>
              </mc:Choice>
              <mc:Fallback>
                <p:oleObj name="图片" r:id="rId4" imgW="7924800" imgH="201295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163" y="4065588"/>
                        <a:ext cx="7924800" cy="20129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9" name="Rectangle 5" title=""/>
          <p:cNvSpPr/>
          <p:nvPr/>
        </p:nvSpPr>
        <p:spPr>
          <a:xfrm>
            <a:off x="0" y="219551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graphicFrame>
        <p:nvGraphicFramePr>
          <p:cNvPr id="16388" name="Object 4" title=""/>
          <p:cNvGraphicFramePr>
            <a:graphicFrameLocks noChangeAspect="1"/>
          </p:cNvGraphicFramePr>
          <p:nvPr/>
        </p:nvGraphicFramePr>
        <p:xfrm>
          <a:off x="754063" y="695325"/>
          <a:ext cx="7851775" cy="5287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7" name="图片" r:id="rId2" imgW="7851775" imgH="5287963" progId="Word.Picture.8">
                  <p:embed/>
                </p:oleObj>
              </mc:Choice>
              <mc:Fallback>
                <p:oleObj name="图片" r:id="rId2" imgW="7851775" imgH="5287963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4063" y="695325"/>
                        <a:ext cx="7851775" cy="52879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Rectangle 2" title=""/>
          <p:cNvSpPr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graphicFrame>
        <p:nvGraphicFramePr>
          <p:cNvPr id="28675" name="Object 3" title=""/>
          <p:cNvGraphicFramePr>
            <a:graphicFrameLocks noChangeAspect="1"/>
          </p:cNvGraphicFramePr>
          <p:nvPr/>
        </p:nvGraphicFramePr>
        <p:xfrm>
          <a:off x="539750" y="333375"/>
          <a:ext cx="7059613" cy="1254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8" name="图片" r:id="rId2" imgW="7059613" imgH="1254125" progId="Word.Picture.8">
                  <p:embed/>
                </p:oleObj>
              </mc:Choice>
              <mc:Fallback>
                <p:oleObj name="图片" r:id="rId2" imgW="7059613" imgH="12541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333375"/>
                        <a:ext cx="7059613" cy="125412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 title=""/>
          <p:cNvSpPr/>
          <p:nvPr/>
        </p:nvSpPr>
        <p:spPr>
          <a:xfrm>
            <a:off x="0" y="2690813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graphicFrame>
        <p:nvGraphicFramePr>
          <p:cNvPr id="28679" name="Object 7" title=""/>
          <p:cNvGraphicFramePr>
            <a:graphicFrameLocks noChangeAspect="1"/>
          </p:cNvGraphicFramePr>
          <p:nvPr/>
        </p:nvGraphicFramePr>
        <p:xfrm>
          <a:off x="250825" y="1628775"/>
          <a:ext cx="8713788" cy="2428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09" name="图片" r:id="rId4" imgW="8713788" imgH="2428875" progId="Word.Picture.8">
                  <p:embed/>
                </p:oleObj>
              </mc:Choice>
              <mc:Fallback>
                <p:oleObj name="图片" r:id="rId4" imgW="8713788" imgH="242887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825" y="1628775"/>
                        <a:ext cx="8713788" cy="24288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/>
            <a:r>
              <a:rPr kumimoji="1" sz="2400">
                <a:latin typeface="隶书" pitchFamily="49" charset="-122"/>
                <a:ea typeface="隶书" pitchFamily="49" charset="-122"/>
              </a:rPr>
              <a:t>第六章 参数估计</a:t>
            </a:r>
            <a:endParaRPr kumimoji="1" sz="3600">
              <a:latin typeface="Times New Roman" charset="0"/>
            </a:endParaRPr>
          </a:p>
        </p:txBody>
      </p:sp>
      <p:sp>
        <p:nvSpPr>
          <p:cNvPr id="26628" name="Rectangle 4" title=""/>
          <p:cNvSpPr/>
          <p:nvPr/>
        </p:nvSpPr>
        <p:spPr>
          <a:xfrm>
            <a:off x="7197725" y="188913"/>
            <a:ext cx="156527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/>
            <a:r>
              <a:rPr kumimoji="1">
                <a:latin typeface="Times New Roman" charset="0"/>
              </a:rPr>
              <a:t>§ 3 估计标准</a:t>
            </a:r>
            <a:endParaRPr kumimoji="1">
              <a:latin typeface="Times New Roman" charset="0"/>
            </a:endParaRPr>
          </a:p>
        </p:txBody>
      </p:sp>
      <p:graphicFrame>
        <p:nvGraphicFramePr>
          <p:cNvPr id="26629" name="Object 5" title=""/>
          <p:cNvGraphicFramePr>
            <a:graphicFrameLocks noChangeAspect="1"/>
          </p:cNvGraphicFramePr>
          <p:nvPr/>
        </p:nvGraphicFramePr>
        <p:xfrm>
          <a:off x="574675" y="774700"/>
          <a:ext cx="8340725" cy="1331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1" name="Equation" r:id="rId4" imgW="8340725" imgH="1331913" progId="Equation.3">
                  <p:embed/>
                </p:oleObj>
              </mc:Choice>
              <mc:Fallback>
                <p:oleObj name="Equation" r:id="rId4" imgW="8340725" imgH="13319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675" y="774700"/>
                        <a:ext cx="834072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 title=""/>
          <p:cNvGraphicFramePr>
            <a:graphicFrameLocks noChangeAspect="1"/>
          </p:cNvGraphicFramePr>
          <p:nvPr/>
        </p:nvGraphicFramePr>
        <p:xfrm>
          <a:off x="609600" y="3344863"/>
          <a:ext cx="762000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2" name="Equation" r:id="rId6" imgW="762000" imgH="469900" progId="Equation.3">
                  <p:embed/>
                </p:oleObj>
              </mc:Choice>
              <mc:Fallback>
                <p:oleObj name="Equation" r:id="rId6" imgW="762000" imgH="46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3344863"/>
                        <a:ext cx="76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 title=""/>
          <p:cNvGraphicFramePr>
            <a:graphicFrameLocks noChangeAspect="1"/>
          </p:cNvGraphicFramePr>
          <p:nvPr/>
        </p:nvGraphicFramePr>
        <p:xfrm>
          <a:off x="2268538" y="1631950"/>
          <a:ext cx="6159500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3" name="公式" r:id="rId8" imgW="6159500" imgH="485775" progId="Equation.3">
                  <p:embed/>
                </p:oleObj>
              </mc:Choice>
              <mc:Fallback>
                <p:oleObj name="公式" r:id="rId8" imgW="6159500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8538" y="1631950"/>
                        <a:ext cx="6159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 title=""/>
          <p:cNvGraphicFramePr>
            <a:graphicFrameLocks noChangeAspect="1"/>
          </p:cNvGraphicFramePr>
          <p:nvPr/>
        </p:nvGraphicFramePr>
        <p:xfrm>
          <a:off x="650875" y="3959225"/>
          <a:ext cx="6207125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4" name="Equation" r:id="rId10" imgW="6207125" imgH="571500" progId="Equation.3">
                  <p:embed/>
                </p:oleObj>
              </mc:Choice>
              <mc:Fallback>
                <p:oleObj name="Equation" r:id="rId10" imgW="6207125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75" y="3959225"/>
                        <a:ext cx="6207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 title=""/>
          <p:cNvGraphicFramePr>
            <a:graphicFrameLocks noChangeAspect="1"/>
          </p:cNvGraphicFramePr>
          <p:nvPr/>
        </p:nvGraphicFramePr>
        <p:xfrm>
          <a:off x="1295400" y="3324225"/>
          <a:ext cx="2171700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5" name="Equation" r:id="rId12" imgW="2171700" imgH="546100" progId="Equation.3">
                  <p:embed/>
                </p:oleObj>
              </mc:Choice>
              <mc:Fallback>
                <p:oleObj name="Equation" r:id="rId12" imgW="2171700" imgH="546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95400" y="3324225"/>
                        <a:ext cx="2171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 title=""/>
          <p:cNvGraphicFramePr>
            <a:graphicFrameLocks noChangeAspect="1"/>
          </p:cNvGraphicFramePr>
          <p:nvPr/>
        </p:nvGraphicFramePr>
        <p:xfrm>
          <a:off x="3424238" y="3324225"/>
          <a:ext cx="1433512" cy="550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6" name="Equation" r:id="rId14" imgW="1433512" imgH="550863" progId="Equation.3">
                  <p:embed/>
                </p:oleObj>
              </mc:Choice>
              <mc:Fallback>
                <p:oleObj name="Equation" r:id="rId14" imgW="1433512" imgH="550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24238" y="3324225"/>
                        <a:ext cx="14335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 title=""/>
          <p:cNvGraphicFramePr>
            <a:graphicFrameLocks noChangeAspect="1"/>
          </p:cNvGraphicFramePr>
          <p:nvPr/>
        </p:nvGraphicFramePr>
        <p:xfrm>
          <a:off x="4613275" y="2663825"/>
          <a:ext cx="4495800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7" name="Equation" r:id="rId16" imgW="4495800" imgH="542925" progId="Equation.3">
                  <p:embed/>
                </p:oleObj>
              </mc:Choice>
              <mc:Fallback>
                <p:oleObj name="Equation" r:id="rId16" imgW="4495800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13275" y="2663825"/>
                        <a:ext cx="449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 title=""/>
          <p:cNvGraphicFramePr>
            <a:graphicFrameLocks noChangeAspect="1"/>
          </p:cNvGraphicFramePr>
          <p:nvPr/>
        </p:nvGraphicFramePr>
        <p:xfrm>
          <a:off x="4933950" y="3338513"/>
          <a:ext cx="1431925" cy="519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8" name="Equation" r:id="rId18" imgW="1431925" imgH="519112" progId="Equation.3">
                  <p:embed/>
                </p:oleObj>
              </mc:Choice>
              <mc:Fallback>
                <p:oleObj name="Equation" r:id="rId18" imgW="1431925" imgH="519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3950" y="3338513"/>
                        <a:ext cx="14319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 title=""/>
          <p:cNvGraphicFramePr>
            <a:graphicFrameLocks noChangeAspect="1"/>
          </p:cNvGraphicFramePr>
          <p:nvPr/>
        </p:nvGraphicFramePr>
        <p:xfrm>
          <a:off x="6383338" y="3095625"/>
          <a:ext cx="1065212" cy="946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19" name="Equation" r:id="rId20" imgW="1065212" imgH="946150" progId="Equation.3">
                  <p:embed/>
                </p:oleObj>
              </mc:Choice>
              <mc:Fallback>
                <p:oleObj name="Equation" r:id="rId20" imgW="1065212" imgH="946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83338" y="3095625"/>
                        <a:ext cx="10652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 title=""/>
          <p:cNvGraphicFramePr>
            <a:graphicFrameLocks noChangeAspect="1"/>
          </p:cNvGraphicFramePr>
          <p:nvPr/>
        </p:nvGraphicFramePr>
        <p:xfrm>
          <a:off x="7521575" y="3309938"/>
          <a:ext cx="860425" cy="487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0" name="Equation" r:id="rId22" imgW="860425" imgH="487362" progId="Equation.3">
                  <p:embed/>
                </p:oleObj>
              </mc:Choice>
              <mc:Fallback>
                <p:oleObj name="Equation" r:id="rId22" imgW="860425" imgH="4873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21575" y="3309938"/>
                        <a:ext cx="8604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5" title=""/>
          <p:cNvSpPr txBox="1"/>
          <p:nvPr/>
        </p:nvSpPr>
        <p:spPr>
          <a:xfrm>
            <a:off x="533400" y="765175"/>
            <a:ext cx="1524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kumimoji="1" sz="2800" b="1">
                <a:solidFill>
                  <a:schemeClr val="accent2"/>
                </a:solidFill>
                <a:latin typeface="Times New Roman" charset="0"/>
              </a:rPr>
              <a:t>例5</a:t>
            </a:r>
            <a:endParaRPr kumimoji="1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6640" name="Text Box 16" title=""/>
          <p:cNvSpPr txBox="1"/>
          <p:nvPr/>
        </p:nvSpPr>
        <p:spPr>
          <a:xfrm>
            <a:off x="533400" y="2622550"/>
            <a:ext cx="1143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kumimoji="1" sz="2800" b="1">
                <a:solidFill>
                  <a:schemeClr val="accent2"/>
                </a:solidFill>
                <a:latin typeface="Tahoma" pitchFamily="34" charset="0"/>
              </a:rPr>
              <a:t>解：</a:t>
            </a:r>
            <a:endParaRPr kumimoji="1" sz="2800" b="1">
              <a:solidFill>
                <a:schemeClr val="accent2"/>
              </a:solidFill>
              <a:latin typeface="Tahoma" pitchFamily="34" charset="0"/>
            </a:endParaRPr>
          </a:p>
        </p:txBody>
      </p:sp>
      <p:graphicFrame>
        <p:nvGraphicFramePr>
          <p:cNvPr id="26641" name="Object 17" title=""/>
          <p:cNvGraphicFramePr>
            <a:graphicFrameLocks noChangeAspect="1"/>
          </p:cNvGraphicFramePr>
          <p:nvPr/>
        </p:nvGraphicFramePr>
        <p:xfrm>
          <a:off x="1389063" y="2470150"/>
          <a:ext cx="1412875" cy="912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1" name="Equation" r:id="rId24" imgW="1412875" imgH="912813" progId="Equation.3">
                  <p:embed/>
                </p:oleObj>
              </mc:Choice>
              <mc:Fallback>
                <p:oleObj name="Equation" r:id="rId24" imgW="1412875" imgH="912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389063" y="2470150"/>
                        <a:ext cx="14128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 title=""/>
          <p:cNvGraphicFramePr>
            <a:graphicFrameLocks noChangeAspect="1"/>
          </p:cNvGraphicFramePr>
          <p:nvPr/>
        </p:nvGraphicFramePr>
        <p:xfrm>
          <a:off x="2916238" y="2447925"/>
          <a:ext cx="1719262" cy="971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2" name="Equation" r:id="rId26" imgW="1719262" imgH="971550" progId="Equation.3">
                  <p:embed/>
                </p:oleObj>
              </mc:Choice>
              <mc:Fallback>
                <p:oleObj name="Equation" r:id="rId26" imgW="1719262" imgH="971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916238" y="2447925"/>
                        <a:ext cx="17192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 title=""/>
          <p:cNvGraphicFramePr>
            <a:graphicFrameLocks noChangeAspect="1"/>
          </p:cNvGraphicFramePr>
          <p:nvPr/>
        </p:nvGraphicFramePr>
        <p:xfrm>
          <a:off x="611188" y="2062163"/>
          <a:ext cx="2693987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3" name="公式" r:id="rId28" imgW="2693987" imgH="457200" progId="Equation.3">
                  <p:embed/>
                </p:oleObj>
              </mc:Choice>
              <mc:Fallback>
                <p:oleObj name="公式" r:id="rId28" imgW="2693987" imgH="457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11188" y="2062163"/>
                        <a:ext cx="26939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 title=""/>
          <p:cNvGraphicFramePr>
            <a:graphicFrameLocks noChangeAspect="1"/>
          </p:cNvGraphicFramePr>
          <p:nvPr/>
        </p:nvGraphicFramePr>
        <p:xfrm>
          <a:off x="522288" y="5362575"/>
          <a:ext cx="6059487" cy="685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4" name="公式" r:id="rId30" imgW="6059487" imgH="685800" progId="Equation.3">
                  <p:embed/>
                </p:oleObj>
              </mc:Choice>
              <mc:Fallback>
                <p:oleObj name="公式" r:id="rId30" imgW="6059487" imgH="685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2288" y="5362575"/>
                        <a:ext cx="60594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Text Box 23" title=""/>
          <p:cNvSpPr txBox="1"/>
          <p:nvPr/>
        </p:nvSpPr>
        <p:spPr>
          <a:xfrm>
            <a:off x="539750" y="4824413"/>
            <a:ext cx="3960813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kumimoji="1" sz="2800" b="1">
                <a:latin typeface="Tahoma" pitchFamily="34" charset="0"/>
              </a:rPr>
              <a:t>在上一节我们知道</a:t>
            </a:r>
            <a:endParaRPr kumimoji="1" sz="28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/>
      <p:bldP spid="266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Object 4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5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/>
            <a:r>
              <a:rPr kumimoji="1" sz="2400">
                <a:latin typeface="隶书" pitchFamily="49" charset="-122"/>
                <a:ea typeface="隶书" pitchFamily="49" charset="-122"/>
              </a:rPr>
              <a:t>第六章 参数估计</a:t>
            </a:r>
            <a:endParaRPr kumimoji="1" sz="3600">
              <a:latin typeface="Times New Roman" charset="0"/>
            </a:endParaRPr>
          </a:p>
        </p:txBody>
      </p:sp>
      <p:sp>
        <p:nvSpPr>
          <p:cNvPr id="27652" name="Rectangle 6" title=""/>
          <p:cNvSpPr/>
          <p:nvPr/>
        </p:nvSpPr>
        <p:spPr>
          <a:xfrm>
            <a:off x="7197725" y="260350"/>
            <a:ext cx="1565275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/>
            <a:r>
              <a:rPr kumimoji="1">
                <a:latin typeface="Times New Roman" charset="0"/>
              </a:rPr>
              <a:t>§ 3 估计标准</a:t>
            </a:r>
            <a:endParaRPr kumimoji="1">
              <a:latin typeface="Times New Roman" charset="0"/>
            </a:endParaRPr>
          </a:p>
        </p:txBody>
      </p:sp>
      <p:graphicFrame>
        <p:nvGraphicFramePr>
          <p:cNvPr id="27653" name="Object 7" title=""/>
          <p:cNvGraphicFramePr>
            <a:graphicFrameLocks noChangeAspect="1"/>
          </p:cNvGraphicFramePr>
          <p:nvPr/>
        </p:nvGraphicFramePr>
        <p:xfrm>
          <a:off x="463550" y="1000125"/>
          <a:ext cx="5194300" cy="803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6" name="公式" r:id="rId4" imgW="5194300" imgH="803275" progId="Equation.3">
                  <p:embed/>
                </p:oleObj>
              </mc:Choice>
              <mc:Fallback>
                <p:oleObj name="公式" r:id="rId4" imgW="5194300" imgH="803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550" y="1000125"/>
                        <a:ext cx="51943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 title=""/>
          <p:cNvGraphicFramePr>
            <a:graphicFrameLocks noChangeAspect="1"/>
          </p:cNvGraphicFramePr>
          <p:nvPr/>
        </p:nvGraphicFramePr>
        <p:xfrm>
          <a:off x="5040313" y="1050925"/>
          <a:ext cx="3592512" cy="172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7" name="公式" r:id="rId6" imgW="3592512" imgH="1728788" progId="Equation.3">
                  <p:embed/>
                </p:oleObj>
              </mc:Choice>
              <mc:Fallback>
                <p:oleObj name="公式" r:id="rId6" imgW="3592512" imgH="172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40313" y="1050925"/>
                        <a:ext cx="3592512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9" title=""/>
          <p:cNvGraphicFramePr>
            <a:graphicFrameLocks noChangeAspect="1"/>
          </p:cNvGraphicFramePr>
          <p:nvPr>
            <p:ph sz="quarter" idx="1"/>
          </p:nvPr>
        </p:nvGraphicFramePr>
        <p:xfrm>
          <a:off x="684213" y="2006600"/>
          <a:ext cx="3775075" cy="1111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8" name="公式" r:id="rId8" imgW="3775075" imgH="1111250" progId="Equation.3">
                  <p:embed/>
                </p:oleObj>
              </mc:Choice>
              <mc:Fallback>
                <p:oleObj name="公式" r:id="rId8" imgW="3775075" imgH="1111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213" y="2006600"/>
                        <a:ext cx="37750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1" title=""/>
          <p:cNvGraphicFramePr>
            <a:graphicFrameLocks noChangeAspect="1"/>
          </p:cNvGraphicFramePr>
          <p:nvPr>
            <p:ph sz="quarter" idx="1"/>
          </p:nvPr>
        </p:nvGraphicFramePr>
        <p:xfrm>
          <a:off x="903288" y="3040063"/>
          <a:ext cx="3448050" cy="1085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29" name="公式" r:id="rId10" imgW="3448050" imgH="1085850" progId="Equation.3">
                  <p:embed/>
                </p:oleObj>
              </mc:Choice>
              <mc:Fallback>
                <p:oleObj name="公式" r:id="rId10" imgW="3448050" imgH="1085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3288" y="3040063"/>
                        <a:ext cx="34480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4" title=""/>
          <p:cNvGraphicFramePr>
            <a:graphicFrameLocks noChangeAspect="1"/>
          </p:cNvGraphicFramePr>
          <p:nvPr>
            <p:ph sz="quarter" idx="1"/>
          </p:nvPr>
        </p:nvGraphicFramePr>
        <p:xfrm>
          <a:off x="4564063" y="3278188"/>
          <a:ext cx="762000" cy="555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0" name="公式" r:id="rId12" imgW="762000" imgH="555625" progId="Equation.3">
                  <p:embed/>
                </p:oleObj>
              </mc:Choice>
              <mc:Fallback>
                <p:oleObj name="公式" r:id="rId12" imgW="762000" imgH="555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64063" y="3278188"/>
                        <a:ext cx="762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21" title=""/>
          <p:cNvGraphicFramePr>
            <a:graphicFrameLocks noChangeAspect="1"/>
          </p:cNvGraphicFramePr>
          <p:nvPr>
            <p:ph sz="quarter" idx="1"/>
          </p:nvPr>
        </p:nvGraphicFramePr>
        <p:xfrm>
          <a:off x="611188" y="4365625"/>
          <a:ext cx="4321175" cy="60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1" name="公式" r:id="rId14" imgW="4321175" imgH="603250" progId="Equation.3">
                  <p:embed/>
                </p:oleObj>
              </mc:Choice>
              <mc:Fallback>
                <p:oleObj name="公式" r:id="rId14" imgW="4321175" imgH="603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1188" y="4365625"/>
                        <a:ext cx="43211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4" name="Text Box 10" title=""/>
          <p:cNvSpPr txBox="1"/>
          <p:nvPr/>
        </p:nvSpPr>
        <p:spPr>
          <a:xfrm>
            <a:off x="334963" y="257175"/>
            <a:ext cx="914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kumimoji="1" sz="2800" b="1">
                <a:solidFill>
                  <a:schemeClr val="accent2"/>
                </a:solidFill>
                <a:latin typeface="Times New Roman" charset="0"/>
              </a:rPr>
              <a:t>例6</a:t>
            </a:r>
            <a:endParaRPr kumimoji="1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25605" name="Object 11" title=""/>
          <p:cNvGraphicFramePr>
            <a:graphicFrameLocks noChangeAspect="1"/>
          </p:cNvGraphicFramePr>
          <p:nvPr/>
        </p:nvGraphicFramePr>
        <p:xfrm>
          <a:off x="971550" y="188913"/>
          <a:ext cx="7094538" cy="1173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2" name="公式" r:id="rId2" imgW="7094538" imgH="1173162" progId="Equation.3">
                  <p:embed/>
                </p:oleObj>
              </mc:Choice>
              <mc:Fallback>
                <p:oleObj name="公式" r:id="rId2" imgW="7094538" imgH="1173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188913"/>
                        <a:ext cx="7094538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2" title=""/>
          <p:cNvGraphicFramePr>
            <a:graphicFrameLocks noChangeAspect="1"/>
          </p:cNvGraphicFramePr>
          <p:nvPr/>
        </p:nvGraphicFramePr>
        <p:xfrm>
          <a:off x="411163" y="1346200"/>
          <a:ext cx="4510087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3" name="Equation" r:id="rId4" imgW="4510087" imgH="542925" progId="Equation.3">
                  <p:embed/>
                </p:oleObj>
              </mc:Choice>
              <mc:Fallback>
                <p:oleObj name="Equation" r:id="rId4" imgW="4510087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163" y="1346200"/>
                        <a:ext cx="45100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5" title=""/>
          <p:cNvGraphicFramePr>
            <a:graphicFrameLocks noChangeAspect="1"/>
          </p:cNvGraphicFramePr>
          <p:nvPr/>
        </p:nvGraphicFramePr>
        <p:xfrm>
          <a:off x="2468563" y="852488"/>
          <a:ext cx="3732212" cy="493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4" name="Equation" r:id="rId6" imgW="3732212" imgH="493712" progId="Equation.3">
                  <p:embed/>
                </p:oleObj>
              </mc:Choice>
              <mc:Fallback>
                <p:oleObj name="Equation" r:id="rId6" imgW="3732212" imgH="4937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8563" y="852488"/>
                        <a:ext cx="37322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6" title=""/>
          <p:cNvGraphicFramePr>
            <a:graphicFrameLocks noChangeAspect="1"/>
          </p:cNvGraphicFramePr>
          <p:nvPr/>
        </p:nvGraphicFramePr>
        <p:xfrm>
          <a:off x="1474788" y="2060575"/>
          <a:ext cx="5056187" cy="1158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5" name="公式" r:id="rId8" imgW="5056187" imgH="1158875" progId="Equation.3">
                  <p:embed/>
                </p:oleObj>
              </mc:Choice>
              <mc:Fallback>
                <p:oleObj name="公式" r:id="rId8" imgW="5056187" imgH="1158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4788" y="2060575"/>
                        <a:ext cx="505618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7" title=""/>
          <p:cNvGraphicFramePr>
            <a:graphicFrameLocks noChangeAspect="1"/>
          </p:cNvGraphicFramePr>
          <p:nvPr/>
        </p:nvGraphicFramePr>
        <p:xfrm>
          <a:off x="684213" y="3573463"/>
          <a:ext cx="7569200" cy="1614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6" name="Equation" r:id="rId10" imgW="7569200" imgH="1614487" progId="Equation.3">
                  <p:embed/>
                </p:oleObj>
              </mc:Choice>
              <mc:Fallback>
                <p:oleObj name="Equation" r:id="rId10" imgW="7569200" imgH="1614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4213" y="3573463"/>
                        <a:ext cx="7569200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700" name="Rectangle 4" title=""/>
          <p:cNvSpPr/>
          <p:nvPr/>
        </p:nvSpPr>
        <p:spPr>
          <a:xfrm>
            <a:off x="611188" y="1268413"/>
            <a:ext cx="7473950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>
                <a:latin typeface="Times New Roman" charset="0"/>
                <a:ea typeface="Times New Roman" charset="0"/>
              </a:rPr>
              <a:t>相合性是对一个估计量的基本要求，若估计量</a:t>
            </a:r>
            <a:endParaRPr sz="2800">
              <a:latin typeface="Times New Roman" charset="0"/>
              <a:ea typeface="Times New Roman" charset="0"/>
            </a:endParaRPr>
          </a:p>
          <a:p>
            <a:pPr lvl="0"/>
            <a:r>
              <a:rPr sz="2800">
                <a:latin typeface="Times New Roman" charset="0"/>
                <a:ea typeface="Times New Roman" charset="0"/>
              </a:rPr>
              <a:t>不具有相合性，那么不论将样本容量n取得多么</a:t>
            </a:r>
            <a:endParaRPr sz="2800">
              <a:latin typeface="Times New Roman" charset="0"/>
              <a:ea typeface="Times New Roman" charset="0"/>
            </a:endParaRPr>
          </a:p>
          <a:p>
            <a:pPr lvl="0"/>
            <a:r>
              <a:rPr sz="2800">
                <a:latin typeface="Times New Roman" charset="0"/>
                <a:ea typeface="Times New Roman" charset="0"/>
              </a:rPr>
              <a:t>大，都不能将估计得足够准确，这样的估计量</a:t>
            </a:r>
            <a:endParaRPr sz="2800">
              <a:latin typeface="Times New Roman" charset="0"/>
              <a:ea typeface="Times New Roman" charset="0"/>
            </a:endParaRPr>
          </a:p>
          <a:p>
            <a:pPr lvl="0"/>
            <a:r>
              <a:rPr sz="2800">
                <a:latin typeface="Times New Roman" charset="0"/>
                <a:ea typeface="Times New Roman" charset="0"/>
              </a:rPr>
              <a:t>是不可取的．</a:t>
            </a:r>
            <a:endParaRPr sz="2800">
              <a:latin typeface="Times New Roman" charset="0"/>
              <a:ea typeface="Times New Roman" charset="0"/>
            </a:endParaRPr>
          </a:p>
        </p:txBody>
      </p:sp>
      <p:sp>
        <p:nvSpPr>
          <p:cNvPr id="29701" name="Rectangle 5" title=""/>
          <p:cNvSpPr/>
          <p:nvPr/>
        </p:nvSpPr>
        <p:spPr>
          <a:xfrm>
            <a:off x="611188" y="3355975"/>
            <a:ext cx="756285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266700"/>
            <a:r>
              <a:rPr sz="2800">
                <a:latin typeface="Times New Roman" charset="0"/>
                <a:ea typeface="Times New Roman" charset="0"/>
              </a:rPr>
              <a:t>上述无偏性，有效性，相合性是评价估计量的</a:t>
            </a:r>
            <a:endParaRPr sz="2800">
              <a:latin typeface="Times New Roman" charset="0"/>
              <a:ea typeface="Times New Roman" charset="0"/>
            </a:endParaRPr>
          </a:p>
          <a:p>
            <a:pPr marL="0" lvl="0" indent="266700" eaLnBrk="0" hangingPunct="0"/>
            <a:r>
              <a:rPr sz="2800">
                <a:latin typeface="Times New Roman" charset="0"/>
                <a:ea typeface="Times New Roman" charset="0"/>
              </a:rPr>
              <a:t>一些基本标准，其他的标准这里就不讲了．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作业:10,11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146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5" title=""/>
          <p:cNvSpPr txBox="1"/>
          <p:nvPr/>
        </p:nvSpPr>
        <p:spPr>
          <a:xfrm>
            <a:off x="381000" y="69215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6147" name="Object 6" title=""/>
          <p:cNvGraphicFramePr>
            <a:graphicFrameLocks noChangeAspect="1"/>
          </p:cNvGraphicFramePr>
          <p:nvPr/>
        </p:nvGraphicFramePr>
        <p:xfrm>
          <a:off x="1143000" y="711200"/>
          <a:ext cx="5929313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Equation" r:id="rId4" imgW="5929313" imgH="517525" progId="Equation.3">
                  <p:embed/>
                </p:oleObj>
              </mc:Choice>
              <mc:Fallback>
                <p:oleObj name="Equation" r:id="rId4" imgW="5929313" imgH="517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711200"/>
                        <a:ext cx="59293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 title=""/>
          <p:cNvGraphicFramePr>
            <a:graphicFrameLocks noChangeAspect="1"/>
          </p:cNvGraphicFramePr>
          <p:nvPr/>
        </p:nvGraphicFramePr>
        <p:xfrm>
          <a:off x="1066800" y="1238250"/>
          <a:ext cx="4687888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Equation" r:id="rId6" imgW="4687888" imgH="523875" progId="Equation.3">
                  <p:embed/>
                </p:oleObj>
              </mc:Choice>
              <mc:Fallback>
                <p:oleObj name="Equation" r:id="rId6" imgW="4687888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1238250"/>
                        <a:ext cx="46878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1" title=""/>
          <p:cNvSpPr txBox="1"/>
          <p:nvPr/>
        </p:nvSpPr>
        <p:spPr>
          <a:xfrm>
            <a:off x="381000" y="1700213"/>
            <a:ext cx="1295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6149" name="Object 12" title=""/>
          <p:cNvGraphicFramePr>
            <a:graphicFrameLocks noChangeAspect="1"/>
          </p:cNvGraphicFramePr>
          <p:nvPr/>
        </p:nvGraphicFramePr>
        <p:xfrm>
          <a:off x="457200" y="2243138"/>
          <a:ext cx="3276600" cy="509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Equation" r:id="rId8" imgW="3276600" imgH="509587" progId="Equation.3">
                  <p:embed/>
                </p:oleObj>
              </mc:Choice>
              <mc:Fallback>
                <p:oleObj name="Equation" r:id="rId8" imgW="3276600" imgH="509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2243138"/>
                        <a:ext cx="3276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3" title=""/>
          <p:cNvGraphicFramePr>
            <a:graphicFrameLocks noChangeAspect="1"/>
          </p:cNvGraphicFramePr>
          <p:nvPr/>
        </p:nvGraphicFramePr>
        <p:xfrm>
          <a:off x="1271588" y="2824163"/>
          <a:ext cx="2571750" cy="461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Equation" r:id="rId10" imgW="2571750" imgH="461962" progId="Equation.3">
                  <p:embed/>
                </p:oleObj>
              </mc:Choice>
              <mc:Fallback>
                <p:oleObj name="Equation" r:id="rId10" imgW="2571750" imgH="461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1588" y="2824163"/>
                        <a:ext cx="25717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4" title=""/>
          <p:cNvGraphicFramePr>
            <a:graphicFrameLocks noChangeAspect="1"/>
          </p:cNvGraphicFramePr>
          <p:nvPr/>
        </p:nvGraphicFramePr>
        <p:xfrm>
          <a:off x="533400" y="3438525"/>
          <a:ext cx="5748338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Equation" r:id="rId12" imgW="5748338" imgH="523875" progId="Equation.3">
                  <p:embed/>
                </p:oleObj>
              </mc:Choice>
              <mc:Fallback>
                <p:oleObj name="Equation" r:id="rId12" imgW="5748338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3400" y="3438525"/>
                        <a:ext cx="57483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5" title=""/>
          <p:cNvGraphicFramePr>
            <a:graphicFrameLocks noChangeAspect="1"/>
          </p:cNvGraphicFramePr>
          <p:nvPr/>
        </p:nvGraphicFramePr>
        <p:xfrm>
          <a:off x="719138" y="4183063"/>
          <a:ext cx="4048125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Equation" r:id="rId14" imgW="4048125" imgH="584200" progId="Equation.3">
                  <p:embed/>
                </p:oleObj>
              </mc:Choice>
              <mc:Fallback>
                <p:oleObj name="Equation" r:id="rId14" imgW="4048125" imgH="584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9138" y="4183063"/>
                        <a:ext cx="4048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6" title=""/>
          <p:cNvGraphicFramePr>
            <a:graphicFrameLocks noChangeAspect="1"/>
          </p:cNvGraphicFramePr>
          <p:nvPr/>
        </p:nvGraphicFramePr>
        <p:xfrm>
          <a:off x="4637088" y="3962400"/>
          <a:ext cx="1785937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Equation" r:id="rId16" imgW="1785937" imgH="1047750" progId="Equation.3">
                  <p:embed/>
                </p:oleObj>
              </mc:Choice>
              <mc:Fallback>
                <p:oleObj name="Equation" r:id="rId16" imgW="1785937" imgH="1047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37088" y="3962400"/>
                        <a:ext cx="17859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 title=""/>
          <p:cNvGraphicFramePr>
            <a:graphicFrameLocks noChangeAspect="1"/>
          </p:cNvGraphicFramePr>
          <p:nvPr/>
        </p:nvGraphicFramePr>
        <p:xfrm>
          <a:off x="795338" y="4992688"/>
          <a:ext cx="2954337" cy="1036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Equation" r:id="rId18" imgW="2954337" imgH="1036637" progId="Equation.3">
                  <p:embed/>
                </p:oleObj>
              </mc:Choice>
              <mc:Fallback>
                <p:oleObj name="Equation" r:id="rId18" imgW="2954337" imgH="1036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5338" y="4992688"/>
                        <a:ext cx="295433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 title=""/>
          <p:cNvGraphicFramePr>
            <a:graphicFrameLocks noChangeAspect="1"/>
          </p:cNvGraphicFramePr>
          <p:nvPr/>
        </p:nvGraphicFramePr>
        <p:xfrm>
          <a:off x="3589338" y="4803775"/>
          <a:ext cx="3225800" cy="1001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Equation" r:id="rId20" imgW="3225800" imgH="1001713" progId="Equation.3">
                  <p:embed/>
                </p:oleObj>
              </mc:Choice>
              <mc:Fallback>
                <p:oleObj name="Equation" r:id="rId20" imgW="3225800" imgH="1001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89338" y="4803775"/>
                        <a:ext cx="32258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9" title=""/>
          <p:cNvGraphicFramePr>
            <a:graphicFrameLocks noChangeAspect="1"/>
          </p:cNvGraphicFramePr>
          <p:nvPr/>
        </p:nvGraphicFramePr>
        <p:xfrm>
          <a:off x="6078538" y="5800725"/>
          <a:ext cx="264160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Equation" r:id="rId22" imgW="2641600" imgH="457200" progId="Equation.3">
                  <p:embed/>
                </p:oleObj>
              </mc:Choice>
              <mc:Fallback>
                <p:oleObj name="Equation" r:id="rId22" imgW="2641600" imgH="457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78538" y="5800725"/>
                        <a:ext cx="264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20" title=""/>
          <p:cNvGraphicFramePr>
            <a:graphicFrameLocks noChangeAspect="1"/>
          </p:cNvGraphicFramePr>
          <p:nvPr/>
        </p:nvGraphicFramePr>
        <p:xfrm>
          <a:off x="3767138" y="2765425"/>
          <a:ext cx="3409950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Equation" r:id="rId24" imgW="3409950" imgH="520700" progId="Equation.3">
                  <p:embed/>
                </p:oleObj>
              </mc:Choice>
              <mc:Fallback>
                <p:oleObj name="Equation" r:id="rId24" imgW="3409950" imgH="52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67138" y="2765425"/>
                        <a:ext cx="3409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6161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0" name="Rectangle 3" title=""/>
          <p:cNvSpPr/>
          <p:nvPr/>
        </p:nvSpPr>
        <p:spPr>
          <a:xfrm>
            <a:off x="2651125" y="381000"/>
            <a:ext cx="48006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2800">
              <a:latin typeface="Times New Roman" charset="0"/>
            </a:endParaRPr>
          </a:p>
        </p:txBody>
      </p:sp>
      <p:graphicFrame>
        <p:nvGraphicFramePr>
          <p:cNvPr id="1026" name="Object 4" title=""/>
          <p:cNvGraphicFramePr>
            <a:graphicFrameLocks noChangeAspect="1"/>
          </p:cNvGraphicFramePr>
          <p:nvPr/>
        </p:nvGraphicFramePr>
        <p:xfrm>
          <a:off x="785813" y="971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971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5" title=""/>
          <p:cNvSpPr txBox="1"/>
          <p:nvPr/>
        </p:nvSpPr>
        <p:spPr>
          <a:xfrm>
            <a:off x="1835150" y="1447800"/>
            <a:ext cx="5213350" cy="584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  <a:latin typeface="Times New Roman" charset="0"/>
              </a:rPr>
              <a:t>§4 </a:t>
            </a:r>
            <a:r>
              <a:rPr lang="zh-CN" altLang="en-US" sz="3200" b="1">
                <a:solidFill>
                  <a:srgbClr val="FF0066"/>
                </a:solidFill>
                <a:latin typeface="Times New Roman" charset="0"/>
              </a:rPr>
              <a:t>正态总体统计量的分布</a:t>
            </a:r>
            <a:endParaRPr lang="zh-CN" altLang="en-US" sz="3200" b="1">
              <a:solidFill>
                <a:srgbClr val="FF0066"/>
              </a:solidFill>
              <a:latin typeface="Times New Roman" charset="0"/>
            </a:endParaRPr>
          </a:p>
        </p:txBody>
      </p:sp>
      <p:graphicFrame>
        <p:nvGraphicFramePr>
          <p:cNvPr id="1027" name="Object 7" title=""/>
          <p:cNvGraphicFramePr>
            <a:graphicFrameLocks noChangeAspect="1"/>
          </p:cNvGraphicFramePr>
          <p:nvPr/>
        </p:nvGraphicFramePr>
        <p:xfrm>
          <a:off x="2971800" y="2252663"/>
          <a:ext cx="1730375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8" name="Equation" r:id="rId4" imgW="1730375" imgH="571500" progId="Equation.3">
                  <p:embed/>
                </p:oleObj>
              </mc:Choice>
              <mc:Fallback>
                <p:oleObj name="Equation" r:id="rId4" imgW="1730375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252663"/>
                        <a:ext cx="17303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 title=""/>
          <p:cNvGraphicFramePr>
            <a:graphicFrameLocks noChangeAspect="1"/>
          </p:cNvGraphicFramePr>
          <p:nvPr/>
        </p:nvGraphicFramePr>
        <p:xfrm>
          <a:off x="2895600" y="2862263"/>
          <a:ext cx="1611313" cy="582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39" name="Equation" r:id="rId6" imgW="1611313" imgH="582612" progId="Equation.3">
                  <p:embed/>
                </p:oleObj>
              </mc:Choice>
              <mc:Fallback>
                <p:oleObj name="Equation" r:id="rId6" imgW="1611313" imgH="5826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2862263"/>
                        <a:ext cx="16113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9" title=""/>
          <p:cNvGraphicFramePr>
            <a:graphicFrameLocks noChangeAspect="1"/>
          </p:cNvGraphicFramePr>
          <p:nvPr/>
        </p:nvGraphicFramePr>
        <p:xfrm>
          <a:off x="2819400" y="3471863"/>
          <a:ext cx="1765300" cy="577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0" name="Equation" r:id="rId8" imgW="1765300" imgH="577850" progId="Equation.3">
                  <p:embed/>
                </p:oleObj>
              </mc:Choice>
              <mc:Fallback>
                <p:oleObj name="Equation" r:id="rId8" imgW="1765300" imgH="577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9400" y="3471863"/>
                        <a:ext cx="17653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0" title=""/>
          <p:cNvSpPr txBox="1"/>
          <p:nvPr/>
        </p:nvSpPr>
        <p:spPr>
          <a:xfrm>
            <a:off x="2895600" y="4081463"/>
            <a:ext cx="3886200" cy="8604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0033CC"/>
                </a:solidFill>
                <a:latin typeface="Times New Roman" charset="0"/>
              </a:rPr>
              <a:t>正态总体的样本均值</a:t>
            </a:r>
            <a:endParaRPr lang="zh-CN" altLang="en-US" sz="2800" b="1">
              <a:solidFill>
                <a:srgbClr val="0033CC"/>
              </a:solidFill>
              <a:latin typeface="Times New Roman" charset="0"/>
            </a:endParaRPr>
          </a:p>
          <a:p>
            <a:pPr marL="0" lvl="0" indent="0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0033CC"/>
                </a:solidFill>
                <a:latin typeface="Times New Roman" charset="0"/>
              </a:rPr>
              <a:t>与样本方差的分布</a:t>
            </a:r>
            <a:endParaRPr lang="zh-CN" altLang="en-US" sz="2800" b="1">
              <a:solidFill>
                <a:srgbClr val="0033CC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50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 title=""/>
          <p:cNvGraphicFramePr>
            <a:graphicFrameLocks noChangeAspect="1"/>
          </p:cNvGraphicFramePr>
          <p:nvPr/>
        </p:nvGraphicFramePr>
        <p:xfrm>
          <a:off x="638175" y="692150"/>
          <a:ext cx="2274888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2" name="公式" r:id="rId4" imgW="2274888" imgH="571500" progId="Equation.3">
                  <p:embed/>
                </p:oleObj>
              </mc:Choice>
              <mc:Fallback>
                <p:oleObj name="公式" r:id="rId4" imgW="2274888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175" y="692150"/>
                        <a:ext cx="22748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 title=""/>
          <p:cNvGraphicFramePr>
            <a:graphicFrameLocks noChangeAspect="1"/>
          </p:cNvGraphicFramePr>
          <p:nvPr/>
        </p:nvGraphicFramePr>
        <p:xfrm>
          <a:off x="523875" y="1301750"/>
          <a:ext cx="7858125" cy="582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3" name="Equation" r:id="rId6" imgW="7858125" imgH="582613" progId="Equation.3">
                  <p:embed/>
                </p:oleObj>
              </mc:Choice>
              <mc:Fallback>
                <p:oleObj name="Equation" r:id="rId6" imgW="7858125" imgH="582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875" y="1301750"/>
                        <a:ext cx="78581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 title=""/>
          <p:cNvGraphicFramePr>
            <a:graphicFrameLocks noChangeAspect="1"/>
          </p:cNvGraphicFramePr>
          <p:nvPr/>
        </p:nvGraphicFramePr>
        <p:xfrm>
          <a:off x="669925" y="2025650"/>
          <a:ext cx="2160588" cy="50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4" name="Equation" r:id="rId8" imgW="2160588" imgH="508000" progId="Equation.3">
                  <p:embed/>
                </p:oleObj>
              </mc:Choice>
              <mc:Fallback>
                <p:oleObj name="Equation" r:id="rId8" imgW="2160588" imgH="508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925" y="2025650"/>
                        <a:ext cx="21605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8" title=""/>
          <p:cNvGraphicFramePr>
            <a:graphicFrameLocks noChangeAspect="1"/>
          </p:cNvGraphicFramePr>
          <p:nvPr/>
        </p:nvGraphicFramePr>
        <p:xfrm>
          <a:off x="531813" y="2711450"/>
          <a:ext cx="6545262" cy="588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5" name="Equation" r:id="rId10" imgW="6545262" imgH="588963" progId="Equation.3">
                  <p:embed/>
                </p:oleObj>
              </mc:Choice>
              <mc:Fallback>
                <p:oleObj name="Equation" r:id="rId10" imgW="6545262" imgH="5889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1813" y="2711450"/>
                        <a:ext cx="654526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9" title=""/>
          <p:cNvGraphicFramePr>
            <a:graphicFrameLocks noChangeAspect="1"/>
          </p:cNvGraphicFramePr>
          <p:nvPr/>
        </p:nvGraphicFramePr>
        <p:xfrm>
          <a:off x="609600" y="4159250"/>
          <a:ext cx="2489200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6" name="Equation" r:id="rId12" imgW="2489200" imgH="539750" progId="Equation.3">
                  <p:embed/>
                </p:oleObj>
              </mc:Choice>
              <mc:Fallback>
                <p:oleObj name="Equation" r:id="rId12" imgW="2489200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4159250"/>
                        <a:ext cx="2489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0" title=""/>
          <p:cNvGraphicFramePr>
            <a:graphicFrameLocks noChangeAspect="1"/>
          </p:cNvGraphicFramePr>
          <p:nvPr/>
        </p:nvGraphicFramePr>
        <p:xfrm>
          <a:off x="627063" y="4751388"/>
          <a:ext cx="7421562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7" name="公式" r:id="rId14" imgW="7421562" imgH="533400" progId="Equation.3">
                  <p:embed/>
                </p:oleObj>
              </mc:Choice>
              <mc:Fallback>
                <p:oleObj name="公式" r:id="rId14" imgW="7421562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63" y="4751388"/>
                        <a:ext cx="74215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1" title=""/>
          <p:cNvGraphicFramePr>
            <a:graphicFrameLocks noChangeAspect="1"/>
          </p:cNvGraphicFramePr>
          <p:nvPr/>
        </p:nvGraphicFramePr>
        <p:xfrm>
          <a:off x="2438400" y="5513388"/>
          <a:ext cx="3995738" cy="647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8" name="Equation" r:id="rId16" imgW="3995738" imgH="647700" progId="Equation.3">
                  <p:embed/>
                </p:oleObj>
              </mc:Choice>
              <mc:Fallback>
                <p:oleObj name="Equation" r:id="rId16" imgW="3995738" imgH="647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38400" y="5513388"/>
                        <a:ext cx="39957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4" title=""/>
          <p:cNvGraphicFramePr>
            <a:graphicFrameLocks noChangeAspect="1"/>
          </p:cNvGraphicFramePr>
          <p:nvPr/>
        </p:nvGraphicFramePr>
        <p:xfrm>
          <a:off x="498475" y="3397250"/>
          <a:ext cx="3390900" cy="633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49" name="Equation" r:id="rId18" imgW="3390900" imgH="633413" progId="Equation.3">
                  <p:embed/>
                </p:oleObj>
              </mc:Choice>
              <mc:Fallback>
                <p:oleObj name="Equation" r:id="rId18" imgW="3390900" imgH="6334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8475" y="3397250"/>
                        <a:ext cx="33909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5" title=""/>
          <p:cNvGraphicFramePr>
            <a:graphicFrameLocks noChangeAspect="1"/>
          </p:cNvGraphicFramePr>
          <p:nvPr/>
        </p:nvGraphicFramePr>
        <p:xfrm>
          <a:off x="3546475" y="1949450"/>
          <a:ext cx="3408363" cy="666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0" name="Equation" r:id="rId20" imgW="3408363" imgH="666750" progId="Equation.3">
                  <p:embed/>
                </p:oleObj>
              </mc:Choice>
              <mc:Fallback>
                <p:oleObj name="Equation" r:id="rId20" imgW="3408363" imgH="666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46475" y="1949450"/>
                        <a:ext cx="34083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AutoShape 17" title="">
            <a:hlinkClick r:id="rId22" action="ppaction://hlinksldjump?num=3"/>
          </p:cNvPr>
          <p:cNvSpPr/>
          <p:nvPr/>
        </p:nvSpPr>
        <p:spPr>
          <a:xfrm>
            <a:off x="6508750" y="5940425"/>
            <a:ext cx="304800" cy="228600"/>
          </a:xfrm>
          <a:prstGeom prst="actionButtonForwardNex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endParaRPr lang="zh-CN" altLang="en-US"/>
          </a:p>
        </p:txBody>
      </p:sp>
      <p:sp>
        <p:nvSpPr>
          <p:cNvPr id="2061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062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36" name="Text Box 2" title=""/>
          <p:cNvSpPr txBox="1"/>
          <p:nvPr/>
        </p:nvSpPr>
        <p:spPr>
          <a:xfrm>
            <a:off x="1981200" y="3368675"/>
            <a:ext cx="838200" cy="457200"/>
          </a:xfrm>
          <a:prstGeom prst="rect">
            <a:avLst/>
          </a:prstGeom>
          <a:solidFill>
            <a:srgbClr val="FFCCCC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9237" name="Text Box 3" title=""/>
          <p:cNvSpPr txBox="1"/>
          <p:nvPr/>
        </p:nvSpPr>
        <p:spPr>
          <a:xfrm>
            <a:off x="4740275" y="3368675"/>
            <a:ext cx="381000" cy="457200"/>
          </a:xfrm>
          <a:prstGeom prst="rect">
            <a:avLst/>
          </a:prstGeom>
          <a:solidFill>
            <a:srgbClr val="FFCCCC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9218" name="Object 5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 title=""/>
          <p:cNvGraphicFramePr>
            <a:graphicFrameLocks noChangeAspect="1"/>
          </p:cNvGraphicFramePr>
          <p:nvPr/>
        </p:nvGraphicFramePr>
        <p:xfrm>
          <a:off x="658813" y="692150"/>
          <a:ext cx="3006725" cy="585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2" name="公式" r:id="rId4" imgW="3006725" imgH="585788" progId="Equation.3">
                  <p:embed/>
                </p:oleObj>
              </mc:Choice>
              <mc:Fallback>
                <p:oleObj name="公式" r:id="rId4" imgW="3006725" imgH="585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813" y="692150"/>
                        <a:ext cx="30067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 title=""/>
          <p:cNvGraphicFramePr>
            <a:graphicFrameLocks noChangeAspect="1"/>
          </p:cNvGraphicFramePr>
          <p:nvPr/>
        </p:nvGraphicFramePr>
        <p:xfrm>
          <a:off x="541338" y="1311275"/>
          <a:ext cx="601662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3" name="Equation" r:id="rId6" imgW="601662" imgH="474663" progId="Equation.3">
                  <p:embed/>
                </p:oleObj>
              </mc:Choice>
              <mc:Fallback>
                <p:oleObj name="Equation" r:id="rId6" imgW="601662" imgH="474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338" y="1311275"/>
                        <a:ext cx="6016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 title=""/>
          <p:cNvGraphicFramePr>
            <a:graphicFrameLocks noChangeAspect="1"/>
          </p:cNvGraphicFramePr>
          <p:nvPr/>
        </p:nvGraphicFramePr>
        <p:xfrm>
          <a:off x="746125" y="3302000"/>
          <a:ext cx="1323975" cy="641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4" name="Equation" r:id="rId8" imgW="1323975" imgH="641350" progId="Equation.3">
                  <p:embed/>
                </p:oleObj>
              </mc:Choice>
              <mc:Fallback>
                <p:oleObj name="Equation" r:id="rId8" imgW="1323975" imgH="641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125" y="3302000"/>
                        <a:ext cx="13239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9" title=""/>
          <p:cNvGraphicFramePr>
            <a:graphicFrameLocks noChangeAspect="1"/>
          </p:cNvGraphicFramePr>
          <p:nvPr/>
        </p:nvGraphicFramePr>
        <p:xfrm>
          <a:off x="538163" y="3911600"/>
          <a:ext cx="4033837" cy="1103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5" name="Equation" r:id="rId10" imgW="4033837" imgH="1103313" progId="Equation.3">
                  <p:embed/>
                </p:oleObj>
              </mc:Choice>
              <mc:Fallback>
                <p:oleObj name="Equation" r:id="rId10" imgW="4033837" imgH="1103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163" y="3911600"/>
                        <a:ext cx="4033837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0" title=""/>
          <p:cNvGraphicFramePr>
            <a:graphicFrameLocks noChangeAspect="1"/>
          </p:cNvGraphicFramePr>
          <p:nvPr/>
        </p:nvGraphicFramePr>
        <p:xfrm>
          <a:off x="1638300" y="4999038"/>
          <a:ext cx="2933700" cy="1104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6" name="Equation" r:id="rId12" imgW="2933700" imgH="1104900" progId="Equation.3">
                  <p:embed/>
                </p:oleObj>
              </mc:Choice>
              <mc:Fallback>
                <p:oleObj name="Equation" r:id="rId12" imgW="2933700" imgH="1104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38300" y="4999038"/>
                        <a:ext cx="2933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1" title=""/>
          <p:cNvGraphicFramePr>
            <a:graphicFrameLocks noChangeAspect="1"/>
          </p:cNvGraphicFramePr>
          <p:nvPr/>
        </p:nvGraphicFramePr>
        <p:xfrm>
          <a:off x="762000" y="2549525"/>
          <a:ext cx="842963" cy="590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7" name="Equation" r:id="rId14" imgW="842963" imgH="590550" progId="Equation.3">
                  <p:embed/>
                </p:oleObj>
              </mc:Choice>
              <mc:Fallback>
                <p:oleObj name="Equation" r:id="rId14" imgW="842963" imgH="590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2549525"/>
                        <a:ext cx="8429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4" title=""/>
          <p:cNvGraphicFramePr>
            <a:graphicFrameLocks noChangeAspect="1"/>
          </p:cNvGraphicFramePr>
          <p:nvPr/>
        </p:nvGraphicFramePr>
        <p:xfrm>
          <a:off x="1930400" y="3302000"/>
          <a:ext cx="2616200" cy="641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8" name="Equation" r:id="rId16" imgW="2616200" imgH="641350" progId="Equation.3">
                  <p:embed/>
                </p:oleObj>
              </mc:Choice>
              <mc:Fallback>
                <p:oleObj name="Equation" r:id="rId16" imgW="2616200" imgH="641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30400" y="3302000"/>
                        <a:ext cx="26162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5" title=""/>
          <p:cNvGraphicFramePr>
            <a:graphicFrameLocks noChangeAspect="1"/>
          </p:cNvGraphicFramePr>
          <p:nvPr/>
        </p:nvGraphicFramePr>
        <p:xfrm>
          <a:off x="4430713" y="3378200"/>
          <a:ext cx="4179887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59" name="Equation" r:id="rId18" imgW="4179887" imgH="539750" progId="Equation.3">
                  <p:embed/>
                </p:oleObj>
              </mc:Choice>
              <mc:Fallback>
                <p:oleObj name="Equation" r:id="rId18" imgW="4179887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30713" y="3378200"/>
                        <a:ext cx="41798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6" title=""/>
          <p:cNvGraphicFramePr>
            <a:graphicFrameLocks noChangeAspect="1"/>
          </p:cNvGraphicFramePr>
          <p:nvPr/>
        </p:nvGraphicFramePr>
        <p:xfrm>
          <a:off x="4648200" y="3835400"/>
          <a:ext cx="2016125" cy="128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0" name="Equation" r:id="rId20" imgW="2016125" imgH="1289050" progId="Equation.3">
                  <p:embed/>
                </p:oleObj>
              </mc:Choice>
              <mc:Fallback>
                <p:oleObj name="Equation" r:id="rId20" imgW="2016125" imgH="1289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48200" y="3835400"/>
                        <a:ext cx="2016125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7" title=""/>
          <p:cNvGraphicFramePr>
            <a:graphicFrameLocks noChangeAspect="1"/>
          </p:cNvGraphicFramePr>
          <p:nvPr/>
        </p:nvGraphicFramePr>
        <p:xfrm>
          <a:off x="4648200" y="4941888"/>
          <a:ext cx="1858963" cy="1190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1" name="Equation" r:id="rId22" imgW="1858963" imgH="1190625" progId="Equation.3">
                  <p:embed/>
                </p:oleObj>
              </mc:Choice>
              <mc:Fallback>
                <p:oleObj name="Equation" r:id="rId22" imgW="1858963" imgH="1190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648200" y="4941888"/>
                        <a:ext cx="185896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9" title=""/>
          <p:cNvGraphicFramePr>
            <a:graphicFrameLocks noChangeAspect="1"/>
          </p:cNvGraphicFramePr>
          <p:nvPr/>
        </p:nvGraphicFramePr>
        <p:xfrm>
          <a:off x="838200" y="1884363"/>
          <a:ext cx="2152650" cy="569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2" name="Equation" r:id="rId24" imgW="2152650" imgH="569912" progId="Equation.3">
                  <p:embed/>
                </p:oleObj>
              </mc:Choice>
              <mc:Fallback>
                <p:oleObj name="Equation" r:id="rId24" imgW="2152650" imgH="5699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8200" y="1884363"/>
                        <a:ext cx="21526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20" title=""/>
          <p:cNvGraphicFramePr>
            <a:graphicFrameLocks noChangeAspect="1"/>
          </p:cNvGraphicFramePr>
          <p:nvPr/>
        </p:nvGraphicFramePr>
        <p:xfrm>
          <a:off x="1828800" y="1235075"/>
          <a:ext cx="3408363" cy="666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3" name="Equation" r:id="rId26" imgW="3408363" imgH="666750" progId="Equation.3">
                  <p:embed/>
                </p:oleObj>
              </mc:Choice>
              <mc:Fallback>
                <p:oleObj name="Equation" r:id="rId26" imgW="3408363" imgH="666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828800" y="1235075"/>
                        <a:ext cx="34083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21" title=""/>
          <p:cNvGraphicFramePr>
            <a:graphicFrameLocks noChangeAspect="1"/>
          </p:cNvGraphicFramePr>
          <p:nvPr/>
        </p:nvGraphicFramePr>
        <p:xfrm>
          <a:off x="6477000" y="4298950"/>
          <a:ext cx="760413" cy="415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4" name="Equation" r:id="rId28" imgW="760413" imgH="415925" progId="Equation.3">
                  <p:embed/>
                </p:oleObj>
              </mc:Choice>
              <mc:Fallback>
                <p:oleObj name="Equation" r:id="rId28" imgW="760413" imgH="415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477000" y="4298950"/>
                        <a:ext cx="7604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22" title=""/>
          <p:cNvGraphicFramePr>
            <a:graphicFrameLocks noChangeAspect="1"/>
          </p:cNvGraphicFramePr>
          <p:nvPr/>
        </p:nvGraphicFramePr>
        <p:xfrm>
          <a:off x="6521450" y="5270500"/>
          <a:ext cx="946150" cy="49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5" name="Equation" r:id="rId30" imgW="946150" imgH="490538" progId="Equation.3">
                  <p:embed/>
                </p:oleObj>
              </mc:Choice>
              <mc:Fallback>
                <p:oleObj name="Equation" r:id="rId30" imgW="946150" imgH="490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21450" y="5270500"/>
                        <a:ext cx="9461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24" title=""/>
          <p:cNvGraphicFramePr>
            <a:graphicFrameLocks noChangeAspect="1"/>
          </p:cNvGraphicFramePr>
          <p:nvPr/>
        </p:nvGraphicFramePr>
        <p:xfrm>
          <a:off x="1676400" y="2549525"/>
          <a:ext cx="3313113" cy="590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6" name="Equation" r:id="rId32" imgW="3313113" imgH="590550" progId="Equation.3">
                  <p:embed/>
                </p:oleObj>
              </mc:Choice>
              <mc:Fallback>
                <p:oleObj name="Equation" r:id="rId32" imgW="3313113" imgH="590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676400" y="2549525"/>
                        <a:ext cx="33131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25" title=""/>
          <p:cNvGraphicFramePr>
            <a:graphicFrameLocks noChangeAspect="1"/>
          </p:cNvGraphicFramePr>
          <p:nvPr/>
        </p:nvGraphicFramePr>
        <p:xfrm>
          <a:off x="3336925" y="701675"/>
          <a:ext cx="4283075" cy="650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7" name="Equation" r:id="rId34" imgW="4283075" imgH="650875" progId="Equation.3">
                  <p:embed/>
                </p:oleObj>
              </mc:Choice>
              <mc:Fallback>
                <p:oleObj name="Equation" r:id="rId34" imgW="4283075" imgH="650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336925" y="701675"/>
                        <a:ext cx="42830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923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/>
      <p:bldP spid="92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 title=""/>
          <p:cNvGraphicFramePr>
            <a:graphicFrameLocks noChangeAspect="1"/>
          </p:cNvGraphicFramePr>
          <p:nvPr/>
        </p:nvGraphicFramePr>
        <p:xfrm>
          <a:off x="395288" y="765175"/>
          <a:ext cx="6467475" cy="519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69" name="Equation" r:id="rId4" imgW="6467475" imgH="519113" progId="Equation.3">
                  <p:embed/>
                </p:oleObj>
              </mc:Choice>
              <mc:Fallback>
                <p:oleObj name="Equation" r:id="rId4" imgW="6467475" imgH="519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765175"/>
                        <a:ext cx="64674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 title=""/>
          <p:cNvGraphicFramePr>
            <a:graphicFrameLocks noChangeAspect="1"/>
          </p:cNvGraphicFramePr>
          <p:nvPr/>
        </p:nvGraphicFramePr>
        <p:xfrm>
          <a:off x="633413" y="2968625"/>
          <a:ext cx="5919787" cy="612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0" name="Equation" r:id="rId6" imgW="5919787" imgH="612775" progId="Equation.3">
                  <p:embed/>
                </p:oleObj>
              </mc:Choice>
              <mc:Fallback>
                <p:oleObj name="Equation" r:id="rId6" imgW="5919787" imgH="612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3413" y="2968625"/>
                        <a:ext cx="59197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Freeform 6" title=""/>
          <p:cNvSpPr/>
          <p:nvPr/>
        </p:nvSpPr>
        <p:spPr bwMode="auto">
          <a:xfrm>
            <a:off x="6289675" y="1485900"/>
            <a:ext cx="2481263" cy="1063625"/>
          </a:xfrm>
          <a:custGeom>
            <a:gdLst>
              <a:gd name="GT0" fmla="+- l w 0"/>
              <a:gd name="GT1" fmla="+- t h 0"/>
            </a:gdLst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GT0" b="GT1"/>
            <a:pathLst>
              <a:path w="1563" h="670">
                <a:moveTo>
                  <a:pt x="0" y="670"/>
                </a:moveTo>
                <a:cubicBezTo>
                  <a:pt x="22" y="628"/>
                  <a:pt x="94" y="484"/>
                  <a:pt x="131" y="416"/>
                </a:cubicBezTo>
                <a:cubicBezTo>
                  <a:pt x="168" y="348"/>
                  <a:pt x="182" y="322"/>
                  <a:pt x="220" y="261"/>
                </a:cubicBezTo>
                <a:cubicBezTo>
                  <a:pt x="258" y="200"/>
                  <a:pt x="314" y="88"/>
                  <a:pt x="358" y="50"/>
                </a:cubicBezTo>
                <a:cubicBezTo>
                  <a:pt x="402" y="12"/>
                  <a:pt x="433" y="0"/>
                  <a:pt x="481" y="34"/>
                </a:cubicBezTo>
                <a:cubicBezTo>
                  <a:pt x="529" y="68"/>
                  <a:pt x="585" y="187"/>
                  <a:pt x="643" y="253"/>
                </a:cubicBezTo>
                <a:cubicBezTo>
                  <a:pt x="701" y="319"/>
                  <a:pt x="778" y="387"/>
                  <a:pt x="830" y="432"/>
                </a:cubicBezTo>
                <a:cubicBezTo>
                  <a:pt x="882" y="477"/>
                  <a:pt x="882" y="489"/>
                  <a:pt x="952" y="523"/>
                </a:cubicBezTo>
                <a:cubicBezTo>
                  <a:pt x="1022" y="557"/>
                  <a:pt x="1148" y="611"/>
                  <a:pt x="1250" y="634"/>
                </a:cubicBezTo>
                <a:cubicBezTo>
                  <a:pt x="1352" y="657"/>
                  <a:pt x="1498" y="656"/>
                  <a:pt x="1563" y="66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cxnSp>
        <p:nvCxnSpPr>
          <p:cNvPr id="10250" name="Line 7" title=""/>
          <p:cNvCxnSpPr/>
          <p:nvPr/>
        </p:nvCxnSpPr>
        <p:spPr>
          <a:xfrm>
            <a:off x="6140450" y="2576513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0251" name="Line 8" title=""/>
          <p:cNvCxnSpPr/>
          <p:nvPr/>
        </p:nvCxnSpPr>
        <p:spPr>
          <a:xfrm flipH="1" flipV="1">
            <a:off x="6292850" y="1281113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0252" name="Line 9" title=""/>
          <p:cNvCxnSpPr/>
          <p:nvPr/>
        </p:nvCxnSpPr>
        <p:spPr>
          <a:xfrm flipH="1">
            <a:off x="7740650" y="2271713"/>
            <a:ext cx="0" cy="304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0253" name="Line 10" title=""/>
          <p:cNvCxnSpPr/>
          <p:nvPr/>
        </p:nvCxnSpPr>
        <p:spPr>
          <a:xfrm flipH="1">
            <a:off x="7893050" y="2347913"/>
            <a:ext cx="0" cy="228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0254" name="Line 11" title=""/>
          <p:cNvCxnSpPr/>
          <p:nvPr/>
        </p:nvCxnSpPr>
        <p:spPr>
          <a:xfrm flipH="1">
            <a:off x="8045450" y="2424113"/>
            <a:ext cx="0" cy="1524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0255" name="Line 12" title=""/>
          <p:cNvCxnSpPr/>
          <p:nvPr/>
        </p:nvCxnSpPr>
        <p:spPr>
          <a:xfrm flipH="1">
            <a:off x="8197850" y="2500313"/>
            <a:ext cx="0" cy="76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aphicFrame>
        <p:nvGraphicFramePr>
          <p:cNvPr id="10245" name="Object 13" title=""/>
          <p:cNvGraphicFramePr>
            <a:graphicFrameLocks noChangeAspect="1"/>
          </p:cNvGraphicFramePr>
          <p:nvPr/>
        </p:nvGraphicFramePr>
        <p:xfrm>
          <a:off x="8015288" y="1874838"/>
          <a:ext cx="365125" cy="33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1" name="Equation" r:id="rId8" imgW="365125" imgH="336550" progId="Equation.3">
                  <p:embed/>
                </p:oleObj>
              </mc:Choice>
              <mc:Fallback>
                <p:oleObj name="Equation" r:id="rId8" imgW="365125" imgH="336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15288" y="1874838"/>
                        <a:ext cx="3651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4" title=""/>
          <p:cNvGraphicFramePr>
            <a:graphicFrameLocks noChangeAspect="1"/>
          </p:cNvGraphicFramePr>
          <p:nvPr/>
        </p:nvGraphicFramePr>
        <p:xfrm>
          <a:off x="7251700" y="2544763"/>
          <a:ext cx="536575" cy="596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2" name="Equation" r:id="rId10" imgW="536575" imgH="596900" progId="Equation.3">
                  <p:embed/>
                </p:oleObj>
              </mc:Choice>
              <mc:Fallback>
                <p:oleObj name="Equation" r:id="rId10" imgW="536575" imgH="596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51700" y="2544763"/>
                        <a:ext cx="5365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56" name="Line 15" title=""/>
          <p:cNvCxnSpPr/>
          <p:nvPr/>
        </p:nvCxnSpPr>
        <p:spPr>
          <a:xfrm flipV="1">
            <a:off x="7969250" y="2119313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/>
          </a:ln>
        </p:spPr>
      </p:cxnSp>
      <p:graphicFrame>
        <p:nvGraphicFramePr>
          <p:cNvPr id="10247" name="Object 16" title=""/>
          <p:cNvGraphicFramePr>
            <a:graphicFrameLocks noChangeAspect="1"/>
          </p:cNvGraphicFramePr>
          <p:nvPr/>
        </p:nvGraphicFramePr>
        <p:xfrm>
          <a:off x="557213" y="3756025"/>
          <a:ext cx="6757987" cy="1401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3" name="Equation" r:id="rId12" imgW="6757987" imgH="1401763" progId="Equation.3">
                  <p:embed/>
                </p:oleObj>
              </mc:Choice>
              <mc:Fallback>
                <p:oleObj name="Equation" r:id="rId12" imgW="6757987" imgH="1401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7213" y="3756025"/>
                        <a:ext cx="6757987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57" name="Line 17" title=""/>
          <p:cNvCxnSpPr/>
          <p:nvPr/>
        </p:nvCxnSpPr>
        <p:spPr>
          <a:xfrm flipH="1">
            <a:off x="7512050" y="2119313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</a:ln>
        </p:spPr>
      </p:cxnSp>
      <p:graphicFrame>
        <p:nvGraphicFramePr>
          <p:cNvPr id="10248" name="Object 20" title=""/>
          <p:cNvGraphicFramePr>
            <a:graphicFrameLocks noChangeAspect="1"/>
          </p:cNvGraphicFramePr>
          <p:nvPr/>
        </p:nvGraphicFramePr>
        <p:xfrm>
          <a:off x="1547813" y="1700213"/>
          <a:ext cx="3810000" cy="723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4" name="Equation" r:id="rId14" imgW="3810000" imgH="723900" progId="Equation.3">
                  <p:embed/>
                </p:oleObj>
              </mc:Choice>
              <mc:Fallback>
                <p:oleObj name="Equation" r:id="rId14" imgW="3810000" imgH="723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47813" y="1700213"/>
                        <a:ext cx="3810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025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 title=""/>
          <p:cNvGraphicFramePr>
            <a:graphicFrameLocks noChangeAspect="1"/>
          </p:cNvGraphicFramePr>
          <p:nvPr/>
        </p:nvGraphicFramePr>
        <p:xfrm>
          <a:off x="598488" y="1196975"/>
          <a:ext cx="8316912" cy="614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6" name="Equation" r:id="rId4" imgW="8316912" imgH="614363" progId="Equation.3">
                  <p:embed/>
                </p:oleObj>
              </mc:Choice>
              <mc:Fallback>
                <p:oleObj name="Equation" r:id="rId4" imgW="8316912" imgH="614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488" y="1196975"/>
                        <a:ext cx="831691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6" title=""/>
          <p:cNvSpPr txBox="1"/>
          <p:nvPr/>
        </p:nvSpPr>
        <p:spPr>
          <a:xfrm>
            <a:off x="533400" y="700088"/>
            <a:ext cx="914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1268" name="Object 7" title=""/>
          <p:cNvGraphicFramePr>
            <a:graphicFrameLocks noChangeAspect="1"/>
          </p:cNvGraphicFramePr>
          <p:nvPr/>
        </p:nvGraphicFramePr>
        <p:xfrm>
          <a:off x="630238" y="1795463"/>
          <a:ext cx="4556125" cy="973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7" name="Equation" r:id="rId6" imgW="4556125" imgH="973137" progId="Equation.3">
                  <p:embed/>
                </p:oleObj>
              </mc:Choice>
              <mc:Fallback>
                <p:oleObj name="Equation" r:id="rId6" imgW="4556125" imgH="973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238" y="1795463"/>
                        <a:ext cx="45561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8" title=""/>
          <p:cNvSpPr txBox="1"/>
          <p:nvPr/>
        </p:nvSpPr>
        <p:spPr>
          <a:xfrm>
            <a:off x="609600" y="3032125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11269" name="Object 9" title=""/>
          <p:cNvGraphicFramePr>
            <a:graphicFrameLocks noChangeAspect="1"/>
          </p:cNvGraphicFramePr>
          <p:nvPr/>
        </p:nvGraphicFramePr>
        <p:xfrm>
          <a:off x="1401763" y="2862263"/>
          <a:ext cx="4084637" cy="890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8" name="Equation" r:id="rId8" imgW="4084637" imgH="890587" progId="Equation.3">
                  <p:embed/>
                </p:oleObj>
              </mc:Choice>
              <mc:Fallback>
                <p:oleObj name="Equation" r:id="rId8" imgW="4084637" imgH="890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1763" y="2862263"/>
                        <a:ext cx="408463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" title=""/>
          <p:cNvGraphicFramePr>
            <a:graphicFrameLocks noChangeAspect="1"/>
          </p:cNvGraphicFramePr>
          <p:nvPr/>
        </p:nvGraphicFramePr>
        <p:xfrm>
          <a:off x="5518150" y="3108325"/>
          <a:ext cx="1949450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79" name="Equation" r:id="rId10" imgW="1949450" imgH="466725" progId="Equation.3">
                  <p:embed/>
                </p:oleObj>
              </mc:Choice>
              <mc:Fallback>
                <p:oleObj name="Equation" r:id="rId10" imgW="1949450" imgH="466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18150" y="3108325"/>
                        <a:ext cx="19494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1" title=""/>
          <p:cNvGraphicFramePr>
            <a:graphicFrameLocks noChangeAspect="1"/>
          </p:cNvGraphicFramePr>
          <p:nvPr/>
        </p:nvGraphicFramePr>
        <p:xfrm>
          <a:off x="1447800" y="3776663"/>
          <a:ext cx="3667125" cy="973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0" name="Equation" r:id="rId12" imgW="3667125" imgH="973137" progId="Equation.3">
                  <p:embed/>
                </p:oleObj>
              </mc:Choice>
              <mc:Fallback>
                <p:oleObj name="Equation" r:id="rId12" imgW="3667125" imgH="973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7800" y="3776663"/>
                        <a:ext cx="36671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2" title=""/>
          <p:cNvGraphicFramePr>
            <a:graphicFrameLocks noChangeAspect="1"/>
          </p:cNvGraphicFramePr>
          <p:nvPr/>
        </p:nvGraphicFramePr>
        <p:xfrm>
          <a:off x="3886200" y="1804988"/>
          <a:ext cx="99060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1" name="Equation" r:id="rId14" imgW="990600" imgH="523875" progId="Equation.3">
                  <p:embed/>
                </p:oleObj>
              </mc:Choice>
              <mc:Fallback>
                <p:oleObj name="Equation" r:id="rId14" imgW="99060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86200" y="1804988"/>
                        <a:ext cx="99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1285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 title=""/>
          <p:cNvGraphicFramePr>
            <a:graphicFrameLocks noChangeAspect="1"/>
          </p:cNvGraphicFramePr>
          <p:nvPr/>
        </p:nvGraphicFramePr>
        <p:xfrm>
          <a:off x="490538" y="609600"/>
          <a:ext cx="2127250" cy="582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3" name="公式" r:id="rId4" imgW="2127250" imgH="582613" progId="Equation.3">
                  <p:embed/>
                </p:oleObj>
              </mc:Choice>
              <mc:Fallback>
                <p:oleObj name="公式" r:id="rId4" imgW="2127250" imgH="582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538" y="609600"/>
                        <a:ext cx="21272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 title=""/>
          <p:cNvGraphicFramePr>
            <a:graphicFrameLocks noChangeAspect="1"/>
          </p:cNvGraphicFramePr>
          <p:nvPr/>
        </p:nvGraphicFramePr>
        <p:xfrm>
          <a:off x="630238" y="1217613"/>
          <a:ext cx="7751762" cy="534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4" name="Equation" r:id="rId6" imgW="7751762" imgH="534987" progId="Equation.3">
                  <p:embed/>
                </p:oleObj>
              </mc:Choice>
              <mc:Fallback>
                <p:oleObj name="Equation" r:id="rId6" imgW="7751762" imgH="534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238" y="1217613"/>
                        <a:ext cx="775176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 title=""/>
          <p:cNvGraphicFramePr>
            <a:graphicFrameLocks noChangeAspect="1"/>
          </p:cNvGraphicFramePr>
          <p:nvPr/>
        </p:nvGraphicFramePr>
        <p:xfrm>
          <a:off x="544513" y="3276600"/>
          <a:ext cx="5932487" cy="481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5" name="Equation" r:id="rId8" imgW="5932487" imgH="481013" progId="Equation.3">
                  <p:embed/>
                </p:oleObj>
              </mc:Choice>
              <mc:Fallback>
                <p:oleObj name="Equation" r:id="rId8" imgW="5932487" imgH="481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4513" y="3276600"/>
                        <a:ext cx="59324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 title=""/>
          <p:cNvGraphicFramePr>
            <a:graphicFrameLocks noChangeAspect="1"/>
          </p:cNvGraphicFramePr>
          <p:nvPr/>
        </p:nvGraphicFramePr>
        <p:xfrm>
          <a:off x="596900" y="4573588"/>
          <a:ext cx="4813300" cy="563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6" name="Equation" r:id="rId10" imgW="4813300" imgH="563562" progId="Equation.3">
                  <p:embed/>
                </p:oleObj>
              </mc:Choice>
              <mc:Fallback>
                <p:oleObj name="Equation" r:id="rId10" imgW="4813300" imgH="5635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6900" y="4573588"/>
                        <a:ext cx="48133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 title=""/>
          <p:cNvGraphicFramePr>
            <a:graphicFrameLocks noChangeAspect="1"/>
          </p:cNvGraphicFramePr>
          <p:nvPr/>
        </p:nvGraphicFramePr>
        <p:xfrm>
          <a:off x="533400" y="5410200"/>
          <a:ext cx="3733800" cy="434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7" name="Equation" r:id="rId12" imgW="3733800" imgH="434975" progId="Equation.3">
                  <p:embed/>
                </p:oleObj>
              </mc:Choice>
              <mc:Fallback>
                <p:oleObj name="Equation" r:id="rId12" imgW="3733800" imgH="434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3400" y="5410200"/>
                        <a:ext cx="3733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9" title=""/>
          <p:cNvGraphicFramePr>
            <a:graphicFrameLocks noChangeAspect="1"/>
          </p:cNvGraphicFramePr>
          <p:nvPr/>
        </p:nvGraphicFramePr>
        <p:xfrm>
          <a:off x="503238" y="6003925"/>
          <a:ext cx="3459162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88" name="Equation" r:id="rId14" imgW="3459162" imgH="523875" progId="Equation.3">
                  <p:embed/>
                </p:oleObj>
              </mc:Choice>
              <mc:Fallback>
                <p:oleObj name="Equation" r:id="rId14" imgW="3459162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3238" y="6003925"/>
                        <a:ext cx="34591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8" name="Group 10" title=""/>
          <p:cNvGrpSpPr/>
          <p:nvPr/>
        </p:nvGrpSpPr>
        <p:grpSpPr>
          <a:xfrm>
            <a:off x="6400800" y="3352800"/>
            <a:ext cx="2438400" cy="1663700"/>
            <a:chOff x="4032" y="2112"/>
            <a:chExt cx="1536" cy="1048"/>
          </a:xfrm>
        </p:grpSpPr>
        <p:cxnSp>
          <p:nvCxnSpPr>
            <p:cNvPr id="13331" name="Line 11" title=""/>
            <p:cNvCxnSpPr/>
            <p:nvPr/>
          </p:nvCxnSpPr>
          <p:spPr>
            <a:xfrm>
              <a:off x="4080" y="2928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13332" name="Line 12" title=""/>
            <p:cNvCxnSpPr/>
            <p:nvPr/>
          </p:nvCxnSpPr>
          <p:spPr>
            <a:xfrm flipH="1" flipV="1">
              <a:off x="4752" y="211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/>
            </a:ln>
          </p:spPr>
        </p:cxnSp>
        <p:sp>
          <p:nvSpPr>
            <p:cNvPr id="13333" name="Freeform 13" title=""/>
            <p:cNvSpPr/>
            <p:nvPr/>
          </p:nvSpPr>
          <p:spPr bwMode="auto">
            <a:xfrm>
              <a:off x="4032" y="2400"/>
              <a:ext cx="1485" cy="456"/>
            </a:xfrm>
            <a:custGeom>
              <a:gdLst>
                <a:gd name="GT0" fmla="+- l w 0"/>
                <a:gd name="GT1" fmla="+- t h 0"/>
              </a:gdLst>
              <a:cxnLst>
                <a:cxn ang="0">
                  <a:pos x="0" y="456"/>
                </a:cxn>
                <a:cxn ang="0">
                  <a:pos x="285" y="391"/>
                </a:cxn>
                <a:cxn ang="0">
                  <a:pos x="464" y="228"/>
                </a:cxn>
                <a:cxn ang="0">
                  <a:pos x="586" y="66"/>
                </a:cxn>
                <a:cxn ang="0">
                  <a:pos x="716" y="0"/>
                </a:cxn>
                <a:cxn ang="0">
                  <a:pos x="830" y="66"/>
                </a:cxn>
                <a:cxn ang="0">
                  <a:pos x="903" y="163"/>
                </a:cxn>
                <a:cxn ang="0">
                  <a:pos x="996" y="277"/>
                </a:cxn>
                <a:cxn ang="0">
                  <a:pos x="1118" y="350"/>
                </a:cxn>
                <a:cxn ang="0">
                  <a:pos x="1387" y="432"/>
                </a:cxn>
                <a:cxn ang="0">
                  <a:pos x="1289" y="407"/>
                </a:cxn>
                <a:cxn ang="0">
                  <a:pos x="1485" y="448"/>
                </a:cxn>
              </a:cxnLst>
              <a:rect l="l" t="t" r="GT0" b="GT1"/>
              <a:pathLst>
                <a:path w="1485" h="456">
                  <a:moveTo>
                    <a:pt x="0" y="456"/>
                  </a:moveTo>
                  <a:cubicBezTo>
                    <a:pt x="47" y="445"/>
                    <a:pt x="208" y="429"/>
                    <a:pt x="285" y="391"/>
                  </a:cubicBezTo>
                  <a:cubicBezTo>
                    <a:pt x="362" y="353"/>
                    <a:pt x="414" y="282"/>
                    <a:pt x="464" y="228"/>
                  </a:cubicBezTo>
                  <a:cubicBezTo>
                    <a:pt x="514" y="174"/>
                    <a:pt x="544" y="104"/>
                    <a:pt x="586" y="66"/>
                  </a:cubicBezTo>
                  <a:cubicBezTo>
                    <a:pt x="628" y="28"/>
                    <a:pt x="675" y="0"/>
                    <a:pt x="716" y="0"/>
                  </a:cubicBezTo>
                  <a:cubicBezTo>
                    <a:pt x="757" y="0"/>
                    <a:pt x="799" y="39"/>
                    <a:pt x="830" y="66"/>
                  </a:cubicBezTo>
                  <a:cubicBezTo>
                    <a:pt x="861" y="93"/>
                    <a:pt x="875" y="128"/>
                    <a:pt x="903" y="163"/>
                  </a:cubicBezTo>
                  <a:cubicBezTo>
                    <a:pt x="931" y="198"/>
                    <a:pt x="960" y="246"/>
                    <a:pt x="996" y="277"/>
                  </a:cubicBezTo>
                  <a:cubicBezTo>
                    <a:pt x="1032" y="308"/>
                    <a:pt x="1053" y="324"/>
                    <a:pt x="1118" y="350"/>
                  </a:cubicBezTo>
                  <a:cubicBezTo>
                    <a:pt x="1183" y="376"/>
                    <a:pt x="1359" y="423"/>
                    <a:pt x="1387" y="432"/>
                  </a:cubicBezTo>
                  <a:cubicBezTo>
                    <a:pt x="1415" y="441"/>
                    <a:pt x="1273" y="404"/>
                    <a:pt x="1289" y="407"/>
                  </a:cubicBezTo>
                  <a:cubicBezTo>
                    <a:pt x="1305" y="410"/>
                    <a:pt x="1444" y="440"/>
                    <a:pt x="1485" y="44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3334" name="Line 14" title=""/>
            <p:cNvCxnSpPr/>
            <p:nvPr/>
          </p:nvCxnSpPr>
          <p:spPr>
            <a:xfrm flipH="1">
              <a:off x="5040" y="2688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</a:ln>
          </p:spPr>
        </p:cxnSp>
        <p:cxnSp>
          <p:nvCxnSpPr>
            <p:cNvPr id="13335" name="Line 15" title=""/>
            <p:cNvCxnSpPr/>
            <p:nvPr/>
          </p:nvCxnSpPr>
          <p:spPr>
            <a:xfrm flipH="1">
              <a:off x="5136" y="2736"/>
              <a:ext cx="0" cy="19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3336" name="Line 16" title=""/>
            <p:cNvCxnSpPr/>
            <p:nvPr/>
          </p:nvCxnSpPr>
          <p:spPr>
            <a:xfrm flipH="1">
              <a:off x="5232" y="2784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3337" name="Line 17" title=""/>
            <p:cNvCxnSpPr/>
            <p:nvPr/>
          </p:nvCxnSpPr>
          <p:spPr>
            <a:xfrm flipH="1">
              <a:off x="5328" y="2832"/>
              <a:ext cx="0" cy="96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graphicFrame>
          <p:nvGraphicFramePr>
            <p:cNvPr id="13325" name="Object 18" title=""/>
            <p:cNvGraphicFramePr>
              <a:graphicFrameLocks noChangeAspect="1"/>
            </p:cNvGraphicFramePr>
            <p:nvPr/>
          </p:nvGraphicFramePr>
          <p:xfrm>
            <a:off x="5213" y="2487"/>
            <a:ext cx="231" cy="21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589" name="Equation" r:id="rId16" imgW="366712" imgH="334962" progId="Equation.3">
                    <p:embed/>
                  </p:oleObj>
                </mc:Choice>
                <mc:Fallback>
                  <p:oleObj name="Equation" r:id="rId16" imgW="366712" imgH="33496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13" y="2487"/>
                          <a:ext cx="23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338" name="Line 19" title=""/>
            <p:cNvCxnSpPr/>
            <p:nvPr/>
          </p:nvCxnSpPr>
          <p:spPr>
            <a:xfrm flipV="1">
              <a:off x="5184" y="2640"/>
              <a:ext cx="14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/>
            </a:ln>
          </p:spPr>
        </p:cxnSp>
        <p:graphicFrame>
          <p:nvGraphicFramePr>
            <p:cNvPr id="13326" name="Object 20" title=""/>
            <p:cNvGraphicFramePr>
              <a:graphicFrameLocks noChangeAspect="1"/>
            </p:cNvGraphicFramePr>
            <p:nvPr/>
          </p:nvGraphicFramePr>
          <p:xfrm>
            <a:off x="4903" y="2911"/>
            <a:ext cx="412" cy="24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590" name="Equation" r:id="rId18" imgW="654050" imgH="395288" progId="Equation.3">
                    <p:embed/>
                  </p:oleObj>
                </mc:Choice>
                <mc:Fallback>
                  <p:oleObj name="Equation" r:id="rId18" imgW="654050" imgH="3952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03" y="2911"/>
                          <a:ext cx="41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339" name="Line 21" title=""/>
            <p:cNvCxnSpPr/>
            <p:nvPr/>
          </p:nvCxnSpPr>
          <p:spPr>
            <a:xfrm flipH="1">
              <a:off x="4416" y="2736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</a:ln>
          </p:spPr>
        </p:cxnSp>
        <p:graphicFrame>
          <p:nvGraphicFramePr>
            <p:cNvPr id="13327" name="Object 22" title=""/>
            <p:cNvGraphicFramePr>
              <a:graphicFrameLocks noChangeAspect="1"/>
            </p:cNvGraphicFramePr>
            <p:nvPr/>
          </p:nvGraphicFramePr>
          <p:xfrm>
            <a:off x="4174" y="2907"/>
            <a:ext cx="517" cy="25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591" name="Equation" r:id="rId20" imgW="820738" imgH="400050" progId="Equation.3">
                    <p:embed/>
                  </p:oleObj>
                </mc:Choice>
                <mc:Fallback>
                  <p:oleObj name="Equation" r:id="rId20" imgW="820738" imgH="4000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74" y="2907"/>
                          <a:ext cx="51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1" name="Object 25" title=""/>
          <p:cNvGraphicFramePr>
            <a:graphicFrameLocks noChangeAspect="1"/>
          </p:cNvGraphicFramePr>
          <p:nvPr/>
        </p:nvGraphicFramePr>
        <p:xfrm>
          <a:off x="533400" y="2805113"/>
          <a:ext cx="7977188" cy="48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92" name="Equation" r:id="rId22" imgW="7977188" imgH="484187" progId="Equation.3">
                  <p:embed/>
                </p:oleObj>
              </mc:Choice>
              <mc:Fallback>
                <p:oleObj name="Equation" r:id="rId22" imgW="7977188" imgH="484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33400" y="2805113"/>
                        <a:ext cx="79771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26" title=""/>
          <p:cNvGraphicFramePr>
            <a:graphicFrameLocks noChangeAspect="1"/>
          </p:cNvGraphicFramePr>
          <p:nvPr/>
        </p:nvGraphicFramePr>
        <p:xfrm>
          <a:off x="2000250" y="3840163"/>
          <a:ext cx="3316288" cy="731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93" name="Equation" r:id="rId24" imgW="3316288" imgH="731837" progId="Equation.3">
                  <p:embed/>
                </p:oleObj>
              </mc:Choice>
              <mc:Fallback>
                <p:oleObj name="Equation" r:id="rId24" imgW="3316288" imgH="731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00250" y="3840163"/>
                        <a:ext cx="331628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27" title=""/>
          <p:cNvGraphicFramePr>
            <a:graphicFrameLocks noChangeAspect="1"/>
          </p:cNvGraphicFramePr>
          <p:nvPr/>
        </p:nvGraphicFramePr>
        <p:xfrm>
          <a:off x="4535488" y="5376863"/>
          <a:ext cx="2986087" cy="642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94" name="Equation" r:id="rId26" imgW="2986087" imgH="642937" progId="Equation.3">
                  <p:embed/>
                </p:oleObj>
              </mc:Choice>
              <mc:Fallback>
                <p:oleObj name="Equation" r:id="rId26" imgW="2986087" imgH="6429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35488" y="5376863"/>
                        <a:ext cx="29860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29" title=""/>
          <p:cNvGraphicFramePr>
            <a:graphicFrameLocks noChangeAspect="1"/>
          </p:cNvGraphicFramePr>
          <p:nvPr/>
        </p:nvGraphicFramePr>
        <p:xfrm>
          <a:off x="3203575" y="1649413"/>
          <a:ext cx="1368425" cy="1227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95" name="Equation" r:id="rId28" imgW="1368425" imgH="1227137" progId="Equation.3">
                  <p:embed/>
                </p:oleObj>
              </mc:Choice>
              <mc:Fallback>
                <p:oleObj name="Equation" r:id="rId28" imgW="1368425" imgH="1227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03575" y="1649413"/>
                        <a:ext cx="1368425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3330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Object 3" title=""/>
          <p:cNvGraphicFramePr>
            <a:graphicFrameLocks noChangeAspect="1"/>
          </p:cNvGraphicFramePr>
          <p:nvPr/>
        </p:nvGraphicFramePr>
        <p:xfrm>
          <a:off x="1644650" y="3344863"/>
          <a:ext cx="3081338" cy="5413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96" name="Equation" r:id="rId2" imgW="3081338" imgH="541337" progId="Equation.3">
                  <p:embed/>
                </p:oleObj>
              </mc:Choice>
              <mc:Fallback>
                <p:oleObj name="Equation" r:id="rId2" imgW="3081338" imgH="5413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4650" y="3344863"/>
                        <a:ext cx="30813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 title=""/>
          <p:cNvGraphicFramePr>
            <a:graphicFrameLocks noChangeAspect="1"/>
          </p:cNvGraphicFramePr>
          <p:nvPr/>
        </p:nvGraphicFramePr>
        <p:xfrm>
          <a:off x="609600" y="5843588"/>
          <a:ext cx="946150" cy="454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97" name="Equation" r:id="rId4" imgW="946150" imgH="454025" progId="Equation.3">
                  <p:embed/>
                </p:oleObj>
              </mc:Choice>
              <mc:Fallback>
                <p:oleObj name="Equation" r:id="rId4" imgW="946150" imgH="454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5843588"/>
                        <a:ext cx="9461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 title=""/>
          <p:cNvGraphicFramePr>
            <a:graphicFrameLocks noChangeAspect="1"/>
          </p:cNvGraphicFramePr>
          <p:nvPr/>
        </p:nvGraphicFramePr>
        <p:xfrm>
          <a:off x="601663" y="4038600"/>
          <a:ext cx="5951537" cy="974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98" name="Equation" r:id="rId6" imgW="5951537" imgH="974725" progId="Equation.3">
                  <p:embed/>
                </p:oleObj>
              </mc:Choice>
              <mc:Fallback>
                <p:oleObj name="Equation" r:id="rId6" imgW="5951537" imgH="974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663" y="4038600"/>
                        <a:ext cx="595153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 title=""/>
          <p:cNvGraphicFramePr>
            <a:graphicFrameLocks noChangeAspect="1"/>
          </p:cNvGraphicFramePr>
          <p:nvPr/>
        </p:nvGraphicFramePr>
        <p:xfrm>
          <a:off x="617538" y="5175250"/>
          <a:ext cx="5935662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599" name="Equation" r:id="rId8" imgW="5935662" imgH="539750" progId="Equation.3">
                  <p:embed/>
                </p:oleObj>
              </mc:Choice>
              <mc:Fallback>
                <p:oleObj name="Equation" r:id="rId8" imgW="5935662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538" y="5175250"/>
                        <a:ext cx="59356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 title=""/>
          <p:cNvGraphicFramePr>
            <a:graphicFrameLocks noChangeAspect="1"/>
          </p:cNvGraphicFramePr>
          <p:nvPr/>
        </p:nvGraphicFramePr>
        <p:xfrm>
          <a:off x="785813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00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 title=""/>
          <p:cNvGraphicFramePr>
            <a:graphicFrameLocks noChangeAspect="1"/>
          </p:cNvGraphicFramePr>
          <p:nvPr/>
        </p:nvGraphicFramePr>
        <p:xfrm>
          <a:off x="6477000" y="1211263"/>
          <a:ext cx="2286000" cy="465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01" name="Equation" r:id="rId12" imgW="2286000" imgH="465137" progId="Equation.3">
                  <p:embed/>
                </p:oleObj>
              </mc:Choice>
              <mc:Fallback>
                <p:oleObj name="Equation" r:id="rId12" imgW="2286000" imgH="465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77000" y="1211263"/>
                        <a:ext cx="22860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 title=""/>
          <p:cNvGraphicFramePr>
            <a:graphicFrameLocks noChangeAspect="1"/>
          </p:cNvGraphicFramePr>
          <p:nvPr/>
        </p:nvGraphicFramePr>
        <p:xfrm>
          <a:off x="536575" y="641350"/>
          <a:ext cx="2308225" cy="577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02" name="公式" r:id="rId14" imgW="2308225" imgH="577850" progId="Equation.3">
                  <p:embed/>
                </p:oleObj>
              </mc:Choice>
              <mc:Fallback>
                <p:oleObj name="公式" r:id="rId14" imgW="2308225" imgH="577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6575" y="641350"/>
                        <a:ext cx="23082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" title=""/>
          <p:cNvGraphicFramePr>
            <a:graphicFrameLocks noChangeAspect="1"/>
          </p:cNvGraphicFramePr>
          <p:nvPr/>
        </p:nvGraphicFramePr>
        <p:xfrm>
          <a:off x="609600" y="1165225"/>
          <a:ext cx="5791200" cy="511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03" name="Equation" r:id="rId16" imgW="5791200" imgH="511175" progId="Equation.3">
                  <p:embed/>
                </p:oleObj>
              </mc:Choice>
              <mc:Fallback>
                <p:oleObj name="Equation" r:id="rId16" imgW="5791200" imgH="511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600" y="1165225"/>
                        <a:ext cx="5791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1" title=""/>
          <p:cNvGraphicFramePr>
            <a:graphicFrameLocks noChangeAspect="1"/>
          </p:cNvGraphicFramePr>
          <p:nvPr/>
        </p:nvGraphicFramePr>
        <p:xfrm>
          <a:off x="692150" y="2747963"/>
          <a:ext cx="6242050" cy="492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04" name="Equation" r:id="rId18" imgW="6242050" imgH="492125" progId="Equation.3">
                  <p:embed/>
                </p:oleObj>
              </mc:Choice>
              <mc:Fallback>
                <p:oleObj name="Equation" r:id="rId18" imgW="6242050" imgH="492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2150" y="2747963"/>
                        <a:ext cx="62420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2" title=""/>
          <p:cNvGraphicFramePr>
            <a:graphicFrameLocks noChangeAspect="1"/>
          </p:cNvGraphicFramePr>
          <p:nvPr/>
        </p:nvGraphicFramePr>
        <p:xfrm>
          <a:off x="2344738" y="1660525"/>
          <a:ext cx="2074862" cy="1184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05" name="Equation" r:id="rId20" imgW="2074862" imgH="1184275" progId="Equation.3">
                  <p:embed/>
                </p:oleObj>
              </mc:Choice>
              <mc:Fallback>
                <p:oleObj name="Equation" r:id="rId20" imgW="2074862" imgH="1184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44738" y="1660525"/>
                        <a:ext cx="207486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3" title=""/>
          <p:cNvGraphicFramePr>
            <a:graphicFrameLocks noChangeAspect="1"/>
          </p:cNvGraphicFramePr>
          <p:nvPr/>
        </p:nvGraphicFramePr>
        <p:xfrm>
          <a:off x="4768850" y="1897063"/>
          <a:ext cx="3689350" cy="44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06" name="Equation" r:id="rId22" imgW="3689350" imgH="447675" progId="Equation.3">
                  <p:embed/>
                </p:oleObj>
              </mc:Choice>
              <mc:Fallback>
                <p:oleObj name="Equation" r:id="rId22" imgW="3689350" imgH="447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68850" y="1897063"/>
                        <a:ext cx="3689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8" name="Group 14" title=""/>
          <p:cNvGrpSpPr/>
          <p:nvPr/>
        </p:nvGrpSpPr>
        <p:grpSpPr>
          <a:xfrm>
            <a:off x="6781800" y="4419600"/>
            <a:ext cx="2362200" cy="1806575"/>
            <a:chOff x="4272" y="2784"/>
            <a:chExt cx="1488" cy="1138"/>
          </a:xfrm>
        </p:grpSpPr>
        <p:sp>
          <p:nvSpPr>
            <p:cNvPr id="15382" name="Freeform 15" title=""/>
            <p:cNvSpPr/>
            <p:nvPr/>
          </p:nvSpPr>
          <p:spPr bwMode="auto">
            <a:xfrm>
              <a:off x="4366" y="2864"/>
              <a:ext cx="1282" cy="719"/>
            </a:xfrm>
            <a:custGeom>
              <a:gdLst>
                <a:gd name="GT0" fmla="+- l w 0"/>
                <a:gd name="GT1" fmla="+- t h 0"/>
              </a:gdLst>
              <a:cxnLst>
                <a:cxn ang="0">
                  <a:pos x="0" y="719"/>
                </a:cxn>
                <a:cxn ang="0">
                  <a:pos x="117" y="444"/>
                </a:cxn>
                <a:cxn ang="0">
                  <a:pos x="239" y="94"/>
                </a:cxn>
                <a:cxn ang="0">
                  <a:pos x="410" y="45"/>
                </a:cxn>
                <a:cxn ang="0">
                  <a:pos x="638" y="362"/>
                </a:cxn>
                <a:cxn ang="0">
                  <a:pos x="817" y="525"/>
                </a:cxn>
                <a:cxn ang="0">
                  <a:pos x="947" y="590"/>
                </a:cxn>
                <a:cxn ang="0">
                  <a:pos x="1256" y="663"/>
                </a:cxn>
                <a:cxn ang="0">
                  <a:pos x="1102" y="631"/>
                </a:cxn>
              </a:cxnLst>
              <a:rect l="l" t="t" r="GT0" b="GT1"/>
              <a:pathLst>
                <a:path w="1282" h="719">
                  <a:moveTo>
                    <a:pt x="0" y="719"/>
                  </a:moveTo>
                  <a:cubicBezTo>
                    <a:pt x="19" y="673"/>
                    <a:pt x="77" y="548"/>
                    <a:pt x="117" y="444"/>
                  </a:cubicBezTo>
                  <a:cubicBezTo>
                    <a:pt x="157" y="340"/>
                    <a:pt x="190" y="160"/>
                    <a:pt x="239" y="94"/>
                  </a:cubicBezTo>
                  <a:cubicBezTo>
                    <a:pt x="288" y="28"/>
                    <a:pt x="344" y="0"/>
                    <a:pt x="410" y="45"/>
                  </a:cubicBezTo>
                  <a:cubicBezTo>
                    <a:pt x="476" y="90"/>
                    <a:pt x="570" y="282"/>
                    <a:pt x="638" y="362"/>
                  </a:cubicBezTo>
                  <a:cubicBezTo>
                    <a:pt x="706" y="442"/>
                    <a:pt x="766" y="487"/>
                    <a:pt x="817" y="525"/>
                  </a:cubicBezTo>
                  <a:cubicBezTo>
                    <a:pt x="868" y="563"/>
                    <a:pt x="874" y="567"/>
                    <a:pt x="947" y="590"/>
                  </a:cubicBezTo>
                  <a:cubicBezTo>
                    <a:pt x="1020" y="613"/>
                    <a:pt x="1230" y="656"/>
                    <a:pt x="1256" y="663"/>
                  </a:cubicBezTo>
                  <a:cubicBezTo>
                    <a:pt x="1282" y="670"/>
                    <a:pt x="1134" y="638"/>
                    <a:pt x="1102" y="63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15383" name="Line 16" title=""/>
            <p:cNvCxnSpPr/>
            <p:nvPr/>
          </p:nvCxnSpPr>
          <p:spPr>
            <a:xfrm>
              <a:off x="4272" y="3600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15384" name="Line 17" title=""/>
            <p:cNvCxnSpPr/>
            <p:nvPr/>
          </p:nvCxnSpPr>
          <p:spPr>
            <a:xfrm flipH="1" flipV="1">
              <a:off x="4368" y="2784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15385" name="Line 18" title=""/>
            <p:cNvCxnSpPr/>
            <p:nvPr/>
          </p:nvCxnSpPr>
          <p:spPr>
            <a:xfrm flipH="1">
              <a:off x="5280" y="345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5386" name="Line 19" title=""/>
            <p:cNvCxnSpPr/>
            <p:nvPr/>
          </p:nvCxnSpPr>
          <p:spPr>
            <a:xfrm flipH="1">
              <a:off x="5376" y="3456"/>
              <a:ext cx="0" cy="14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5387" name="Line 20" title=""/>
            <p:cNvCxnSpPr/>
            <p:nvPr/>
          </p:nvCxnSpPr>
          <p:spPr>
            <a:xfrm flipH="1">
              <a:off x="5472" y="3504"/>
              <a:ext cx="0" cy="96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5388" name="Line 21" title=""/>
            <p:cNvCxnSpPr/>
            <p:nvPr/>
          </p:nvCxnSpPr>
          <p:spPr>
            <a:xfrm flipH="1">
              <a:off x="5568" y="3552"/>
              <a:ext cx="0" cy="48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graphicFrame>
          <p:nvGraphicFramePr>
            <p:cNvPr id="15376" name="Object 22" title=""/>
            <p:cNvGraphicFramePr>
              <a:graphicFrameLocks noChangeAspect="1"/>
            </p:cNvGraphicFramePr>
            <p:nvPr/>
          </p:nvGraphicFramePr>
          <p:xfrm>
            <a:off x="5453" y="3159"/>
            <a:ext cx="231" cy="21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607" name="Equation" r:id="rId24" imgW="366712" imgH="334962" progId="Equation.3">
                    <p:embed/>
                  </p:oleObj>
                </mc:Choice>
                <mc:Fallback>
                  <p:oleObj name="Equation" r:id="rId24" imgW="366712" imgH="33496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453" y="3159"/>
                          <a:ext cx="23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389" name="Line 23" title=""/>
            <p:cNvCxnSpPr/>
            <p:nvPr/>
          </p:nvCxnSpPr>
          <p:spPr>
            <a:xfrm flipV="1">
              <a:off x="5424" y="3312"/>
              <a:ext cx="14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/>
            </a:ln>
          </p:spPr>
        </p:cxnSp>
        <p:cxnSp>
          <p:nvCxnSpPr>
            <p:cNvPr id="15390" name="Line 24" title=""/>
            <p:cNvCxnSpPr/>
            <p:nvPr/>
          </p:nvCxnSpPr>
          <p:spPr>
            <a:xfrm flipH="1">
              <a:off x="5088" y="331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</a:ln>
          </p:spPr>
        </p:cxnSp>
        <p:cxnSp>
          <p:nvCxnSpPr>
            <p:cNvPr id="15391" name="Line 25" title=""/>
            <p:cNvCxnSpPr/>
            <p:nvPr/>
          </p:nvCxnSpPr>
          <p:spPr>
            <a:xfrm flipH="1">
              <a:off x="5184" y="3408"/>
              <a:ext cx="0" cy="19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graphicFrame>
          <p:nvGraphicFramePr>
            <p:cNvPr id="15377" name="Object 26" title=""/>
            <p:cNvGraphicFramePr>
              <a:graphicFrameLocks noChangeAspect="1"/>
            </p:cNvGraphicFramePr>
            <p:nvPr/>
          </p:nvGraphicFramePr>
          <p:xfrm>
            <a:off x="4899" y="3640"/>
            <a:ext cx="861" cy="28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608" name="Equation" r:id="rId26" imgW="1366838" imgH="447675" progId="Equation.3">
                    <p:embed/>
                  </p:oleObj>
                </mc:Choice>
                <mc:Fallback>
                  <p:oleObj name="Equation" r:id="rId26" imgW="1366838" imgH="44767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899" y="3640"/>
                          <a:ext cx="86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9" name="Text Box 29" title=""/>
          <p:cNvSpPr txBox="1"/>
          <p:nvPr/>
        </p:nvSpPr>
        <p:spPr>
          <a:xfrm>
            <a:off x="533400" y="3276600"/>
            <a:ext cx="1676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定理：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15373" name="Object 31" title=""/>
          <p:cNvGraphicFramePr>
            <a:graphicFrameLocks noChangeAspect="1"/>
          </p:cNvGraphicFramePr>
          <p:nvPr/>
        </p:nvGraphicFramePr>
        <p:xfrm>
          <a:off x="4589463" y="3352800"/>
          <a:ext cx="3563937" cy="541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09" name="Equation" r:id="rId28" imgW="3563937" imgH="541338" progId="Equation.3">
                  <p:embed/>
                </p:oleObj>
              </mc:Choice>
              <mc:Fallback>
                <p:oleObj name="Equation" r:id="rId28" imgW="3563937" imgH="541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89463" y="3352800"/>
                        <a:ext cx="35639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32" title=""/>
          <p:cNvGraphicFramePr>
            <a:graphicFrameLocks noChangeAspect="1"/>
          </p:cNvGraphicFramePr>
          <p:nvPr/>
        </p:nvGraphicFramePr>
        <p:xfrm>
          <a:off x="3429000" y="5810250"/>
          <a:ext cx="2419350" cy="560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0" name="Equation" r:id="rId30" imgW="2419350" imgH="560388" progId="Equation.3">
                  <p:embed/>
                </p:oleObj>
              </mc:Choice>
              <mc:Fallback>
                <p:oleObj name="Equation" r:id="rId30" imgW="2419350" imgH="5603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429000" y="5810250"/>
                        <a:ext cx="24193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33" title=""/>
          <p:cNvGraphicFramePr>
            <a:graphicFrameLocks noChangeAspect="1"/>
          </p:cNvGraphicFramePr>
          <p:nvPr/>
        </p:nvGraphicFramePr>
        <p:xfrm>
          <a:off x="1698625" y="5813425"/>
          <a:ext cx="1806575" cy="511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1" name="Equation" r:id="rId32" imgW="1806575" imgH="511175" progId="Equation.3">
                  <p:embed/>
                </p:oleObj>
              </mc:Choice>
              <mc:Fallback>
                <p:oleObj name="Equation" r:id="rId32" imgW="1806575" imgH="511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698625" y="5813425"/>
                        <a:ext cx="18065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538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6386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 title=""/>
          <p:cNvGraphicFramePr>
            <a:graphicFrameLocks noChangeAspect="1"/>
          </p:cNvGraphicFramePr>
          <p:nvPr/>
        </p:nvGraphicFramePr>
        <p:xfrm>
          <a:off x="609600" y="3205163"/>
          <a:ext cx="4724400" cy="985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3" name="Equation" r:id="rId4" imgW="4724400" imgH="985837" progId="Equation.3">
                  <p:embed/>
                </p:oleObj>
              </mc:Choice>
              <mc:Fallback>
                <p:oleObj name="Equation" r:id="rId4" imgW="4724400" imgH="985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3205163"/>
                        <a:ext cx="47244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4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Rectangle 7" title=""/>
          <p:cNvSpPr/>
          <p:nvPr/>
        </p:nvSpPr>
        <p:spPr>
          <a:xfrm>
            <a:off x="7127875" y="644525"/>
            <a:ext cx="1514475" cy="346075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600">
                <a:latin typeface="Times New Roman" charset="0"/>
              </a:rPr>
              <a:t>§</a:t>
            </a:r>
            <a:r>
              <a:rPr lang="zh-CN" altLang="en-US" sz="1600">
                <a:latin typeface="Times New Roman" charset="0"/>
              </a:rPr>
              <a:t>２  抽样分布</a:t>
            </a:r>
            <a:endParaRPr lang="zh-CN" altLang="en-US" sz="1600">
              <a:latin typeface="Times New Roman" charset="0"/>
            </a:endParaRPr>
          </a:p>
        </p:txBody>
      </p:sp>
      <p:graphicFrame>
        <p:nvGraphicFramePr>
          <p:cNvPr id="16389" name="Object 8" title=""/>
          <p:cNvGraphicFramePr>
            <a:graphicFrameLocks noChangeAspect="1"/>
          </p:cNvGraphicFramePr>
          <p:nvPr/>
        </p:nvGraphicFramePr>
        <p:xfrm>
          <a:off x="600075" y="4508500"/>
          <a:ext cx="3362325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5" name="Equation" r:id="rId7" imgW="3362325" imgH="520700" progId="Equation.3">
                  <p:embed/>
                </p:oleObj>
              </mc:Choice>
              <mc:Fallback>
                <p:oleObj name="Equation" r:id="rId7" imgW="3362325" imgH="52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075" y="4508500"/>
                        <a:ext cx="33623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9" title=""/>
          <p:cNvGraphicFramePr>
            <a:graphicFrameLocks noChangeAspect="1"/>
          </p:cNvGraphicFramePr>
          <p:nvPr/>
        </p:nvGraphicFramePr>
        <p:xfrm>
          <a:off x="609600" y="5287963"/>
          <a:ext cx="4572000" cy="1036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6" name="Equation" r:id="rId9" imgW="4572000" imgH="1036637" progId="Equation.3">
                  <p:embed/>
                </p:oleObj>
              </mc:Choice>
              <mc:Fallback>
                <p:oleObj name="Equation" r:id="rId9" imgW="4572000" imgH="1036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5287963"/>
                        <a:ext cx="45720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" title=""/>
          <p:cNvGraphicFramePr>
            <a:graphicFrameLocks noChangeAspect="1"/>
          </p:cNvGraphicFramePr>
          <p:nvPr/>
        </p:nvGraphicFramePr>
        <p:xfrm>
          <a:off x="609600" y="750888"/>
          <a:ext cx="917575" cy="454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7" name="Equation" r:id="rId11" imgW="917575" imgH="454025" progId="Equation.3">
                  <p:embed/>
                </p:oleObj>
              </mc:Choice>
              <mc:Fallback>
                <p:oleObj name="Equation" r:id="rId11" imgW="917575" imgH="454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" y="750888"/>
                        <a:ext cx="9175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1" title=""/>
          <p:cNvGraphicFramePr>
            <a:graphicFrameLocks noChangeAspect="1"/>
          </p:cNvGraphicFramePr>
          <p:nvPr/>
        </p:nvGraphicFramePr>
        <p:xfrm>
          <a:off x="533400" y="1482725"/>
          <a:ext cx="4754563" cy="569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8" name="Equation" r:id="rId13" imgW="4754563" imgH="569913" progId="Equation.3">
                  <p:embed/>
                </p:oleObj>
              </mc:Choice>
              <mc:Fallback>
                <p:oleObj name="Equation" r:id="rId13" imgW="4754563" imgH="5699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" y="1482725"/>
                        <a:ext cx="47545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2" title=""/>
          <p:cNvGraphicFramePr>
            <a:graphicFrameLocks noChangeAspect="1"/>
          </p:cNvGraphicFramePr>
          <p:nvPr/>
        </p:nvGraphicFramePr>
        <p:xfrm>
          <a:off x="1162050" y="2055813"/>
          <a:ext cx="4476750" cy="1144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19" name="Equation" r:id="rId15" imgW="4476750" imgH="1144587" progId="Equation.3">
                  <p:embed/>
                </p:oleObj>
              </mc:Choice>
              <mc:Fallback>
                <p:oleObj name="Equation" r:id="rId15" imgW="4476750" imgH="11445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62050" y="2055813"/>
                        <a:ext cx="447675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5" title=""/>
          <p:cNvGraphicFramePr>
            <a:graphicFrameLocks noChangeAspect="1"/>
          </p:cNvGraphicFramePr>
          <p:nvPr/>
        </p:nvGraphicFramePr>
        <p:xfrm>
          <a:off x="5191125" y="503238"/>
          <a:ext cx="3571875" cy="579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0" name="Equation" r:id="rId17" imgW="3571875" imgH="579437" progId="Equation.3">
                  <p:embed/>
                </p:oleObj>
              </mc:Choice>
              <mc:Fallback>
                <p:oleObj name="Equation" r:id="rId17" imgW="3571875" imgH="5794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91125" y="503238"/>
                        <a:ext cx="3571875" cy="5794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6" title=""/>
          <p:cNvGraphicFramePr>
            <a:graphicFrameLocks noChangeAspect="1"/>
          </p:cNvGraphicFramePr>
          <p:nvPr/>
        </p:nvGraphicFramePr>
        <p:xfrm>
          <a:off x="5221288" y="1254125"/>
          <a:ext cx="3487737" cy="1108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1" name="Equation" r:id="rId19" imgW="3487737" imgH="1108075" progId="Equation.3">
                  <p:embed/>
                </p:oleObj>
              </mc:Choice>
              <mc:Fallback>
                <p:oleObj name="Equation" r:id="rId19" imgW="3487737" imgH="1108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21288" y="1254125"/>
                        <a:ext cx="34877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7" title=""/>
          <p:cNvGraphicFramePr>
            <a:graphicFrameLocks noChangeAspect="1"/>
          </p:cNvGraphicFramePr>
          <p:nvPr/>
        </p:nvGraphicFramePr>
        <p:xfrm>
          <a:off x="4267200" y="4505325"/>
          <a:ext cx="213360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2" name="Equation" r:id="rId21" imgW="2133600" imgH="523875" progId="Equation.3">
                  <p:embed/>
                </p:oleObj>
              </mc:Choice>
              <mc:Fallback>
                <p:oleObj name="Equation" r:id="rId21" imgW="213360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67200" y="4505325"/>
                        <a:ext cx="2133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8" title=""/>
          <p:cNvGraphicFramePr>
            <a:graphicFrameLocks noChangeAspect="1"/>
          </p:cNvGraphicFramePr>
          <p:nvPr/>
        </p:nvGraphicFramePr>
        <p:xfrm>
          <a:off x="6477000" y="4267200"/>
          <a:ext cx="17526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3" name="Equation" r:id="rId23" imgW="1752600" imgH="990600" progId="Equation.3">
                  <p:embed/>
                </p:oleObj>
              </mc:Choice>
              <mc:Fallback>
                <p:oleObj name="Equation" r:id="rId23" imgW="1752600" imgH="990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77000" y="4267200"/>
                        <a:ext cx="1752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9" title=""/>
          <p:cNvGraphicFramePr>
            <a:graphicFrameLocks noChangeAspect="1"/>
          </p:cNvGraphicFramePr>
          <p:nvPr/>
        </p:nvGraphicFramePr>
        <p:xfrm>
          <a:off x="1600200" y="762000"/>
          <a:ext cx="2438400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4" name="Equation" r:id="rId25" imgW="2438400" imgH="482600" progId="Equation.3">
                  <p:embed/>
                </p:oleObj>
              </mc:Choice>
              <mc:Fallback>
                <p:oleObj name="Equation" r:id="rId25" imgW="2438400" imgH="482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00200" y="762000"/>
                        <a:ext cx="243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640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6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6" title=""/>
          <p:cNvSpPr txBox="1"/>
          <p:nvPr/>
        </p:nvSpPr>
        <p:spPr>
          <a:xfrm>
            <a:off x="533400" y="776288"/>
            <a:ext cx="7086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四、正态总体的样本均值与样本方差的分布：</a:t>
            </a:r>
            <a:endParaRPr lang="zh-CN" altLang="en-US" sz="2800" b="1">
              <a:solidFill>
                <a:srgbClr val="FF0066"/>
              </a:solidFill>
              <a:latin typeface="Times New Roman" charset="0"/>
            </a:endParaRPr>
          </a:p>
        </p:txBody>
      </p:sp>
      <p:graphicFrame>
        <p:nvGraphicFramePr>
          <p:cNvPr id="19460" name="Object 7" title=""/>
          <p:cNvGraphicFramePr>
            <a:graphicFrameLocks noChangeAspect="1"/>
          </p:cNvGraphicFramePr>
          <p:nvPr/>
        </p:nvGraphicFramePr>
        <p:xfrm>
          <a:off x="1905000" y="2646363"/>
          <a:ext cx="1404938" cy="617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7" name="Equation" r:id="rId5" imgW="1404938" imgH="617537" progId="Equation.3">
                  <p:embed/>
                </p:oleObj>
              </mc:Choice>
              <mc:Fallback>
                <p:oleObj name="Equation" r:id="rId5" imgW="1404938" imgH="617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2646363"/>
                        <a:ext cx="140493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8" title=""/>
          <p:cNvGraphicFramePr>
            <a:graphicFrameLocks noChangeAspect="1"/>
          </p:cNvGraphicFramePr>
          <p:nvPr/>
        </p:nvGraphicFramePr>
        <p:xfrm>
          <a:off x="1782763" y="1447800"/>
          <a:ext cx="6599237" cy="558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8" name="Equation" r:id="rId7" imgW="6599237" imgH="558800" progId="Equation.3">
                  <p:embed/>
                </p:oleObj>
              </mc:Choice>
              <mc:Fallback>
                <p:oleObj name="Equation" r:id="rId7" imgW="6599237" imgH="558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2763" y="1447800"/>
                        <a:ext cx="65992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9" title=""/>
          <p:cNvGraphicFramePr>
            <a:graphicFrameLocks noChangeAspect="1"/>
          </p:cNvGraphicFramePr>
          <p:nvPr/>
        </p:nvGraphicFramePr>
        <p:xfrm>
          <a:off x="1858963" y="3736975"/>
          <a:ext cx="2154237" cy="1031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29" name="Equation" r:id="rId9" imgW="2154237" imgH="1031875" progId="Equation.3">
                  <p:embed/>
                </p:oleObj>
              </mc:Choice>
              <mc:Fallback>
                <p:oleObj name="Equation" r:id="rId9" imgW="2154237" imgH="1031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8963" y="3736975"/>
                        <a:ext cx="21542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" title=""/>
          <p:cNvGraphicFramePr>
            <a:graphicFrameLocks noChangeAspect="1"/>
          </p:cNvGraphicFramePr>
          <p:nvPr/>
        </p:nvGraphicFramePr>
        <p:xfrm>
          <a:off x="1844675" y="5111750"/>
          <a:ext cx="2778125" cy="590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0" name="Equation" r:id="rId11" imgW="2778125" imgH="590550" progId="Equation.3">
                  <p:embed/>
                </p:oleObj>
              </mc:Choice>
              <mc:Fallback>
                <p:oleObj name="Equation" r:id="rId11" imgW="2778125" imgH="590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4675" y="5111750"/>
                        <a:ext cx="27781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1" title=""/>
          <p:cNvSpPr txBox="1"/>
          <p:nvPr/>
        </p:nvSpPr>
        <p:spPr>
          <a:xfrm>
            <a:off x="609600" y="1462088"/>
            <a:ext cx="1600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1</a:t>
            </a:r>
            <a:endParaRPr lang="en-US" altLang="zh-CN" sz="2800" b="1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19464" name="Object 12" title=""/>
          <p:cNvGraphicFramePr>
            <a:graphicFrameLocks noChangeAspect="1"/>
          </p:cNvGraphicFramePr>
          <p:nvPr/>
        </p:nvGraphicFramePr>
        <p:xfrm>
          <a:off x="1752600" y="2057400"/>
          <a:ext cx="5943600" cy="492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1" name="Equation" r:id="rId13" imgW="5943600" imgH="492125" progId="Equation.3">
                  <p:embed/>
                </p:oleObj>
              </mc:Choice>
              <mc:Fallback>
                <p:oleObj name="Equation" r:id="rId13" imgW="5943600" imgH="492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2600" y="2057400"/>
                        <a:ext cx="5943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5" title=""/>
          <p:cNvGraphicFramePr>
            <a:graphicFrameLocks noChangeAspect="1"/>
          </p:cNvGraphicFramePr>
          <p:nvPr/>
        </p:nvGraphicFramePr>
        <p:xfrm>
          <a:off x="3962400" y="3382963"/>
          <a:ext cx="2489200" cy="1497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2" name="Equation" r:id="rId15" imgW="2489200" imgH="1497012" progId="Equation.3">
                  <p:embed/>
                </p:oleObj>
              </mc:Choice>
              <mc:Fallback>
                <p:oleObj name="Equation" r:id="rId15" imgW="2489200" imgH="1497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2400" y="3382963"/>
                        <a:ext cx="2489200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7" title=""/>
          <p:cNvGraphicFramePr>
            <a:graphicFrameLocks noChangeAspect="1"/>
          </p:cNvGraphicFramePr>
          <p:nvPr/>
        </p:nvGraphicFramePr>
        <p:xfrm>
          <a:off x="3414713" y="2349500"/>
          <a:ext cx="1919287" cy="1133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3" name="Equation" r:id="rId17" imgW="1919287" imgH="1133475" progId="Equation.3">
                  <p:embed/>
                </p:oleObj>
              </mc:Choice>
              <mc:Fallback>
                <p:oleObj name="Equation" r:id="rId17" imgW="1919287" imgH="1133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14713" y="2349500"/>
                        <a:ext cx="191928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8" title=""/>
          <p:cNvGraphicFramePr>
            <a:graphicFrameLocks noChangeAspect="1"/>
          </p:cNvGraphicFramePr>
          <p:nvPr/>
        </p:nvGraphicFramePr>
        <p:xfrm>
          <a:off x="6567488" y="4102100"/>
          <a:ext cx="1966912" cy="550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4" name="Equation" r:id="rId19" imgW="1966912" imgH="550863" progId="Equation.3">
                  <p:embed/>
                </p:oleObj>
              </mc:Choice>
              <mc:Fallback>
                <p:oleObj name="Equation" r:id="rId19" imgW="1966912" imgH="550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67488" y="4102100"/>
                        <a:ext cx="19669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1947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48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 title=""/>
          <p:cNvGraphicFramePr>
            <a:graphicFrameLocks noChangeAspect="1"/>
          </p:cNvGraphicFramePr>
          <p:nvPr/>
        </p:nvGraphicFramePr>
        <p:xfrm>
          <a:off x="596900" y="1258888"/>
          <a:ext cx="2754313" cy="600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6" name="Equation" r:id="rId4" imgW="2754313" imgH="600075" progId="Equation.3">
                  <p:embed/>
                </p:oleObj>
              </mc:Choice>
              <mc:Fallback>
                <p:oleObj name="Equation" r:id="rId4" imgW="2754313" imgH="600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900" y="1258888"/>
                        <a:ext cx="27543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 title=""/>
          <p:cNvGraphicFramePr>
            <a:graphicFrameLocks noChangeAspect="1"/>
          </p:cNvGraphicFramePr>
          <p:nvPr/>
        </p:nvGraphicFramePr>
        <p:xfrm>
          <a:off x="539750" y="2401888"/>
          <a:ext cx="609600" cy="512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7" name="Equation" r:id="rId6" imgW="609600" imgH="512762" progId="Equation.3">
                  <p:embed/>
                </p:oleObj>
              </mc:Choice>
              <mc:Fallback>
                <p:oleObj name="Equation" r:id="rId6" imgW="609600" imgH="512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2401888"/>
                        <a:ext cx="6096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 title=""/>
          <p:cNvGraphicFramePr>
            <a:graphicFrameLocks noChangeAspect="1"/>
          </p:cNvGraphicFramePr>
          <p:nvPr/>
        </p:nvGraphicFramePr>
        <p:xfrm>
          <a:off x="685800" y="3536950"/>
          <a:ext cx="2719388" cy="569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8" name="Equation" r:id="rId8" imgW="2719388" imgH="569913" progId="Equation.3">
                  <p:embed/>
                </p:oleObj>
              </mc:Choice>
              <mc:Fallback>
                <p:oleObj name="Equation" r:id="rId8" imgW="2719388" imgH="5699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3536950"/>
                        <a:ext cx="27193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 title=""/>
          <p:cNvGraphicFramePr>
            <a:graphicFrameLocks noChangeAspect="1"/>
          </p:cNvGraphicFramePr>
          <p:nvPr/>
        </p:nvGraphicFramePr>
        <p:xfrm>
          <a:off x="3435350" y="1260475"/>
          <a:ext cx="2660650" cy="658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39" name="Equation" r:id="rId10" imgW="2660650" imgH="658813" progId="Equation.3">
                  <p:embed/>
                </p:oleObj>
              </mc:Choice>
              <mc:Fallback>
                <p:oleObj name="Equation" r:id="rId10" imgW="2660650" imgH="658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35350" y="1260475"/>
                        <a:ext cx="26606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8" title=""/>
          <p:cNvGraphicFramePr>
            <a:graphicFrameLocks noChangeAspect="1"/>
          </p:cNvGraphicFramePr>
          <p:nvPr/>
        </p:nvGraphicFramePr>
        <p:xfrm>
          <a:off x="1423988" y="725488"/>
          <a:ext cx="5586412" cy="560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0" name="Equation" r:id="rId12" imgW="5586412" imgH="560387" progId="Equation.3">
                  <p:embed/>
                </p:oleObj>
              </mc:Choice>
              <mc:Fallback>
                <p:oleObj name="Equation" r:id="rId12" imgW="5586412" imgH="560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23988" y="725488"/>
                        <a:ext cx="558641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 title=""/>
          <p:cNvGraphicFramePr>
            <a:graphicFrameLocks noChangeAspect="1"/>
          </p:cNvGraphicFramePr>
          <p:nvPr/>
        </p:nvGraphicFramePr>
        <p:xfrm>
          <a:off x="3425825" y="3392488"/>
          <a:ext cx="2212975" cy="1001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1" name="Equation" r:id="rId14" imgW="2212975" imgH="1001712" progId="Equation.3">
                  <p:embed/>
                </p:oleObj>
              </mc:Choice>
              <mc:Fallback>
                <p:oleObj name="Equation" r:id="rId14" imgW="2212975" imgH="10017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25825" y="3392488"/>
                        <a:ext cx="221297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0" title=""/>
          <p:cNvGraphicFramePr>
            <a:graphicFrameLocks noChangeAspect="1"/>
          </p:cNvGraphicFramePr>
          <p:nvPr/>
        </p:nvGraphicFramePr>
        <p:xfrm>
          <a:off x="4191000" y="4411663"/>
          <a:ext cx="2967038" cy="407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2" name="Equation" r:id="rId16" imgW="2967038" imgH="407987" progId="Equation.3">
                  <p:embed/>
                </p:oleObj>
              </mc:Choice>
              <mc:Fallback>
                <p:oleObj name="Equation" r:id="rId16" imgW="2967038" imgH="407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91000" y="4411663"/>
                        <a:ext cx="296703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Text Box 12" title=""/>
          <p:cNvSpPr txBox="1"/>
          <p:nvPr/>
        </p:nvSpPr>
        <p:spPr>
          <a:xfrm>
            <a:off x="530225" y="692150"/>
            <a:ext cx="1600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2</a:t>
            </a:r>
            <a:endParaRPr lang="en-US" altLang="zh-CN" sz="2800" b="1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20490" name="Object 13" title=""/>
          <p:cNvGraphicFramePr>
            <a:graphicFrameLocks noChangeAspect="1"/>
          </p:cNvGraphicFramePr>
          <p:nvPr/>
        </p:nvGraphicFramePr>
        <p:xfrm>
          <a:off x="1341438" y="2921000"/>
          <a:ext cx="2865437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3" name="Equation" r:id="rId18" imgW="2865437" imgH="547688" progId="Equation.3">
                  <p:embed/>
                </p:oleObj>
              </mc:Choice>
              <mc:Fallback>
                <p:oleObj name="Equation" r:id="rId18" imgW="2865437" imgH="54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41438" y="2921000"/>
                        <a:ext cx="286543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4" title=""/>
          <p:cNvGraphicFramePr>
            <a:graphicFrameLocks noChangeAspect="1"/>
          </p:cNvGraphicFramePr>
          <p:nvPr/>
        </p:nvGraphicFramePr>
        <p:xfrm>
          <a:off x="5946775" y="1260475"/>
          <a:ext cx="3094038" cy="558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4" name="Equation" r:id="rId20" imgW="3094038" imgH="558800" progId="Equation.3">
                  <p:embed/>
                </p:oleObj>
              </mc:Choice>
              <mc:Fallback>
                <p:oleObj name="Equation" r:id="rId20" imgW="3094038" imgH="558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46775" y="1260475"/>
                        <a:ext cx="30940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 title=""/>
          <p:cNvGraphicFramePr>
            <a:graphicFrameLocks noChangeAspect="1"/>
          </p:cNvGraphicFramePr>
          <p:nvPr/>
        </p:nvGraphicFramePr>
        <p:xfrm>
          <a:off x="533400" y="1920875"/>
          <a:ext cx="4176713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5" name="Equation" r:id="rId22" imgW="4176713" imgH="523875" progId="Equation.3">
                  <p:embed/>
                </p:oleObj>
              </mc:Choice>
              <mc:Fallback>
                <p:oleObj name="Equation" r:id="rId22" imgW="4176713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33400" y="1920875"/>
                        <a:ext cx="41767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16" title=""/>
          <p:cNvSpPr txBox="1"/>
          <p:nvPr/>
        </p:nvSpPr>
        <p:spPr>
          <a:xfrm>
            <a:off x="381000" y="2935288"/>
            <a:ext cx="15271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20493" name="Object 17" title=""/>
          <p:cNvGraphicFramePr>
            <a:graphicFrameLocks noChangeAspect="1"/>
          </p:cNvGraphicFramePr>
          <p:nvPr/>
        </p:nvGraphicFramePr>
        <p:xfrm>
          <a:off x="4792663" y="1919288"/>
          <a:ext cx="4275137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6" name="Equation" r:id="rId24" imgW="4275137" imgH="542925" progId="Equation.3">
                  <p:embed/>
                </p:oleObj>
              </mc:Choice>
              <mc:Fallback>
                <p:oleObj name="Equation" r:id="rId24" imgW="4275137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92663" y="1919288"/>
                        <a:ext cx="42751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8" title=""/>
          <p:cNvGraphicFramePr>
            <a:graphicFrameLocks noChangeAspect="1"/>
          </p:cNvGraphicFramePr>
          <p:nvPr/>
        </p:nvGraphicFramePr>
        <p:xfrm>
          <a:off x="1995488" y="4383088"/>
          <a:ext cx="2092325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7" name="Equation" r:id="rId26" imgW="2092325" imgH="485775" progId="Equation.3">
                  <p:embed/>
                </p:oleObj>
              </mc:Choice>
              <mc:Fallback>
                <p:oleObj name="Equation" r:id="rId26" imgW="2092325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95488" y="4383088"/>
                        <a:ext cx="2092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Text Box 19" title=""/>
          <p:cNvSpPr txBox="1"/>
          <p:nvPr/>
        </p:nvSpPr>
        <p:spPr>
          <a:xfrm>
            <a:off x="381000" y="5006975"/>
            <a:ext cx="14541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20495" name="Object 20" title=""/>
          <p:cNvGraphicFramePr>
            <a:graphicFrameLocks noChangeAspect="1"/>
          </p:cNvGraphicFramePr>
          <p:nvPr/>
        </p:nvGraphicFramePr>
        <p:xfrm>
          <a:off x="1295400" y="4992688"/>
          <a:ext cx="2122488" cy="658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8" name="Equation" r:id="rId28" imgW="2122488" imgH="658812" progId="Equation.3">
                  <p:embed/>
                </p:oleObj>
              </mc:Choice>
              <mc:Fallback>
                <p:oleObj name="Equation" r:id="rId28" imgW="2122488" imgH="6588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95400" y="4992688"/>
                        <a:ext cx="2122488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21" title=""/>
          <p:cNvGraphicFramePr>
            <a:graphicFrameLocks noChangeAspect="1"/>
          </p:cNvGraphicFramePr>
          <p:nvPr/>
        </p:nvGraphicFramePr>
        <p:xfrm>
          <a:off x="3424238" y="4992688"/>
          <a:ext cx="2900362" cy="658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49" name="Equation" r:id="rId30" imgW="2900362" imgH="658812" progId="Equation.3">
                  <p:embed/>
                </p:oleObj>
              </mc:Choice>
              <mc:Fallback>
                <p:oleObj name="Equation" r:id="rId30" imgW="2900362" imgH="6588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424238" y="4992688"/>
                        <a:ext cx="290036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22" title=""/>
          <p:cNvGraphicFramePr>
            <a:graphicFrameLocks noChangeAspect="1"/>
          </p:cNvGraphicFramePr>
          <p:nvPr/>
        </p:nvGraphicFramePr>
        <p:xfrm>
          <a:off x="1219200" y="5575300"/>
          <a:ext cx="4365625" cy="1017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0" name="Equation" r:id="rId32" imgW="4365625" imgH="1017588" progId="Equation.3">
                  <p:embed/>
                </p:oleObj>
              </mc:Choice>
              <mc:Fallback>
                <p:oleObj name="Equation" r:id="rId32" imgW="4365625" imgH="1017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219200" y="5575300"/>
                        <a:ext cx="43656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23" title=""/>
          <p:cNvGraphicFramePr>
            <a:graphicFrameLocks noChangeAspect="1"/>
          </p:cNvGraphicFramePr>
          <p:nvPr/>
        </p:nvGraphicFramePr>
        <p:xfrm>
          <a:off x="5572125" y="3392488"/>
          <a:ext cx="1971675" cy="1001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1" name="Equation" r:id="rId34" imgW="1971675" imgH="1001712" progId="Equation.3">
                  <p:embed/>
                </p:oleObj>
              </mc:Choice>
              <mc:Fallback>
                <p:oleObj name="Equation" r:id="rId34" imgW="1971675" imgH="10017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572125" y="3392488"/>
                        <a:ext cx="197167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2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0503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/>
      <p:bldP spid="205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170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5" title=""/>
          <p:cNvSpPr txBox="1"/>
          <p:nvPr/>
        </p:nvSpPr>
        <p:spPr>
          <a:xfrm>
            <a:off x="457200" y="620713"/>
            <a:ext cx="990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3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7171" name="Object 6" title=""/>
          <p:cNvGraphicFramePr>
            <a:graphicFrameLocks noChangeAspect="1"/>
          </p:cNvGraphicFramePr>
          <p:nvPr/>
        </p:nvGraphicFramePr>
        <p:xfrm>
          <a:off x="1182688" y="682625"/>
          <a:ext cx="7656512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Equation" r:id="rId4" imgW="7656512" imgH="517525" progId="Equation.3">
                  <p:embed/>
                </p:oleObj>
              </mc:Choice>
              <mc:Fallback>
                <p:oleObj name="Equation" r:id="rId4" imgW="7656512" imgH="517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2688" y="682625"/>
                        <a:ext cx="76565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 title=""/>
          <p:cNvGraphicFramePr>
            <a:graphicFrameLocks noChangeAspect="1"/>
          </p:cNvGraphicFramePr>
          <p:nvPr/>
        </p:nvGraphicFramePr>
        <p:xfrm>
          <a:off x="1219200" y="1230313"/>
          <a:ext cx="4678363" cy="519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Equation" r:id="rId6" imgW="4678363" imgH="519112" progId="Equation.3">
                  <p:embed/>
                </p:oleObj>
              </mc:Choice>
              <mc:Fallback>
                <p:oleObj name="Equation" r:id="rId6" imgW="4678363" imgH="519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1230313"/>
                        <a:ext cx="46783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8" title=""/>
          <p:cNvSpPr txBox="1"/>
          <p:nvPr/>
        </p:nvSpPr>
        <p:spPr>
          <a:xfrm>
            <a:off x="457200" y="1825625"/>
            <a:ext cx="1295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7173" name="Object 9" title=""/>
          <p:cNvGraphicFramePr>
            <a:graphicFrameLocks noChangeAspect="1"/>
          </p:cNvGraphicFramePr>
          <p:nvPr/>
        </p:nvGraphicFramePr>
        <p:xfrm>
          <a:off x="1295400" y="1901825"/>
          <a:ext cx="3276600" cy="509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Equation" r:id="rId8" imgW="3276600" imgH="509588" progId="Equation.3">
                  <p:embed/>
                </p:oleObj>
              </mc:Choice>
              <mc:Fallback>
                <p:oleObj name="Equation" r:id="rId8" imgW="3276600" imgH="509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901825"/>
                        <a:ext cx="3276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0" title=""/>
          <p:cNvGraphicFramePr>
            <a:graphicFrameLocks noChangeAspect="1"/>
          </p:cNvGraphicFramePr>
          <p:nvPr/>
        </p:nvGraphicFramePr>
        <p:xfrm>
          <a:off x="1314450" y="2582863"/>
          <a:ext cx="2571750" cy="461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Equation" r:id="rId10" imgW="2571750" imgH="461962" progId="Equation.3">
                  <p:embed/>
                </p:oleObj>
              </mc:Choice>
              <mc:Fallback>
                <p:oleObj name="Equation" r:id="rId10" imgW="2571750" imgH="461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14450" y="2582863"/>
                        <a:ext cx="25717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1" title=""/>
          <p:cNvGraphicFramePr>
            <a:graphicFrameLocks noChangeAspect="1"/>
          </p:cNvGraphicFramePr>
          <p:nvPr/>
        </p:nvGraphicFramePr>
        <p:xfrm>
          <a:off x="576263" y="3349625"/>
          <a:ext cx="5748337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Equation" r:id="rId12" imgW="5748337" imgH="523875" progId="Equation.3">
                  <p:embed/>
                </p:oleObj>
              </mc:Choice>
              <mc:Fallback>
                <p:oleObj name="Equation" r:id="rId12" imgW="5748337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6263" y="3349625"/>
                        <a:ext cx="57483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2" title=""/>
          <p:cNvGraphicFramePr>
            <a:graphicFrameLocks noChangeAspect="1"/>
          </p:cNvGraphicFramePr>
          <p:nvPr/>
        </p:nvGraphicFramePr>
        <p:xfrm>
          <a:off x="762000" y="4094163"/>
          <a:ext cx="4048125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Equation" r:id="rId14" imgW="4048125" imgH="584200" progId="Equation.3">
                  <p:embed/>
                </p:oleObj>
              </mc:Choice>
              <mc:Fallback>
                <p:oleObj name="Equation" r:id="rId14" imgW="4048125" imgH="584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4094163"/>
                        <a:ext cx="4048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3" title=""/>
          <p:cNvGraphicFramePr>
            <a:graphicFrameLocks noChangeAspect="1"/>
          </p:cNvGraphicFramePr>
          <p:nvPr/>
        </p:nvGraphicFramePr>
        <p:xfrm>
          <a:off x="4679950" y="3873500"/>
          <a:ext cx="1785938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Equation" r:id="rId16" imgW="1785938" imgH="1047750" progId="Equation.3">
                  <p:embed/>
                </p:oleObj>
              </mc:Choice>
              <mc:Fallback>
                <p:oleObj name="Equation" r:id="rId16" imgW="1785938" imgH="1047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79950" y="3873500"/>
                        <a:ext cx="178593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6" title=""/>
          <p:cNvGraphicFramePr>
            <a:graphicFrameLocks noChangeAspect="1"/>
          </p:cNvGraphicFramePr>
          <p:nvPr/>
        </p:nvGraphicFramePr>
        <p:xfrm>
          <a:off x="5410200" y="5407025"/>
          <a:ext cx="304800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Equation" r:id="rId18" imgW="3048000" imgH="457200" progId="Equation.3">
                  <p:embed/>
                </p:oleObj>
              </mc:Choice>
              <mc:Fallback>
                <p:oleObj name="Equation" r:id="rId18" imgW="3048000" imgH="457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10200" y="5407025"/>
                        <a:ext cx="304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7" title=""/>
          <p:cNvGraphicFramePr>
            <a:graphicFrameLocks noChangeAspect="1"/>
          </p:cNvGraphicFramePr>
          <p:nvPr/>
        </p:nvGraphicFramePr>
        <p:xfrm>
          <a:off x="3886200" y="2308225"/>
          <a:ext cx="3048000" cy="954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Equation" r:id="rId20" imgW="3048000" imgH="954088" progId="Equation.3">
                  <p:embed/>
                </p:oleObj>
              </mc:Choice>
              <mc:Fallback>
                <p:oleObj name="Equation" r:id="rId20" imgW="3048000" imgH="954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86200" y="2308225"/>
                        <a:ext cx="30480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23" title=""/>
          <p:cNvGraphicFramePr>
            <a:graphicFrameLocks noChangeAspect="1"/>
          </p:cNvGraphicFramePr>
          <p:nvPr/>
        </p:nvGraphicFramePr>
        <p:xfrm>
          <a:off x="4679950" y="3873500"/>
          <a:ext cx="1785938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Equation" r:id="rId22" imgW="1785938" imgH="1047750" progId="Equation.3">
                  <p:embed/>
                </p:oleObj>
              </mc:Choice>
              <mc:Fallback>
                <p:oleObj name="Equation" r:id="rId22" imgW="1785938" imgH="1047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679950" y="3873500"/>
                        <a:ext cx="178593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24" title=""/>
          <p:cNvGraphicFramePr>
            <a:graphicFrameLocks noChangeAspect="1"/>
          </p:cNvGraphicFramePr>
          <p:nvPr/>
        </p:nvGraphicFramePr>
        <p:xfrm>
          <a:off x="1143000" y="4873625"/>
          <a:ext cx="2011363" cy="1039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Equation" r:id="rId24" imgW="2011363" imgH="1039813" progId="Equation.3">
                  <p:embed/>
                </p:oleObj>
              </mc:Choice>
              <mc:Fallback>
                <p:oleObj name="Equation" r:id="rId24" imgW="2011363" imgH="1039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143000" y="4873625"/>
                        <a:ext cx="2011363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25" title=""/>
          <p:cNvGraphicFramePr>
            <a:graphicFrameLocks noChangeAspect="1"/>
          </p:cNvGraphicFramePr>
          <p:nvPr/>
        </p:nvGraphicFramePr>
        <p:xfrm>
          <a:off x="3048000" y="4568825"/>
          <a:ext cx="2193925" cy="1878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Equation" r:id="rId26" imgW="2193925" imgH="1878013" progId="Equation.3">
                  <p:embed/>
                </p:oleObj>
              </mc:Choice>
              <mc:Fallback>
                <p:oleObj name="Equation" r:id="rId26" imgW="2193925" imgH="1878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48000" y="4568825"/>
                        <a:ext cx="2193925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7186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3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7" title=""/>
          <p:cNvSpPr txBox="1"/>
          <p:nvPr/>
        </p:nvSpPr>
        <p:spPr>
          <a:xfrm>
            <a:off x="609600" y="620713"/>
            <a:ext cx="2667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21508" name="Object 8" title=""/>
          <p:cNvGraphicFramePr>
            <a:graphicFrameLocks noChangeAspect="1"/>
          </p:cNvGraphicFramePr>
          <p:nvPr/>
        </p:nvGraphicFramePr>
        <p:xfrm>
          <a:off x="1692275" y="3805238"/>
          <a:ext cx="5219700" cy="862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4" name="Equation" r:id="rId5" imgW="5219700" imgH="862012" progId="Equation.3">
                  <p:embed/>
                </p:oleObj>
              </mc:Choice>
              <mc:Fallback>
                <p:oleObj name="Equation" r:id="rId5" imgW="5219700" imgH="862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3805238"/>
                        <a:ext cx="52197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9" title=""/>
          <p:cNvGraphicFramePr>
            <a:graphicFrameLocks noChangeAspect="1"/>
          </p:cNvGraphicFramePr>
          <p:nvPr/>
        </p:nvGraphicFramePr>
        <p:xfrm>
          <a:off x="704850" y="5030788"/>
          <a:ext cx="2544763" cy="560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5" name="Equation" r:id="rId7" imgW="2544763" imgH="560387" progId="Equation.3">
                  <p:embed/>
                </p:oleObj>
              </mc:Choice>
              <mc:Fallback>
                <p:oleObj name="Equation" r:id="rId7" imgW="2544763" imgH="560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850" y="5030788"/>
                        <a:ext cx="254476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0" title=""/>
          <p:cNvGraphicFramePr>
            <a:graphicFrameLocks noChangeAspect="1"/>
          </p:cNvGraphicFramePr>
          <p:nvPr/>
        </p:nvGraphicFramePr>
        <p:xfrm>
          <a:off x="3198813" y="4905375"/>
          <a:ext cx="2830512" cy="777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6" name="Equation" r:id="rId9" imgW="2830512" imgH="777875" progId="Equation.3">
                  <p:embed/>
                </p:oleObj>
              </mc:Choice>
              <mc:Fallback>
                <p:oleObj name="Equation" r:id="rId9" imgW="2830512" imgH="777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8813" y="4905375"/>
                        <a:ext cx="28305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1" title=""/>
          <p:cNvGraphicFramePr>
            <a:graphicFrameLocks noChangeAspect="1"/>
          </p:cNvGraphicFramePr>
          <p:nvPr/>
        </p:nvGraphicFramePr>
        <p:xfrm>
          <a:off x="6172200" y="5075238"/>
          <a:ext cx="1074738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7" name="Equation" r:id="rId11" imgW="1074738" imgH="444500" progId="Equation.3">
                  <p:embed/>
                </p:oleObj>
              </mc:Choice>
              <mc:Fallback>
                <p:oleObj name="Equation" r:id="rId11" imgW="1074738" imgH="444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72200" y="5075238"/>
                        <a:ext cx="10747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2" title=""/>
          <p:cNvGraphicFramePr>
            <a:graphicFrameLocks noChangeAspect="1"/>
          </p:cNvGraphicFramePr>
          <p:nvPr/>
        </p:nvGraphicFramePr>
        <p:xfrm>
          <a:off x="5105400" y="1095375"/>
          <a:ext cx="3852863" cy="1001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8" name="Equation" r:id="rId13" imgW="3852863" imgH="1001713" progId="Equation.3">
                  <p:embed/>
                </p:oleObj>
              </mc:Choice>
              <mc:Fallback>
                <p:oleObj name="Equation" r:id="rId13" imgW="3852863" imgH="1001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5400" y="1095375"/>
                        <a:ext cx="385286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3" title=""/>
          <p:cNvGraphicFramePr>
            <a:graphicFrameLocks noChangeAspect="1"/>
          </p:cNvGraphicFramePr>
          <p:nvPr/>
        </p:nvGraphicFramePr>
        <p:xfrm>
          <a:off x="762000" y="1095375"/>
          <a:ext cx="4365625" cy="1017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59" name="Equation" r:id="rId15" imgW="4365625" imgH="1017588" progId="Equation.3">
                  <p:embed/>
                </p:oleObj>
              </mc:Choice>
              <mc:Fallback>
                <p:oleObj name="Equation" r:id="rId15" imgW="4365625" imgH="1017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2000" y="1095375"/>
                        <a:ext cx="43656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4" title=""/>
          <p:cNvGraphicFramePr>
            <a:graphicFrameLocks noChangeAspect="1"/>
          </p:cNvGraphicFramePr>
          <p:nvPr/>
        </p:nvGraphicFramePr>
        <p:xfrm>
          <a:off x="762000" y="2162175"/>
          <a:ext cx="2184400" cy="1001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0" name="Equation" r:id="rId17" imgW="2184400" imgH="1001713" progId="Equation.3">
                  <p:embed/>
                </p:oleObj>
              </mc:Choice>
              <mc:Fallback>
                <p:oleObj name="Equation" r:id="rId17" imgW="2184400" imgH="1001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000" y="2162175"/>
                        <a:ext cx="21844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5" title=""/>
          <p:cNvGraphicFramePr>
            <a:graphicFrameLocks noChangeAspect="1"/>
          </p:cNvGraphicFramePr>
          <p:nvPr/>
        </p:nvGraphicFramePr>
        <p:xfrm>
          <a:off x="762000" y="3219450"/>
          <a:ext cx="3663950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1" name="Equation" r:id="rId19" imgW="3663950" imgH="466725" progId="Equation.3">
                  <p:embed/>
                </p:oleObj>
              </mc:Choice>
              <mc:Fallback>
                <p:oleObj name="Equation" r:id="rId19" imgW="3663950" imgH="466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2000" y="3219450"/>
                        <a:ext cx="36639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6" title=""/>
          <p:cNvGraphicFramePr>
            <a:graphicFrameLocks noChangeAspect="1"/>
          </p:cNvGraphicFramePr>
          <p:nvPr/>
        </p:nvGraphicFramePr>
        <p:xfrm>
          <a:off x="3024188" y="2390775"/>
          <a:ext cx="2789237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2" name="Equation" r:id="rId21" imgW="2789237" imgH="485775" progId="Equation.3">
                  <p:embed/>
                </p:oleObj>
              </mc:Choice>
              <mc:Fallback>
                <p:oleObj name="Equation" r:id="rId21" imgW="2789237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24188" y="2390775"/>
                        <a:ext cx="27892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7" title=""/>
          <p:cNvSpPr txBox="1"/>
          <p:nvPr/>
        </p:nvSpPr>
        <p:spPr>
          <a:xfrm>
            <a:off x="381000" y="4005263"/>
            <a:ext cx="12382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1519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1520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4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7" title=""/>
          <p:cNvSpPr txBox="1"/>
          <p:nvPr/>
        </p:nvSpPr>
        <p:spPr>
          <a:xfrm>
            <a:off x="304800" y="1385888"/>
            <a:ext cx="1243013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4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22532" name="Object 8" title=""/>
          <p:cNvGraphicFramePr>
            <a:graphicFrameLocks noChangeAspect="1"/>
          </p:cNvGraphicFramePr>
          <p:nvPr/>
        </p:nvGraphicFramePr>
        <p:xfrm>
          <a:off x="1450975" y="1447800"/>
          <a:ext cx="3654425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5" name="Equation" r:id="rId5" imgW="3654425" imgH="523875" progId="Equation.3">
                  <p:embed/>
                </p:oleObj>
              </mc:Choice>
              <mc:Fallback>
                <p:oleObj name="Equation" r:id="rId5" imgW="3654425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0975" y="1447800"/>
                        <a:ext cx="36544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9" title=""/>
          <p:cNvGraphicFramePr>
            <a:graphicFrameLocks noChangeAspect="1"/>
          </p:cNvGraphicFramePr>
          <p:nvPr/>
        </p:nvGraphicFramePr>
        <p:xfrm>
          <a:off x="1143000" y="2066925"/>
          <a:ext cx="4408488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6" name="Equation" r:id="rId7" imgW="4408488" imgH="523875" progId="Equation.3">
                  <p:embed/>
                </p:oleObj>
              </mc:Choice>
              <mc:Fallback>
                <p:oleObj name="Equation" r:id="rId7" imgW="4408488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2066925"/>
                        <a:ext cx="44084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0" title=""/>
          <p:cNvGraphicFramePr>
            <a:graphicFrameLocks noChangeAspect="1"/>
          </p:cNvGraphicFramePr>
          <p:nvPr/>
        </p:nvGraphicFramePr>
        <p:xfrm>
          <a:off x="1165225" y="2667000"/>
          <a:ext cx="4611688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7" name="Equation" r:id="rId9" imgW="4611688" imgH="523875" progId="Equation.3">
                  <p:embed/>
                </p:oleObj>
              </mc:Choice>
              <mc:Fallback>
                <p:oleObj name="Equation" r:id="rId9" imgW="4611688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5225" y="2667000"/>
                        <a:ext cx="46116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1" title=""/>
          <p:cNvGraphicFramePr>
            <a:graphicFrameLocks noChangeAspect="1"/>
          </p:cNvGraphicFramePr>
          <p:nvPr/>
        </p:nvGraphicFramePr>
        <p:xfrm>
          <a:off x="1143000" y="3276600"/>
          <a:ext cx="5394325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8" name="Equation" r:id="rId11" imgW="5394325" imgH="523875" progId="Equation.3">
                  <p:embed/>
                </p:oleObj>
              </mc:Choice>
              <mc:Fallback>
                <p:oleObj name="Equation" r:id="rId11" imgW="5394325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3276600"/>
                        <a:ext cx="53943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2" title=""/>
          <p:cNvGraphicFramePr>
            <a:graphicFrameLocks noChangeAspect="1"/>
          </p:cNvGraphicFramePr>
          <p:nvPr/>
        </p:nvGraphicFramePr>
        <p:xfrm>
          <a:off x="4754563" y="4043363"/>
          <a:ext cx="2103437" cy="528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69" name="Equation" r:id="rId13" imgW="2103437" imgH="528637" progId="Equation.3">
                  <p:embed/>
                </p:oleObj>
              </mc:Choice>
              <mc:Fallback>
                <p:oleObj name="Equation" r:id="rId13" imgW="2103437" imgH="528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4563" y="4043363"/>
                        <a:ext cx="2103437" cy="5286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3" title=""/>
          <p:cNvGraphicFramePr>
            <a:graphicFrameLocks noChangeAspect="1"/>
          </p:cNvGraphicFramePr>
          <p:nvPr/>
        </p:nvGraphicFramePr>
        <p:xfrm>
          <a:off x="1158875" y="3886200"/>
          <a:ext cx="2514600" cy="917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0" name="Equation" r:id="rId15" imgW="2514600" imgH="917575" progId="Equation.3">
                  <p:embed/>
                </p:oleObj>
              </mc:Choice>
              <mc:Fallback>
                <p:oleObj name="Equation" r:id="rId15" imgW="2514600" imgH="917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58875" y="3886200"/>
                        <a:ext cx="2514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4" title=""/>
          <p:cNvGraphicFramePr>
            <a:graphicFrameLocks noChangeAspect="1"/>
          </p:cNvGraphicFramePr>
          <p:nvPr/>
        </p:nvGraphicFramePr>
        <p:xfrm>
          <a:off x="1174750" y="4764088"/>
          <a:ext cx="2366963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1" name="Equation" r:id="rId17" imgW="2366963" imgH="533400" progId="Equation.3">
                  <p:embed/>
                </p:oleObj>
              </mc:Choice>
              <mc:Fallback>
                <p:oleObj name="Equation" r:id="rId17" imgW="2366963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74750" y="4764088"/>
                        <a:ext cx="23669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5" title=""/>
          <p:cNvGraphicFramePr>
            <a:graphicFrameLocks noChangeAspect="1"/>
          </p:cNvGraphicFramePr>
          <p:nvPr/>
        </p:nvGraphicFramePr>
        <p:xfrm>
          <a:off x="1174750" y="5334000"/>
          <a:ext cx="22479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2" name="Equation" r:id="rId19" imgW="2247900" imgH="533400" progId="Equation.3">
                  <p:embed/>
                </p:oleObj>
              </mc:Choice>
              <mc:Fallback>
                <p:oleObj name="Equation" r:id="rId19" imgW="2247900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74750" y="5334000"/>
                        <a:ext cx="2247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6" title=""/>
          <p:cNvGraphicFramePr>
            <a:graphicFrameLocks noChangeAspect="1"/>
          </p:cNvGraphicFramePr>
          <p:nvPr/>
        </p:nvGraphicFramePr>
        <p:xfrm>
          <a:off x="1203325" y="5867400"/>
          <a:ext cx="1004888" cy="415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3" name="Equation" r:id="rId21" imgW="1004888" imgH="415925" progId="Equation.3">
                  <p:embed/>
                </p:oleObj>
              </mc:Choice>
              <mc:Fallback>
                <p:oleObj name="Equation" r:id="rId21" imgW="1004888" imgH="415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03325" y="5867400"/>
                        <a:ext cx="10048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7" title=""/>
          <p:cNvSpPr txBox="1"/>
          <p:nvPr/>
        </p:nvSpPr>
        <p:spPr>
          <a:xfrm>
            <a:off x="609600" y="685800"/>
            <a:ext cx="2667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2543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2544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5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7" title=""/>
          <p:cNvSpPr txBox="1"/>
          <p:nvPr/>
        </p:nvSpPr>
        <p:spPr>
          <a:xfrm>
            <a:off x="304800" y="1385888"/>
            <a:ext cx="13144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5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）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3566" name="Text Box 8" title=""/>
          <p:cNvSpPr txBox="1"/>
          <p:nvPr/>
        </p:nvSpPr>
        <p:spPr>
          <a:xfrm>
            <a:off x="609600" y="685800"/>
            <a:ext cx="2667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23556" name="Object 9" title=""/>
          <p:cNvGraphicFramePr>
            <a:graphicFrameLocks noChangeAspect="1"/>
          </p:cNvGraphicFramePr>
          <p:nvPr/>
        </p:nvGraphicFramePr>
        <p:xfrm>
          <a:off x="1212850" y="2066925"/>
          <a:ext cx="434975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6" name="Equation" r:id="rId5" imgW="4349750" imgH="523875" progId="Equation.3">
                  <p:embed/>
                </p:oleObj>
              </mc:Choice>
              <mc:Fallback>
                <p:oleObj name="Equation" r:id="rId5" imgW="434975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2850" y="2066925"/>
                        <a:ext cx="43497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0" title=""/>
          <p:cNvGraphicFramePr>
            <a:graphicFrameLocks noChangeAspect="1"/>
          </p:cNvGraphicFramePr>
          <p:nvPr/>
        </p:nvGraphicFramePr>
        <p:xfrm>
          <a:off x="4754563" y="4043363"/>
          <a:ext cx="2103437" cy="528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7" name="Equation" r:id="rId7" imgW="2103437" imgH="528637" progId="Equation.3">
                  <p:embed/>
                </p:oleObj>
              </mc:Choice>
              <mc:Fallback>
                <p:oleObj name="Equation" r:id="rId7" imgW="2103437" imgH="528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4563" y="4043363"/>
                        <a:ext cx="2103437" cy="5286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1" title=""/>
          <p:cNvGraphicFramePr>
            <a:graphicFrameLocks noChangeAspect="1"/>
          </p:cNvGraphicFramePr>
          <p:nvPr/>
        </p:nvGraphicFramePr>
        <p:xfrm>
          <a:off x="1201738" y="3886200"/>
          <a:ext cx="2989262" cy="917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8" name="Equation" r:id="rId9" imgW="2989262" imgH="917575" progId="Equation.3">
                  <p:embed/>
                </p:oleObj>
              </mc:Choice>
              <mc:Fallback>
                <p:oleObj name="Equation" r:id="rId9" imgW="2989262" imgH="917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1738" y="3886200"/>
                        <a:ext cx="29892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2" title=""/>
          <p:cNvGraphicFramePr>
            <a:graphicFrameLocks noChangeAspect="1"/>
          </p:cNvGraphicFramePr>
          <p:nvPr/>
        </p:nvGraphicFramePr>
        <p:xfrm>
          <a:off x="1152525" y="4764088"/>
          <a:ext cx="3343275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79" name="Equation" r:id="rId11" imgW="3343275" imgH="533400" progId="Equation.3">
                  <p:embed/>
                </p:oleObj>
              </mc:Choice>
              <mc:Fallback>
                <p:oleObj name="Equation" r:id="rId11" imgW="3343275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2525" y="4764088"/>
                        <a:ext cx="3343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3" title=""/>
          <p:cNvGraphicFramePr>
            <a:graphicFrameLocks noChangeAspect="1"/>
          </p:cNvGraphicFramePr>
          <p:nvPr/>
        </p:nvGraphicFramePr>
        <p:xfrm>
          <a:off x="1174750" y="5334000"/>
          <a:ext cx="22479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0" name="Equation" r:id="rId13" imgW="2247900" imgH="533400" progId="Equation.3">
                  <p:embed/>
                </p:oleObj>
              </mc:Choice>
              <mc:Fallback>
                <p:oleObj name="Equation" r:id="rId13" imgW="2247900" imgH="533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4750" y="5334000"/>
                        <a:ext cx="2247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4" title=""/>
          <p:cNvGraphicFramePr>
            <a:graphicFrameLocks noChangeAspect="1"/>
          </p:cNvGraphicFramePr>
          <p:nvPr/>
        </p:nvGraphicFramePr>
        <p:xfrm>
          <a:off x="1203325" y="5867400"/>
          <a:ext cx="1004888" cy="415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1" name="Equation" r:id="rId15" imgW="1004888" imgH="415925" progId="Equation.3">
                  <p:embed/>
                </p:oleObj>
              </mc:Choice>
              <mc:Fallback>
                <p:oleObj name="Equation" r:id="rId15" imgW="1004888" imgH="415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03325" y="5867400"/>
                        <a:ext cx="10048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5" title=""/>
          <p:cNvGraphicFramePr>
            <a:graphicFrameLocks noChangeAspect="1"/>
          </p:cNvGraphicFramePr>
          <p:nvPr/>
        </p:nvGraphicFramePr>
        <p:xfrm>
          <a:off x="1524000" y="1447800"/>
          <a:ext cx="3732213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2" name="Equation" r:id="rId17" imgW="3732213" imgH="542925" progId="Equation.3">
                  <p:embed/>
                </p:oleObj>
              </mc:Choice>
              <mc:Fallback>
                <p:oleObj name="Equation" r:id="rId17" imgW="3732213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4000" y="1447800"/>
                        <a:ext cx="37322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6" title=""/>
          <p:cNvGraphicFramePr>
            <a:graphicFrameLocks noChangeAspect="1"/>
          </p:cNvGraphicFramePr>
          <p:nvPr/>
        </p:nvGraphicFramePr>
        <p:xfrm>
          <a:off x="1181100" y="2676525"/>
          <a:ext cx="461010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3" name="Equation" r:id="rId19" imgW="4610100" imgH="523875" progId="Equation.3">
                  <p:embed/>
                </p:oleObj>
              </mc:Choice>
              <mc:Fallback>
                <p:oleObj name="Equation" r:id="rId19" imgW="461010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81100" y="2676525"/>
                        <a:ext cx="46101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7" title=""/>
          <p:cNvGraphicFramePr>
            <a:graphicFrameLocks noChangeAspect="1"/>
          </p:cNvGraphicFramePr>
          <p:nvPr/>
        </p:nvGraphicFramePr>
        <p:xfrm>
          <a:off x="1160463" y="3286125"/>
          <a:ext cx="5392737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4" name="Equation" r:id="rId21" imgW="5392737" imgH="523875" progId="Equation.3">
                  <p:embed/>
                </p:oleObj>
              </mc:Choice>
              <mc:Fallback>
                <p:oleObj name="Equation" r:id="rId21" imgW="5392737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60463" y="3286125"/>
                        <a:ext cx="53927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3568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86" name="Text Box 19" title=""/>
          <p:cNvSpPr txBox="1"/>
          <p:nvPr/>
        </p:nvSpPr>
        <p:spPr>
          <a:xfrm>
            <a:off x="4876800" y="1981200"/>
            <a:ext cx="3048000" cy="1004888"/>
          </a:xfrm>
          <a:prstGeom prst="rect">
            <a:avLst/>
          </a:prstGeom>
          <a:solidFill>
            <a:srgbClr val="FFCCCC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24587" name="Text Box 18" title=""/>
          <p:cNvSpPr txBox="1"/>
          <p:nvPr/>
        </p:nvSpPr>
        <p:spPr>
          <a:xfrm>
            <a:off x="1905000" y="731838"/>
            <a:ext cx="3048000" cy="1004887"/>
          </a:xfrm>
          <a:prstGeom prst="rect">
            <a:avLst/>
          </a:prstGeom>
          <a:solidFill>
            <a:srgbClr val="FFCCCC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</p:txBody>
      </p:sp>
      <p:graphicFrame>
        <p:nvGraphicFramePr>
          <p:cNvPr id="24578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 title=""/>
          <p:cNvGraphicFramePr>
            <a:graphicFrameLocks noChangeAspect="1"/>
          </p:cNvGraphicFramePr>
          <p:nvPr/>
        </p:nvGraphicFramePr>
        <p:xfrm>
          <a:off x="2151063" y="677863"/>
          <a:ext cx="2725737" cy="1074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6" name="Equation" r:id="rId4" imgW="2725737" imgH="1074737" progId="Equation.3">
                  <p:embed/>
                </p:oleObj>
              </mc:Choice>
              <mc:Fallback>
                <p:oleObj name="Equation" r:id="rId4" imgW="2725737" imgH="10747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1063" y="677863"/>
                        <a:ext cx="2725737" cy="10747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prstDash val="dash"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 title=""/>
          <p:cNvGraphicFramePr>
            <a:graphicFrameLocks noChangeAspect="1"/>
          </p:cNvGraphicFramePr>
          <p:nvPr/>
        </p:nvGraphicFramePr>
        <p:xfrm>
          <a:off x="4953000" y="1905000"/>
          <a:ext cx="2997200" cy="1168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7" name="Equation" r:id="rId6" imgW="2997200" imgH="1168400" progId="Equation.3">
                  <p:embed/>
                </p:oleObj>
              </mc:Choice>
              <mc:Fallback>
                <p:oleObj name="Equation" r:id="rId6" imgW="2997200" imgH="1168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3000" y="1905000"/>
                        <a:ext cx="2997200" cy="11684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prstDash val="dash"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7" title=""/>
          <p:cNvSpPr txBox="1"/>
          <p:nvPr/>
        </p:nvSpPr>
        <p:spPr>
          <a:xfrm>
            <a:off x="609600" y="1033463"/>
            <a:ext cx="1828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2</a:t>
            </a:r>
            <a:endParaRPr lang="en-US" altLang="zh-CN" sz="2800" b="1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24581" name="Object 8" title=""/>
          <p:cNvGraphicFramePr>
            <a:graphicFrameLocks noChangeAspect="1"/>
          </p:cNvGraphicFramePr>
          <p:nvPr/>
        </p:nvGraphicFramePr>
        <p:xfrm>
          <a:off x="6248400" y="381000"/>
          <a:ext cx="2635250" cy="1398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8" name="Equation" r:id="rId8" imgW="2635250" imgH="1398588" progId="Equation.3">
                  <p:embed/>
                </p:oleObj>
              </mc:Choice>
              <mc:Fallback>
                <p:oleObj name="Equation" r:id="rId8" imgW="2635250" imgH="1398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48400" y="381000"/>
                        <a:ext cx="2635250" cy="13985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9" title=""/>
          <p:cNvGraphicFramePr>
            <a:graphicFrameLocks noChangeAspect="1"/>
          </p:cNvGraphicFramePr>
          <p:nvPr/>
        </p:nvGraphicFramePr>
        <p:xfrm>
          <a:off x="1676400" y="2952750"/>
          <a:ext cx="3759200" cy="1085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89" name="Equation" r:id="rId10" imgW="3759200" imgH="1085850" progId="Equation.3">
                  <p:embed/>
                </p:oleObj>
              </mc:Choice>
              <mc:Fallback>
                <p:oleObj name="Equation" r:id="rId10" imgW="3759200" imgH="1085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6400" y="2952750"/>
                        <a:ext cx="37592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0" title=""/>
          <p:cNvSpPr txBox="1"/>
          <p:nvPr/>
        </p:nvSpPr>
        <p:spPr>
          <a:xfrm>
            <a:off x="685800" y="4060825"/>
            <a:ext cx="3581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且它们独立。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24583" name="Object 11" title=""/>
          <p:cNvGraphicFramePr>
            <a:graphicFrameLocks noChangeAspect="1"/>
          </p:cNvGraphicFramePr>
          <p:nvPr/>
        </p:nvGraphicFramePr>
        <p:xfrm>
          <a:off x="3878263" y="4210050"/>
          <a:ext cx="4808537" cy="1200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0" name="Equation" r:id="rId12" imgW="4808537" imgH="1200150" progId="Equation.3">
                  <p:embed/>
                </p:oleObj>
              </mc:Choice>
              <mc:Fallback>
                <p:oleObj name="Equation" r:id="rId12" imgW="4808537" imgH="1200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78263" y="4210050"/>
                        <a:ext cx="480853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2" title=""/>
          <p:cNvGraphicFramePr>
            <a:graphicFrameLocks noChangeAspect="1"/>
          </p:cNvGraphicFramePr>
          <p:nvPr/>
        </p:nvGraphicFramePr>
        <p:xfrm>
          <a:off x="755650" y="5303838"/>
          <a:ext cx="3979863" cy="1173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1" name="Equation" r:id="rId14" imgW="3979863" imgH="1173162" progId="Equation.3">
                  <p:embed/>
                </p:oleObj>
              </mc:Choice>
              <mc:Fallback>
                <p:oleObj name="Equation" r:id="rId14" imgW="3979863" imgH="1173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5303838"/>
                        <a:ext cx="3979863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3" title=""/>
          <p:cNvSpPr txBox="1"/>
          <p:nvPr/>
        </p:nvSpPr>
        <p:spPr>
          <a:xfrm>
            <a:off x="685800" y="4616450"/>
            <a:ext cx="3505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则由</a:t>
            </a:r>
            <a:r>
              <a:rPr lang="en-US" altLang="zh-CN" sz="2800" b="1">
                <a:latin typeface="Times New Roman" charset="0"/>
              </a:rPr>
              <a:t>t-</a:t>
            </a:r>
            <a:r>
              <a:rPr lang="zh-CN" altLang="en-US" sz="2800" b="1">
                <a:latin typeface="Times New Roman" charset="0"/>
              </a:rPr>
              <a:t>分布的定义：</a:t>
            </a:r>
            <a:endParaRPr lang="zh-CN" altLang="en-US"/>
          </a:p>
        </p:txBody>
      </p:sp>
      <p:sp>
        <p:nvSpPr>
          <p:cNvPr id="24591" name="Text Box 14" title=""/>
          <p:cNvSpPr txBox="1"/>
          <p:nvPr/>
        </p:nvSpPr>
        <p:spPr>
          <a:xfrm>
            <a:off x="609600" y="2147888"/>
            <a:ext cx="1752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证明：</a:t>
            </a:r>
            <a:endParaRPr lang="zh-CN" altLang="en-US" sz="2800" b="1"/>
          </a:p>
        </p:txBody>
      </p:sp>
      <p:graphicFrame>
        <p:nvGraphicFramePr>
          <p:cNvPr id="24585" name="Object 17" title=""/>
          <p:cNvGraphicFramePr>
            <a:graphicFrameLocks noChangeAspect="1"/>
          </p:cNvGraphicFramePr>
          <p:nvPr/>
        </p:nvGraphicFramePr>
        <p:xfrm>
          <a:off x="1752600" y="1905000"/>
          <a:ext cx="2741613" cy="1133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2" name="Equation" r:id="rId16" imgW="2741613" imgH="1133475" progId="Equation.3">
                  <p:embed/>
                </p:oleObj>
              </mc:Choice>
              <mc:Fallback>
                <p:oleObj name="Equation" r:id="rId16" imgW="2741613" imgH="1133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52600" y="1905000"/>
                        <a:ext cx="274161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4593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dur="5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4587" grpId="0"/>
      <p:bldP spid="24589" grpId="0"/>
      <p:bldP spid="24590" grpId="0"/>
      <p:bldP spid="2459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Object 2" title="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9" title=""/>
          <p:cNvGraphicFramePr>
            <a:graphicFrameLocks noChangeAspect="1"/>
          </p:cNvGraphicFramePr>
          <p:nvPr/>
        </p:nvGraphicFramePr>
        <p:xfrm>
          <a:off x="538163" y="2370138"/>
          <a:ext cx="4414837" cy="987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4" name="Equation" r:id="rId4" imgW="4414837" imgH="987425" progId="Equation.3">
                  <p:embed/>
                </p:oleObj>
              </mc:Choice>
              <mc:Fallback>
                <p:oleObj name="Equation" r:id="rId4" imgW="4414837" imgH="987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163" y="2370138"/>
                        <a:ext cx="44148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0" title=""/>
          <p:cNvGraphicFramePr>
            <a:graphicFrameLocks noChangeAspect="1"/>
          </p:cNvGraphicFramePr>
          <p:nvPr/>
        </p:nvGraphicFramePr>
        <p:xfrm>
          <a:off x="4456113" y="3195638"/>
          <a:ext cx="4083050" cy="1147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5" name="Equation" r:id="rId6" imgW="4083050" imgH="1147762" progId="Equation.3">
                  <p:embed/>
                </p:oleObj>
              </mc:Choice>
              <mc:Fallback>
                <p:oleObj name="Equation" r:id="rId6" imgW="4083050" imgH="1147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56113" y="3195638"/>
                        <a:ext cx="408305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8" title=""/>
          <p:cNvGraphicFramePr>
            <a:graphicFrameLocks noChangeAspect="1"/>
          </p:cNvGraphicFramePr>
          <p:nvPr/>
        </p:nvGraphicFramePr>
        <p:xfrm>
          <a:off x="593725" y="785813"/>
          <a:ext cx="7961313" cy="1630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6" name="公式" r:id="rId8" imgW="7961313" imgH="1630362" progId="Equation.3">
                  <p:embed/>
                </p:oleObj>
              </mc:Choice>
              <mc:Fallback>
                <p:oleObj name="公式" r:id="rId8" imgW="7961313" imgH="16303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3725" y="785813"/>
                        <a:ext cx="7961313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6" title=""/>
          <p:cNvGraphicFramePr>
            <a:graphicFrameLocks noChangeAspect="1"/>
          </p:cNvGraphicFramePr>
          <p:nvPr/>
        </p:nvGraphicFramePr>
        <p:xfrm>
          <a:off x="5197475" y="2655888"/>
          <a:ext cx="3641725" cy="446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7" name="Equation" r:id="rId10" imgW="3641725" imgH="446087" progId="Equation.3">
                  <p:embed/>
                </p:oleObj>
              </mc:Choice>
              <mc:Fallback>
                <p:oleObj name="Equation" r:id="rId10" imgW="3641725" imgH="446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97475" y="2655888"/>
                        <a:ext cx="36417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7" title=""/>
          <p:cNvGraphicFramePr>
            <a:graphicFrameLocks noChangeAspect="1"/>
          </p:cNvGraphicFramePr>
          <p:nvPr/>
        </p:nvGraphicFramePr>
        <p:xfrm>
          <a:off x="592138" y="3246438"/>
          <a:ext cx="3827462" cy="1028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8" name="Equation" r:id="rId12" imgW="3827462" imgH="1028700" progId="Equation.3">
                  <p:embed/>
                </p:oleObj>
              </mc:Choice>
              <mc:Fallback>
                <p:oleObj name="Equation" r:id="rId12" imgW="3827462" imgH="1028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2138" y="3246438"/>
                        <a:ext cx="38274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24" title=""/>
          <p:cNvGraphicFramePr>
            <a:graphicFrameLocks noChangeAspect="1"/>
          </p:cNvGraphicFramePr>
          <p:nvPr/>
        </p:nvGraphicFramePr>
        <p:xfrm>
          <a:off x="609600" y="4332288"/>
          <a:ext cx="4038600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699" name="Equation" r:id="rId14" imgW="4038600" imgH="485775" progId="Equation.3">
                  <p:embed/>
                </p:oleObj>
              </mc:Choice>
              <mc:Fallback>
                <p:oleObj name="Equation" r:id="rId14" imgW="4038600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9600" y="4332288"/>
                        <a:ext cx="4038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25" title=""/>
          <p:cNvGraphicFramePr>
            <a:graphicFrameLocks noChangeAspect="1"/>
          </p:cNvGraphicFramePr>
          <p:nvPr/>
        </p:nvGraphicFramePr>
        <p:xfrm>
          <a:off x="609600" y="4953000"/>
          <a:ext cx="8151813" cy="179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0" name="Equation" r:id="rId16" imgW="8151813" imgH="1797050" progId="Equation.3">
                  <p:embed/>
                </p:oleObj>
              </mc:Choice>
              <mc:Fallback>
                <p:oleObj name="Equation" r:id="rId16" imgW="8151813" imgH="1797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600" y="4953000"/>
                        <a:ext cx="8151813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26" title=""/>
          <p:cNvSpPr txBox="1"/>
          <p:nvPr/>
        </p:nvSpPr>
        <p:spPr>
          <a:xfrm>
            <a:off x="4632325" y="4298950"/>
            <a:ext cx="1447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则有：</a:t>
            </a:r>
            <a:endParaRPr lang="zh-CN" altLang="en-US" sz="2800" b="1"/>
          </a:p>
        </p:txBody>
      </p:sp>
      <p:sp>
        <p:nvSpPr>
          <p:cNvPr id="25611" name="Text Box 29" title=""/>
          <p:cNvSpPr txBox="1"/>
          <p:nvPr/>
        </p:nvSpPr>
        <p:spPr>
          <a:xfrm>
            <a:off x="609600" y="765175"/>
            <a:ext cx="1828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3</a:t>
            </a:r>
            <a:endParaRPr lang="en-US" altLang="zh-CN" sz="28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5612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5613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6" title=""/>
          <p:cNvGraphicFramePr>
            <a:graphicFrameLocks noChangeAspect="1"/>
          </p:cNvGraphicFramePr>
          <p:nvPr/>
        </p:nvGraphicFramePr>
        <p:xfrm>
          <a:off x="1733550" y="785813"/>
          <a:ext cx="1560513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2" name="Equation" r:id="rId4" imgW="1560513" imgH="517525" progId="Equation.3">
                  <p:embed/>
                </p:oleObj>
              </mc:Choice>
              <mc:Fallback>
                <p:oleObj name="Equation" r:id="rId4" imgW="1560513" imgH="517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3550" y="785813"/>
                        <a:ext cx="15605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7" title=""/>
          <p:cNvGraphicFramePr>
            <a:graphicFrameLocks noChangeAspect="1"/>
          </p:cNvGraphicFramePr>
          <p:nvPr/>
        </p:nvGraphicFramePr>
        <p:xfrm>
          <a:off x="1922463" y="1666875"/>
          <a:ext cx="5383212" cy="1347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3" name="Equation" r:id="rId6" imgW="5383212" imgH="1347788" progId="Equation.3">
                  <p:embed/>
                </p:oleObj>
              </mc:Choice>
              <mc:Fallback>
                <p:oleObj name="Equation" r:id="rId6" imgW="5383212" imgH="1347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2463" y="1666875"/>
                        <a:ext cx="5383212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8" title=""/>
          <p:cNvGraphicFramePr>
            <a:graphicFrameLocks noChangeAspect="1"/>
          </p:cNvGraphicFramePr>
          <p:nvPr/>
        </p:nvGraphicFramePr>
        <p:xfrm>
          <a:off x="685800" y="3167063"/>
          <a:ext cx="3808413" cy="985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4" name="Equation" r:id="rId8" imgW="3808413" imgH="985837" progId="Equation.3">
                  <p:embed/>
                </p:oleObj>
              </mc:Choice>
              <mc:Fallback>
                <p:oleObj name="Equation" r:id="rId8" imgW="3808413" imgH="985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3167063"/>
                        <a:ext cx="380841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9" title=""/>
          <p:cNvGraphicFramePr>
            <a:graphicFrameLocks noChangeAspect="1"/>
          </p:cNvGraphicFramePr>
          <p:nvPr/>
        </p:nvGraphicFramePr>
        <p:xfrm>
          <a:off x="609600" y="4979988"/>
          <a:ext cx="4419600" cy="1095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5" name="Equation" r:id="rId10" imgW="4419600" imgH="1095375" progId="Equation.3">
                  <p:embed/>
                </p:oleObj>
              </mc:Choice>
              <mc:Fallback>
                <p:oleObj name="Equation" r:id="rId10" imgW="4419600" imgH="1095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4979988"/>
                        <a:ext cx="44196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4" title=""/>
          <p:cNvSpPr txBox="1"/>
          <p:nvPr/>
        </p:nvSpPr>
        <p:spPr>
          <a:xfrm>
            <a:off x="609600" y="728663"/>
            <a:ext cx="1752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证明：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6631" name="Object 15" title=""/>
          <p:cNvGraphicFramePr>
            <a:graphicFrameLocks noChangeAspect="1"/>
          </p:cNvGraphicFramePr>
          <p:nvPr/>
        </p:nvGraphicFramePr>
        <p:xfrm>
          <a:off x="3097213" y="476250"/>
          <a:ext cx="3954462" cy="1243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6" name="Equation" r:id="rId12" imgW="3954462" imgH="1243013" progId="Equation.3">
                  <p:embed/>
                </p:oleObj>
              </mc:Choice>
              <mc:Fallback>
                <p:oleObj name="Equation" r:id="rId12" imgW="3954462" imgH="1243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97213" y="476250"/>
                        <a:ext cx="3954462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6" title=""/>
          <p:cNvSpPr txBox="1"/>
          <p:nvPr/>
        </p:nvSpPr>
        <p:spPr>
          <a:xfrm>
            <a:off x="685800" y="1947863"/>
            <a:ext cx="1447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所以</a:t>
            </a:r>
            <a:endParaRPr lang="zh-CN" altLang="en-US" sz="2800" b="1"/>
          </a:p>
        </p:txBody>
      </p:sp>
      <p:graphicFrame>
        <p:nvGraphicFramePr>
          <p:cNvPr id="26632" name="Object 18" title=""/>
          <p:cNvGraphicFramePr>
            <a:graphicFrameLocks noChangeAspect="1"/>
          </p:cNvGraphicFramePr>
          <p:nvPr/>
        </p:nvGraphicFramePr>
        <p:xfrm>
          <a:off x="4706938" y="3171825"/>
          <a:ext cx="3498850" cy="985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7" name="Equation" r:id="rId14" imgW="3498850" imgH="985838" progId="Equation.3">
                  <p:embed/>
                </p:oleObj>
              </mc:Choice>
              <mc:Fallback>
                <p:oleObj name="Equation" r:id="rId14" imgW="3498850" imgH="985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06938" y="3171825"/>
                        <a:ext cx="34988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9" title=""/>
          <p:cNvGraphicFramePr>
            <a:graphicFrameLocks noChangeAspect="1"/>
          </p:cNvGraphicFramePr>
          <p:nvPr/>
        </p:nvGraphicFramePr>
        <p:xfrm>
          <a:off x="720725" y="4310063"/>
          <a:ext cx="1911350" cy="477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8" name="Equation" r:id="rId16" imgW="1911350" imgH="477837" progId="Equation.3">
                  <p:embed/>
                </p:oleObj>
              </mc:Choice>
              <mc:Fallback>
                <p:oleObj name="Equation" r:id="rId16" imgW="1911350" imgH="477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0725" y="4310063"/>
                        <a:ext cx="19113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0" title=""/>
          <p:cNvGraphicFramePr>
            <a:graphicFrameLocks noChangeAspect="1"/>
          </p:cNvGraphicFramePr>
          <p:nvPr/>
        </p:nvGraphicFramePr>
        <p:xfrm>
          <a:off x="5045075" y="5224463"/>
          <a:ext cx="3021013" cy="631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09" name="Equation" r:id="rId18" imgW="3021013" imgH="631825" progId="Equation.3">
                  <p:embed/>
                </p:oleObj>
              </mc:Choice>
              <mc:Fallback>
                <p:oleObj name="Equation" r:id="rId18" imgW="3021013" imgH="631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45075" y="5224463"/>
                        <a:ext cx="30210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6638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5" title=""/>
          <p:cNvGraphicFramePr>
            <a:graphicFrameLocks noChangeAspect="1"/>
          </p:cNvGraphicFramePr>
          <p:nvPr/>
        </p:nvGraphicFramePr>
        <p:xfrm>
          <a:off x="669925" y="914400"/>
          <a:ext cx="3157538" cy="538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1" name="Equation" r:id="rId4" imgW="3157538" imgH="538163" progId="Equation.3">
                  <p:embed/>
                </p:oleObj>
              </mc:Choice>
              <mc:Fallback>
                <p:oleObj name="Equation" r:id="rId4" imgW="3157538" imgH="538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914400"/>
                        <a:ext cx="31575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 title=""/>
          <p:cNvGraphicFramePr>
            <a:graphicFrameLocks noChangeAspect="1"/>
          </p:cNvGraphicFramePr>
          <p:nvPr/>
        </p:nvGraphicFramePr>
        <p:xfrm>
          <a:off x="201613" y="4522788"/>
          <a:ext cx="8713787" cy="17954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2" name="Equation" r:id="rId6" imgW="8713787" imgH="1795462" progId="Equation.3">
                  <p:embed/>
                </p:oleObj>
              </mc:Choice>
              <mc:Fallback>
                <p:oleObj name="Equation" r:id="rId6" imgW="8713787" imgH="17954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1613" y="4522788"/>
                        <a:ext cx="8713787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 title=""/>
          <p:cNvGraphicFramePr>
            <a:graphicFrameLocks noChangeAspect="1"/>
          </p:cNvGraphicFramePr>
          <p:nvPr/>
        </p:nvGraphicFramePr>
        <p:xfrm>
          <a:off x="1546225" y="3505200"/>
          <a:ext cx="2773363" cy="592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3" name="Equation" r:id="rId8" imgW="2773363" imgH="592138" progId="Equation.3">
                  <p:embed/>
                </p:oleObj>
              </mc:Choice>
              <mc:Fallback>
                <p:oleObj name="Equation" r:id="rId8" imgW="2773363" imgH="5921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6225" y="3505200"/>
                        <a:ext cx="27733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0" title=""/>
          <p:cNvGraphicFramePr>
            <a:graphicFrameLocks noChangeAspect="1"/>
          </p:cNvGraphicFramePr>
          <p:nvPr/>
        </p:nvGraphicFramePr>
        <p:xfrm>
          <a:off x="6186488" y="381000"/>
          <a:ext cx="2636837" cy="1398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4" name="Equation" r:id="rId10" imgW="2636837" imgH="1398588" progId="Equation.3">
                  <p:embed/>
                </p:oleObj>
              </mc:Choice>
              <mc:Fallback>
                <p:oleObj name="Equation" r:id="rId10" imgW="2636837" imgH="1398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86488" y="381000"/>
                        <a:ext cx="2636837" cy="13985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1" title=""/>
          <p:cNvGraphicFramePr>
            <a:graphicFrameLocks noChangeAspect="1"/>
          </p:cNvGraphicFramePr>
          <p:nvPr/>
        </p:nvGraphicFramePr>
        <p:xfrm>
          <a:off x="525463" y="1981200"/>
          <a:ext cx="8618537" cy="1144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5" name="Equation" r:id="rId12" imgW="8618537" imgH="1144588" progId="Equation.3">
                  <p:embed/>
                </p:oleObj>
              </mc:Choice>
              <mc:Fallback>
                <p:oleObj name="Equation" r:id="rId12" imgW="8618537" imgH="1144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463" y="1981200"/>
                        <a:ext cx="8618537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765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0" name="Text Box 16" title=""/>
          <p:cNvSpPr txBox="1"/>
          <p:nvPr/>
        </p:nvSpPr>
        <p:spPr>
          <a:xfrm>
            <a:off x="2286000" y="1738313"/>
            <a:ext cx="3276600" cy="1004887"/>
          </a:xfrm>
          <a:prstGeom prst="rect">
            <a:avLst/>
          </a:prstGeom>
          <a:solidFill>
            <a:srgbClr val="FFCCCC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/>
          </a:p>
        </p:txBody>
      </p:sp>
      <p:graphicFrame>
        <p:nvGraphicFramePr>
          <p:cNvPr id="58371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6" title=""/>
          <p:cNvGraphicFramePr>
            <a:graphicFrameLocks noChangeAspect="1"/>
          </p:cNvGraphicFramePr>
          <p:nvPr/>
        </p:nvGraphicFramePr>
        <p:xfrm>
          <a:off x="606425" y="742950"/>
          <a:ext cx="8232775" cy="1046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7" name="Equation" r:id="rId4" imgW="8232775" imgH="1046163" progId="Equation.3">
                  <p:embed/>
                </p:oleObj>
              </mc:Choice>
              <mc:Fallback>
                <p:oleObj name="Equation" r:id="rId4" imgW="8232775" imgH="1046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425" y="742950"/>
                        <a:ext cx="82327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8" title=""/>
          <p:cNvGraphicFramePr>
            <a:graphicFrameLocks noChangeAspect="1"/>
          </p:cNvGraphicFramePr>
          <p:nvPr/>
        </p:nvGraphicFramePr>
        <p:xfrm>
          <a:off x="533400" y="1676400"/>
          <a:ext cx="5715000" cy="2327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8" name="Equation" r:id="rId6" imgW="5715000" imgH="2327275" progId="Equation.3">
                  <p:embed/>
                </p:oleObj>
              </mc:Choice>
              <mc:Fallback>
                <p:oleObj name="Equation" r:id="rId6" imgW="5715000" imgH="2327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1676400"/>
                        <a:ext cx="571500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0" title=""/>
          <p:cNvGraphicFramePr>
            <a:graphicFrameLocks noChangeAspect="1"/>
          </p:cNvGraphicFramePr>
          <p:nvPr/>
        </p:nvGraphicFramePr>
        <p:xfrm>
          <a:off x="6324600" y="2417763"/>
          <a:ext cx="2362200" cy="669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19" name="Equation" r:id="rId8" imgW="2362200" imgH="669925" progId="Equation.3">
                  <p:embed/>
                </p:oleObj>
              </mc:Choice>
              <mc:Fallback>
                <p:oleObj name="Equation" r:id="rId8" imgW="2362200" imgH="669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4600" y="2417763"/>
                        <a:ext cx="2362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1" title=""/>
          <p:cNvGraphicFramePr>
            <a:graphicFrameLocks noChangeAspect="1"/>
          </p:cNvGraphicFramePr>
          <p:nvPr/>
        </p:nvGraphicFramePr>
        <p:xfrm>
          <a:off x="1446213" y="4267200"/>
          <a:ext cx="2592387" cy="1196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0" name="Equation" r:id="rId10" imgW="2592387" imgH="1196975" progId="Equation.3">
                  <p:embed/>
                </p:oleObj>
              </mc:Choice>
              <mc:Fallback>
                <p:oleObj name="Equation" r:id="rId10" imgW="2592387" imgH="1196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46213" y="4267200"/>
                        <a:ext cx="259238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12" title=""/>
          <p:cNvGraphicFramePr>
            <a:graphicFrameLocks noChangeAspect="1"/>
          </p:cNvGraphicFramePr>
          <p:nvPr/>
        </p:nvGraphicFramePr>
        <p:xfrm>
          <a:off x="4191000" y="6096000"/>
          <a:ext cx="3662363" cy="669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1" name="Equation" r:id="rId12" imgW="3662363" imgH="669925" progId="Equation.3">
                  <p:embed/>
                </p:oleObj>
              </mc:Choice>
              <mc:Fallback>
                <p:oleObj name="Equation" r:id="rId12" imgW="3662363" imgH="669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91000" y="6096000"/>
                        <a:ext cx="36623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13" title=""/>
          <p:cNvGraphicFramePr>
            <a:graphicFrameLocks noChangeAspect="1"/>
          </p:cNvGraphicFramePr>
          <p:nvPr/>
        </p:nvGraphicFramePr>
        <p:xfrm>
          <a:off x="125413" y="5638800"/>
          <a:ext cx="3659187" cy="1085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2" name="Equation" r:id="rId14" imgW="3659187" imgH="1085850" progId="Equation.3">
                  <p:embed/>
                </p:oleObj>
              </mc:Choice>
              <mc:Fallback>
                <p:oleObj name="Equation" r:id="rId14" imgW="3659187" imgH="1085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413" y="5638800"/>
                        <a:ext cx="3659187" cy="10858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4" title=""/>
          <p:cNvSpPr txBox="1"/>
          <p:nvPr/>
        </p:nvSpPr>
        <p:spPr>
          <a:xfrm>
            <a:off x="609600" y="717550"/>
            <a:ext cx="1828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4</a:t>
            </a:r>
            <a:endParaRPr lang="en-US" altLang="zh-CN" sz="2800" b="1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58379" name="Object 15" title=""/>
          <p:cNvGraphicFramePr>
            <a:graphicFrameLocks noChangeAspect="1"/>
          </p:cNvGraphicFramePr>
          <p:nvPr/>
        </p:nvGraphicFramePr>
        <p:xfrm>
          <a:off x="4114800" y="3733800"/>
          <a:ext cx="4354513" cy="2327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3" name="Equation" r:id="rId16" imgW="4354513" imgH="2327275" progId="Equation.3">
                  <p:embed/>
                </p:oleObj>
              </mc:Choice>
              <mc:Fallback>
                <p:oleObj name="Equation" r:id="rId16" imgW="4354513" imgH="2327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4800" y="3733800"/>
                        <a:ext cx="4354513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5838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9394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8" title=""/>
          <p:cNvGraphicFramePr>
            <a:graphicFrameLocks noChangeAspect="1"/>
          </p:cNvGraphicFramePr>
          <p:nvPr/>
        </p:nvGraphicFramePr>
        <p:xfrm>
          <a:off x="1371600" y="2247900"/>
          <a:ext cx="2503488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5" name="Equation" r:id="rId4" imgW="2503488" imgH="981075" progId="Equation.3">
                  <p:embed/>
                </p:oleObj>
              </mc:Choice>
              <mc:Fallback>
                <p:oleObj name="Equation" r:id="rId4" imgW="2503488" imgH="981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247900"/>
                        <a:ext cx="2503488" cy="9810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9" title=""/>
          <p:cNvGraphicFramePr>
            <a:graphicFrameLocks noChangeAspect="1"/>
          </p:cNvGraphicFramePr>
          <p:nvPr/>
        </p:nvGraphicFramePr>
        <p:xfrm>
          <a:off x="304800" y="1247775"/>
          <a:ext cx="7662863" cy="633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6" name="Equation" r:id="rId6" imgW="7662863" imgH="633413" progId="Equation.3">
                  <p:embed/>
                </p:oleObj>
              </mc:Choice>
              <mc:Fallback>
                <p:oleObj name="Equation" r:id="rId6" imgW="7662863" imgH="6334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1247775"/>
                        <a:ext cx="76628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13" title=""/>
          <p:cNvGraphicFramePr>
            <a:graphicFrameLocks noChangeAspect="1"/>
          </p:cNvGraphicFramePr>
          <p:nvPr/>
        </p:nvGraphicFramePr>
        <p:xfrm>
          <a:off x="463550" y="4371975"/>
          <a:ext cx="3429000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7" name="Equation" r:id="rId8" imgW="3429000" imgH="981075" progId="Equation.3">
                  <p:embed/>
                </p:oleObj>
              </mc:Choice>
              <mc:Fallback>
                <p:oleObj name="Equation" r:id="rId8" imgW="3429000" imgH="981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3550" y="4371975"/>
                        <a:ext cx="3429000" cy="9810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14" title=""/>
          <p:cNvGraphicFramePr>
            <a:graphicFrameLocks noChangeAspect="1"/>
          </p:cNvGraphicFramePr>
          <p:nvPr/>
        </p:nvGraphicFramePr>
        <p:xfrm>
          <a:off x="4016375" y="2238375"/>
          <a:ext cx="3756025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8" name="Equation" r:id="rId10" imgW="3756025" imgH="981075" progId="Equation.3">
                  <p:embed/>
                </p:oleObj>
              </mc:Choice>
              <mc:Fallback>
                <p:oleObj name="Equation" r:id="rId10" imgW="3756025" imgH="981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6375" y="2238375"/>
                        <a:ext cx="3756025" cy="9810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15" title=""/>
          <p:cNvGraphicFramePr>
            <a:graphicFrameLocks noChangeAspect="1"/>
          </p:cNvGraphicFramePr>
          <p:nvPr/>
        </p:nvGraphicFramePr>
        <p:xfrm>
          <a:off x="1303338" y="3663950"/>
          <a:ext cx="2365375" cy="423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29" name="Equation" r:id="rId12" imgW="2365375" imgH="423863" progId="Equation.3">
                  <p:embed/>
                </p:oleObj>
              </mc:Choice>
              <mc:Fallback>
                <p:oleObj name="Equation" r:id="rId12" imgW="2365375" imgH="423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03338" y="3663950"/>
                        <a:ext cx="2365375" cy="4238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16" title=""/>
          <p:cNvGraphicFramePr>
            <a:graphicFrameLocks noChangeAspect="1"/>
          </p:cNvGraphicFramePr>
          <p:nvPr/>
        </p:nvGraphicFramePr>
        <p:xfrm>
          <a:off x="3859213" y="3152775"/>
          <a:ext cx="4598987" cy="927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0" name="Equation" r:id="rId14" imgW="4598987" imgH="927100" progId="Equation.3">
                  <p:embed/>
                </p:oleObj>
              </mc:Choice>
              <mc:Fallback>
                <p:oleObj name="Equation" r:id="rId14" imgW="4598987" imgH="927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59213" y="3152775"/>
                        <a:ext cx="4598987" cy="9271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17" title=""/>
          <p:cNvGraphicFramePr>
            <a:graphicFrameLocks noChangeAspect="1"/>
          </p:cNvGraphicFramePr>
          <p:nvPr/>
        </p:nvGraphicFramePr>
        <p:xfrm>
          <a:off x="3968750" y="4371975"/>
          <a:ext cx="3727450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1" name="Equation" r:id="rId16" imgW="3727450" imgH="981075" progId="Equation.3">
                  <p:embed/>
                </p:oleObj>
              </mc:Choice>
              <mc:Fallback>
                <p:oleObj name="Equation" r:id="rId16" imgW="3727450" imgH="981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68750" y="4371975"/>
                        <a:ext cx="3727450" cy="9810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8" title=""/>
          <p:cNvGraphicFramePr>
            <a:graphicFrameLocks noChangeAspect="1"/>
          </p:cNvGraphicFramePr>
          <p:nvPr/>
        </p:nvGraphicFramePr>
        <p:xfrm>
          <a:off x="1423988" y="5595938"/>
          <a:ext cx="2233612" cy="400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2" name="Equation" r:id="rId18" imgW="2233612" imgH="400050" progId="Equation.3">
                  <p:embed/>
                </p:oleObj>
              </mc:Choice>
              <mc:Fallback>
                <p:oleObj name="Equation" r:id="rId18" imgW="2233612" imgH="400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23988" y="5595938"/>
                        <a:ext cx="2233612" cy="4000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Text Box 20" title=""/>
          <p:cNvSpPr txBox="1"/>
          <p:nvPr/>
        </p:nvSpPr>
        <p:spPr>
          <a:xfrm>
            <a:off x="381000" y="620713"/>
            <a:ext cx="990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4</a:t>
            </a:r>
            <a:endParaRPr lang="en-US" altLang="zh-CN" sz="2800" b="1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59404" name="Object 21" title=""/>
          <p:cNvGraphicFramePr>
            <a:graphicFrameLocks noChangeAspect="1"/>
          </p:cNvGraphicFramePr>
          <p:nvPr/>
        </p:nvGraphicFramePr>
        <p:xfrm>
          <a:off x="1893888" y="3381375"/>
          <a:ext cx="1306512" cy="49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3" name="Equation" r:id="rId20" imgW="1306512" imgH="490538" progId="Equation.3">
                  <p:embed/>
                </p:oleObj>
              </mc:Choice>
              <mc:Fallback>
                <p:oleObj name="Equation" r:id="rId20" imgW="1306512" imgH="490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93888" y="3381375"/>
                        <a:ext cx="1306512" cy="49053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22" title=""/>
          <p:cNvGraphicFramePr>
            <a:graphicFrameLocks noChangeAspect="1"/>
          </p:cNvGraphicFramePr>
          <p:nvPr/>
        </p:nvGraphicFramePr>
        <p:xfrm>
          <a:off x="1884363" y="5405438"/>
          <a:ext cx="1468437" cy="490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4" name="Equation" r:id="rId22" imgW="1468437" imgH="490537" progId="Equation.3">
                  <p:embed/>
                </p:oleObj>
              </mc:Choice>
              <mc:Fallback>
                <p:oleObj name="Equation" r:id="rId22" imgW="1468437" imgH="490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84363" y="5405438"/>
                        <a:ext cx="1468437" cy="490537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5940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0418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5" title=""/>
          <p:cNvGraphicFramePr>
            <a:graphicFrameLocks noChangeAspect="1"/>
          </p:cNvGraphicFramePr>
          <p:nvPr/>
        </p:nvGraphicFramePr>
        <p:xfrm>
          <a:off x="914400" y="1557338"/>
          <a:ext cx="2354263" cy="952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6" name="Equation" r:id="rId4" imgW="2354263" imgH="952500" progId="Equation.3">
                  <p:embed/>
                </p:oleObj>
              </mc:Choice>
              <mc:Fallback>
                <p:oleObj name="Equation" r:id="rId4" imgW="2354263" imgH="952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57338"/>
                        <a:ext cx="2354263" cy="9525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6" title=""/>
          <p:cNvGraphicFramePr>
            <a:graphicFrameLocks noChangeAspect="1"/>
          </p:cNvGraphicFramePr>
          <p:nvPr/>
        </p:nvGraphicFramePr>
        <p:xfrm>
          <a:off x="3352800" y="1633538"/>
          <a:ext cx="3675063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7" name="Equation" r:id="rId6" imgW="3675063" imgH="981075" progId="Equation.3">
                  <p:embed/>
                </p:oleObj>
              </mc:Choice>
              <mc:Fallback>
                <p:oleObj name="Equation" r:id="rId6" imgW="3675063" imgH="981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2800" y="1633538"/>
                        <a:ext cx="3675063" cy="9810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7" title=""/>
          <p:cNvGraphicFramePr>
            <a:graphicFrameLocks noChangeAspect="1"/>
          </p:cNvGraphicFramePr>
          <p:nvPr/>
        </p:nvGraphicFramePr>
        <p:xfrm>
          <a:off x="7094538" y="1979613"/>
          <a:ext cx="1668462" cy="406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8" name="Equation" r:id="rId8" imgW="1668462" imgH="406400" progId="Equation.3">
                  <p:embed/>
                </p:oleObj>
              </mc:Choice>
              <mc:Fallback>
                <p:oleObj name="Equation" r:id="rId8" imgW="1668462" imgH="406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94538" y="1979613"/>
                        <a:ext cx="1668462" cy="4064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8" title=""/>
          <p:cNvGraphicFramePr>
            <a:graphicFrameLocks noChangeAspect="1"/>
          </p:cNvGraphicFramePr>
          <p:nvPr/>
        </p:nvGraphicFramePr>
        <p:xfrm>
          <a:off x="1447800" y="2700338"/>
          <a:ext cx="4081463" cy="927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39" name="Equation" r:id="rId10" imgW="4081463" imgH="927100" progId="Equation.3">
                  <p:embed/>
                </p:oleObj>
              </mc:Choice>
              <mc:Fallback>
                <p:oleObj name="Equation" r:id="rId10" imgW="4081463" imgH="927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47800" y="2700338"/>
                        <a:ext cx="4081463" cy="9271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9" title=""/>
          <p:cNvGraphicFramePr>
            <a:graphicFrameLocks noChangeAspect="1"/>
          </p:cNvGraphicFramePr>
          <p:nvPr/>
        </p:nvGraphicFramePr>
        <p:xfrm>
          <a:off x="914400" y="4033838"/>
          <a:ext cx="2354263" cy="952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0" name="Equation" r:id="rId12" imgW="2354263" imgH="952500" progId="Equation.3">
                  <p:embed/>
                </p:oleObj>
              </mc:Choice>
              <mc:Fallback>
                <p:oleObj name="Equation" r:id="rId12" imgW="2354263" imgH="952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4033838"/>
                        <a:ext cx="2354263" cy="95250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0" title=""/>
          <p:cNvGraphicFramePr>
            <a:graphicFrameLocks noChangeAspect="1"/>
          </p:cNvGraphicFramePr>
          <p:nvPr/>
        </p:nvGraphicFramePr>
        <p:xfrm>
          <a:off x="3379788" y="4071938"/>
          <a:ext cx="3673475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1" name="Equation" r:id="rId14" imgW="3673475" imgH="981075" progId="Equation.3">
                  <p:embed/>
                </p:oleObj>
              </mc:Choice>
              <mc:Fallback>
                <p:oleObj name="Equation" r:id="rId14" imgW="3673475" imgH="981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79788" y="4071938"/>
                        <a:ext cx="3673475" cy="9810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11" title=""/>
          <p:cNvGraphicFramePr>
            <a:graphicFrameLocks noChangeAspect="1"/>
          </p:cNvGraphicFramePr>
          <p:nvPr/>
        </p:nvGraphicFramePr>
        <p:xfrm>
          <a:off x="7054850" y="4424363"/>
          <a:ext cx="1631950" cy="400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2" name="Equation" r:id="rId16" imgW="1631950" imgH="400050" progId="Equation.3">
                  <p:embed/>
                </p:oleObj>
              </mc:Choice>
              <mc:Fallback>
                <p:oleObj name="Equation" r:id="rId16" imgW="1631950" imgH="400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54850" y="4424363"/>
                        <a:ext cx="1631950" cy="4000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Text Box 12" title=""/>
          <p:cNvSpPr txBox="1"/>
          <p:nvPr/>
        </p:nvSpPr>
        <p:spPr>
          <a:xfrm>
            <a:off x="381000" y="820738"/>
            <a:ext cx="2286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60427" name="Object 13" title=""/>
          <p:cNvGraphicFramePr>
            <a:graphicFrameLocks noChangeAspect="1"/>
          </p:cNvGraphicFramePr>
          <p:nvPr/>
        </p:nvGraphicFramePr>
        <p:xfrm>
          <a:off x="7620000" y="1746250"/>
          <a:ext cx="762000" cy="487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3" name="Equation" r:id="rId18" imgW="762000" imgH="487363" progId="Equation.3">
                  <p:embed/>
                </p:oleObj>
              </mc:Choice>
              <mc:Fallback>
                <p:oleObj name="Equation" r:id="rId18" imgW="762000" imgH="487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20000" y="1746250"/>
                        <a:ext cx="762000" cy="48736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4" title=""/>
          <p:cNvGraphicFramePr>
            <a:graphicFrameLocks noChangeAspect="1"/>
          </p:cNvGraphicFramePr>
          <p:nvPr/>
        </p:nvGraphicFramePr>
        <p:xfrm>
          <a:off x="7451725" y="4246563"/>
          <a:ext cx="930275" cy="481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4" name="Equation" r:id="rId20" imgW="930275" imgH="481012" progId="Equation.3">
                  <p:embed/>
                </p:oleObj>
              </mc:Choice>
              <mc:Fallback>
                <p:oleObj name="Equation" r:id="rId20" imgW="930275" imgH="481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51725" y="4246563"/>
                        <a:ext cx="930275" cy="481012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60430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194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5" title=""/>
          <p:cNvSpPr txBox="1"/>
          <p:nvPr/>
        </p:nvSpPr>
        <p:spPr>
          <a:xfrm>
            <a:off x="457200" y="69215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4</a:t>
            </a:r>
            <a:endParaRPr lang="en-US" altLang="zh-CN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8195" name="Object 6" title=""/>
          <p:cNvGraphicFramePr>
            <a:graphicFrameLocks noChangeAspect="1"/>
          </p:cNvGraphicFramePr>
          <p:nvPr/>
        </p:nvGraphicFramePr>
        <p:xfrm>
          <a:off x="1271588" y="692150"/>
          <a:ext cx="6911975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name="Equation" r:id="rId4" imgW="6911975" imgH="546100" progId="Equation.3">
                  <p:embed/>
                </p:oleObj>
              </mc:Choice>
              <mc:Fallback>
                <p:oleObj name="Equation" r:id="rId4" imgW="6911975" imgH="546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1588" y="692150"/>
                        <a:ext cx="69119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 title=""/>
          <p:cNvGraphicFramePr>
            <a:graphicFrameLocks noChangeAspect="1"/>
          </p:cNvGraphicFramePr>
          <p:nvPr/>
        </p:nvGraphicFramePr>
        <p:xfrm>
          <a:off x="1295400" y="1301750"/>
          <a:ext cx="4627563" cy="519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Equation" r:id="rId6" imgW="4627563" imgH="519113" progId="Equation.3">
                  <p:embed/>
                </p:oleObj>
              </mc:Choice>
              <mc:Fallback>
                <p:oleObj name="Equation" r:id="rId6" imgW="4627563" imgH="519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301750"/>
                        <a:ext cx="46275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8" title=""/>
          <p:cNvSpPr txBox="1"/>
          <p:nvPr/>
        </p:nvSpPr>
        <p:spPr>
          <a:xfrm>
            <a:off x="457200" y="1831975"/>
            <a:ext cx="1295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8197" name="Object 9" title=""/>
          <p:cNvGraphicFramePr>
            <a:graphicFrameLocks noChangeAspect="1"/>
          </p:cNvGraphicFramePr>
          <p:nvPr/>
        </p:nvGraphicFramePr>
        <p:xfrm>
          <a:off x="1104900" y="1908175"/>
          <a:ext cx="3543300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Equation" r:id="rId8" imgW="3543300" imgH="493713" progId="Equation.3">
                  <p:embed/>
                </p:oleObj>
              </mc:Choice>
              <mc:Fallback>
                <p:oleObj name="Equation" r:id="rId8" imgW="3543300" imgH="493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4900" y="1908175"/>
                        <a:ext cx="3543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 title=""/>
          <p:cNvGraphicFramePr>
            <a:graphicFrameLocks noChangeAspect="1"/>
          </p:cNvGraphicFramePr>
          <p:nvPr/>
        </p:nvGraphicFramePr>
        <p:xfrm>
          <a:off x="1525588" y="2386013"/>
          <a:ext cx="5172075" cy="1155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name="Equation" r:id="rId10" imgW="5172075" imgH="1155700" progId="Equation.3">
                  <p:embed/>
                </p:oleObj>
              </mc:Choice>
              <mc:Fallback>
                <p:oleObj name="Equation" r:id="rId10" imgW="5172075" imgH="1155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5588" y="2386013"/>
                        <a:ext cx="51720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1" title=""/>
          <p:cNvGraphicFramePr>
            <a:graphicFrameLocks noChangeAspect="1"/>
          </p:cNvGraphicFramePr>
          <p:nvPr/>
        </p:nvGraphicFramePr>
        <p:xfrm>
          <a:off x="585788" y="3597275"/>
          <a:ext cx="6119812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name="Equation" r:id="rId12" imgW="6119812" imgH="523875" progId="Equation.3">
                  <p:embed/>
                </p:oleObj>
              </mc:Choice>
              <mc:Fallback>
                <p:oleObj name="Equation" r:id="rId12" imgW="6119812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5788" y="3597275"/>
                        <a:ext cx="61198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2" title=""/>
          <p:cNvGraphicFramePr>
            <a:graphicFrameLocks noChangeAspect="1"/>
          </p:cNvGraphicFramePr>
          <p:nvPr/>
        </p:nvGraphicFramePr>
        <p:xfrm>
          <a:off x="1447800" y="4222750"/>
          <a:ext cx="2170113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name="Equation" r:id="rId14" imgW="2170113" imgH="584200" progId="Equation.3">
                  <p:embed/>
                </p:oleObj>
              </mc:Choice>
              <mc:Fallback>
                <p:oleObj name="Equation" r:id="rId14" imgW="2170113" imgH="584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47800" y="4222750"/>
                        <a:ext cx="21701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9" title=""/>
          <p:cNvGraphicFramePr>
            <a:graphicFrameLocks noChangeAspect="1"/>
          </p:cNvGraphicFramePr>
          <p:nvPr/>
        </p:nvGraphicFramePr>
        <p:xfrm>
          <a:off x="3733800" y="4044950"/>
          <a:ext cx="1752600" cy="1008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Equation" r:id="rId16" imgW="1752600" imgH="1008063" progId="Equation.3">
                  <p:embed/>
                </p:oleObj>
              </mc:Choice>
              <mc:Fallback>
                <p:oleObj name="Equation" r:id="rId16" imgW="1752600" imgH="1008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33800" y="4044950"/>
                        <a:ext cx="17526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20" title=""/>
          <p:cNvGraphicFramePr>
            <a:graphicFrameLocks noChangeAspect="1"/>
          </p:cNvGraphicFramePr>
          <p:nvPr/>
        </p:nvGraphicFramePr>
        <p:xfrm>
          <a:off x="1143000" y="5053013"/>
          <a:ext cx="3005138" cy="1125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name="Equation" r:id="rId18" imgW="3005138" imgH="1125537" progId="Equation.3">
                  <p:embed/>
                </p:oleObj>
              </mc:Choice>
              <mc:Fallback>
                <p:oleObj name="Equation" r:id="rId18" imgW="3005138" imgH="1125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3000" y="5053013"/>
                        <a:ext cx="3005138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21" title=""/>
          <p:cNvGraphicFramePr>
            <a:graphicFrameLocks noChangeAspect="1"/>
          </p:cNvGraphicFramePr>
          <p:nvPr/>
        </p:nvGraphicFramePr>
        <p:xfrm>
          <a:off x="3808413" y="4746625"/>
          <a:ext cx="3582987" cy="1182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name="Equation" r:id="rId20" imgW="3582987" imgH="1182688" progId="Equation.3">
                  <p:embed/>
                </p:oleObj>
              </mc:Choice>
              <mc:Fallback>
                <p:oleObj name="Equation" r:id="rId20" imgW="3582987" imgH="1182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08413" y="4746625"/>
                        <a:ext cx="3582987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22" title=""/>
          <p:cNvGraphicFramePr>
            <a:graphicFrameLocks noChangeAspect="1"/>
          </p:cNvGraphicFramePr>
          <p:nvPr/>
        </p:nvGraphicFramePr>
        <p:xfrm>
          <a:off x="6070600" y="5765800"/>
          <a:ext cx="2844800" cy="412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name="Equation" r:id="rId22" imgW="2844800" imgH="412750" progId="Equation.3">
                  <p:embed/>
                </p:oleObj>
              </mc:Choice>
              <mc:Fallback>
                <p:oleObj name="Equation" r:id="rId22" imgW="2844800" imgH="412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70600" y="5765800"/>
                        <a:ext cx="2844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2" title=""/>
          <p:cNvSpPr/>
          <p:nvPr/>
        </p:nvSpPr>
        <p:spPr>
          <a:xfrm>
            <a:off x="6948488" y="188913"/>
            <a:ext cx="2030412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§1  </a:t>
            </a:r>
            <a:r>
              <a:rPr lang="zh-CN" altLang="en-US" sz="1800">
                <a:latin typeface="Times New Roman" charset="0"/>
              </a:rPr>
              <a:t>样本与统计量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8208" name="Rectangle 3" title=""/>
          <p:cNvSpPr/>
          <p:nvPr/>
        </p:nvSpPr>
        <p:spPr>
          <a:xfrm>
            <a:off x="900113" y="26035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144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5" title=""/>
          <p:cNvGraphicFramePr>
            <a:graphicFrameLocks noChangeAspect="1"/>
          </p:cNvGraphicFramePr>
          <p:nvPr/>
        </p:nvGraphicFramePr>
        <p:xfrm>
          <a:off x="1066800" y="1169988"/>
          <a:ext cx="4833938" cy="175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6" name="Equation" r:id="rId4" imgW="4833938" imgH="1754187" progId="Equation.3">
                  <p:embed/>
                </p:oleObj>
              </mc:Choice>
              <mc:Fallback>
                <p:oleObj name="Equation" r:id="rId4" imgW="4833938" imgH="1754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169988"/>
                        <a:ext cx="4833938" cy="1754187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6" title=""/>
          <p:cNvGraphicFramePr>
            <a:graphicFrameLocks noChangeAspect="1"/>
          </p:cNvGraphicFramePr>
          <p:nvPr/>
        </p:nvGraphicFramePr>
        <p:xfrm>
          <a:off x="762000" y="3303588"/>
          <a:ext cx="2833688" cy="175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7" name="Equation" r:id="rId6" imgW="2833688" imgH="1754187" progId="Equation.3">
                  <p:embed/>
                </p:oleObj>
              </mc:Choice>
              <mc:Fallback>
                <p:oleObj name="Equation" r:id="rId6" imgW="2833688" imgH="1754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03588"/>
                        <a:ext cx="2833688" cy="1754187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7" title=""/>
          <p:cNvGraphicFramePr>
            <a:graphicFrameLocks noChangeAspect="1"/>
          </p:cNvGraphicFramePr>
          <p:nvPr/>
        </p:nvGraphicFramePr>
        <p:xfrm>
          <a:off x="3657600" y="3411538"/>
          <a:ext cx="4403725" cy="1722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8" name="Equation" r:id="rId8" imgW="4403725" imgH="1722437" progId="Equation.3">
                  <p:embed/>
                </p:oleObj>
              </mc:Choice>
              <mc:Fallback>
                <p:oleObj name="Equation" r:id="rId8" imgW="4403725" imgH="17224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57600" y="3411538"/>
                        <a:ext cx="4403725" cy="1722437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8" title=""/>
          <p:cNvGraphicFramePr>
            <a:graphicFrameLocks noChangeAspect="1"/>
          </p:cNvGraphicFramePr>
          <p:nvPr/>
        </p:nvGraphicFramePr>
        <p:xfrm>
          <a:off x="762000" y="5049838"/>
          <a:ext cx="1490663" cy="1074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49" name="Equation" r:id="rId10" imgW="1490663" imgH="1074737" progId="Equation.3">
                  <p:embed/>
                </p:oleObj>
              </mc:Choice>
              <mc:Fallback>
                <p:oleObj name="Equation" r:id="rId10" imgW="1490663" imgH="10747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5049838"/>
                        <a:ext cx="1490663" cy="10747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prstDash val="dash"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9" title=""/>
          <p:cNvGraphicFramePr>
            <a:graphicFrameLocks noChangeAspect="1"/>
          </p:cNvGraphicFramePr>
          <p:nvPr/>
        </p:nvGraphicFramePr>
        <p:xfrm>
          <a:off x="2514600" y="5438775"/>
          <a:ext cx="1584325" cy="506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0" name="Equation" r:id="rId12" imgW="1584325" imgH="506413" progId="Equation.3">
                  <p:embed/>
                </p:oleObj>
              </mc:Choice>
              <mc:Fallback>
                <p:oleObj name="Equation" r:id="rId12" imgW="1584325" imgH="5064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14600" y="5438775"/>
                        <a:ext cx="1584325" cy="50641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prstDash val="dash"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10" title=""/>
          <p:cNvGraphicFramePr>
            <a:graphicFrameLocks noChangeAspect="1"/>
          </p:cNvGraphicFramePr>
          <p:nvPr/>
        </p:nvGraphicFramePr>
        <p:xfrm>
          <a:off x="4419600" y="1398588"/>
          <a:ext cx="1266825" cy="5064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1" name="Equation" r:id="rId14" imgW="1266825" imgH="506412" progId="Equation.3">
                  <p:embed/>
                </p:oleObj>
              </mc:Choice>
              <mc:Fallback>
                <p:oleObj name="Equation" r:id="rId14" imgW="1266825" imgH="5064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19600" y="1398588"/>
                        <a:ext cx="1266825" cy="5064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prstDash val="dash"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12" title=""/>
          <p:cNvSpPr txBox="1"/>
          <p:nvPr/>
        </p:nvSpPr>
        <p:spPr>
          <a:xfrm>
            <a:off x="381000" y="620713"/>
            <a:ext cx="2286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61450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6145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2466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5" title=""/>
          <p:cNvGraphicFramePr>
            <a:graphicFrameLocks noChangeAspect="1"/>
          </p:cNvGraphicFramePr>
          <p:nvPr/>
        </p:nvGraphicFramePr>
        <p:xfrm>
          <a:off x="1223963" y="1479550"/>
          <a:ext cx="4564062" cy="1373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3" name="Equation" r:id="rId4" imgW="4564062" imgH="1373188" progId="Equation.3">
                  <p:embed/>
                </p:oleObj>
              </mc:Choice>
              <mc:Fallback>
                <p:oleObj name="Equation" r:id="rId4" imgW="4564062" imgH="1373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3963" y="1479550"/>
                        <a:ext cx="4564062" cy="137318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6" title=""/>
          <p:cNvGraphicFramePr>
            <a:graphicFrameLocks noChangeAspect="1"/>
          </p:cNvGraphicFramePr>
          <p:nvPr/>
        </p:nvGraphicFramePr>
        <p:xfrm>
          <a:off x="1462088" y="3490913"/>
          <a:ext cx="3127375" cy="1157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4" name="Equation" r:id="rId6" imgW="3127375" imgH="1157287" progId="Equation.3">
                  <p:embed/>
                </p:oleObj>
              </mc:Choice>
              <mc:Fallback>
                <p:oleObj name="Equation" r:id="rId6" imgW="3127375" imgH="11572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2088" y="3490913"/>
                        <a:ext cx="3127375" cy="1157287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7" title=""/>
          <p:cNvGraphicFramePr>
            <a:graphicFrameLocks noChangeAspect="1"/>
          </p:cNvGraphicFramePr>
          <p:nvPr/>
        </p:nvGraphicFramePr>
        <p:xfrm>
          <a:off x="4356100" y="1779588"/>
          <a:ext cx="977900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5" name="Equation" r:id="rId8" imgW="977900" imgH="517525" progId="Equation.3">
                  <p:embed/>
                </p:oleObj>
              </mc:Choice>
              <mc:Fallback>
                <p:oleObj name="Equation" r:id="rId8" imgW="977900" imgH="517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6100" y="1779588"/>
                        <a:ext cx="977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9" title=""/>
          <p:cNvSpPr txBox="1"/>
          <p:nvPr/>
        </p:nvSpPr>
        <p:spPr>
          <a:xfrm>
            <a:off x="381000" y="820738"/>
            <a:ext cx="2286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62471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62472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3490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4" title=""/>
          <p:cNvGraphicFramePr>
            <a:graphicFrameLocks noChangeAspect="1"/>
          </p:cNvGraphicFramePr>
          <p:nvPr/>
        </p:nvGraphicFramePr>
        <p:xfrm>
          <a:off x="1279525" y="1087438"/>
          <a:ext cx="4552950" cy="13033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7" name="Equation" r:id="rId4" imgW="4552950" imgH="1303337" progId="Equation.3">
                  <p:embed/>
                </p:oleObj>
              </mc:Choice>
              <mc:Fallback>
                <p:oleObj name="Equation" r:id="rId4" imgW="4552950" imgH="13033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9525" y="1087438"/>
                        <a:ext cx="4552950" cy="1303337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6" title=""/>
          <p:cNvGraphicFramePr>
            <a:graphicFrameLocks noChangeAspect="1"/>
          </p:cNvGraphicFramePr>
          <p:nvPr/>
        </p:nvGraphicFramePr>
        <p:xfrm>
          <a:off x="769938" y="2497138"/>
          <a:ext cx="5097462" cy="971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8" name="Equation" r:id="rId6" imgW="5097462" imgH="971550" progId="Equation.3">
                  <p:embed/>
                </p:oleObj>
              </mc:Choice>
              <mc:Fallback>
                <p:oleObj name="Equation" r:id="rId6" imgW="5097462" imgH="971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938" y="2497138"/>
                        <a:ext cx="5097462" cy="9715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7" title=""/>
          <p:cNvGraphicFramePr>
            <a:graphicFrameLocks noChangeAspect="1"/>
          </p:cNvGraphicFramePr>
          <p:nvPr/>
        </p:nvGraphicFramePr>
        <p:xfrm>
          <a:off x="685800" y="3581400"/>
          <a:ext cx="3959225" cy="1019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59" name="Equation" r:id="rId8" imgW="3959225" imgH="1019175" progId="Equation.3">
                  <p:embed/>
                </p:oleObj>
              </mc:Choice>
              <mc:Fallback>
                <p:oleObj name="Equation" r:id="rId8" imgW="3959225" imgH="1019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3959225" cy="1019175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8" title=""/>
          <p:cNvGraphicFramePr>
            <a:graphicFrameLocks noChangeAspect="1"/>
          </p:cNvGraphicFramePr>
          <p:nvPr/>
        </p:nvGraphicFramePr>
        <p:xfrm>
          <a:off x="4611688" y="3533775"/>
          <a:ext cx="4532312" cy="1131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0" name="Equation" r:id="rId10" imgW="4532312" imgH="1131888" progId="Equation.3">
                  <p:embed/>
                </p:oleObj>
              </mc:Choice>
              <mc:Fallback>
                <p:oleObj name="Equation" r:id="rId10" imgW="4532312" imgH="11318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11688" y="3533775"/>
                        <a:ext cx="4532312" cy="1131888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9" title=""/>
          <p:cNvGraphicFramePr>
            <a:graphicFrameLocks noChangeAspect="1"/>
          </p:cNvGraphicFramePr>
          <p:nvPr/>
        </p:nvGraphicFramePr>
        <p:xfrm>
          <a:off x="609600" y="4829175"/>
          <a:ext cx="4732338" cy="1230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1" name="Equation" r:id="rId12" imgW="4732338" imgH="1230313" progId="Equation.3">
                  <p:embed/>
                </p:oleObj>
              </mc:Choice>
              <mc:Fallback>
                <p:oleObj name="Equation" r:id="rId12" imgW="4732338" imgH="1230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4829175"/>
                        <a:ext cx="4732338" cy="1230313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10" title=""/>
          <p:cNvGraphicFramePr>
            <a:graphicFrameLocks noChangeAspect="1"/>
          </p:cNvGraphicFramePr>
          <p:nvPr/>
        </p:nvGraphicFramePr>
        <p:xfrm>
          <a:off x="4495800" y="1247775"/>
          <a:ext cx="889000" cy="500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2" name="Equation" r:id="rId14" imgW="889000" imgH="500063" progId="Equation.3">
                  <p:embed/>
                </p:oleObj>
              </mc:Choice>
              <mc:Fallback>
                <p:oleObj name="Equation" r:id="rId14" imgW="889000" imgH="500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5800" y="1247775"/>
                        <a:ext cx="889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11" title=""/>
          <p:cNvGraphicFramePr>
            <a:graphicFrameLocks noChangeAspect="1"/>
          </p:cNvGraphicFramePr>
          <p:nvPr/>
        </p:nvGraphicFramePr>
        <p:xfrm>
          <a:off x="5975350" y="2724150"/>
          <a:ext cx="2178050" cy="519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3" name="Equation" r:id="rId16" imgW="2178050" imgH="519113" progId="Equation.3">
                  <p:embed/>
                </p:oleObj>
              </mc:Choice>
              <mc:Fallback>
                <p:oleObj name="Equation" r:id="rId16" imgW="2178050" imgH="519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75350" y="2724150"/>
                        <a:ext cx="21780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3" title=""/>
          <p:cNvSpPr txBox="1"/>
          <p:nvPr/>
        </p:nvSpPr>
        <p:spPr>
          <a:xfrm>
            <a:off x="381000" y="620713"/>
            <a:ext cx="2286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（续）</a:t>
            </a:r>
            <a:endParaRPr lang="zh-CN" altLang="en-US" sz="28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63499" name="Rectangle 2" title=""/>
          <p:cNvSpPr/>
          <p:nvPr/>
        </p:nvSpPr>
        <p:spPr>
          <a:xfrm>
            <a:off x="6156325" y="188913"/>
            <a:ext cx="2897188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§4 </a:t>
            </a:r>
            <a:r>
              <a:rPr lang="zh-CN" altLang="en-US" sz="1800">
                <a:latin typeface="Times New Roman" charset="0"/>
              </a:rPr>
              <a:t>正态总体统计量的分布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63500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Text Box 2" title=""/>
          <p:cNvSpPr txBox="1"/>
          <p:nvPr/>
        </p:nvSpPr>
        <p:spPr>
          <a:xfrm>
            <a:off x="762000" y="914400"/>
            <a:ext cx="7772400" cy="30813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给出了总体、个体、样本和统计量的概念，要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掌握样本均值和样本方差的计算及基本性质。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引进了   分布、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分布、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分布的定义，会查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表计算。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掌握正态总体的某些统计量的分布。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作业：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15,16,17,20</a:t>
            </a:r>
            <a:endParaRPr lang="en-US" altLang="zh-CN" sz="2800">
              <a:latin typeface="Times New Roman" charset="0"/>
            </a:endParaRPr>
          </a:p>
        </p:txBody>
      </p:sp>
      <p:graphicFrame>
        <p:nvGraphicFramePr>
          <p:cNvPr id="57347" name="Object 3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小    结</a:t>
            </a:r>
            <a:endParaRPr lang="zh-CN" altLang="en-US" sz="3400">
              <a:solidFill>
                <a:schemeClr val="tx1"/>
              </a:solidFill>
            </a:endParaRPr>
          </a:p>
        </p:txBody>
      </p:sp>
      <p:sp>
        <p:nvSpPr>
          <p:cNvPr id="57349" name="HomeButton 5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/>
        </p:txBody>
      </p:sp>
      <p:sp>
        <p:nvSpPr>
          <p:cNvPr id="57350" name="Text Box 6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Times New Roman" charset="0"/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lang="zh-CN" altLang="en-US" sz="2000">
              <a:latin typeface="Times New Roman" charset="0"/>
              <a:ea typeface="隶书" pitchFamily="49" charset="-122"/>
            </a:endParaRPr>
          </a:p>
        </p:txBody>
      </p:sp>
      <p:graphicFrame>
        <p:nvGraphicFramePr>
          <p:cNvPr id="57351" name="Object 7" title=""/>
          <p:cNvGraphicFramePr>
            <a:graphicFrameLocks noChangeAspect="1"/>
          </p:cNvGraphicFramePr>
          <p:nvPr/>
        </p:nvGraphicFramePr>
        <p:xfrm>
          <a:off x="2286000" y="1752600"/>
          <a:ext cx="436563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5" name="公式" r:id="rId5" imgW="436563" imgH="495300" progId="Equation.3">
                  <p:embed/>
                </p:oleObj>
              </mc:Choice>
              <mc:Fallback>
                <p:oleObj name="公式" r:id="rId5" imgW="436563" imgH="495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752600"/>
                        <a:ext cx="4365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6" name="Object 2" title="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 title=""/>
          <p:cNvSpPr/>
          <p:nvPr/>
        </p:nvSpPr>
        <p:spPr>
          <a:xfrm>
            <a:off x="2524125" y="152400"/>
            <a:ext cx="4495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1028" name="Text Box 5" title=""/>
          <p:cNvSpPr txBox="1"/>
          <p:nvPr/>
        </p:nvSpPr>
        <p:spPr>
          <a:xfrm>
            <a:off x="2590800" y="990600"/>
            <a:ext cx="34290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  <a:latin typeface="Times New Roman" charset="0"/>
              </a:rPr>
              <a:t>§5   </a:t>
            </a:r>
            <a:r>
              <a:rPr lang="zh-CN" altLang="en-US" sz="3200" b="1">
                <a:solidFill>
                  <a:srgbClr val="FF0066"/>
                </a:solidFill>
                <a:latin typeface="Times New Roman" charset="0"/>
              </a:rPr>
              <a:t>置信区间</a:t>
            </a:r>
            <a:endParaRPr lang="zh-CN" altLang="en-US" sz="3200" b="1">
              <a:solidFill>
                <a:srgbClr val="FF0066"/>
              </a:solidFill>
              <a:latin typeface="Times New Roman" charset="0"/>
            </a:endParaRPr>
          </a:p>
        </p:txBody>
      </p:sp>
      <p:sp>
        <p:nvSpPr>
          <p:cNvPr id="1029" name="Text Box 6" title=""/>
          <p:cNvSpPr txBox="1"/>
          <p:nvPr/>
        </p:nvSpPr>
        <p:spPr>
          <a:xfrm>
            <a:off x="2286000" y="2057400"/>
            <a:ext cx="39560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lang="zh-CN" altLang="en-US" sz="2800" b="1">
                <a:solidFill>
                  <a:srgbClr val="0033CC"/>
                </a:solidFill>
                <a:latin typeface="Times New Roman" charset="0"/>
              </a:rPr>
              <a:t>置信区间与置信度</a:t>
            </a:r>
            <a:endParaRPr lang="zh-CN" altLang="en-US" sz="2800" b="1">
              <a:solidFill>
                <a:srgbClr val="0033CC"/>
              </a:solidFill>
              <a:latin typeface="Times New Roman" charset="0"/>
            </a:endParaRPr>
          </a:p>
        </p:txBody>
      </p:sp>
      <p:sp>
        <p:nvSpPr>
          <p:cNvPr id="1030" name="Rectangle 7" title=""/>
          <p:cNvSpPr/>
          <p:nvPr/>
        </p:nvSpPr>
        <p:spPr>
          <a:xfrm>
            <a:off x="2270125" y="2819400"/>
            <a:ext cx="6492875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Char char="•"/>
            </a:pPr>
            <a:r>
              <a:rPr lang="zh-CN" altLang="en-US" sz="2800" b="1">
                <a:solidFill>
                  <a:srgbClr val="0033CC"/>
                </a:solidFill>
              </a:rPr>
              <a:t>一个正态总体未知参数的置信区间</a:t>
            </a:r>
            <a:endParaRPr lang="zh-CN" altLang="en-US" sz="2800" b="1">
              <a:solidFill>
                <a:srgbClr val="0033CC"/>
              </a:solidFill>
            </a:endParaRPr>
          </a:p>
        </p:txBody>
      </p:sp>
      <p:sp>
        <p:nvSpPr>
          <p:cNvPr id="1031" name="Rectangle 8" title=""/>
          <p:cNvSpPr/>
          <p:nvPr/>
        </p:nvSpPr>
        <p:spPr>
          <a:xfrm>
            <a:off x="2286000" y="3733800"/>
            <a:ext cx="634365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Char char="•"/>
            </a:pPr>
            <a:r>
              <a:rPr lang="zh-CN" altLang="en-US" sz="2800" b="1">
                <a:solidFill>
                  <a:srgbClr val="0033CC"/>
                </a:solidFill>
                <a:latin typeface="宋体" pitchFamily="2" charset="-122"/>
              </a:rPr>
              <a:t>两个正态总体中未知参数的置信区间</a:t>
            </a:r>
            <a:endParaRPr lang="zh-CN" altLang="en-US" sz="2800" b="1">
              <a:solidFill>
                <a:srgbClr val="0033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0" grpId="0"/>
      <p:bldP spid="103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50" name="Object 3" title=""/>
          <p:cNvGraphicFramePr>
            <a:graphicFrameLocks noChangeAspect="1"/>
          </p:cNvGraphicFramePr>
          <p:nvPr>
            <p:ph idx="11"/>
          </p:nvPr>
        </p:nvGraphicFramePr>
        <p:xfrm>
          <a:off x="1125538" y="692150"/>
          <a:ext cx="7866062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7" name="Equation" r:id="rId2" imgW="7866062" imgH="527050" progId="Equation.3">
                  <p:embed/>
                </p:oleObj>
              </mc:Choice>
              <mc:Fallback>
                <p:oleObj name="Equation" r:id="rId2" imgW="7866062" imgH="527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5538" y="692150"/>
                        <a:ext cx="7866062" cy="527050"/>
                      </a:xfrm>
                      <a:prstGeom prst="rect">
                        <a:avLst/>
                      </a:prstGeom>
                      <a:noFill/>
                      <a:ln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 title=""/>
          <p:cNvGraphicFramePr>
            <a:graphicFrameLocks noChangeAspect="1"/>
          </p:cNvGraphicFramePr>
          <p:nvPr/>
        </p:nvGraphicFramePr>
        <p:xfrm>
          <a:off x="1039813" y="2924175"/>
          <a:ext cx="7708900" cy="555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8" name="Equation" r:id="rId4" imgW="7708900" imgH="555625" progId="Equation.3">
                  <p:embed/>
                </p:oleObj>
              </mc:Choice>
              <mc:Fallback>
                <p:oleObj name="Equation" r:id="rId4" imgW="7708900" imgH="555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9813" y="2924175"/>
                        <a:ext cx="77089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 title="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69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059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2060" name="Text Box 10" title=""/>
          <p:cNvSpPr txBox="1"/>
          <p:nvPr/>
        </p:nvSpPr>
        <p:spPr>
          <a:xfrm>
            <a:off x="381000" y="4437063"/>
            <a:ext cx="8763000" cy="11604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Times New Roman" charset="0"/>
              </a:rPr>
              <a:t>      </a:t>
            </a:r>
            <a:r>
              <a:rPr lang="zh-CN" altLang="en-US" sz="2800" b="1">
                <a:solidFill>
                  <a:srgbClr val="CC3300"/>
                </a:solidFill>
                <a:latin typeface="Times New Roman" charset="0"/>
              </a:rPr>
              <a:t>区间估计就是根据样本给出未知参数的一个范围，</a:t>
            </a:r>
            <a:endParaRPr lang="zh-CN" altLang="en-US" sz="2800" b="1">
              <a:solidFill>
                <a:srgbClr val="CC3300"/>
              </a:solidFill>
              <a:latin typeface="Times New Roman" charset="0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latin typeface="Times New Roman" charset="0"/>
              </a:rPr>
              <a:t>并希望知道这个范围包含该参数的可信程度。</a:t>
            </a:r>
            <a:endParaRPr lang="zh-CN" altLang="en-US" sz="2800" b="1">
              <a:solidFill>
                <a:srgbClr val="CC3300"/>
              </a:solidFill>
              <a:latin typeface="Times New Roman" charset="0"/>
            </a:endParaRPr>
          </a:p>
        </p:txBody>
      </p:sp>
      <p:graphicFrame>
        <p:nvGraphicFramePr>
          <p:cNvPr id="2053" name="Object 11" title=""/>
          <p:cNvGraphicFramePr>
            <a:graphicFrameLocks noChangeAspect="1"/>
          </p:cNvGraphicFramePr>
          <p:nvPr/>
        </p:nvGraphicFramePr>
        <p:xfrm>
          <a:off x="381000" y="1287463"/>
          <a:ext cx="8610600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0" name="Equation" r:id="rId8" imgW="8610600" imgH="485775" progId="Equation.3">
                  <p:embed/>
                </p:oleObj>
              </mc:Choice>
              <mc:Fallback>
                <p:oleObj name="Equation" r:id="rId8" imgW="8610600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1287463"/>
                        <a:ext cx="8610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2" title=""/>
          <p:cNvGraphicFramePr>
            <a:graphicFrameLocks noChangeAspect="1"/>
          </p:cNvGraphicFramePr>
          <p:nvPr/>
        </p:nvGraphicFramePr>
        <p:xfrm>
          <a:off x="381000" y="1843088"/>
          <a:ext cx="8366125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1" name="Equation" r:id="rId10" imgW="8366125" imgH="539750" progId="Equation.3">
                  <p:embed/>
                </p:oleObj>
              </mc:Choice>
              <mc:Fallback>
                <p:oleObj name="Equation" r:id="rId10" imgW="8366125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" y="1843088"/>
                        <a:ext cx="8366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3" title=""/>
          <p:cNvGraphicFramePr>
            <a:graphicFrameLocks noChangeAspect="1"/>
          </p:cNvGraphicFramePr>
          <p:nvPr/>
        </p:nvGraphicFramePr>
        <p:xfrm>
          <a:off x="381000" y="2484438"/>
          <a:ext cx="26670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2" name="Equation" r:id="rId12" imgW="2667000" imgH="431800" progId="Equation.3">
                  <p:embed/>
                </p:oleObj>
              </mc:Choice>
              <mc:Fallback>
                <p:oleObj name="Equation" r:id="rId12" imgW="26670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" y="2484438"/>
                        <a:ext cx="266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4" title=""/>
          <p:cNvGraphicFramePr>
            <a:graphicFrameLocks noChangeAspect="1"/>
          </p:cNvGraphicFramePr>
          <p:nvPr/>
        </p:nvGraphicFramePr>
        <p:xfrm>
          <a:off x="449263" y="3425825"/>
          <a:ext cx="8154987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3" name="Equation" r:id="rId14" imgW="8154987" imgH="474663" progId="Equation.3">
                  <p:embed/>
                </p:oleObj>
              </mc:Choice>
              <mc:Fallback>
                <p:oleObj name="Equation" r:id="rId14" imgW="8154987" imgH="474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263" y="3425825"/>
                        <a:ext cx="81549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5" title=""/>
          <p:cNvGraphicFramePr>
            <a:graphicFrameLocks noChangeAspect="1"/>
          </p:cNvGraphicFramePr>
          <p:nvPr/>
        </p:nvGraphicFramePr>
        <p:xfrm>
          <a:off x="457200" y="3860800"/>
          <a:ext cx="4259263" cy="427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4" name="Equation" r:id="rId16" imgW="4259263" imgH="427038" progId="Equation.3">
                  <p:embed/>
                </p:oleObj>
              </mc:Choice>
              <mc:Fallback>
                <p:oleObj name="Equation" r:id="rId16" imgW="4259263" imgH="427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7200" y="3860800"/>
                        <a:ext cx="42592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4" name="Object 10" title="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4" title=""/>
          <p:cNvSpPr txBox="1"/>
          <p:nvPr/>
        </p:nvSpPr>
        <p:spPr>
          <a:xfrm>
            <a:off x="609600" y="620713"/>
            <a:ext cx="4038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一、 置信区间与置信度</a:t>
            </a:r>
            <a:endParaRPr lang="zh-CN" altLang="en-US" sz="2800" b="1">
              <a:solidFill>
                <a:srgbClr val="FF0066"/>
              </a:solidFill>
              <a:latin typeface="Times New Roman" charset="0"/>
            </a:endParaRPr>
          </a:p>
        </p:txBody>
      </p:sp>
      <p:graphicFrame>
        <p:nvGraphicFramePr>
          <p:cNvPr id="3075" name="Object 16" title=""/>
          <p:cNvGraphicFramePr>
            <a:graphicFrameLocks noChangeAspect="1"/>
          </p:cNvGraphicFramePr>
          <p:nvPr/>
        </p:nvGraphicFramePr>
        <p:xfrm>
          <a:off x="565150" y="1157288"/>
          <a:ext cx="7678738" cy="1001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6" name="Equation" r:id="rId4" imgW="7678738" imgH="1001712" progId="Equation.3">
                  <p:embed/>
                </p:oleObj>
              </mc:Choice>
              <mc:Fallback>
                <p:oleObj name="Equation" r:id="rId4" imgW="7678738" imgH="10017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1157288"/>
                        <a:ext cx="767873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7" title=""/>
          <p:cNvGraphicFramePr>
            <a:graphicFrameLocks noChangeAspect="1"/>
          </p:cNvGraphicFramePr>
          <p:nvPr/>
        </p:nvGraphicFramePr>
        <p:xfrm>
          <a:off x="1533525" y="2205038"/>
          <a:ext cx="5199063" cy="554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7" name="Equation" r:id="rId6" imgW="5199063" imgH="554037" progId="Equation.3">
                  <p:embed/>
                </p:oleObj>
              </mc:Choice>
              <mc:Fallback>
                <p:oleObj name="Equation" r:id="rId6" imgW="5199063" imgH="5540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3525" y="2205038"/>
                        <a:ext cx="519906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8" title=""/>
          <p:cNvGraphicFramePr>
            <a:graphicFrameLocks noChangeAspect="1"/>
          </p:cNvGraphicFramePr>
          <p:nvPr/>
        </p:nvGraphicFramePr>
        <p:xfrm>
          <a:off x="411163" y="2781300"/>
          <a:ext cx="7400925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8" name="Equation" r:id="rId8" imgW="7400925" imgH="571500" progId="Equation.3">
                  <p:embed/>
                </p:oleObj>
              </mc:Choice>
              <mc:Fallback>
                <p:oleObj name="Equation" r:id="rId8" imgW="7400925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163" y="2781300"/>
                        <a:ext cx="74009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9" title=""/>
          <p:cNvGraphicFramePr>
            <a:graphicFrameLocks noChangeAspect="1"/>
          </p:cNvGraphicFramePr>
          <p:nvPr/>
        </p:nvGraphicFramePr>
        <p:xfrm>
          <a:off x="468313" y="3284538"/>
          <a:ext cx="4567237" cy="5413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79" name="公式" r:id="rId10" imgW="4567237" imgH="541337" progId="Equation.3">
                  <p:embed/>
                </p:oleObj>
              </mc:Choice>
              <mc:Fallback>
                <p:oleObj name="公式" r:id="rId10" imgW="4567237" imgH="5413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313" y="3284538"/>
                        <a:ext cx="45672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20" title=""/>
          <p:cNvSpPr txBox="1"/>
          <p:nvPr/>
        </p:nvSpPr>
        <p:spPr>
          <a:xfrm>
            <a:off x="457200" y="1125538"/>
            <a:ext cx="1905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定义：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3079" name="Object 21" title=""/>
          <p:cNvGraphicFramePr>
            <a:graphicFrameLocks noChangeAspect="1"/>
          </p:cNvGraphicFramePr>
          <p:nvPr/>
        </p:nvGraphicFramePr>
        <p:xfrm>
          <a:off x="487363" y="3803650"/>
          <a:ext cx="7829550" cy="993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0" name="公式" r:id="rId12" imgW="7829550" imgH="993775" progId="Equation.3">
                  <p:embed/>
                </p:oleObj>
              </mc:Choice>
              <mc:Fallback>
                <p:oleObj name="公式" r:id="rId12" imgW="7829550" imgH="993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7363" y="3803650"/>
                        <a:ext cx="78295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6" title=""/>
          <p:cNvGraphicFramePr>
            <a:graphicFrameLocks noChangeAspect="1"/>
          </p:cNvGraphicFramePr>
          <p:nvPr/>
        </p:nvGraphicFramePr>
        <p:xfrm>
          <a:off x="395288" y="4868863"/>
          <a:ext cx="8064500" cy="1343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1" name="Equation" r:id="rId14" imgW="8064500" imgH="1343025" progId="Equation.3">
                  <p:embed/>
                </p:oleObj>
              </mc:Choice>
              <mc:Fallback>
                <p:oleObj name="Equation" r:id="rId14" imgW="8064500" imgH="1343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5288" y="4868863"/>
                        <a:ext cx="80645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7" title=""/>
          <p:cNvSpPr txBox="1"/>
          <p:nvPr/>
        </p:nvSpPr>
        <p:spPr>
          <a:xfrm>
            <a:off x="395288" y="6237288"/>
            <a:ext cx="8153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 u="sng">
                <a:solidFill>
                  <a:srgbClr val="800000"/>
                </a:solidFill>
                <a:latin typeface="Times New Roman" charset="0"/>
              </a:rPr>
              <a:t>通常，采用</a:t>
            </a:r>
            <a:r>
              <a:rPr lang="en-US" altLang="zh-CN" sz="2800" b="1" u="sng">
                <a:solidFill>
                  <a:srgbClr val="800000"/>
                </a:solidFill>
                <a:latin typeface="Times New Roman" charset="0"/>
              </a:rPr>
              <a:t>95%</a:t>
            </a:r>
            <a:r>
              <a:rPr lang="zh-CN" altLang="en-US" sz="2800" b="1" u="sng">
                <a:solidFill>
                  <a:srgbClr val="800000"/>
                </a:solidFill>
                <a:latin typeface="Times New Roman" charset="0"/>
              </a:rPr>
              <a:t>的置信度，有时也取</a:t>
            </a:r>
            <a:r>
              <a:rPr lang="en-US" altLang="zh-CN" sz="2800" b="1" u="sng">
                <a:solidFill>
                  <a:srgbClr val="800000"/>
                </a:solidFill>
                <a:latin typeface="Times New Roman" charset="0"/>
              </a:rPr>
              <a:t>99%</a:t>
            </a:r>
            <a:r>
              <a:rPr lang="zh-CN" altLang="en-US" sz="2800" b="1" u="sng">
                <a:solidFill>
                  <a:srgbClr val="800000"/>
                </a:solidFill>
                <a:latin typeface="Times New Roman" charset="0"/>
              </a:rPr>
              <a:t>或</a:t>
            </a:r>
            <a:r>
              <a:rPr lang="en-US" altLang="zh-CN" sz="2800" b="1" u="sng">
                <a:solidFill>
                  <a:srgbClr val="800000"/>
                </a:solidFill>
                <a:latin typeface="Times New Roman" charset="0"/>
              </a:rPr>
              <a:t>90%.</a:t>
            </a:r>
            <a:endParaRPr lang="en-US" altLang="zh-CN" sz="2800" b="1" u="sng">
              <a:solidFill>
                <a:srgbClr val="800000"/>
              </a:solidFill>
              <a:latin typeface="Times New Roman" charset="0"/>
            </a:endParaRPr>
          </a:p>
        </p:txBody>
      </p:sp>
      <p:sp>
        <p:nvSpPr>
          <p:cNvPr id="3084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3085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098" name="Object 2" title="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3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2" title=""/>
          <p:cNvGraphicFramePr>
            <a:graphicFrameLocks noChangeAspect="1"/>
          </p:cNvGraphicFramePr>
          <p:nvPr/>
        </p:nvGraphicFramePr>
        <p:xfrm>
          <a:off x="468313" y="677863"/>
          <a:ext cx="8351837" cy="1111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4" name="公式" r:id="rId5" imgW="8351837" imgH="1111250" progId="Equation.3">
                  <p:embed/>
                </p:oleObj>
              </mc:Choice>
              <mc:Fallback>
                <p:oleObj name="公式" r:id="rId5" imgW="8351837" imgH="1111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677863"/>
                        <a:ext cx="8351837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3" title=""/>
          <p:cNvSpPr txBox="1"/>
          <p:nvPr/>
        </p:nvSpPr>
        <p:spPr>
          <a:xfrm>
            <a:off x="457200" y="692150"/>
            <a:ext cx="914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例</a:t>
            </a:r>
            <a:r>
              <a:rPr lang="en-US" altLang="zh-CN" sz="2800" b="1">
                <a:solidFill>
                  <a:srgbClr val="FF0066"/>
                </a:solidFill>
              </a:rPr>
              <a:t>1</a:t>
            </a:r>
            <a:endParaRPr lang="en-US" altLang="zh-CN" sz="2800" b="1">
              <a:solidFill>
                <a:srgbClr val="FF0066"/>
              </a:solidFill>
            </a:endParaRPr>
          </a:p>
        </p:txBody>
      </p:sp>
      <p:graphicFrame>
        <p:nvGraphicFramePr>
          <p:cNvPr id="4101" name="Object 7" title=""/>
          <p:cNvGraphicFramePr>
            <a:graphicFrameLocks noChangeAspect="1"/>
          </p:cNvGraphicFramePr>
          <p:nvPr/>
        </p:nvGraphicFramePr>
        <p:xfrm>
          <a:off x="441325" y="1992313"/>
          <a:ext cx="601663" cy="500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5" name="Equation" r:id="rId7" imgW="601663" imgH="500062" progId="Equation.3">
                  <p:embed/>
                </p:oleObj>
              </mc:Choice>
              <mc:Fallback>
                <p:oleObj name="Equation" r:id="rId7" imgW="601663" imgH="5000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325" y="1992313"/>
                        <a:ext cx="6016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4" title=""/>
          <p:cNvGraphicFramePr>
            <a:graphicFrameLocks noChangeAspect="1"/>
          </p:cNvGraphicFramePr>
          <p:nvPr/>
        </p:nvGraphicFramePr>
        <p:xfrm>
          <a:off x="1371600" y="1731963"/>
          <a:ext cx="4940300" cy="1120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6" name="Equation" r:id="rId9" imgW="4940300" imgH="1120775" progId="Equation.3">
                  <p:embed/>
                </p:oleObj>
              </mc:Choice>
              <mc:Fallback>
                <p:oleObj name="Equation" r:id="rId9" imgW="4940300" imgH="1120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1731963"/>
                        <a:ext cx="49403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5" title=""/>
          <p:cNvGraphicFramePr>
            <a:graphicFrameLocks noChangeAspect="1"/>
          </p:cNvGraphicFramePr>
          <p:nvPr/>
        </p:nvGraphicFramePr>
        <p:xfrm>
          <a:off x="6361113" y="1993900"/>
          <a:ext cx="1533525" cy="498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7" name="Equation" r:id="rId11" imgW="1533525" imgH="498475" progId="Equation.3">
                  <p:embed/>
                </p:oleObj>
              </mc:Choice>
              <mc:Fallback>
                <p:oleObj name="Equation" r:id="rId11" imgW="1533525" imgH="498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61113" y="1993900"/>
                        <a:ext cx="15335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6" title=""/>
          <p:cNvGraphicFramePr>
            <a:graphicFrameLocks noChangeAspect="1"/>
          </p:cNvGraphicFramePr>
          <p:nvPr/>
        </p:nvGraphicFramePr>
        <p:xfrm>
          <a:off x="1598613" y="2781300"/>
          <a:ext cx="5681662" cy="1387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8" name="Equation" r:id="rId13" imgW="5681662" imgH="1387475" progId="Equation.3">
                  <p:embed/>
                </p:oleObj>
              </mc:Choice>
              <mc:Fallback>
                <p:oleObj name="Equation" r:id="rId13" imgW="5681662" imgH="1387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98613" y="2781300"/>
                        <a:ext cx="5681662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20" title=""/>
          <p:cNvSpPr txBox="1"/>
          <p:nvPr/>
        </p:nvSpPr>
        <p:spPr>
          <a:xfrm>
            <a:off x="457200" y="2997200"/>
            <a:ext cx="1066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则 </a:t>
            </a:r>
            <a:endParaRPr lang="zh-CN" altLang="en-US" sz="2800" b="1"/>
          </a:p>
        </p:txBody>
      </p:sp>
      <p:graphicFrame>
        <p:nvGraphicFramePr>
          <p:cNvPr id="4105" name="Object 21" title=""/>
          <p:cNvGraphicFramePr>
            <a:graphicFrameLocks noChangeAspect="1"/>
          </p:cNvGraphicFramePr>
          <p:nvPr/>
        </p:nvGraphicFramePr>
        <p:xfrm>
          <a:off x="1219200" y="3933825"/>
          <a:ext cx="7472363" cy="1266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89" name="Equation" r:id="rId15" imgW="7472363" imgH="1266825" progId="Equation.3">
                  <p:embed/>
                </p:oleObj>
              </mc:Choice>
              <mc:Fallback>
                <p:oleObj name="Equation" r:id="rId15" imgW="7472363" imgH="1266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9200" y="3933825"/>
                        <a:ext cx="74723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22" title=""/>
          <p:cNvSpPr txBox="1"/>
          <p:nvPr/>
        </p:nvSpPr>
        <p:spPr>
          <a:xfrm>
            <a:off x="457200" y="4205288"/>
            <a:ext cx="1066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即 </a:t>
            </a:r>
            <a:endParaRPr lang="zh-CN" altLang="en-US" sz="2800" b="1"/>
          </a:p>
        </p:txBody>
      </p:sp>
      <p:graphicFrame>
        <p:nvGraphicFramePr>
          <p:cNvPr id="4106" name="Object 23" title=""/>
          <p:cNvGraphicFramePr>
            <a:graphicFrameLocks noChangeAspect="1"/>
          </p:cNvGraphicFramePr>
          <p:nvPr/>
        </p:nvGraphicFramePr>
        <p:xfrm>
          <a:off x="1187450" y="5013325"/>
          <a:ext cx="4554538" cy="1239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0" name="Equation" r:id="rId17" imgW="4554538" imgH="1239838" progId="Equation.3">
                  <p:embed/>
                </p:oleObj>
              </mc:Choice>
              <mc:Fallback>
                <p:oleObj name="Equation" r:id="rId17" imgW="4554538" imgH="1239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7450" y="5013325"/>
                        <a:ext cx="4554538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24" title=""/>
          <p:cNvSpPr txBox="1"/>
          <p:nvPr/>
        </p:nvSpPr>
        <p:spPr>
          <a:xfrm>
            <a:off x="533400" y="5373688"/>
            <a:ext cx="1066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/>
              <a:t>则 </a:t>
            </a:r>
            <a:endParaRPr lang="zh-CN" altLang="en-US" sz="2800" b="1"/>
          </a:p>
        </p:txBody>
      </p:sp>
      <p:graphicFrame>
        <p:nvGraphicFramePr>
          <p:cNvPr id="4107" name="Object 25" title=""/>
          <p:cNvGraphicFramePr>
            <a:graphicFrameLocks noChangeAspect="1"/>
          </p:cNvGraphicFramePr>
          <p:nvPr/>
        </p:nvGraphicFramePr>
        <p:xfrm>
          <a:off x="533400" y="6237288"/>
          <a:ext cx="6858000" cy="595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1" name="Equation" r:id="rId19" imgW="6858000" imgH="595312" progId="Equation.3">
                  <p:embed/>
                </p:oleObj>
              </mc:Choice>
              <mc:Fallback>
                <p:oleObj name="Equation" r:id="rId19" imgW="6858000" imgH="5953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3400" y="6237288"/>
                        <a:ext cx="68580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4113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4109" grpId="0"/>
      <p:bldP spid="4110" grpId="0"/>
      <p:bldP spid="41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Object 2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5" title=""/>
          <p:cNvSpPr txBox="1"/>
          <p:nvPr/>
        </p:nvSpPr>
        <p:spPr>
          <a:xfrm>
            <a:off x="533400" y="692150"/>
            <a:ext cx="3657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求置信区间的步骤：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5123" name="Object 6" title=""/>
          <p:cNvGraphicFramePr>
            <a:graphicFrameLocks noChangeAspect="1"/>
          </p:cNvGraphicFramePr>
          <p:nvPr/>
        </p:nvGraphicFramePr>
        <p:xfrm>
          <a:off x="533400" y="1268413"/>
          <a:ext cx="7315200" cy="576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3" name="Equation" r:id="rId4" imgW="7315200" imgH="576262" progId="Equation.3">
                  <p:embed/>
                </p:oleObj>
              </mc:Choice>
              <mc:Fallback>
                <p:oleObj name="Equation" r:id="rId4" imgW="7315200" imgH="5762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268413"/>
                        <a:ext cx="73152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 title=""/>
          <p:cNvGraphicFramePr>
            <a:graphicFrameLocks noChangeAspect="1"/>
          </p:cNvGraphicFramePr>
          <p:nvPr/>
        </p:nvGraphicFramePr>
        <p:xfrm>
          <a:off x="533400" y="1801813"/>
          <a:ext cx="7543800" cy="885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4" name="Equation" r:id="rId6" imgW="7543800" imgH="885825" progId="Equation.3">
                  <p:embed/>
                </p:oleObj>
              </mc:Choice>
              <mc:Fallback>
                <p:oleObj name="Equation" r:id="rId6" imgW="7543800" imgH="885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1801813"/>
                        <a:ext cx="7543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 title=""/>
          <p:cNvGraphicFramePr>
            <a:graphicFrameLocks noChangeAspect="1"/>
          </p:cNvGraphicFramePr>
          <p:nvPr/>
        </p:nvGraphicFramePr>
        <p:xfrm>
          <a:off x="549275" y="2906713"/>
          <a:ext cx="7434263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5" name="Equation" r:id="rId8" imgW="7434263" imgH="1143000" progId="Equation.3">
                  <p:embed/>
                </p:oleObj>
              </mc:Choice>
              <mc:Fallback>
                <p:oleObj name="Equation" r:id="rId8" imgW="7434263" imgH="1143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275" y="2906713"/>
                        <a:ext cx="74342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9" title=""/>
          <p:cNvGraphicFramePr>
            <a:graphicFrameLocks noChangeAspect="1"/>
          </p:cNvGraphicFramePr>
          <p:nvPr/>
        </p:nvGraphicFramePr>
        <p:xfrm>
          <a:off x="533400" y="4305300"/>
          <a:ext cx="8382000" cy="1365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6" name="Equation" r:id="rId10" imgW="8382000" imgH="1365250" progId="Equation.3">
                  <p:embed/>
                </p:oleObj>
              </mc:Choice>
              <mc:Fallback>
                <p:oleObj name="Equation" r:id="rId10" imgW="8382000" imgH="1365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4305300"/>
                        <a:ext cx="83820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0" title=""/>
          <p:cNvGraphicFramePr>
            <a:graphicFrameLocks noChangeAspect="1"/>
          </p:cNvGraphicFramePr>
          <p:nvPr/>
        </p:nvGraphicFramePr>
        <p:xfrm>
          <a:off x="563563" y="5830888"/>
          <a:ext cx="8167687" cy="560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7" name="Equation" r:id="rId12" imgW="8167687" imgH="560387" progId="Equation.3">
                  <p:embed/>
                </p:oleObj>
              </mc:Choice>
              <mc:Fallback>
                <p:oleObj name="Equation" r:id="rId12" imgW="8167687" imgH="560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3563" y="5830888"/>
                        <a:ext cx="81676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5130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52" name="Text Box 7" title=""/>
          <p:cNvSpPr txBox="1"/>
          <p:nvPr/>
        </p:nvSpPr>
        <p:spPr>
          <a:xfrm>
            <a:off x="609600" y="1371600"/>
            <a:ext cx="3581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Times New Roman" charset="0"/>
              </a:rPr>
              <a:t>1</a:t>
            </a:r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）  均值的区间估计</a:t>
            </a:r>
            <a:endParaRPr lang="zh-CN" altLang="en-US" sz="2800" b="1">
              <a:solidFill>
                <a:srgbClr val="FF0066"/>
              </a:solidFill>
              <a:latin typeface="Times New Roman" charset="0"/>
            </a:endParaRPr>
          </a:p>
        </p:txBody>
      </p:sp>
      <p:graphicFrame>
        <p:nvGraphicFramePr>
          <p:cNvPr id="6146" name="Object 8" title=""/>
          <p:cNvGraphicFramePr>
            <a:graphicFrameLocks noChangeAspect="1"/>
          </p:cNvGraphicFramePr>
          <p:nvPr/>
        </p:nvGraphicFramePr>
        <p:xfrm>
          <a:off x="536575" y="1814513"/>
          <a:ext cx="8012113" cy="1222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8" name="Equation" r:id="rId2" imgW="8012113" imgH="1222375" progId="Equation.3">
                  <p:embed/>
                </p:oleObj>
              </mc:Choice>
              <mc:Fallback>
                <p:oleObj name="Equation" r:id="rId2" imgW="8012113" imgH="1222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575" y="1814513"/>
                        <a:ext cx="80121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0" title=""/>
          <p:cNvSpPr txBox="1"/>
          <p:nvPr/>
        </p:nvSpPr>
        <p:spPr>
          <a:xfrm>
            <a:off x="533400" y="3214688"/>
            <a:ext cx="4572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(1)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方差已知时，估计均值</a:t>
            </a:r>
            <a:endParaRPr lang="zh-CN" altLang="en-US" sz="2800" b="1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6147" name="Object 11" title=""/>
          <p:cNvGraphicFramePr>
            <a:graphicFrameLocks noChangeAspect="1"/>
          </p:cNvGraphicFramePr>
          <p:nvPr/>
        </p:nvGraphicFramePr>
        <p:xfrm>
          <a:off x="609600" y="3979863"/>
          <a:ext cx="3436938" cy="592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799" name="Equation" r:id="rId4" imgW="3436938" imgH="592137" progId="Equation.3">
                  <p:embed/>
                </p:oleObj>
              </mc:Choice>
              <mc:Fallback>
                <p:oleObj name="Equation" r:id="rId4" imgW="3436938" imgH="5921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3979863"/>
                        <a:ext cx="343693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7" title="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0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0" title="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1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21" title=""/>
          <p:cNvSpPr/>
          <p:nvPr/>
        </p:nvSpPr>
        <p:spPr>
          <a:xfrm>
            <a:off x="685800" y="533400"/>
            <a:ext cx="66294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FF0066"/>
                </a:solidFill>
                <a:latin typeface="Times New Roman" charset="0"/>
              </a:rPr>
              <a:t>二、</a:t>
            </a:r>
            <a:r>
              <a:rPr lang="zh-CN" altLang="en-US" sz="2800" b="1">
                <a:solidFill>
                  <a:schemeClr val="accent2"/>
                </a:solidFill>
              </a:rPr>
              <a:t>一个正态总体未知参数的置信区间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6150" name="Object 22" title=""/>
          <p:cNvGraphicFramePr>
            <a:graphicFrameLocks noChangeAspect="1"/>
          </p:cNvGraphicFramePr>
          <p:nvPr/>
        </p:nvGraphicFramePr>
        <p:xfrm>
          <a:off x="639763" y="4495800"/>
          <a:ext cx="4940300" cy="1120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2" name="Equation" r:id="rId9" imgW="4940300" imgH="1120775" progId="Equation.3">
                  <p:embed/>
                </p:oleObj>
              </mc:Choice>
              <mc:Fallback>
                <p:oleObj name="Equation" r:id="rId9" imgW="4940300" imgH="1120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763" y="4495800"/>
                        <a:ext cx="49403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3" title=""/>
          <p:cNvGraphicFramePr>
            <a:graphicFrameLocks noChangeAspect="1"/>
          </p:cNvGraphicFramePr>
          <p:nvPr/>
        </p:nvGraphicFramePr>
        <p:xfrm>
          <a:off x="5629275" y="4800600"/>
          <a:ext cx="1533525" cy="498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803" name="Equation" r:id="rId11" imgW="1533525" imgH="498475" progId="Equation.3">
                  <p:embed/>
                </p:oleObj>
              </mc:Choice>
              <mc:Fallback>
                <p:oleObj name="Equation" r:id="rId11" imgW="1533525" imgH="498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29275" y="4800600"/>
                        <a:ext cx="15335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第六章 参数估计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6156" name="Rectangle 8" title=""/>
          <p:cNvSpPr/>
          <p:nvPr/>
        </p:nvSpPr>
        <p:spPr>
          <a:xfrm>
            <a:off x="7104063" y="188913"/>
            <a:ext cx="1570037" cy="36988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1800">
                <a:latin typeface="Times New Roman" charset="0"/>
              </a:rPr>
              <a:t>§5  </a:t>
            </a:r>
            <a:r>
              <a:rPr lang="zh-CN" altLang="en-US" sz="1800">
                <a:latin typeface="Times New Roman" charset="0"/>
              </a:rPr>
              <a:t>置信区间</a:t>
            </a:r>
            <a:endParaRPr lang="zh-CN" altLang="en-US" sz="18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/>
    </p:bldLst>
  </p:timing>
</p:sld>
</file>

<file path=ppt/tags/tag1.xml><?xml version="1.0" encoding="utf-8"?>
<p:tagLst xmlns:p="http://schemas.openxmlformats.org/presentationml/2006/main">
  <p:tag name="AS_NET" val="6.0.8"/>
  <p:tag name="AS_OS" val="Unix 5.15.0.1028"/>
  <p:tag name="AS_RELEASE_DATE" val="2022.10.14"/>
  <p:tag name="AS_TITLE" val="Aspose.Slides for .NET5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r="http://schemas.openxmlformats.org/officeDocument/2006/relationships" xmlns:a="http://schemas.openxmlformats.org/drawingml/2006/main" name="1_Blueprint">
  <a:themeElements>
    <a:clrScheme name="">
      <a:dk1>
        <a:srgbClr val="05050B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F0066"/>
      </a:accent2>
      <a:accent3>
        <a:srgbClr val="FFFFFF"/>
      </a:accent3>
      <a:accent4>
        <a:srgbClr val="030308"/>
      </a:accent4>
      <a:accent5>
        <a:srgbClr val="F4E9C1"/>
      </a:accent5>
      <a:accent6>
        <a:srgbClr val="E7005C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Arial"/>
      </a:majorFont>
      <a:minorFont>
        <a:latin typeface="Tahom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r="http://schemas.openxmlformats.org/officeDocument/2006/relationships" xmlns:a="http://schemas.openxmlformats.org/drawingml/2006/main" name="1_Blueprint">
  <a:themeElements>
    <a:clrScheme name="">
      <a:dk1>
        <a:srgbClr val="05050B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F0066"/>
      </a:accent2>
      <a:accent3>
        <a:srgbClr val="FFFFFF"/>
      </a:accent3>
      <a:accent4>
        <a:srgbClr val="030308"/>
      </a:accent4>
      <a:accent5>
        <a:srgbClr val="F4E9C1"/>
      </a:accent5>
      <a:accent6>
        <a:srgbClr val="E7005C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Arial"/>
      </a:majorFont>
      <a:minorFont>
        <a:latin typeface="Tahom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1_Blueprint">
  <a:themeElements>
    <a:clrScheme name="">
      <a:dk1>
        <a:srgbClr val="05050B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F0066"/>
      </a:accent2>
      <a:accent3>
        <a:srgbClr val="FFFFFF"/>
      </a:accent3>
      <a:accent4>
        <a:srgbClr val="030308"/>
      </a:accent4>
      <a:accent5>
        <a:srgbClr val="F4E9C1"/>
      </a:accent5>
      <a:accent6>
        <a:srgbClr val="E7005C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Arial"/>
      </a:majorFont>
      <a:minorFont>
        <a:latin typeface="Tahom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r="http://schemas.openxmlformats.org/officeDocument/2006/relationships" xmlns:a="http://schemas.openxmlformats.org/drawingml/2006/main" name="1_Blueprint">
  <a:themeElements>
    <a:clrScheme name="">
      <a:dk1>
        <a:srgbClr val="080910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F0066"/>
      </a:accent2>
      <a:accent3>
        <a:srgbClr val="FFFFFF"/>
      </a:accent3>
      <a:accent4>
        <a:srgbClr val="06060C"/>
      </a:accent4>
      <a:accent5>
        <a:srgbClr val="F4E9C1"/>
      </a:accent5>
      <a:accent6>
        <a:srgbClr val="E7005C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Arial"/>
      </a:majorFont>
      <a:minorFont>
        <a:latin typeface="Tahom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460</Paragraphs>
  <Slides>134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baseType="lpstr" size="146">
      <vt:lpstr>Arial</vt:lpstr>
      <vt:lpstr>Calibri</vt:lpstr>
      <vt:lpstr>Garamond</vt:lpstr>
      <vt:lpstr>宋体</vt:lpstr>
      <vt:lpstr>Wingdings</vt:lpstr>
      <vt:lpstr>Tahoma</vt:lpstr>
      <vt:lpstr>Times New Roman</vt:lpstr>
      <vt:lpstr>隶书</vt:lpstr>
      <vt:lpstr>楷体_GB2312</vt:lpstr>
      <vt:lpstr>Symbol</vt:lpstr>
      <vt:lpstr>黑体</vt:lpstr>
      <vt:lpstr>Office Theme</vt:lpstr>
      <vt:lpstr>PowerPoint Presentation</vt:lpstr>
      <vt:lpstr>PowerPoint Presentation</vt:lpstr>
      <vt:lpstr>第六章 参数估计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二、两个总体                              的情况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四、（0-1）分布参数的置信区间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2023-02-11T14:56:55.832</cp:lastPrinted>
  <dcterms:created xsi:type="dcterms:W3CDTF">2023-02-11T14:56:55Z</dcterms:created>
  <dcterms:modified xsi:type="dcterms:W3CDTF">2023-02-11T14:57:04Z</dcterms:modified>
</cp:coreProperties>
</file>