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4" r:id="rId2"/>
    <p:sldMasterId id="2147483686" r:id="rId3"/>
    <p:sldMasterId id="2147483690" r:id="rId4"/>
    <p:sldMasterId id="2147483694" r:id="rId5"/>
    <p:sldMasterId id="2147483697" r:id="rId6"/>
    <p:sldMasterId id="2147483700" r:id="rId7"/>
    <p:sldMasterId id="2147483713" r:id="rId8"/>
    <p:sldMasterId id="2147483726" r:id="rId9"/>
  </p:sldMasterIdLst>
  <p:sldIdLst>
    <p:sldId id="259" r:id="rId10"/>
    <p:sldId id="262" r:id="rId11"/>
    <p:sldId id="265" r:id="rId12"/>
    <p:sldId id="268" r:id="rId13"/>
    <p:sldId id="271" r:id="rId14"/>
    <p:sldId id="274" r:id="rId15"/>
    <p:sldId id="277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2" r:id="rId61"/>
    <p:sldId id="415" r:id="rId62"/>
    <p:sldId id="418" r:id="rId63"/>
    <p:sldId id="421" r:id="rId64"/>
    <p:sldId id="424" r:id="rId65"/>
    <p:sldId id="427" r:id="rId66"/>
    <p:sldId id="430" r:id="rId67"/>
    <p:sldId id="433" r:id="rId68"/>
    <p:sldId id="436" r:id="rId69"/>
    <p:sldId id="439" r:id="rId70"/>
    <p:sldId id="442" r:id="rId71"/>
    <p:sldId id="445" r:id="rId72"/>
    <p:sldId id="448" r:id="rId73"/>
    <p:sldId id="451" r:id="rId74"/>
    <p:sldId id="454" r:id="rId75"/>
    <p:sldId id="457" r:id="rId76"/>
    <p:sldId id="460" r:id="rId77"/>
    <p:sldId id="463" r:id="rId78"/>
    <p:sldId id="466" r:id="rId79"/>
    <p:sldId id="469" r:id="rId80"/>
    <p:sldId id="472" r:id="rId81"/>
    <p:sldId id="475" r:id="rId82"/>
    <p:sldId id="478" r:id="rId83"/>
    <p:sldId id="481" r:id="rId84"/>
    <p:sldId id="484" r:id="rId85"/>
    <p:sldId id="487" r:id="rId86"/>
    <p:sldId id="490" r:id="rId87"/>
    <p:sldId id="493" r:id="rId88"/>
    <p:sldId id="496" r:id="rId89"/>
    <p:sldId id="499" r:id="rId90"/>
    <p:sldId id="502" r:id="rId91"/>
    <p:sldId id="505" r:id="rId92"/>
    <p:sldId id="508" r:id="rId93"/>
    <p:sldId id="511" r:id="rId94"/>
    <p:sldId id="514" r:id="rId95"/>
    <p:sldId id="517" r:id="rId96"/>
    <p:sldId id="520" r:id="rId97"/>
    <p:sldId id="523" r:id="rId98"/>
    <p:sldId id="526" r:id="rId99"/>
    <p:sldId id="529" r:id="rId100"/>
    <p:sldId id="532" r:id="rId101"/>
    <p:sldId id="535" r:id="rId102"/>
    <p:sldId id="538" r:id="rId103"/>
    <p:sldId id="541" r:id="rId104"/>
    <p:sldId id="544" r:id="rId105"/>
  </p:sldIdLst>
  <p:sldSz cx="9144000" cy="6858000"/>
  <p:notesSz cx="6858000" cy="9144000"/>
  <p:custDataLst>
    <p:tags r:id="rId10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1.xml" /><Relationship Id="rId100" Type="http://schemas.openxmlformats.org/officeDocument/2006/relationships/slide" Target="slides/slide91.xml" /><Relationship Id="rId101" Type="http://schemas.openxmlformats.org/officeDocument/2006/relationships/slide" Target="slides/slide92.xml" /><Relationship Id="rId102" Type="http://schemas.openxmlformats.org/officeDocument/2006/relationships/slide" Target="slides/slide93.xml" /><Relationship Id="rId103" Type="http://schemas.openxmlformats.org/officeDocument/2006/relationships/slide" Target="slides/slide94.xml" /><Relationship Id="rId104" Type="http://schemas.openxmlformats.org/officeDocument/2006/relationships/slide" Target="slides/slide95.xml" /><Relationship Id="rId105" Type="http://schemas.openxmlformats.org/officeDocument/2006/relationships/slide" Target="slides/slide96.xml" /><Relationship Id="rId106" Type="http://schemas.openxmlformats.org/officeDocument/2006/relationships/tags" Target="tags/tag1.xml" /><Relationship Id="rId107" Type="http://schemas.openxmlformats.org/officeDocument/2006/relationships/presProps" Target="presProps.xml" /><Relationship Id="rId108" Type="http://schemas.openxmlformats.org/officeDocument/2006/relationships/viewProps" Target="viewProps.xml" /><Relationship Id="rId109" Type="http://schemas.openxmlformats.org/officeDocument/2006/relationships/theme" Target="theme/theme1.xml" /><Relationship Id="rId11" Type="http://schemas.openxmlformats.org/officeDocument/2006/relationships/slide" Target="slides/slide2.xml" /><Relationship Id="rId110" Type="http://schemas.openxmlformats.org/officeDocument/2006/relationships/tableStyles" Target="tableStyles.xml" /><Relationship Id="rId12" Type="http://schemas.openxmlformats.org/officeDocument/2006/relationships/slide" Target="slides/slide3.xml" /><Relationship Id="rId13" Type="http://schemas.openxmlformats.org/officeDocument/2006/relationships/slide" Target="slides/slide4.xml" /><Relationship Id="rId14" Type="http://schemas.openxmlformats.org/officeDocument/2006/relationships/slide" Target="slides/slide5.xml" /><Relationship Id="rId15" Type="http://schemas.openxmlformats.org/officeDocument/2006/relationships/slide" Target="slides/slide6.xml" /><Relationship Id="rId16" Type="http://schemas.openxmlformats.org/officeDocument/2006/relationships/slide" Target="slides/slide7.xml" /><Relationship Id="rId17" Type="http://schemas.openxmlformats.org/officeDocument/2006/relationships/slide" Target="slides/slide8.xml" /><Relationship Id="rId18" Type="http://schemas.openxmlformats.org/officeDocument/2006/relationships/slide" Target="slides/slide9.xml" /><Relationship Id="rId19" Type="http://schemas.openxmlformats.org/officeDocument/2006/relationships/slide" Target="slides/slide10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1.xml" /><Relationship Id="rId21" Type="http://schemas.openxmlformats.org/officeDocument/2006/relationships/slide" Target="slides/slide12.xml" /><Relationship Id="rId22" Type="http://schemas.openxmlformats.org/officeDocument/2006/relationships/slide" Target="slides/slide13.xml" /><Relationship Id="rId23" Type="http://schemas.openxmlformats.org/officeDocument/2006/relationships/slide" Target="slides/slide14.xml" /><Relationship Id="rId24" Type="http://schemas.openxmlformats.org/officeDocument/2006/relationships/slide" Target="slides/slide15.xml" /><Relationship Id="rId25" Type="http://schemas.openxmlformats.org/officeDocument/2006/relationships/slide" Target="slides/slide16.xml" /><Relationship Id="rId26" Type="http://schemas.openxmlformats.org/officeDocument/2006/relationships/slide" Target="slides/slide17.xml" /><Relationship Id="rId27" Type="http://schemas.openxmlformats.org/officeDocument/2006/relationships/slide" Target="slides/slide18.xml" /><Relationship Id="rId28" Type="http://schemas.openxmlformats.org/officeDocument/2006/relationships/slide" Target="slides/slide19.xml" /><Relationship Id="rId29" Type="http://schemas.openxmlformats.org/officeDocument/2006/relationships/slide" Target="slides/slide20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1.xml" /><Relationship Id="rId31" Type="http://schemas.openxmlformats.org/officeDocument/2006/relationships/slide" Target="slides/slide22.xml" /><Relationship Id="rId32" Type="http://schemas.openxmlformats.org/officeDocument/2006/relationships/slide" Target="slides/slide23.xml" /><Relationship Id="rId33" Type="http://schemas.openxmlformats.org/officeDocument/2006/relationships/slide" Target="slides/slide24.xml" /><Relationship Id="rId34" Type="http://schemas.openxmlformats.org/officeDocument/2006/relationships/slide" Target="slides/slide25.xml" /><Relationship Id="rId35" Type="http://schemas.openxmlformats.org/officeDocument/2006/relationships/slide" Target="slides/slide26.xml" /><Relationship Id="rId36" Type="http://schemas.openxmlformats.org/officeDocument/2006/relationships/slide" Target="slides/slide27.xml" /><Relationship Id="rId37" Type="http://schemas.openxmlformats.org/officeDocument/2006/relationships/slide" Target="slides/slide28.xml" /><Relationship Id="rId38" Type="http://schemas.openxmlformats.org/officeDocument/2006/relationships/slide" Target="slides/slide29.xml" /><Relationship Id="rId39" Type="http://schemas.openxmlformats.org/officeDocument/2006/relationships/slide" Target="slides/slide30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1.xml" /><Relationship Id="rId41" Type="http://schemas.openxmlformats.org/officeDocument/2006/relationships/slide" Target="slides/slide32.xml" /><Relationship Id="rId42" Type="http://schemas.openxmlformats.org/officeDocument/2006/relationships/slide" Target="slides/slide33.xml" /><Relationship Id="rId43" Type="http://schemas.openxmlformats.org/officeDocument/2006/relationships/slide" Target="slides/slide34.xml" /><Relationship Id="rId44" Type="http://schemas.openxmlformats.org/officeDocument/2006/relationships/slide" Target="slides/slide35.xml" /><Relationship Id="rId45" Type="http://schemas.openxmlformats.org/officeDocument/2006/relationships/slide" Target="slides/slide36.xml" /><Relationship Id="rId46" Type="http://schemas.openxmlformats.org/officeDocument/2006/relationships/slide" Target="slides/slide37.xml" /><Relationship Id="rId47" Type="http://schemas.openxmlformats.org/officeDocument/2006/relationships/slide" Target="slides/slide38.xml" /><Relationship Id="rId48" Type="http://schemas.openxmlformats.org/officeDocument/2006/relationships/slide" Target="slides/slide39.xml" /><Relationship Id="rId49" Type="http://schemas.openxmlformats.org/officeDocument/2006/relationships/slide" Target="slides/slide40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41.xml" /><Relationship Id="rId51" Type="http://schemas.openxmlformats.org/officeDocument/2006/relationships/slide" Target="slides/slide42.xml" /><Relationship Id="rId52" Type="http://schemas.openxmlformats.org/officeDocument/2006/relationships/slide" Target="slides/slide43.xml" /><Relationship Id="rId53" Type="http://schemas.openxmlformats.org/officeDocument/2006/relationships/slide" Target="slides/slide44.xml" /><Relationship Id="rId54" Type="http://schemas.openxmlformats.org/officeDocument/2006/relationships/slide" Target="slides/slide45.xml" /><Relationship Id="rId55" Type="http://schemas.openxmlformats.org/officeDocument/2006/relationships/slide" Target="slides/slide46.xml" /><Relationship Id="rId56" Type="http://schemas.openxmlformats.org/officeDocument/2006/relationships/slide" Target="slides/slide47.xml" /><Relationship Id="rId57" Type="http://schemas.openxmlformats.org/officeDocument/2006/relationships/slide" Target="slides/slide48.xml" /><Relationship Id="rId58" Type="http://schemas.openxmlformats.org/officeDocument/2006/relationships/slide" Target="slides/slide49.xml" /><Relationship Id="rId59" Type="http://schemas.openxmlformats.org/officeDocument/2006/relationships/slide" Target="slides/slide50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51.xml" /><Relationship Id="rId61" Type="http://schemas.openxmlformats.org/officeDocument/2006/relationships/slide" Target="slides/slide52.xml" /><Relationship Id="rId62" Type="http://schemas.openxmlformats.org/officeDocument/2006/relationships/slide" Target="slides/slide53.xml" /><Relationship Id="rId63" Type="http://schemas.openxmlformats.org/officeDocument/2006/relationships/slide" Target="slides/slide54.xml" /><Relationship Id="rId64" Type="http://schemas.openxmlformats.org/officeDocument/2006/relationships/slide" Target="slides/slide55.xml" /><Relationship Id="rId65" Type="http://schemas.openxmlformats.org/officeDocument/2006/relationships/slide" Target="slides/slide56.xml" /><Relationship Id="rId66" Type="http://schemas.openxmlformats.org/officeDocument/2006/relationships/slide" Target="slides/slide57.xml" /><Relationship Id="rId67" Type="http://schemas.openxmlformats.org/officeDocument/2006/relationships/slide" Target="slides/slide58.xml" /><Relationship Id="rId68" Type="http://schemas.openxmlformats.org/officeDocument/2006/relationships/slide" Target="slides/slide59.xml" /><Relationship Id="rId69" Type="http://schemas.openxmlformats.org/officeDocument/2006/relationships/slide" Target="slides/slide60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61.xml" /><Relationship Id="rId71" Type="http://schemas.openxmlformats.org/officeDocument/2006/relationships/slide" Target="slides/slide62.xml" /><Relationship Id="rId72" Type="http://schemas.openxmlformats.org/officeDocument/2006/relationships/slide" Target="slides/slide63.xml" /><Relationship Id="rId73" Type="http://schemas.openxmlformats.org/officeDocument/2006/relationships/slide" Target="slides/slide64.xml" /><Relationship Id="rId74" Type="http://schemas.openxmlformats.org/officeDocument/2006/relationships/slide" Target="slides/slide65.xml" /><Relationship Id="rId75" Type="http://schemas.openxmlformats.org/officeDocument/2006/relationships/slide" Target="slides/slide66.xml" /><Relationship Id="rId76" Type="http://schemas.openxmlformats.org/officeDocument/2006/relationships/slide" Target="slides/slide67.xml" /><Relationship Id="rId77" Type="http://schemas.openxmlformats.org/officeDocument/2006/relationships/slide" Target="slides/slide68.xml" /><Relationship Id="rId78" Type="http://schemas.openxmlformats.org/officeDocument/2006/relationships/slide" Target="slides/slide69.xml" /><Relationship Id="rId79" Type="http://schemas.openxmlformats.org/officeDocument/2006/relationships/slide" Target="slides/slide70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71.xml" /><Relationship Id="rId81" Type="http://schemas.openxmlformats.org/officeDocument/2006/relationships/slide" Target="slides/slide72.xml" /><Relationship Id="rId82" Type="http://schemas.openxmlformats.org/officeDocument/2006/relationships/slide" Target="slides/slide73.xml" /><Relationship Id="rId83" Type="http://schemas.openxmlformats.org/officeDocument/2006/relationships/slide" Target="slides/slide74.xml" /><Relationship Id="rId84" Type="http://schemas.openxmlformats.org/officeDocument/2006/relationships/slide" Target="slides/slide75.xml" /><Relationship Id="rId85" Type="http://schemas.openxmlformats.org/officeDocument/2006/relationships/slide" Target="slides/slide76.xml" /><Relationship Id="rId86" Type="http://schemas.openxmlformats.org/officeDocument/2006/relationships/slide" Target="slides/slide77.xml" /><Relationship Id="rId87" Type="http://schemas.openxmlformats.org/officeDocument/2006/relationships/slide" Target="slides/slide78.xml" /><Relationship Id="rId88" Type="http://schemas.openxmlformats.org/officeDocument/2006/relationships/slide" Target="slides/slide79.xml" /><Relationship Id="rId89" Type="http://schemas.openxmlformats.org/officeDocument/2006/relationships/slide" Target="slides/slide80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81.xml" /><Relationship Id="rId91" Type="http://schemas.openxmlformats.org/officeDocument/2006/relationships/slide" Target="slides/slide82.xml" /><Relationship Id="rId92" Type="http://schemas.openxmlformats.org/officeDocument/2006/relationships/slide" Target="slides/slide83.xml" /><Relationship Id="rId93" Type="http://schemas.openxmlformats.org/officeDocument/2006/relationships/slide" Target="slides/slide84.xml" /><Relationship Id="rId94" Type="http://schemas.openxmlformats.org/officeDocument/2006/relationships/slide" Target="slides/slide85.xml" /><Relationship Id="rId95" Type="http://schemas.openxmlformats.org/officeDocument/2006/relationships/slide" Target="slides/slide86.xml" /><Relationship Id="rId96" Type="http://schemas.openxmlformats.org/officeDocument/2006/relationships/slide" Target="slides/slide87.xml" /><Relationship Id="rId97" Type="http://schemas.openxmlformats.org/officeDocument/2006/relationships/slide" Target="slides/slide88.xml" /><Relationship Id="rId98" Type="http://schemas.openxmlformats.org/officeDocument/2006/relationships/slide" Target="slides/slide89.xml" /><Relationship Id="rId99" Type="http://schemas.openxmlformats.org/officeDocument/2006/relationships/slide" Target="slides/slide90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wmf" /><Relationship Id="rId2" Type="http://schemas.openxmlformats.org/officeDocument/2006/relationships/image" Target="../media/image28.wmf" /><Relationship Id="rId3" Type="http://schemas.openxmlformats.org/officeDocument/2006/relationships/image" Target="../media/image29.wmf" /><Relationship Id="rId4" Type="http://schemas.openxmlformats.org/officeDocument/2006/relationships/image" Target="../media/image30.wmf" /><Relationship Id="rId5" Type="http://schemas.openxmlformats.org/officeDocument/2006/relationships/image" Target="../media/image31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wmf" /><Relationship Id="rId2" Type="http://schemas.openxmlformats.org/officeDocument/2006/relationships/image" Target="../media/image33.wmf" /><Relationship Id="rId3" Type="http://schemas.openxmlformats.org/officeDocument/2006/relationships/image" Target="../media/image34.wmf" /><Relationship Id="rId4" Type="http://schemas.openxmlformats.org/officeDocument/2006/relationships/image" Target="../media/image35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wmf" /><Relationship Id="rId2" Type="http://schemas.openxmlformats.org/officeDocument/2006/relationships/image" Target="../media/image37.wmf" /><Relationship Id="rId3" Type="http://schemas.openxmlformats.org/officeDocument/2006/relationships/image" Target="../media/image38.wmf" /><Relationship Id="rId4" Type="http://schemas.openxmlformats.org/officeDocument/2006/relationships/image" Target="../media/image39.wmf" /><Relationship Id="rId5" Type="http://schemas.openxmlformats.org/officeDocument/2006/relationships/image" Target="../media/image40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wmf" /><Relationship Id="rId2" Type="http://schemas.openxmlformats.org/officeDocument/2006/relationships/image" Target="../media/image43.wmf" /><Relationship Id="rId3" Type="http://schemas.openxmlformats.org/officeDocument/2006/relationships/image" Target="../media/image44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wmf" /><Relationship Id="rId2" Type="http://schemas.openxmlformats.org/officeDocument/2006/relationships/image" Target="../media/image46.wmf" /><Relationship Id="rId3" Type="http://schemas.openxmlformats.org/officeDocument/2006/relationships/image" Target="../media/image47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wmf" /><Relationship Id="rId2" Type="http://schemas.openxmlformats.org/officeDocument/2006/relationships/image" Target="../media/image49.wmf" /><Relationship Id="rId3" Type="http://schemas.openxmlformats.org/officeDocument/2006/relationships/image" Target="../media/image50.w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wmf" /><Relationship Id="rId2" Type="http://schemas.openxmlformats.org/officeDocument/2006/relationships/image" Target="../media/image14.wmf" /><Relationship Id="rId3" Type="http://schemas.openxmlformats.org/officeDocument/2006/relationships/image" Target="../media/image52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wmf" /><Relationship Id="rId2" Type="http://schemas.openxmlformats.org/officeDocument/2006/relationships/image" Target="../media/image54.wmf" /><Relationship Id="rId3" Type="http://schemas.openxmlformats.org/officeDocument/2006/relationships/image" Target="../media/image55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wmf" /><Relationship Id="rId2" Type="http://schemas.openxmlformats.org/officeDocument/2006/relationships/image" Target="../media/image57.wmf" /><Relationship Id="rId3" Type="http://schemas.openxmlformats.org/officeDocument/2006/relationships/image" Target="../media/image58.wmf" /><Relationship Id="rId4" Type="http://schemas.openxmlformats.org/officeDocument/2006/relationships/image" Target="../media/image59.wmf" /><Relationship Id="rId5" Type="http://schemas.openxmlformats.org/officeDocument/2006/relationships/image" Target="../media/image60.w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1.wmf" /><Relationship Id="rId2" Type="http://schemas.openxmlformats.org/officeDocument/2006/relationships/image" Target="../media/image62.wmf" /><Relationship Id="rId3" Type="http://schemas.openxmlformats.org/officeDocument/2006/relationships/image" Target="../media/image63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wmf" /><Relationship Id="rId2" Type="http://schemas.openxmlformats.org/officeDocument/2006/relationships/image" Target="../media/image3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4.wmf" /><Relationship Id="rId2" Type="http://schemas.openxmlformats.org/officeDocument/2006/relationships/image" Target="../media/image65.wmf" /><Relationship Id="rId3" Type="http://schemas.openxmlformats.org/officeDocument/2006/relationships/image" Target="../media/image66.wmf" /><Relationship Id="rId4" Type="http://schemas.openxmlformats.org/officeDocument/2006/relationships/image" Target="../media/image67.wmf" /><Relationship Id="rId5" Type="http://schemas.openxmlformats.org/officeDocument/2006/relationships/image" Target="../media/image68.w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9.wmf" /><Relationship Id="rId2" Type="http://schemas.openxmlformats.org/officeDocument/2006/relationships/image" Target="../media/image70.wmf" /><Relationship Id="rId3" Type="http://schemas.openxmlformats.org/officeDocument/2006/relationships/image" Target="../media/image71.w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2.wmf" /><Relationship Id="rId2" Type="http://schemas.openxmlformats.org/officeDocument/2006/relationships/image" Target="../media/image73.wmf" /><Relationship Id="rId3" Type="http://schemas.openxmlformats.org/officeDocument/2006/relationships/image" Target="../media/image74.wmf" /><Relationship Id="rId4" Type="http://schemas.openxmlformats.org/officeDocument/2006/relationships/image" Target="../media/image75.wmf" /><Relationship Id="rId5" Type="http://schemas.openxmlformats.org/officeDocument/2006/relationships/image" Target="../media/image76.w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7.wmf" /><Relationship Id="rId2" Type="http://schemas.openxmlformats.org/officeDocument/2006/relationships/image" Target="../media/image78.w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9.wmf" /><Relationship Id="rId2" Type="http://schemas.openxmlformats.org/officeDocument/2006/relationships/image" Target="../media/image80.wmf" /><Relationship Id="rId3" Type="http://schemas.openxmlformats.org/officeDocument/2006/relationships/image" Target="../media/image81.wmf" /><Relationship Id="rId4" Type="http://schemas.openxmlformats.org/officeDocument/2006/relationships/image" Target="../media/image82.emf" /><Relationship Id="rId5" Type="http://schemas.openxmlformats.org/officeDocument/2006/relationships/image" Target="../media/image83.wmf" /><Relationship Id="rId6" Type="http://schemas.openxmlformats.org/officeDocument/2006/relationships/image" Target="../media/image84.wmf" /><Relationship Id="rId7" Type="http://schemas.openxmlformats.org/officeDocument/2006/relationships/image" Target="../media/image85.w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6.wmf" /><Relationship Id="rId2" Type="http://schemas.openxmlformats.org/officeDocument/2006/relationships/image" Target="../media/image87.wmf" /><Relationship Id="rId3" Type="http://schemas.openxmlformats.org/officeDocument/2006/relationships/image" Target="../media/image88.wmf" /><Relationship Id="rId4" Type="http://schemas.openxmlformats.org/officeDocument/2006/relationships/image" Target="../media/image89.wmf" /><Relationship Id="rId5" Type="http://schemas.openxmlformats.org/officeDocument/2006/relationships/image" Target="../media/image90.wmf" /><Relationship Id="rId6" Type="http://schemas.openxmlformats.org/officeDocument/2006/relationships/image" Target="../media/image91.w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2.wmf" /><Relationship Id="rId2" Type="http://schemas.openxmlformats.org/officeDocument/2006/relationships/image" Target="../media/image93.wmf" /><Relationship Id="rId3" Type="http://schemas.openxmlformats.org/officeDocument/2006/relationships/image" Target="../media/image94.w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5.wmf" /><Relationship Id="rId2" Type="http://schemas.openxmlformats.org/officeDocument/2006/relationships/image" Target="../media/image96.wmf" /><Relationship Id="rId3" Type="http://schemas.openxmlformats.org/officeDocument/2006/relationships/image" Target="../media/image97.wmf" /><Relationship Id="rId4" Type="http://schemas.openxmlformats.org/officeDocument/2006/relationships/image" Target="../media/image68.wmf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8.wmf" /><Relationship Id="rId2" Type="http://schemas.openxmlformats.org/officeDocument/2006/relationships/image" Target="../media/image99.wmf" /><Relationship Id="rId3" Type="http://schemas.openxmlformats.org/officeDocument/2006/relationships/image" Target="../media/image100.wmf" /><Relationship Id="rId4" Type="http://schemas.openxmlformats.org/officeDocument/2006/relationships/image" Target="../media/image101.wmf" /><Relationship Id="rId5" Type="http://schemas.openxmlformats.org/officeDocument/2006/relationships/image" Target="../media/image95.wmf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2.wmf" /><Relationship Id="rId2" Type="http://schemas.openxmlformats.org/officeDocument/2006/relationships/image" Target="../media/image103.wmf" /><Relationship Id="rId3" Type="http://schemas.openxmlformats.org/officeDocument/2006/relationships/image" Target="../media/image104.wmf" /><Relationship Id="rId4" Type="http://schemas.openxmlformats.org/officeDocument/2006/relationships/image" Target="../media/image105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/Relationships>
</file>

<file path=ppt/drawings/_rels/vmlDrawing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6.wmf" /><Relationship Id="rId2" Type="http://schemas.openxmlformats.org/officeDocument/2006/relationships/image" Target="../media/image107.wmf" /><Relationship Id="rId3" Type="http://schemas.openxmlformats.org/officeDocument/2006/relationships/image" Target="../media/image108.wmf" /><Relationship Id="rId4" Type="http://schemas.openxmlformats.org/officeDocument/2006/relationships/image" Target="../media/image109.wmf" /><Relationship Id="rId5" Type="http://schemas.openxmlformats.org/officeDocument/2006/relationships/image" Target="../media/image71.wmf" /><Relationship Id="rId6" Type="http://schemas.openxmlformats.org/officeDocument/2006/relationships/image" Target="../media/image110.wmf" /><Relationship Id="rId7" Type="http://schemas.openxmlformats.org/officeDocument/2006/relationships/image" Target="../media/image111.wmf" /></Relationships>
</file>

<file path=ppt/drawings/_rels/vmlDrawing3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2.wmf" /><Relationship Id="rId2" Type="http://schemas.openxmlformats.org/officeDocument/2006/relationships/image" Target="../media/image113.wmf" /><Relationship Id="rId3" Type="http://schemas.openxmlformats.org/officeDocument/2006/relationships/image" Target="../media/image114.wmf" /><Relationship Id="rId4" Type="http://schemas.openxmlformats.org/officeDocument/2006/relationships/image" Target="../media/image115.wmf" /><Relationship Id="rId5" Type="http://schemas.openxmlformats.org/officeDocument/2006/relationships/image" Target="../media/image76.wmf" /></Relationships>
</file>

<file path=ppt/drawings/_rels/vmlDrawing3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6.wmf" /><Relationship Id="rId2" Type="http://schemas.openxmlformats.org/officeDocument/2006/relationships/image" Target="../media/image117.wmf" /></Relationships>
</file>

<file path=ppt/drawings/_rels/vmlDrawing3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0.wmf" /><Relationship Id="rId2" Type="http://schemas.openxmlformats.org/officeDocument/2006/relationships/image" Target="../media/image118.wmf" /><Relationship Id="rId3" Type="http://schemas.openxmlformats.org/officeDocument/2006/relationships/image" Target="../media/image82.emf" /><Relationship Id="rId4" Type="http://schemas.openxmlformats.org/officeDocument/2006/relationships/image" Target="../media/image119.wmf" /><Relationship Id="rId5" Type="http://schemas.openxmlformats.org/officeDocument/2006/relationships/image" Target="../media/image120.wmf" /><Relationship Id="rId6" Type="http://schemas.openxmlformats.org/officeDocument/2006/relationships/image" Target="../media/image121.wmf" /><Relationship Id="rId7" Type="http://schemas.openxmlformats.org/officeDocument/2006/relationships/image" Target="../media/image122.wmf" /></Relationships>
</file>

<file path=ppt/drawings/_rels/vmlDrawing3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3.wmf" /><Relationship Id="rId2" Type="http://schemas.openxmlformats.org/officeDocument/2006/relationships/image" Target="../media/image87.wmf" /><Relationship Id="rId3" Type="http://schemas.openxmlformats.org/officeDocument/2006/relationships/image" Target="../media/image124.wmf" /><Relationship Id="rId4" Type="http://schemas.openxmlformats.org/officeDocument/2006/relationships/image" Target="../media/image125.wmf" /><Relationship Id="rId5" Type="http://schemas.openxmlformats.org/officeDocument/2006/relationships/image" Target="../media/image126.wmf" /><Relationship Id="rId6" Type="http://schemas.openxmlformats.org/officeDocument/2006/relationships/image" Target="../media/image118.wmf" /></Relationships>
</file>

<file path=ppt/drawings/_rels/vmlDrawing3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7.wmf" /><Relationship Id="rId2" Type="http://schemas.openxmlformats.org/officeDocument/2006/relationships/image" Target="../media/image128.wmf" /><Relationship Id="rId3" Type="http://schemas.openxmlformats.org/officeDocument/2006/relationships/image" Target="../media/image129.wmf" /></Relationships>
</file>

<file path=ppt/drawings/_rels/vmlDrawing3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0.wmf" /><Relationship Id="rId2" Type="http://schemas.openxmlformats.org/officeDocument/2006/relationships/image" Target="../media/image131.wmf" /></Relationships>
</file>

<file path=ppt/drawings/_rels/vmlDrawing3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2.wmf" /><Relationship Id="rId2" Type="http://schemas.openxmlformats.org/officeDocument/2006/relationships/image" Target="../media/image133.wmf" /><Relationship Id="rId3" Type="http://schemas.openxmlformats.org/officeDocument/2006/relationships/image" Target="../media/image131.wmf" /><Relationship Id="rId4" Type="http://schemas.openxmlformats.org/officeDocument/2006/relationships/image" Target="../media/image134.wmf" /></Relationships>
</file>

<file path=ppt/drawings/_rels/vmlDrawing3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5.wmf" /><Relationship Id="rId2" Type="http://schemas.openxmlformats.org/officeDocument/2006/relationships/image" Target="../media/image136.wmf" /></Relationships>
</file>

<file path=ppt/drawings/_rels/vmlDrawing3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7.wmf" /><Relationship Id="rId2" Type="http://schemas.openxmlformats.org/officeDocument/2006/relationships/image" Target="../media/image138.wmf" /><Relationship Id="rId3" Type="http://schemas.openxmlformats.org/officeDocument/2006/relationships/image" Target="../media/image1.png" /><Relationship Id="rId4" Type="http://schemas.openxmlformats.org/officeDocument/2006/relationships/image" Target="../media/image139.wmf" /><Relationship Id="rId5" Type="http://schemas.openxmlformats.org/officeDocument/2006/relationships/image" Target="../media/image140.wmf" /><Relationship Id="rId6" Type="http://schemas.openxmlformats.org/officeDocument/2006/relationships/image" Target="../media/image141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1.wmf" /><Relationship Id="rId3" Type="http://schemas.openxmlformats.org/officeDocument/2006/relationships/image" Target="../media/image12.wmf" /><Relationship Id="rId4" Type="http://schemas.openxmlformats.org/officeDocument/2006/relationships/image" Target="../media/image13.wmf" /></Relationships>
</file>

<file path=ppt/drawings/_rels/vmlDrawing4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140.wmf" /><Relationship Id="rId3" Type="http://schemas.openxmlformats.org/officeDocument/2006/relationships/image" Target="../media/image142.wmf" /><Relationship Id="rId4" Type="http://schemas.openxmlformats.org/officeDocument/2006/relationships/image" Target="../media/image143.wmf" /><Relationship Id="rId5" Type="http://schemas.openxmlformats.org/officeDocument/2006/relationships/image" Target="../media/image144.wmf" /><Relationship Id="rId6" Type="http://schemas.openxmlformats.org/officeDocument/2006/relationships/image" Target="../media/image145.wmf" /></Relationships>
</file>

<file path=ppt/drawings/_rels/vmlDrawing4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146.wmf" /><Relationship Id="rId3" Type="http://schemas.openxmlformats.org/officeDocument/2006/relationships/image" Target="../media/image147.wmf" /><Relationship Id="rId4" Type="http://schemas.openxmlformats.org/officeDocument/2006/relationships/image" Target="../media/image148.wmf" /><Relationship Id="rId5" Type="http://schemas.openxmlformats.org/officeDocument/2006/relationships/image" Target="../media/image149.wmf" /><Relationship Id="rId6" Type="http://schemas.openxmlformats.org/officeDocument/2006/relationships/image" Target="../media/image137.wmf" /><Relationship Id="rId7" Type="http://schemas.openxmlformats.org/officeDocument/2006/relationships/image" Target="../media/image150.wmf" /><Relationship Id="rId8" Type="http://schemas.openxmlformats.org/officeDocument/2006/relationships/image" Target="../media/image151.wmf" /><Relationship Id="rId9" Type="http://schemas.openxmlformats.org/officeDocument/2006/relationships/image" Target="../media/image152.wmf" /></Relationships>
</file>

<file path=ppt/drawings/_rels/vmlDrawing4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153.wmf" /><Relationship Id="rId3" Type="http://schemas.openxmlformats.org/officeDocument/2006/relationships/image" Target="../media/image154.wmf" /><Relationship Id="rId4" Type="http://schemas.openxmlformats.org/officeDocument/2006/relationships/image" Target="../media/image155.wmf" /></Relationships>
</file>

<file path=ppt/drawings/_rels/vmlDrawing4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6.wmf" /><Relationship Id="rId2" Type="http://schemas.openxmlformats.org/officeDocument/2006/relationships/image" Target="../media/image157.wmf" /><Relationship Id="rId3" Type="http://schemas.openxmlformats.org/officeDocument/2006/relationships/image" Target="../media/image158.wmf" /><Relationship Id="rId4" Type="http://schemas.openxmlformats.org/officeDocument/2006/relationships/image" Target="../media/image159.wmf" /></Relationships>
</file>

<file path=ppt/drawings/_rels/vmlDrawing4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0.wmf" /><Relationship Id="rId2" Type="http://schemas.openxmlformats.org/officeDocument/2006/relationships/image" Target="../media/image161.wmf" /><Relationship Id="rId3" Type="http://schemas.openxmlformats.org/officeDocument/2006/relationships/image" Target="../media/image162.wmf" /><Relationship Id="rId4" Type="http://schemas.openxmlformats.org/officeDocument/2006/relationships/image" Target="../media/image163.wmf" /></Relationships>
</file>

<file path=ppt/drawings/_rels/vmlDrawing4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4.wmf" /><Relationship Id="rId2" Type="http://schemas.openxmlformats.org/officeDocument/2006/relationships/image" Target="../media/image165.wmf" /><Relationship Id="rId3" Type="http://schemas.openxmlformats.org/officeDocument/2006/relationships/image" Target="../media/image166.wmf" /><Relationship Id="rId4" Type="http://schemas.openxmlformats.org/officeDocument/2006/relationships/image" Target="../media/image167.wmf" /><Relationship Id="rId5" Type="http://schemas.openxmlformats.org/officeDocument/2006/relationships/image" Target="../media/image168.wmf" /><Relationship Id="rId6" Type="http://schemas.openxmlformats.org/officeDocument/2006/relationships/image" Target="../media/image169.wmf" /></Relationships>
</file>

<file path=ppt/drawings/_rels/vmlDrawing4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0.wmf" /><Relationship Id="rId2" Type="http://schemas.openxmlformats.org/officeDocument/2006/relationships/image" Target="../media/image171.wmf" /><Relationship Id="rId3" Type="http://schemas.openxmlformats.org/officeDocument/2006/relationships/image" Target="../media/image172.wmf" /></Relationships>
</file>

<file path=ppt/drawings/_rels/vmlDrawing4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3.wmf" /><Relationship Id="rId2" Type="http://schemas.openxmlformats.org/officeDocument/2006/relationships/image" Target="../media/image174.wmf" /><Relationship Id="rId3" Type="http://schemas.openxmlformats.org/officeDocument/2006/relationships/image" Target="../media/image175.wmf" /><Relationship Id="rId4" Type="http://schemas.openxmlformats.org/officeDocument/2006/relationships/image" Target="../media/image176.wmf" /></Relationships>
</file>

<file path=ppt/drawings/_rels/vmlDrawing4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7.wmf" /><Relationship Id="rId2" Type="http://schemas.openxmlformats.org/officeDocument/2006/relationships/image" Target="../media/image178.wmf" /><Relationship Id="rId3" Type="http://schemas.openxmlformats.org/officeDocument/2006/relationships/image" Target="../media/image179.wmf" /></Relationships>
</file>

<file path=ppt/drawings/_rels/vmlDrawing4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0.wmf" /><Relationship Id="rId2" Type="http://schemas.openxmlformats.org/officeDocument/2006/relationships/image" Target="../media/image181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wmf" /></Relationships>
</file>

<file path=ppt/drawings/_rels/vmlDrawing5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2.wmf" /><Relationship Id="rId2" Type="http://schemas.openxmlformats.org/officeDocument/2006/relationships/image" Target="../media/image183.wmf" /><Relationship Id="rId3" Type="http://schemas.openxmlformats.org/officeDocument/2006/relationships/image" Target="../media/image184.wmf" /><Relationship Id="rId4" Type="http://schemas.openxmlformats.org/officeDocument/2006/relationships/image" Target="../media/image185.wmf" /></Relationships>
</file>

<file path=ppt/drawings/_rels/vmlDrawing5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6.wmf" /><Relationship Id="rId2" Type="http://schemas.openxmlformats.org/officeDocument/2006/relationships/image" Target="../media/image187.wmf" /><Relationship Id="rId3" Type="http://schemas.openxmlformats.org/officeDocument/2006/relationships/image" Target="../media/image188.wmf" /></Relationships>
</file>

<file path=ppt/drawings/_rels/vmlDrawing5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9.wmf" /></Relationships>
</file>

<file path=ppt/drawings/_rels/vmlDrawing5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0.wmf" /></Relationships>
</file>

<file path=ppt/drawings/_rels/vmlDrawing5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1.wmf" /><Relationship Id="rId2" Type="http://schemas.openxmlformats.org/officeDocument/2006/relationships/image" Target="../media/image192.wmf" /><Relationship Id="rId3" Type="http://schemas.openxmlformats.org/officeDocument/2006/relationships/image" Target="../media/image193.wmf" /><Relationship Id="rId4" Type="http://schemas.openxmlformats.org/officeDocument/2006/relationships/image" Target="../media/image194.wmf" /><Relationship Id="rId5" Type="http://schemas.openxmlformats.org/officeDocument/2006/relationships/image" Target="../media/image195.wmf" /></Relationships>
</file>

<file path=ppt/drawings/_rels/vmlDrawing5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6.wmf" /><Relationship Id="rId2" Type="http://schemas.openxmlformats.org/officeDocument/2006/relationships/image" Target="../media/image197.wmf" /></Relationships>
</file>

<file path=ppt/drawings/_rels/vmlDrawing5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8.wmf" /><Relationship Id="rId2" Type="http://schemas.openxmlformats.org/officeDocument/2006/relationships/image" Target="../media/image199.wmf" /></Relationships>
</file>

<file path=ppt/drawings/_rels/vmlDrawing5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00.wmf" /></Relationships>
</file>

<file path=ppt/drawings/_rels/vmlDrawing5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01.wmf" /><Relationship Id="rId3" Type="http://schemas.openxmlformats.org/officeDocument/2006/relationships/image" Target="../media/image202.wmf" /><Relationship Id="rId4" Type="http://schemas.openxmlformats.org/officeDocument/2006/relationships/image" Target="../media/image203.wmf" /><Relationship Id="rId5" Type="http://schemas.openxmlformats.org/officeDocument/2006/relationships/image" Target="../media/image204.wmf" /><Relationship Id="rId6" Type="http://schemas.openxmlformats.org/officeDocument/2006/relationships/image" Target="../media/image205.wmf" /></Relationships>
</file>

<file path=ppt/drawings/_rels/vmlDrawing5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06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/Relationships>
</file>

<file path=ppt/drawings/_rels/vmlDrawing6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07.wmf" /><Relationship Id="rId3" Type="http://schemas.openxmlformats.org/officeDocument/2006/relationships/image" Target="../media/image208.wmf" /><Relationship Id="rId4" Type="http://schemas.openxmlformats.org/officeDocument/2006/relationships/image" Target="../media/image209.wmf" /><Relationship Id="rId5" Type="http://schemas.openxmlformats.org/officeDocument/2006/relationships/image" Target="../media/image210.wmf" /><Relationship Id="rId6" Type="http://schemas.openxmlformats.org/officeDocument/2006/relationships/image" Target="../media/image211.wmf" /><Relationship Id="rId7" Type="http://schemas.openxmlformats.org/officeDocument/2006/relationships/image" Target="../media/image212.wmf" /><Relationship Id="rId8" Type="http://schemas.openxmlformats.org/officeDocument/2006/relationships/image" Target="../media/image213.wmf" /></Relationships>
</file>

<file path=ppt/drawings/_rels/vmlDrawing6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14.wmf" /><Relationship Id="rId3" Type="http://schemas.openxmlformats.org/officeDocument/2006/relationships/image" Target="../media/image215.wmf" /><Relationship Id="rId4" Type="http://schemas.openxmlformats.org/officeDocument/2006/relationships/image" Target="../media/image216.wmf" /></Relationships>
</file>

<file path=ppt/drawings/_rels/vmlDrawing6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7.wmf" /><Relationship Id="rId2" Type="http://schemas.openxmlformats.org/officeDocument/2006/relationships/image" Target="../media/image218.wmf" /><Relationship Id="rId3" Type="http://schemas.openxmlformats.org/officeDocument/2006/relationships/image" Target="../media/image219.wmf" /><Relationship Id="rId4" Type="http://schemas.openxmlformats.org/officeDocument/2006/relationships/image" Target="../media/image220.wmf" /><Relationship Id="rId5" Type="http://schemas.openxmlformats.org/officeDocument/2006/relationships/image" Target="../media/image221.wmf" /><Relationship Id="rId6" Type="http://schemas.openxmlformats.org/officeDocument/2006/relationships/image" Target="../media/image222.wmf" /></Relationships>
</file>

<file path=ppt/drawings/_rels/vmlDrawing6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3.wmf" /><Relationship Id="rId2" Type="http://schemas.openxmlformats.org/officeDocument/2006/relationships/image" Target="../media/image224.wmf" /><Relationship Id="rId3" Type="http://schemas.openxmlformats.org/officeDocument/2006/relationships/image" Target="../media/image225.wmf" /><Relationship Id="rId4" Type="http://schemas.openxmlformats.org/officeDocument/2006/relationships/image" Target="../media/image226.wmf" /></Relationships>
</file>

<file path=ppt/drawings/_rels/vmlDrawing6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7.wmf" /><Relationship Id="rId2" Type="http://schemas.openxmlformats.org/officeDocument/2006/relationships/image" Target="../media/image228.wmf" /><Relationship Id="rId3" Type="http://schemas.openxmlformats.org/officeDocument/2006/relationships/image" Target="../media/image229.wmf" /><Relationship Id="rId4" Type="http://schemas.openxmlformats.org/officeDocument/2006/relationships/image" Target="../media/image230.wmf" /></Relationships>
</file>

<file path=ppt/drawings/_rels/vmlDrawing6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1.wmf" /><Relationship Id="rId2" Type="http://schemas.openxmlformats.org/officeDocument/2006/relationships/image" Target="../media/image232.wmf" /></Relationships>
</file>

<file path=ppt/drawings/_rels/vmlDrawing6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3.wmf" /><Relationship Id="rId2" Type="http://schemas.openxmlformats.org/officeDocument/2006/relationships/image" Target="../media/image234.wmf" /><Relationship Id="rId3" Type="http://schemas.openxmlformats.org/officeDocument/2006/relationships/image" Target="../media/image235.wmf" /><Relationship Id="rId4" Type="http://schemas.openxmlformats.org/officeDocument/2006/relationships/image" Target="../media/image236.wmf" /><Relationship Id="rId5" Type="http://schemas.openxmlformats.org/officeDocument/2006/relationships/image" Target="../media/image237.wmf" /></Relationships>
</file>

<file path=ppt/drawings/_rels/vmlDrawing6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8.wmf" /><Relationship Id="rId2" Type="http://schemas.openxmlformats.org/officeDocument/2006/relationships/image" Target="../media/image239.wmf" /></Relationships>
</file>

<file path=ppt/drawings/_rels/vmlDrawing6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0.wmf" /><Relationship Id="rId2" Type="http://schemas.openxmlformats.org/officeDocument/2006/relationships/image" Target="../media/image241.wmf" /><Relationship Id="rId3" Type="http://schemas.openxmlformats.org/officeDocument/2006/relationships/image" Target="../media/image242.wmf" /><Relationship Id="rId4" Type="http://schemas.openxmlformats.org/officeDocument/2006/relationships/image" Target="../media/image243.wmf" /><Relationship Id="rId5" Type="http://schemas.openxmlformats.org/officeDocument/2006/relationships/image" Target="../media/image244.wmf" /><Relationship Id="rId6" Type="http://schemas.openxmlformats.org/officeDocument/2006/relationships/image" Target="../media/image245.wmf" /><Relationship Id="rId7" Type="http://schemas.openxmlformats.org/officeDocument/2006/relationships/image" Target="../media/image246.wmf" /></Relationships>
</file>

<file path=ppt/drawings/_rels/vmlDrawing6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7.wmf" /><Relationship Id="rId2" Type="http://schemas.openxmlformats.org/officeDocument/2006/relationships/image" Target="../media/image248.wmf" /><Relationship Id="rId3" Type="http://schemas.openxmlformats.org/officeDocument/2006/relationships/image" Target="../media/image249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/Relationships>
</file>

<file path=ppt/drawings/_rels/vmlDrawing7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0.wmf" /><Relationship Id="rId2" Type="http://schemas.openxmlformats.org/officeDocument/2006/relationships/image" Target="../media/image251.wmf" /><Relationship Id="rId3" Type="http://schemas.openxmlformats.org/officeDocument/2006/relationships/image" Target="../media/image252.wmf" /><Relationship Id="rId4" Type="http://schemas.openxmlformats.org/officeDocument/2006/relationships/image" Target="../media/image253.wmf" /></Relationships>
</file>

<file path=ppt/drawings/_rels/vmlDrawing7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4.wmf" /><Relationship Id="rId2" Type="http://schemas.openxmlformats.org/officeDocument/2006/relationships/image" Target="../media/image255.wmf" /><Relationship Id="rId3" Type="http://schemas.openxmlformats.org/officeDocument/2006/relationships/image" Target="../media/image256.wmf" /></Relationships>
</file>

<file path=ppt/drawings/_rels/vmlDrawing7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7.wmf" /><Relationship Id="rId2" Type="http://schemas.openxmlformats.org/officeDocument/2006/relationships/image" Target="../media/image258.wmf" /><Relationship Id="rId3" Type="http://schemas.openxmlformats.org/officeDocument/2006/relationships/image" Target="../media/image259.wmf" /><Relationship Id="rId4" Type="http://schemas.openxmlformats.org/officeDocument/2006/relationships/image" Target="../media/image260.wmf" /></Relationships>
</file>

<file path=ppt/drawings/_rels/vmlDrawing7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1.wmf" /><Relationship Id="rId2" Type="http://schemas.openxmlformats.org/officeDocument/2006/relationships/image" Target="../media/image262.wmf" /></Relationships>
</file>

<file path=ppt/drawings/_rels/vmlDrawing7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3.wmf" /><Relationship Id="rId2" Type="http://schemas.openxmlformats.org/officeDocument/2006/relationships/image" Target="../media/image157.wmf" /><Relationship Id="rId3" Type="http://schemas.openxmlformats.org/officeDocument/2006/relationships/image" Target="../media/image264.wmf" /><Relationship Id="rId4" Type="http://schemas.openxmlformats.org/officeDocument/2006/relationships/image" Target="../media/image265.wmf" /></Relationships>
</file>

<file path=ppt/drawings/_rels/vmlDrawing7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6.wmf" /><Relationship Id="rId2" Type="http://schemas.openxmlformats.org/officeDocument/2006/relationships/image" Target="../media/image267.wmf" /></Relationships>
</file>

<file path=ppt/drawings/_rels/vmlDrawing7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8.wmf" /><Relationship Id="rId2" Type="http://schemas.openxmlformats.org/officeDocument/2006/relationships/image" Target="../media/image269.wmf" /><Relationship Id="rId3" Type="http://schemas.openxmlformats.org/officeDocument/2006/relationships/image" Target="../media/image270.wmf" /></Relationships>
</file>

<file path=ppt/drawings/_rels/vmlDrawing7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1.wmf" /><Relationship Id="rId2" Type="http://schemas.openxmlformats.org/officeDocument/2006/relationships/image" Target="../media/image272.wmf" /><Relationship Id="rId3" Type="http://schemas.openxmlformats.org/officeDocument/2006/relationships/image" Target="../media/image273.wmf" /><Relationship Id="rId4" Type="http://schemas.openxmlformats.org/officeDocument/2006/relationships/image" Target="../media/image274.wmf" /></Relationships>
</file>

<file path=ppt/drawings/_rels/vmlDrawing7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5.wmf" /><Relationship Id="rId2" Type="http://schemas.openxmlformats.org/officeDocument/2006/relationships/image" Target="../media/image276.wmf" /><Relationship Id="rId3" Type="http://schemas.openxmlformats.org/officeDocument/2006/relationships/image" Target="../media/image277.wmf" /></Relationships>
</file>

<file path=ppt/drawings/_rels/vmlDrawing7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8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Relationship Id="rId2" Type="http://schemas.openxmlformats.org/officeDocument/2006/relationships/image" Target="../media/image18.wmf" /><Relationship Id="rId3" Type="http://schemas.openxmlformats.org/officeDocument/2006/relationships/image" Target="../media/image19.wmf" /><Relationship Id="rId4" Type="http://schemas.openxmlformats.org/officeDocument/2006/relationships/image" Target="../media/image20.wmf" /><Relationship Id="rId5" Type="http://schemas.openxmlformats.org/officeDocument/2006/relationships/image" Target="../media/image21.wmf" /><Relationship Id="rId6" Type="http://schemas.openxmlformats.org/officeDocument/2006/relationships/image" Target="../media/image22.wmf" /></Relationships>
</file>

<file path=ppt/drawings/_rels/vmlDrawing8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0.wmf" /><Relationship Id="rId2" Type="http://schemas.openxmlformats.org/officeDocument/2006/relationships/image" Target="../media/image1.png" /></Relationships>
</file>

<file path=ppt/drawings/_rels/vmlDrawing8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9.wmf" /><Relationship Id="rId10" Type="http://schemas.openxmlformats.org/officeDocument/2006/relationships/image" Target="../media/image150.wmf" /><Relationship Id="rId2" Type="http://schemas.openxmlformats.org/officeDocument/2006/relationships/image" Target="../media/image280.wmf" /><Relationship Id="rId3" Type="http://schemas.openxmlformats.org/officeDocument/2006/relationships/image" Target="../media/image281.wmf" /><Relationship Id="rId4" Type="http://schemas.openxmlformats.org/officeDocument/2006/relationships/image" Target="../media/image1.png" /><Relationship Id="rId5" Type="http://schemas.openxmlformats.org/officeDocument/2006/relationships/image" Target="../media/image282.wmf" /><Relationship Id="rId6" Type="http://schemas.openxmlformats.org/officeDocument/2006/relationships/image" Target="../media/image283.wmf" /><Relationship Id="rId7" Type="http://schemas.openxmlformats.org/officeDocument/2006/relationships/image" Target="../media/image284.wmf" /><Relationship Id="rId8" Type="http://schemas.openxmlformats.org/officeDocument/2006/relationships/image" Target="../media/image285.wmf" /><Relationship Id="rId9" Type="http://schemas.openxmlformats.org/officeDocument/2006/relationships/image" Target="../media/image286.wmf" /></Relationships>
</file>

<file path=ppt/drawings/_rels/vmlDrawing8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7.wmf" /><Relationship Id="rId10" Type="http://schemas.openxmlformats.org/officeDocument/2006/relationships/image" Target="../media/image296.wmf" /><Relationship Id="rId11" Type="http://schemas.openxmlformats.org/officeDocument/2006/relationships/image" Target="../media/image297.wmf" /><Relationship Id="rId12" Type="http://schemas.openxmlformats.org/officeDocument/2006/relationships/image" Target="../media/image298.wmf" /><Relationship Id="rId13" Type="http://schemas.openxmlformats.org/officeDocument/2006/relationships/image" Target="../media/image299.wmf" /><Relationship Id="rId14" Type="http://schemas.openxmlformats.org/officeDocument/2006/relationships/image" Target="../media/image300.wmf" /><Relationship Id="rId15" Type="http://schemas.openxmlformats.org/officeDocument/2006/relationships/image" Target="../media/image301.wmf" /><Relationship Id="rId16" Type="http://schemas.openxmlformats.org/officeDocument/2006/relationships/image" Target="../media/image302.wmf" /><Relationship Id="rId17" Type="http://schemas.openxmlformats.org/officeDocument/2006/relationships/image" Target="../media/image303.wmf" /><Relationship Id="rId18" Type="http://schemas.openxmlformats.org/officeDocument/2006/relationships/image" Target="../media/image304.wmf" /><Relationship Id="rId19" Type="http://schemas.openxmlformats.org/officeDocument/2006/relationships/image" Target="../media/image305.wmf" /><Relationship Id="rId2" Type="http://schemas.openxmlformats.org/officeDocument/2006/relationships/image" Target="../media/image288.wmf" /><Relationship Id="rId20" Type="http://schemas.openxmlformats.org/officeDocument/2006/relationships/image" Target="../media/image306.wmf" /><Relationship Id="rId21" Type="http://schemas.openxmlformats.org/officeDocument/2006/relationships/image" Target="../media/image307.wmf" /><Relationship Id="rId22" Type="http://schemas.openxmlformats.org/officeDocument/2006/relationships/image" Target="../media/image308.wmf" /><Relationship Id="rId23" Type="http://schemas.openxmlformats.org/officeDocument/2006/relationships/image" Target="../media/image309.wmf" /><Relationship Id="rId3" Type="http://schemas.openxmlformats.org/officeDocument/2006/relationships/image" Target="../media/image289.wmf" /><Relationship Id="rId4" Type="http://schemas.openxmlformats.org/officeDocument/2006/relationships/image" Target="../media/image290.wmf" /><Relationship Id="rId5" Type="http://schemas.openxmlformats.org/officeDocument/2006/relationships/image" Target="../media/image291.wmf" /><Relationship Id="rId6" Type="http://schemas.openxmlformats.org/officeDocument/2006/relationships/image" Target="../media/image292.wmf" /><Relationship Id="rId7" Type="http://schemas.openxmlformats.org/officeDocument/2006/relationships/image" Target="../media/image293.wmf" /><Relationship Id="rId8" Type="http://schemas.openxmlformats.org/officeDocument/2006/relationships/image" Target="../media/image294.wmf" /><Relationship Id="rId9" Type="http://schemas.openxmlformats.org/officeDocument/2006/relationships/image" Target="../media/image295.wmf" /></Relationships>
</file>

<file path=ppt/drawings/_rels/vmlDrawing8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0.wmf" /><Relationship Id="rId10" Type="http://schemas.openxmlformats.org/officeDocument/2006/relationships/image" Target="../media/image316.wmf" /><Relationship Id="rId11" Type="http://schemas.openxmlformats.org/officeDocument/2006/relationships/image" Target="../media/image317.wmf" /><Relationship Id="rId12" Type="http://schemas.openxmlformats.org/officeDocument/2006/relationships/image" Target="../media/image318.wmf" /><Relationship Id="rId13" Type="http://schemas.openxmlformats.org/officeDocument/2006/relationships/image" Target="../media/image319.wmf" /><Relationship Id="rId14" Type="http://schemas.openxmlformats.org/officeDocument/2006/relationships/image" Target="../media/image320.wmf" /><Relationship Id="rId15" Type="http://schemas.openxmlformats.org/officeDocument/2006/relationships/image" Target="../media/image321.wmf" /><Relationship Id="rId16" Type="http://schemas.openxmlformats.org/officeDocument/2006/relationships/image" Target="../media/image322.wmf" /><Relationship Id="rId17" Type="http://schemas.openxmlformats.org/officeDocument/2006/relationships/image" Target="../media/image323.wmf" /><Relationship Id="rId18" Type="http://schemas.openxmlformats.org/officeDocument/2006/relationships/image" Target="../media/image324.wmf" /><Relationship Id="rId19" Type="http://schemas.openxmlformats.org/officeDocument/2006/relationships/image" Target="../media/image325.wmf" /><Relationship Id="rId2" Type="http://schemas.openxmlformats.org/officeDocument/2006/relationships/image" Target="../media/image311.wmf" /><Relationship Id="rId20" Type="http://schemas.openxmlformats.org/officeDocument/2006/relationships/image" Target="../media/image326.wmf" /><Relationship Id="rId21" Type="http://schemas.openxmlformats.org/officeDocument/2006/relationships/image" Target="../media/image327.wmf" /><Relationship Id="rId22" Type="http://schemas.openxmlformats.org/officeDocument/2006/relationships/image" Target="../media/image328.wmf" /><Relationship Id="rId23" Type="http://schemas.openxmlformats.org/officeDocument/2006/relationships/image" Target="../media/image329.wmf" /><Relationship Id="rId3" Type="http://schemas.openxmlformats.org/officeDocument/2006/relationships/image" Target="../media/image312.wmf" /><Relationship Id="rId4" Type="http://schemas.openxmlformats.org/officeDocument/2006/relationships/image" Target="../media/image313.wmf" /><Relationship Id="rId5" Type="http://schemas.openxmlformats.org/officeDocument/2006/relationships/image" Target="../media/image314.wmf" /><Relationship Id="rId6" Type="http://schemas.openxmlformats.org/officeDocument/2006/relationships/image" Target="../media/image209.wmf" /><Relationship Id="rId7" Type="http://schemas.openxmlformats.org/officeDocument/2006/relationships/image" Target="../media/image292.wmf" /><Relationship Id="rId8" Type="http://schemas.openxmlformats.org/officeDocument/2006/relationships/image" Target="../media/image309.wmf" /><Relationship Id="rId9" Type="http://schemas.openxmlformats.org/officeDocument/2006/relationships/image" Target="../media/image315.wmf" /></Relationships>
</file>

<file path=ppt/drawings/_rels/vmlDrawing8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0.wmf" /><Relationship Id="rId10" Type="http://schemas.openxmlformats.org/officeDocument/2006/relationships/image" Target="../media/image337.wmf" /><Relationship Id="rId11" Type="http://schemas.openxmlformats.org/officeDocument/2006/relationships/image" Target="../media/image338.wmf" /><Relationship Id="rId12" Type="http://schemas.openxmlformats.org/officeDocument/2006/relationships/image" Target="../media/image339.wmf" /><Relationship Id="rId13" Type="http://schemas.openxmlformats.org/officeDocument/2006/relationships/image" Target="../media/image340.wmf" /><Relationship Id="rId14" Type="http://schemas.openxmlformats.org/officeDocument/2006/relationships/image" Target="../media/image341.wmf" /><Relationship Id="rId15" Type="http://schemas.openxmlformats.org/officeDocument/2006/relationships/image" Target="../media/image342.wmf" /><Relationship Id="rId16" Type="http://schemas.openxmlformats.org/officeDocument/2006/relationships/image" Target="../media/image343.wmf" /><Relationship Id="rId17" Type="http://schemas.openxmlformats.org/officeDocument/2006/relationships/image" Target="../media/image344.wmf" /><Relationship Id="rId18" Type="http://schemas.openxmlformats.org/officeDocument/2006/relationships/image" Target="../media/image345.wmf" /><Relationship Id="rId19" Type="http://schemas.openxmlformats.org/officeDocument/2006/relationships/image" Target="../media/image346.wmf" /><Relationship Id="rId2" Type="http://schemas.openxmlformats.org/officeDocument/2006/relationships/image" Target="../media/image292.wmf" /><Relationship Id="rId20" Type="http://schemas.openxmlformats.org/officeDocument/2006/relationships/image" Target="../media/image347.wmf" /><Relationship Id="rId21" Type="http://schemas.openxmlformats.org/officeDocument/2006/relationships/image" Target="../media/image348.wmf" /><Relationship Id="rId22" Type="http://schemas.openxmlformats.org/officeDocument/2006/relationships/image" Target="../media/image349.wmf" /><Relationship Id="rId23" Type="http://schemas.openxmlformats.org/officeDocument/2006/relationships/image" Target="../media/image350.wmf" /><Relationship Id="rId24" Type="http://schemas.openxmlformats.org/officeDocument/2006/relationships/image" Target="../media/image351.wmf" /><Relationship Id="rId25" Type="http://schemas.openxmlformats.org/officeDocument/2006/relationships/image" Target="../media/image352.wmf" /><Relationship Id="rId26" Type="http://schemas.openxmlformats.org/officeDocument/2006/relationships/image" Target="../media/image353.wmf" /><Relationship Id="rId3" Type="http://schemas.openxmlformats.org/officeDocument/2006/relationships/image" Target="../media/image309.wmf" /><Relationship Id="rId4" Type="http://schemas.openxmlformats.org/officeDocument/2006/relationships/image" Target="../media/image331.wmf" /><Relationship Id="rId5" Type="http://schemas.openxmlformats.org/officeDocument/2006/relationships/image" Target="../media/image332.wmf" /><Relationship Id="rId6" Type="http://schemas.openxmlformats.org/officeDocument/2006/relationships/image" Target="../media/image333.wmf" /><Relationship Id="rId7" Type="http://schemas.openxmlformats.org/officeDocument/2006/relationships/image" Target="../media/image334.wmf" /><Relationship Id="rId8" Type="http://schemas.openxmlformats.org/officeDocument/2006/relationships/image" Target="../media/image335.wmf" /><Relationship Id="rId9" Type="http://schemas.openxmlformats.org/officeDocument/2006/relationships/image" Target="../media/image336.wmf" /></Relationships>
</file>

<file path=ppt/drawings/_rels/vmlDrawing8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4.wmf" /><Relationship Id="rId10" Type="http://schemas.openxmlformats.org/officeDocument/2006/relationships/image" Target="../media/image359.wmf" /><Relationship Id="rId11" Type="http://schemas.openxmlformats.org/officeDocument/2006/relationships/image" Target="../media/image360.wmf" /><Relationship Id="rId12" Type="http://schemas.openxmlformats.org/officeDocument/2006/relationships/image" Target="../media/image361.wmf" /><Relationship Id="rId13" Type="http://schemas.openxmlformats.org/officeDocument/2006/relationships/image" Target="../media/image362.wmf" /><Relationship Id="rId2" Type="http://schemas.openxmlformats.org/officeDocument/2006/relationships/image" Target="../media/image292.wmf" /><Relationship Id="rId3" Type="http://schemas.openxmlformats.org/officeDocument/2006/relationships/image" Target="../media/image309.wmf" /><Relationship Id="rId4" Type="http://schemas.openxmlformats.org/officeDocument/2006/relationships/image" Target="../media/image355.wmf" /><Relationship Id="rId5" Type="http://schemas.openxmlformats.org/officeDocument/2006/relationships/image" Target="../media/image203.wmf" /><Relationship Id="rId6" Type="http://schemas.openxmlformats.org/officeDocument/2006/relationships/image" Target="../media/image356.wmf" /><Relationship Id="rId7" Type="http://schemas.openxmlformats.org/officeDocument/2006/relationships/image" Target="../media/image357.wmf" /><Relationship Id="rId8" Type="http://schemas.openxmlformats.org/officeDocument/2006/relationships/image" Target="../media/image204.wmf" /><Relationship Id="rId9" Type="http://schemas.openxmlformats.org/officeDocument/2006/relationships/image" Target="../media/image358.wmf" /></Relationships>
</file>

<file path=ppt/drawings/_rels/vmlDrawing8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3.wmf" /><Relationship Id="rId2" Type="http://schemas.openxmlformats.org/officeDocument/2006/relationships/image" Target="../media/image5.wmf" /><Relationship Id="rId3" Type="http://schemas.openxmlformats.org/officeDocument/2006/relationships/image" Target="../media/image364.wmf" /><Relationship Id="rId4" Type="http://schemas.openxmlformats.org/officeDocument/2006/relationships/image" Target="../media/image365.wmf" /></Relationships>
</file>

<file path=ppt/drawings/_rels/vmlDrawing8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6.wmf" /><Relationship Id="rId2" Type="http://schemas.openxmlformats.org/officeDocument/2006/relationships/image" Target="../media/image367.wmf" /><Relationship Id="rId3" Type="http://schemas.openxmlformats.org/officeDocument/2006/relationships/image" Target="../media/image368.wmf" /><Relationship Id="rId4" Type="http://schemas.openxmlformats.org/officeDocument/2006/relationships/image" Target="../media/image369.wmf" /><Relationship Id="rId5" Type="http://schemas.openxmlformats.org/officeDocument/2006/relationships/image" Target="../media/image370.wmf" /><Relationship Id="rId6" Type="http://schemas.openxmlformats.org/officeDocument/2006/relationships/image" Target="../media/image371.wmf" /></Relationships>
</file>

<file path=ppt/drawings/_rels/vmlDrawing8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2.wmf" /><Relationship Id="rId2" Type="http://schemas.openxmlformats.org/officeDocument/2006/relationships/image" Target="../media/image373.wmf" /><Relationship Id="rId3" Type="http://schemas.openxmlformats.org/officeDocument/2006/relationships/image" Target="../media/image374.wmf" /><Relationship Id="rId4" Type="http://schemas.openxmlformats.org/officeDocument/2006/relationships/image" Target="../media/image375.wmf" /></Relationships>
</file>

<file path=ppt/drawings/_rels/vmlDrawing8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8.wmf" /><Relationship Id="rId2" Type="http://schemas.openxmlformats.org/officeDocument/2006/relationships/image" Target="../media/image376.wmf" /><Relationship Id="rId3" Type="http://schemas.openxmlformats.org/officeDocument/2006/relationships/image" Target="../media/image377.wmf" /><Relationship Id="rId4" Type="http://schemas.openxmlformats.org/officeDocument/2006/relationships/image" Target="../media/image378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Relationship Id="rId2" Type="http://schemas.openxmlformats.org/officeDocument/2006/relationships/image" Target="../media/image24.wmf" /><Relationship Id="rId3" Type="http://schemas.openxmlformats.org/officeDocument/2006/relationships/image" Target="../media/image25.wmf" /><Relationship Id="rId4" Type="http://schemas.openxmlformats.org/officeDocument/2006/relationships/image" Target="../media/image26.wmf" /></Relationships>
</file>

<file path=ppt/drawings/_rels/vmlDrawing9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9.wmf" /></Relationships>
</file>

<file path=ppt/drawings/_rels/vmlDrawing9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0.wmf" /></Relationships>
</file>

<file path=ppt/drawings/_rels/vmlDrawing9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1.wmf" /></Relationships>
</file>

<file path=ppt/drawings/_rels/vmlDrawing9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2.wmf" /><Relationship Id="rId2" Type="http://schemas.openxmlformats.org/officeDocument/2006/relationships/image" Target="../media/image383.wmf" /><Relationship Id="rId3" Type="http://schemas.openxmlformats.org/officeDocument/2006/relationships/image" Target="../media/image384.wmf" /></Relationships>
</file>

<file path=ppt/drawings/_rels/vmlDrawing9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5.wmf" /><Relationship Id="rId2" Type="http://schemas.openxmlformats.org/officeDocument/2006/relationships/image" Target="../media/image386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83073F-0795-4299-87CA-F5FE19AE39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046355-2386-4C51-A659-A086A356F2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1EBB51-249D-4A5C-A986-E58C5D3618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标题幻灯片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1506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21507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215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215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6D314E90-5062-41EB-B2C5-BB3618FFE058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C36FD6-5EE5-43E9-8E40-9E9BA15E8A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标题幻灯片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1506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21507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215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215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6D314E90-5062-41EB-B2C5-BB3618FFE058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A28935-C825-4BD6-86A2-1D19305237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710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710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710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4710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711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95172BF4-0CB1-4E95-9B70-21CDBDA6AEA9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4711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4711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7106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7107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710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4710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711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95172BF4-0CB1-4E95-9B70-21CDBDA6AEA9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47111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47112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927772-87AC-41B3-BE99-68539E8275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8674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8675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2867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2867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2867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1F619C62-DC2A-4F2E-8B51-EF0111448B89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28679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28680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8674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8675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2867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2867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2867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1F619C62-DC2A-4F2E-8B51-EF0111448B89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28679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28680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标题幻灯片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1266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11267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1127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1127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A7936BA1-5514-4ACD-998B-FCDCB088C665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B0A96C2-36A3-431C-8FF1-EC49A28DF1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标题幻灯片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1266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11267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1127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1127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A7936BA1-5514-4ACD-998B-FCDCB088C665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478B5BA-A7EC-4693-AFDF-66ED350B59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AE1F031-FE11-4CA0-B01F-826D653080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2678D8-6B58-42E5-818C-9EAF379CD6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CBBD60-2671-41D1-B1D1-15CDF7064A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slideLayout" Target="../slideLayouts/slideLayout38.xml" /><Relationship Id="rId3" Type="http://schemas.openxmlformats.org/officeDocument/2006/relationships/slideLayout" Target="../slideLayouts/slideLayout39.xml" /><Relationship Id="rId4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slideLayout" Target="../slideLayouts/slideLayout41.xml" /><Relationship Id="rId3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slideLayout" Target="../slideLayouts/slideLayout43.xml" /><Relationship Id="rId3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10" Type="http://schemas.openxmlformats.org/officeDocument/2006/relationships/slideLayout" Target="../slideLayouts/slideLayout53.xml" /><Relationship Id="rId11" Type="http://schemas.openxmlformats.org/officeDocument/2006/relationships/slideLayout" Target="../slideLayouts/slideLayout54.xml" /><Relationship Id="rId12" Type="http://schemas.openxmlformats.org/officeDocument/2006/relationships/slideLayout" Target="../slideLayouts/slideLayout55.xml" /><Relationship Id="rId13" Type="http://schemas.openxmlformats.org/officeDocument/2006/relationships/theme" Target="../theme/theme8.xml" /><Relationship Id="rId2" Type="http://schemas.openxmlformats.org/officeDocument/2006/relationships/slideLayout" Target="../slideLayouts/slideLayout45.xml" /><Relationship Id="rId3" Type="http://schemas.openxmlformats.org/officeDocument/2006/relationships/slideLayout" Target="../slideLayouts/slideLayout46.xml" /><Relationship Id="rId4" Type="http://schemas.openxmlformats.org/officeDocument/2006/relationships/slideLayout" Target="../slideLayouts/slideLayout47.xml" /><Relationship Id="rId5" Type="http://schemas.openxmlformats.org/officeDocument/2006/relationships/slideLayout" Target="../slideLayouts/slideLayout48.xml" /><Relationship Id="rId6" Type="http://schemas.openxmlformats.org/officeDocument/2006/relationships/slideLayout" Target="../slideLayouts/slideLayout49.xml" /><Relationship Id="rId7" Type="http://schemas.openxmlformats.org/officeDocument/2006/relationships/slideLayout" Target="../slideLayouts/slideLayout50.xml" /><Relationship Id="rId8" Type="http://schemas.openxmlformats.org/officeDocument/2006/relationships/slideLayout" Target="../slideLayouts/slideLayout51.xml" /><Relationship Id="rId9" Type="http://schemas.openxmlformats.org/officeDocument/2006/relationships/slideLayout" Target="../slideLayouts/slideLayout52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slideLayout" Target="../slideLayouts/slideLayout67.xml" /><Relationship Id="rId13" Type="http://schemas.openxmlformats.org/officeDocument/2006/relationships/theme" Target="../theme/theme9.xml" /><Relationship Id="rId2" Type="http://schemas.openxmlformats.org/officeDocument/2006/relationships/slideLayout" Target="../slideLayouts/slideLayout57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048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048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69925" indent="-32543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022350" indent="-35083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339850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1681163" indent="-339725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9925" indent="-32543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022350" indent="-35083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339850" indent="-31591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681163" indent="-339725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048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048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69925" indent="-32543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022350" indent="-35083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339850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1681163" indent="-339725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 eaLnBrk="1" hangingPunct="1"/>
            <a:fld id="{4CB112EB-4D1D-41D5-A55A-91EDAC26ED8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9925" indent="-32543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022350" indent="-35083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339850" indent="-31591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681163" indent="-339725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608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08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608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4608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608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67356A21-DE63-4CFE-A581-D56C1E3548B1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4608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4608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608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08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6084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4608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4608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67356A21-DE63-4CFE-A581-D56C1E3548B1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46087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46088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7650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7651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765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2765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2765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F501EA96-C3FC-44CE-B90D-FEFF2DAD6DA9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27655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27656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7650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7651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765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endParaRPr sz="1200">
              <a:latin typeface="Garamond" pitchFamily="18" charset="0"/>
            </a:endParaRPr>
          </a:p>
        </p:txBody>
      </p:sp>
      <p:sp>
        <p:nvSpPr>
          <p:cNvPr id="2765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endParaRPr sz="1200">
              <a:latin typeface="Garamond" pitchFamily="18" charset="0"/>
            </a:endParaRPr>
          </a:p>
        </p:txBody>
      </p:sp>
      <p:sp>
        <p:nvSpPr>
          <p:cNvPr id="2765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r"/>
            <a:fld id="{F501EA96-C3FC-44CE-B90D-FEFF2DAD6DA9}" type="slidenum">
              <a:rPr sz="1200">
                <a:latin typeface="Garamond" pitchFamily="18" charset="0"/>
              </a:rPr>
              <a:t>‹#›</a:t>
            </a:fld>
            <a:endParaRPr sz="1200">
              <a:latin typeface="Garamond" pitchFamily="18" charset="0"/>
            </a:endParaRPr>
          </a:p>
        </p:txBody>
      </p:sp>
      <p:sp>
        <p:nvSpPr>
          <p:cNvPr id="27655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/>
        </p:txBody>
      </p:sp>
      <p:cxnSp>
        <p:nvCxnSpPr>
          <p:cNvPr id="27656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4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latin typeface="Garamond" pitchFamily="18" charset="0"/>
                <a:ea typeface="宋体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4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69925" indent="-32543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022350" indent="-35083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339850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1681163" indent="-339725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9925" indent="-32543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022350" indent="-35083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339850" indent="-31591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681163" indent="-339725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4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latin typeface="Garamond" pitchFamily="18" charset="0"/>
                <a:ea typeface="宋体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43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69925" indent="-32543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022350" indent="-35083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339850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1681163" indent="-339725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+mj-lt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lvl="0" algn="r" eaLnBrk="1" hangingPunct="1"/>
            <a:fld id="{2A8F3139-FFB9-4DDA-874C-DA5FCFBDD70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9925" indent="-32543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022350" indent="-35083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339850" indent="-31591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681163" indent="-339725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vmlDrawing" Target="../drawings/vmlDrawing9.v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23.wmf" /><Relationship Id="rId4" Type="http://schemas.openxmlformats.org/officeDocument/2006/relationships/oleObject" Target="../embeddings/oleObject33.bin" TargetMode="Internal" /><Relationship Id="rId5" Type="http://schemas.openxmlformats.org/officeDocument/2006/relationships/image" Target="../media/image24.wmf" /><Relationship Id="rId6" Type="http://schemas.openxmlformats.org/officeDocument/2006/relationships/oleObject" Target="../embeddings/oleObject34.bin" TargetMode="Internal" /><Relationship Id="rId7" Type="http://schemas.openxmlformats.org/officeDocument/2006/relationships/image" Target="../media/image25.wmf" /><Relationship Id="rId8" Type="http://schemas.openxmlformats.org/officeDocument/2006/relationships/oleObject" Target="../embeddings/oleObject35.bin" TargetMode="Internal" /><Relationship Id="rId9" Type="http://schemas.openxmlformats.org/officeDocument/2006/relationships/image" Target="../media/image26.w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oleObject" Target="../embeddings/oleObject40.bin" TargetMode="Internal" /><Relationship Id="rId11" Type="http://schemas.openxmlformats.org/officeDocument/2006/relationships/image" Target="../media/image31.wmf" /><Relationship Id="rId12" Type="http://schemas.openxmlformats.org/officeDocument/2006/relationships/vmlDrawing" Target="../drawings/vmlDrawing10.v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27.wmf" /><Relationship Id="rId4" Type="http://schemas.openxmlformats.org/officeDocument/2006/relationships/oleObject" Target="../embeddings/oleObject37.bin" TargetMode="Internal" /><Relationship Id="rId5" Type="http://schemas.openxmlformats.org/officeDocument/2006/relationships/image" Target="../media/image28.wmf" /><Relationship Id="rId6" Type="http://schemas.openxmlformats.org/officeDocument/2006/relationships/oleObject" Target="../embeddings/oleObject38.bin" TargetMode="Internal" /><Relationship Id="rId7" Type="http://schemas.openxmlformats.org/officeDocument/2006/relationships/image" Target="../media/image29.wmf" /><Relationship Id="rId8" Type="http://schemas.openxmlformats.org/officeDocument/2006/relationships/oleObject" Target="../embeddings/oleObject39.bin" TargetMode="Internal" /><Relationship Id="rId9" Type="http://schemas.openxmlformats.org/officeDocument/2006/relationships/image" Target="../media/image30.w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vmlDrawing" Target="../drawings/vmlDrawing11.v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32.wmf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33.wmf" /><Relationship Id="rId6" Type="http://schemas.openxmlformats.org/officeDocument/2006/relationships/oleObject" Target="../embeddings/oleObject43.bin" TargetMode="Internal" /><Relationship Id="rId7" Type="http://schemas.openxmlformats.org/officeDocument/2006/relationships/image" Target="../media/image34.wmf" /><Relationship Id="rId8" Type="http://schemas.openxmlformats.org/officeDocument/2006/relationships/oleObject" Target="../embeddings/oleObject44.bin" TargetMode="Internal" /><Relationship Id="rId9" Type="http://schemas.openxmlformats.org/officeDocument/2006/relationships/image" Target="../media/image35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oleObject" Target="../embeddings/oleObject49.bin" TargetMode="Internal" /><Relationship Id="rId11" Type="http://schemas.openxmlformats.org/officeDocument/2006/relationships/image" Target="../media/image40.wmf" /><Relationship Id="rId12" Type="http://schemas.openxmlformats.org/officeDocument/2006/relationships/image" Target="../media/image41.gif" /><Relationship Id="rId13" Type="http://schemas.openxmlformats.org/officeDocument/2006/relationships/vmlDrawing" Target="../drawings/vmlDrawing12.vml" /><Relationship Id="rId2" Type="http://schemas.openxmlformats.org/officeDocument/2006/relationships/oleObject" Target="../embeddings/oleObject45.bin" TargetMode="Internal" /><Relationship Id="rId3" Type="http://schemas.openxmlformats.org/officeDocument/2006/relationships/image" Target="../media/image36.wmf" /><Relationship Id="rId4" Type="http://schemas.openxmlformats.org/officeDocument/2006/relationships/oleObject" Target="../embeddings/oleObject46.bin" TargetMode="Internal" /><Relationship Id="rId5" Type="http://schemas.openxmlformats.org/officeDocument/2006/relationships/image" Target="../media/image37.wmf" /><Relationship Id="rId6" Type="http://schemas.openxmlformats.org/officeDocument/2006/relationships/oleObject" Target="../embeddings/oleObject47.bin" TargetMode="Internal" /><Relationship Id="rId7" Type="http://schemas.openxmlformats.org/officeDocument/2006/relationships/image" Target="../media/image38.wmf" /><Relationship Id="rId8" Type="http://schemas.openxmlformats.org/officeDocument/2006/relationships/oleObject" Target="../embeddings/oleObject48.bin" TargetMode="Internal" /><Relationship Id="rId9" Type="http://schemas.openxmlformats.org/officeDocument/2006/relationships/image" Target="../media/image39.w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50.bin" TargetMode="Internal" /><Relationship Id="rId3" Type="http://schemas.openxmlformats.org/officeDocument/2006/relationships/image" Target="../media/image42.wmf" /><Relationship Id="rId4" Type="http://schemas.openxmlformats.org/officeDocument/2006/relationships/oleObject" Target="../embeddings/oleObject51.bin" TargetMode="Internal" /><Relationship Id="rId5" Type="http://schemas.openxmlformats.org/officeDocument/2006/relationships/image" Target="../media/image43.wmf" /><Relationship Id="rId6" Type="http://schemas.openxmlformats.org/officeDocument/2006/relationships/oleObject" Target="../embeddings/oleObject52.bin" TargetMode="Internal" /><Relationship Id="rId7" Type="http://schemas.openxmlformats.org/officeDocument/2006/relationships/image" Target="../media/image44.wmf" /><Relationship Id="rId8" Type="http://schemas.openxmlformats.org/officeDocument/2006/relationships/vmlDrawing" Target="../drawings/vmlDrawing13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53.bin" TargetMode="Internal" /><Relationship Id="rId3" Type="http://schemas.openxmlformats.org/officeDocument/2006/relationships/image" Target="../media/image45.wmf" /><Relationship Id="rId4" Type="http://schemas.openxmlformats.org/officeDocument/2006/relationships/oleObject" Target="../embeddings/oleObject54.bin" TargetMode="Internal" /><Relationship Id="rId5" Type="http://schemas.openxmlformats.org/officeDocument/2006/relationships/image" Target="../media/image46.wmf" /><Relationship Id="rId6" Type="http://schemas.openxmlformats.org/officeDocument/2006/relationships/oleObject" Target="../embeddings/oleObject55.bin" TargetMode="Internal" /><Relationship Id="rId7" Type="http://schemas.openxmlformats.org/officeDocument/2006/relationships/image" Target="../media/image47.wmf" /><Relationship Id="rId8" Type="http://schemas.openxmlformats.org/officeDocument/2006/relationships/vmlDrawing" Target="../drawings/vmlDrawing14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56.bin" TargetMode="Internal" /><Relationship Id="rId3" Type="http://schemas.openxmlformats.org/officeDocument/2006/relationships/image" Target="../media/image48.wmf" /><Relationship Id="rId4" Type="http://schemas.openxmlformats.org/officeDocument/2006/relationships/oleObject" Target="../embeddings/oleObject57.bin" TargetMode="Internal" /><Relationship Id="rId5" Type="http://schemas.openxmlformats.org/officeDocument/2006/relationships/image" Target="../media/image49.wmf" /><Relationship Id="rId6" Type="http://schemas.openxmlformats.org/officeDocument/2006/relationships/oleObject" Target="../embeddings/oleObject58.bin" TargetMode="Internal" /><Relationship Id="rId7" Type="http://schemas.openxmlformats.org/officeDocument/2006/relationships/image" Target="../media/image50.wmf" /><Relationship Id="rId8" Type="http://schemas.openxmlformats.org/officeDocument/2006/relationships/vmlDrawing" Target="../drawings/vmlDrawing15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59.bin" TargetMode="Internal" /><Relationship Id="rId3" Type="http://schemas.openxmlformats.org/officeDocument/2006/relationships/image" Target="../media/image51.wmf" /><Relationship Id="rId4" Type="http://schemas.openxmlformats.org/officeDocument/2006/relationships/oleObject" Target="../embeddings/oleObject60.bin" TargetMode="Internal" /><Relationship Id="rId5" Type="http://schemas.openxmlformats.org/officeDocument/2006/relationships/image" Target="../media/image14.wmf" /><Relationship Id="rId6" Type="http://schemas.openxmlformats.org/officeDocument/2006/relationships/oleObject" Target="../embeddings/oleObject61.bin" TargetMode="Internal" /><Relationship Id="rId7" Type="http://schemas.openxmlformats.org/officeDocument/2006/relationships/image" Target="../media/image52.wmf" /><Relationship Id="rId8" Type="http://schemas.openxmlformats.org/officeDocument/2006/relationships/vmlDrawing" Target="../drawings/vmlDrawing16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62.bin" TargetMode="Internal" /><Relationship Id="rId3" Type="http://schemas.openxmlformats.org/officeDocument/2006/relationships/image" Target="../media/image53.wmf" /><Relationship Id="rId4" Type="http://schemas.openxmlformats.org/officeDocument/2006/relationships/oleObject" Target="../embeddings/oleObject63.bin" TargetMode="Internal" /><Relationship Id="rId5" Type="http://schemas.openxmlformats.org/officeDocument/2006/relationships/image" Target="../media/image54.wmf" /><Relationship Id="rId6" Type="http://schemas.openxmlformats.org/officeDocument/2006/relationships/oleObject" Target="../embeddings/oleObject64.bin" TargetMode="Internal" /><Relationship Id="rId7" Type="http://schemas.openxmlformats.org/officeDocument/2006/relationships/image" Target="../media/image55.wmf" /><Relationship Id="rId8" Type="http://schemas.openxmlformats.org/officeDocument/2006/relationships/vmlDrawing" Target="../drawings/vmlDrawing17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oleObject" Target="../embeddings/oleObject69.bin" TargetMode="Internal" /><Relationship Id="rId11" Type="http://schemas.openxmlformats.org/officeDocument/2006/relationships/image" Target="../media/image60.wmf" /><Relationship Id="rId12" Type="http://schemas.openxmlformats.org/officeDocument/2006/relationships/vmlDrawing" Target="../drawings/vmlDrawing18.vml" /><Relationship Id="rId2" Type="http://schemas.openxmlformats.org/officeDocument/2006/relationships/oleObject" Target="../embeddings/oleObject65.bin" TargetMode="Internal" /><Relationship Id="rId3" Type="http://schemas.openxmlformats.org/officeDocument/2006/relationships/image" Target="../media/image56.wmf" /><Relationship Id="rId4" Type="http://schemas.openxmlformats.org/officeDocument/2006/relationships/oleObject" Target="../embeddings/oleObject66.bin" TargetMode="Internal" /><Relationship Id="rId5" Type="http://schemas.openxmlformats.org/officeDocument/2006/relationships/image" Target="../media/image57.wmf" /><Relationship Id="rId6" Type="http://schemas.openxmlformats.org/officeDocument/2006/relationships/oleObject" Target="../embeddings/oleObject67.bin" TargetMode="Internal" /><Relationship Id="rId7" Type="http://schemas.openxmlformats.org/officeDocument/2006/relationships/image" Target="../media/image58.wmf" /><Relationship Id="rId8" Type="http://schemas.openxmlformats.org/officeDocument/2006/relationships/oleObject" Target="../embeddings/oleObject68.bin" TargetMode="Internal" /><Relationship Id="rId9" Type="http://schemas.openxmlformats.org/officeDocument/2006/relationships/image" Target="../media/image59.w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70.bin" TargetMode="Internal" /><Relationship Id="rId3" Type="http://schemas.openxmlformats.org/officeDocument/2006/relationships/image" Target="../media/image61.wmf" /><Relationship Id="rId4" Type="http://schemas.openxmlformats.org/officeDocument/2006/relationships/oleObject" Target="../embeddings/oleObject71.bin" TargetMode="Internal" /><Relationship Id="rId5" Type="http://schemas.openxmlformats.org/officeDocument/2006/relationships/image" Target="../media/image62.wmf" /><Relationship Id="rId6" Type="http://schemas.openxmlformats.org/officeDocument/2006/relationships/oleObject" Target="../embeddings/oleObject72.bin" TargetMode="Internal" /><Relationship Id="rId7" Type="http://schemas.openxmlformats.org/officeDocument/2006/relationships/image" Target="../media/image63.wmf" /><Relationship Id="rId8" Type="http://schemas.openxmlformats.org/officeDocument/2006/relationships/vmlDrawing" Target="../drawings/vmlDrawing1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77.bin" TargetMode="Internal" /><Relationship Id="rId11" Type="http://schemas.openxmlformats.org/officeDocument/2006/relationships/image" Target="../media/image68.wmf" /><Relationship Id="rId12" Type="http://schemas.openxmlformats.org/officeDocument/2006/relationships/vmlDrawing" Target="../drawings/vmlDrawing20.vml" /><Relationship Id="rId2" Type="http://schemas.openxmlformats.org/officeDocument/2006/relationships/oleObject" Target="../embeddings/oleObject73.bin" TargetMode="Internal" /><Relationship Id="rId3" Type="http://schemas.openxmlformats.org/officeDocument/2006/relationships/image" Target="../media/image64.wmf" /><Relationship Id="rId4" Type="http://schemas.openxmlformats.org/officeDocument/2006/relationships/oleObject" Target="../embeddings/oleObject74.bin" TargetMode="Internal" /><Relationship Id="rId5" Type="http://schemas.openxmlformats.org/officeDocument/2006/relationships/image" Target="../media/image65.wmf" /><Relationship Id="rId6" Type="http://schemas.openxmlformats.org/officeDocument/2006/relationships/oleObject" Target="../embeddings/oleObject75.bin" TargetMode="Internal" /><Relationship Id="rId7" Type="http://schemas.openxmlformats.org/officeDocument/2006/relationships/image" Target="../media/image66.wmf" /><Relationship Id="rId8" Type="http://schemas.openxmlformats.org/officeDocument/2006/relationships/oleObject" Target="../embeddings/oleObject76.bin" TargetMode="Internal" /><Relationship Id="rId9" Type="http://schemas.openxmlformats.org/officeDocument/2006/relationships/image" Target="../media/image67.w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78.bin" TargetMode="Internal" /><Relationship Id="rId3" Type="http://schemas.openxmlformats.org/officeDocument/2006/relationships/image" Target="../media/image69.wmf" /><Relationship Id="rId4" Type="http://schemas.openxmlformats.org/officeDocument/2006/relationships/oleObject" Target="../embeddings/oleObject79.bin" TargetMode="Internal" /><Relationship Id="rId5" Type="http://schemas.openxmlformats.org/officeDocument/2006/relationships/image" Target="../media/image70.wmf" /><Relationship Id="rId6" Type="http://schemas.openxmlformats.org/officeDocument/2006/relationships/oleObject" Target="../embeddings/oleObject80.bin" TargetMode="Internal" /><Relationship Id="rId7" Type="http://schemas.openxmlformats.org/officeDocument/2006/relationships/image" Target="../media/image71.wmf" /><Relationship Id="rId8" Type="http://schemas.openxmlformats.org/officeDocument/2006/relationships/vmlDrawing" Target="../drawings/vmlDrawing21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85.bin" TargetMode="Internal" /><Relationship Id="rId11" Type="http://schemas.openxmlformats.org/officeDocument/2006/relationships/image" Target="../media/image76.wmf" /><Relationship Id="rId12" Type="http://schemas.openxmlformats.org/officeDocument/2006/relationships/vmlDrawing" Target="../drawings/vmlDrawing22.vml" /><Relationship Id="rId2" Type="http://schemas.openxmlformats.org/officeDocument/2006/relationships/oleObject" Target="../embeddings/oleObject81.bin" TargetMode="Internal" /><Relationship Id="rId3" Type="http://schemas.openxmlformats.org/officeDocument/2006/relationships/image" Target="../media/image72.wmf" /><Relationship Id="rId4" Type="http://schemas.openxmlformats.org/officeDocument/2006/relationships/oleObject" Target="../embeddings/oleObject82.bin" TargetMode="Internal" /><Relationship Id="rId5" Type="http://schemas.openxmlformats.org/officeDocument/2006/relationships/image" Target="../media/image73.wmf" /><Relationship Id="rId6" Type="http://schemas.openxmlformats.org/officeDocument/2006/relationships/oleObject" Target="../embeddings/oleObject83.bin" TargetMode="Internal" /><Relationship Id="rId7" Type="http://schemas.openxmlformats.org/officeDocument/2006/relationships/image" Target="../media/image74.wmf" /><Relationship Id="rId8" Type="http://schemas.openxmlformats.org/officeDocument/2006/relationships/oleObject" Target="../embeddings/oleObject84.bin" TargetMode="Internal" /><Relationship Id="rId9" Type="http://schemas.openxmlformats.org/officeDocument/2006/relationships/image" Target="../media/image75.w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86.bin" TargetMode="Internal" /><Relationship Id="rId3" Type="http://schemas.openxmlformats.org/officeDocument/2006/relationships/image" Target="../media/image77.wmf" /><Relationship Id="rId4" Type="http://schemas.openxmlformats.org/officeDocument/2006/relationships/oleObject" Target="../embeddings/oleObject87.bin" TargetMode="Internal" /><Relationship Id="rId5" Type="http://schemas.openxmlformats.org/officeDocument/2006/relationships/image" Target="../media/image78.wmf" /><Relationship Id="rId6" Type="http://schemas.openxmlformats.org/officeDocument/2006/relationships/vmlDrawing" Target="../drawings/vmlDrawing2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92.bin" TargetMode="Internal" /><Relationship Id="rId11" Type="http://schemas.openxmlformats.org/officeDocument/2006/relationships/image" Target="../media/image83.wmf" /><Relationship Id="rId12" Type="http://schemas.openxmlformats.org/officeDocument/2006/relationships/oleObject" Target="../embeddings/oleObject93.bin" TargetMode="Internal" /><Relationship Id="rId13" Type="http://schemas.openxmlformats.org/officeDocument/2006/relationships/image" Target="../media/image84.wmf" /><Relationship Id="rId14" Type="http://schemas.openxmlformats.org/officeDocument/2006/relationships/oleObject" Target="../embeddings/oleObject94.bin" TargetMode="Internal" /><Relationship Id="rId15" Type="http://schemas.openxmlformats.org/officeDocument/2006/relationships/image" Target="../media/image85.wmf" /><Relationship Id="rId16" Type="http://schemas.openxmlformats.org/officeDocument/2006/relationships/vmlDrawing" Target="../drawings/vmlDrawing24.vml" /><Relationship Id="rId2" Type="http://schemas.openxmlformats.org/officeDocument/2006/relationships/oleObject" Target="../embeddings/oleObject88.bin" TargetMode="Internal" /><Relationship Id="rId3" Type="http://schemas.openxmlformats.org/officeDocument/2006/relationships/image" Target="../media/image79.wmf" /><Relationship Id="rId4" Type="http://schemas.openxmlformats.org/officeDocument/2006/relationships/oleObject" Target="../embeddings/oleObject89.bin" TargetMode="Internal" /><Relationship Id="rId5" Type="http://schemas.openxmlformats.org/officeDocument/2006/relationships/image" Target="../media/image80.wmf" /><Relationship Id="rId6" Type="http://schemas.openxmlformats.org/officeDocument/2006/relationships/oleObject" Target="../embeddings/oleObject90.bin" TargetMode="Internal" /><Relationship Id="rId7" Type="http://schemas.openxmlformats.org/officeDocument/2006/relationships/image" Target="../media/image81.wmf" /><Relationship Id="rId8" Type="http://schemas.openxmlformats.org/officeDocument/2006/relationships/oleObject" Target="../embeddings/oleObject91.bin" TargetMode="Internal" /><Relationship Id="rId9" Type="http://schemas.openxmlformats.org/officeDocument/2006/relationships/image" Target="../media/image82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99.bin" TargetMode="Internal" /><Relationship Id="rId11" Type="http://schemas.openxmlformats.org/officeDocument/2006/relationships/image" Target="../media/image90.wmf" /><Relationship Id="rId12" Type="http://schemas.openxmlformats.org/officeDocument/2006/relationships/oleObject" Target="../embeddings/oleObject100.bin" TargetMode="Internal" /><Relationship Id="rId13" Type="http://schemas.openxmlformats.org/officeDocument/2006/relationships/image" Target="../media/image91.wmf" /><Relationship Id="rId14" Type="http://schemas.openxmlformats.org/officeDocument/2006/relationships/vmlDrawing" Target="../drawings/vmlDrawing25.vml" /><Relationship Id="rId2" Type="http://schemas.openxmlformats.org/officeDocument/2006/relationships/oleObject" Target="../embeddings/oleObject95.bin" TargetMode="Internal" /><Relationship Id="rId3" Type="http://schemas.openxmlformats.org/officeDocument/2006/relationships/image" Target="../media/image86.wmf" /><Relationship Id="rId4" Type="http://schemas.openxmlformats.org/officeDocument/2006/relationships/oleObject" Target="../embeddings/oleObject96.bin" TargetMode="Internal" /><Relationship Id="rId5" Type="http://schemas.openxmlformats.org/officeDocument/2006/relationships/image" Target="../media/image87.wmf" /><Relationship Id="rId6" Type="http://schemas.openxmlformats.org/officeDocument/2006/relationships/oleObject" Target="../embeddings/oleObject97.bin" TargetMode="Internal" /><Relationship Id="rId7" Type="http://schemas.openxmlformats.org/officeDocument/2006/relationships/image" Target="../media/image88.wmf" /><Relationship Id="rId8" Type="http://schemas.openxmlformats.org/officeDocument/2006/relationships/oleObject" Target="../embeddings/oleObject98.bin" TargetMode="Internal" /><Relationship Id="rId9" Type="http://schemas.openxmlformats.org/officeDocument/2006/relationships/image" Target="../media/image89.wmf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101.bin" TargetMode="Internal" /><Relationship Id="rId3" Type="http://schemas.openxmlformats.org/officeDocument/2006/relationships/image" Target="../media/image92.wmf" /><Relationship Id="rId4" Type="http://schemas.openxmlformats.org/officeDocument/2006/relationships/oleObject" Target="../embeddings/oleObject102.bin" TargetMode="Internal" /><Relationship Id="rId5" Type="http://schemas.openxmlformats.org/officeDocument/2006/relationships/image" Target="../media/image93.wmf" /><Relationship Id="rId6" Type="http://schemas.openxmlformats.org/officeDocument/2006/relationships/oleObject" Target="../embeddings/oleObject103.bin" TargetMode="Internal" /><Relationship Id="rId7" Type="http://schemas.openxmlformats.org/officeDocument/2006/relationships/image" Target="../media/image94.wmf" /><Relationship Id="rId8" Type="http://schemas.openxmlformats.org/officeDocument/2006/relationships/vmlDrawing" Target="../drawings/vmlDrawing26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vmlDrawing" Target="../drawings/vmlDrawing27.vml" /><Relationship Id="rId2" Type="http://schemas.openxmlformats.org/officeDocument/2006/relationships/oleObject" Target="../embeddings/oleObject104.bin" TargetMode="Internal" /><Relationship Id="rId3" Type="http://schemas.openxmlformats.org/officeDocument/2006/relationships/image" Target="../media/image95.wmf" /><Relationship Id="rId4" Type="http://schemas.openxmlformats.org/officeDocument/2006/relationships/oleObject" Target="../embeddings/oleObject105.bin" TargetMode="Internal" /><Relationship Id="rId5" Type="http://schemas.openxmlformats.org/officeDocument/2006/relationships/image" Target="../media/image96.wmf" /><Relationship Id="rId6" Type="http://schemas.openxmlformats.org/officeDocument/2006/relationships/oleObject" Target="../embeddings/oleObject106.bin" TargetMode="Internal" /><Relationship Id="rId7" Type="http://schemas.openxmlformats.org/officeDocument/2006/relationships/image" Target="../media/image97.wmf" /><Relationship Id="rId8" Type="http://schemas.openxmlformats.org/officeDocument/2006/relationships/oleObject" Target="../embeddings/oleObject107.bin" TargetMode="Internal" /><Relationship Id="rId9" Type="http://schemas.openxmlformats.org/officeDocument/2006/relationships/image" Target="../media/image68.wmf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12.bin" TargetMode="Internal" /><Relationship Id="rId11" Type="http://schemas.openxmlformats.org/officeDocument/2006/relationships/image" Target="../media/image95.wmf" /><Relationship Id="rId12" Type="http://schemas.openxmlformats.org/officeDocument/2006/relationships/vmlDrawing" Target="../drawings/vmlDrawing28.vml" /><Relationship Id="rId2" Type="http://schemas.openxmlformats.org/officeDocument/2006/relationships/oleObject" Target="../embeddings/oleObject108.bin" TargetMode="Internal" /><Relationship Id="rId3" Type="http://schemas.openxmlformats.org/officeDocument/2006/relationships/image" Target="../media/image98.wmf" /><Relationship Id="rId4" Type="http://schemas.openxmlformats.org/officeDocument/2006/relationships/oleObject" Target="../embeddings/oleObject109.bin" TargetMode="Internal" /><Relationship Id="rId5" Type="http://schemas.openxmlformats.org/officeDocument/2006/relationships/image" Target="../media/image99.wmf" /><Relationship Id="rId6" Type="http://schemas.openxmlformats.org/officeDocument/2006/relationships/oleObject" Target="../embeddings/oleObject110.bin" TargetMode="Internal" /><Relationship Id="rId7" Type="http://schemas.openxmlformats.org/officeDocument/2006/relationships/image" Target="../media/image100.wmf" /><Relationship Id="rId8" Type="http://schemas.openxmlformats.org/officeDocument/2006/relationships/oleObject" Target="../embeddings/oleObject111.bin" TargetMode="Internal" /><Relationship Id="rId9" Type="http://schemas.openxmlformats.org/officeDocument/2006/relationships/image" Target="../media/image101.w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2.w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3.wmf" /><Relationship Id="rId6" Type="http://schemas.openxmlformats.org/officeDocument/2006/relationships/vmlDrawing" Target="../drawings/vmlDrawing2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vmlDrawing" Target="../drawings/vmlDrawing29.vml" /><Relationship Id="rId2" Type="http://schemas.openxmlformats.org/officeDocument/2006/relationships/oleObject" Target="../embeddings/oleObject113.bin" TargetMode="Internal" /><Relationship Id="rId3" Type="http://schemas.openxmlformats.org/officeDocument/2006/relationships/image" Target="../media/image102.wmf" /><Relationship Id="rId4" Type="http://schemas.openxmlformats.org/officeDocument/2006/relationships/oleObject" Target="../embeddings/oleObject114.bin" TargetMode="Internal" /><Relationship Id="rId5" Type="http://schemas.openxmlformats.org/officeDocument/2006/relationships/image" Target="../media/image103.wmf" /><Relationship Id="rId6" Type="http://schemas.openxmlformats.org/officeDocument/2006/relationships/oleObject" Target="../embeddings/oleObject115.bin" TargetMode="Internal" /><Relationship Id="rId7" Type="http://schemas.openxmlformats.org/officeDocument/2006/relationships/image" Target="../media/image104.wmf" /><Relationship Id="rId8" Type="http://schemas.openxmlformats.org/officeDocument/2006/relationships/oleObject" Target="../embeddings/oleObject116.bin" TargetMode="Internal" /><Relationship Id="rId9" Type="http://schemas.openxmlformats.org/officeDocument/2006/relationships/image" Target="../media/image105.wmf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21.bin" TargetMode="Internal" /><Relationship Id="rId11" Type="http://schemas.openxmlformats.org/officeDocument/2006/relationships/image" Target="../media/image71.wmf" /><Relationship Id="rId12" Type="http://schemas.openxmlformats.org/officeDocument/2006/relationships/oleObject" Target="../embeddings/oleObject122.bin" TargetMode="Internal" /><Relationship Id="rId13" Type="http://schemas.openxmlformats.org/officeDocument/2006/relationships/image" Target="../media/image110.wmf" /><Relationship Id="rId14" Type="http://schemas.openxmlformats.org/officeDocument/2006/relationships/oleObject" Target="../embeddings/oleObject123.bin" TargetMode="Internal" /><Relationship Id="rId15" Type="http://schemas.openxmlformats.org/officeDocument/2006/relationships/image" Target="../media/image111.wmf" /><Relationship Id="rId16" Type="http://schemas.openxmlformats.org/officeDocument/2006/relationships/vmlDrawing" Target="../drawings/vmlDrawing30.vml" /><Relationship Id="rId2" Type="http://schemas.openxmlformats.org/officeDocument/2006/relationships/oleObject" Target="../embeddings/oleObject117.bin" TargetMode="Internal" /><Relationship Id="rId3" Type="http://schemas.openxmlformats.org/officeDocument/2006/relationships/image" Target="../media/image106.wmf" /><Relationship Id="rId4" Type="http://schemas.openxmlformats.org/officeDocument/2006/relationships/oleObject" Target="../embeddings/oleObject118.bin" TargetMode="Internal" /><Relationship Id="rId5" Type="http://schemas.openxmlformats.org/officeDocument/2006/relationships/image" Target="../media/image107.wmf" /><Relationship Id="rId6" Type="http://schemas.openxmlformats.org/officeDocument/2006/relationships/oleObject" Target="../embeddings/oleObject119.bin" TargetMode="Internal" /><Relationship Id="rId7" Type="http://schemas.openxmlformats.org/officeDocument/2006/relationships/image" Target="../media/image108.wmf" /><Relationship Id="rId8" Type="http://schemas.openxmlformats.org/officeDocument/2006/relationships/oleObject" Target="../embeddings/oleObject120.bin" TargetMode="Internal" /><Relationship Id="rId9" Type="http://schemas.openxmlformats.org/officeDocument/2006/relationships/image" Target="../media/image109.wmf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28.bin" TargetMode="Internal" /><Relationship Id="rId11" Type="http://schemas.openxmlformats.org/officeDocument/2006/relationships/image" Target="../media/image76.wmf" /><Relationship Id="rId12" Type="http://schemas.openxmlformats.org/officeDocument/2006/relationships/vmlDrawing" Target="../drawings/vmlDrawing31.vml" /><Relationship Id="rId2" Type="http://schemas.openxmlformats.org/officeDocument/2006/relationships/oleObject" Target="../embeddings/oleObject124.bin" TargetMode="Internal" /><Relationship Id="rId3" Type="http://schemas.openxmlformats.org/officeDocument/2006/relationships/image" Target="../media/image112.wmf" /><Relationship Id="rId4" Type="http://schemas.openxmlformats.org/officeDocument/2006/relationships/oleObject" Target="../embeddings/oleObject125.bin" TargetMode="Internal" /><Relationship Id="rId5" Type="http://schemas.openxmlformats.org/officeDocument/2006/relationships/image" Target="../media/image113.wmf" /><Relationship Id="rId6" Type="http://schemas.openxmlformats.org/officeDocument/2006/relationships/oleObject" Target="../embeddings/oleObject126.bin" TargetMode="Internal" /><Relationship Id="rId7" Type="http://schemas.openxmlformats.org/officeDocument/2006/relationships/image" Target="../media/image114.wmf" /><Relationship Id="rId8" Type="http://schemas.openxmlformats.org/officeDocument/2006/relationships/oleObject" Target="../embeddings/oleObject127.bin" TargetMode="Internal" /><Relationship Id="rId9" Type="http://schemas.openxmlformats.org/officeDocument/2006/relationships/image" Target="../media/image115.wmf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129.bin" TargetMode="Internal" /><Relationship Id="rId3" Type="http://schemas.openxmlformats.org/officeDocument/2006/relationships/image" Target="../media/image116.wmf" /><Relationship Id="rId4" Type="http://schemas.openxmlformats.org/officeDocument/2006/relationships/oleObject" Target="../embeddings/oleObject130.bin" TargetMode="Internal" /><Relationship Id="rId5" Type="http://schemas.openxmlformats.org/officeDocument/2006/relationships/image" Target="../media/image117.wmf" /><Relationship Id="rId6" Type="http://schemas.openxmlformats.org/officeDocument/2006/relationships/vmlDrawing" Target="../drawings/vmlDrawing32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35.bin" TargetMode="Internal" /><Relationship Id="rId11" Type="http://schemas.openxmlformats.org/officeDocument/2006/relationships/image" Target="../media/image120.wmf" /><Relationship Id="rId12" Type="http://schemas.openxmlformats.org/officeDocument/2006/relationships/oleObject" Target="../embeddings/oleObject136.bin" TargetMode="Internal" /><Relationship Id="rId13" Type="http://schemas.openxmlformats.org/officeDocument/2006/relationships/image" Target="../media/image121.wmf" /><Relationship Id="rId14" Type="http://schemas.openxmlformats.org/officeDocument/2006/relationships/oleObject" Target="../embeddings/oleObject137.bin" TargetMode="Internal" /><Relationship Id="rId15" Type="http://schemas.openxmlformats.org/officeDocument/2006/relationships/image" Target="../media/image122.wmf" /><Relationship Id="rId16" Type="http://schemas.openxmlformats.org/officeDocument/2006/relationships/vmlDrawing" Target="../drawings/vmlDrawing33.vml" /><Relationship Id="rId2" Type="http://schemas.openxmlformats.org/officeDocument/2006/relationships/oleObject" Target="../embeddings/oleObject131.bin" TargetMode="Internal" /><Relationship Id="rId3" Type="http://schemas.openxmlformats.org/officeDocument/2006/relationships/image" Target="../media/image80.wmf" /><Relationship Id="rId4" Type="http://schemas.openxmlformats.org/officeDocument/2006/relationships/oleObject" Target="../embeddings/oleObject132.bin" TargetMode="Internal" /><Relationship Id="rId5" Type="http://schemas.openxmlformats.org/officeDocument/2006/relationships/image" Target="../media/image118.wmf" /><Relationship Id="rId6" Type="http://schemas.openxmlformats.org/officeDocument/2006/relationships/oleObject" Target="../embeddings/oleObject133.bin" TargetMode="Internal" /><Relationship Id="rId7" Type="http://schemas.openxmlformats.org/officeDocument/2006/relationships/image" Target="../media/image82.emf" /><Relationship Id="rId8" Type="http://schemas.openxmlformats.org/officeDocument/2006/relationships/oleObject" Target="../embeddings/oleObject134.bin" TargetMode="Internal" /><Relationship Id="rId9" Type="http://schemas.openxmlformats.org/officeDocument/2006/relationships/image" Target="../media/image119.wmf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42.bin" TargetMode="Internal" /><Relationship Id="rId11" Type="http://schemas.openxmlformats.org/officeDocument/2006/relationships/image" Target="../media/image126.wmf" /><Relationship Id="rId12" Type="http://schemas.openxmlformats.org/officeDocument/2006/relationships/oleObject" Target="../embeddings/oleObject143.bin" TargetMode="Internal" /><Relationship Id="rId13" Type="http://schemas.openxmlformats.org/officeDocument/2006/relationships/image" Target="../media/image118.wmf" /><Relationship Id="rId14" Type="http://schemas.openxmlformats.org/officeDocument/2006/relationships/vmlDrawing" Target="../drawings/vmlDrawing34.vml" /><Relationship Id="rId2" Type="http://schemas.openxmlformats.org/officeDocument/2006/relationships/oleObject" Target="../embeddings/oleObject138.bin" TargetMode="Internal" /><Relationship Id="rId3" Type="http://schemas.openxmlformats.org/officeDocument/2006/relationships/image" Target="../media/image123.wmf" /><Relationship Id="rId4" Type="http://schemas.openxmlformats.org/officeDocument/2006/relationships/oleObject" Target="../embeddings/oleObject139.bin" TargetMode="Internal" /><Relationship Id="rId5" Type="http://schemas.openxmlformats.org/officeDocument/2006/relationships/image" Target="../media/image87.wmf" /><Relationship Id="rId6" Type="http://schemas.openxmlformats.org/officeDocument/2006/relationships/oleObject" Target="../embeddings/oleObject140.bin" TargetMode="Internal" /><Relationship Id="rId7" Type="http://schemas.openxmlformats.org/officeDocument/2006/relationships/image" Target="../media/image124.wmf" /><Relationship Id="rId8" Type="http://schemas.openxmlformats.org/officeDocument/2006/relationships/oleObject" Target="../embeddings/oleObject141.bin" TargetMode="Internal" /><Relationship Id="rId9" Type="http://schemas.openxmlformats.org/officeDocument/2006/relationships/image" Target="../media/image125.wmf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144.bin" TargetMode="Internal" /><Relationship Id="rId3" Type="http://schemas.openxmlformats.org/officeDocument/2006/relationships/image" Target="../media/image127.wmf" /><Relationship Id="rId4" Type="http://schemas.openxmlformats.org/officeDocument/2006/relationships/oleObject" Target="../embeddings/oleObject145.bin" TargetMode="Internal" /><Relationship Id="rId5" Type="http://schemas.openxmlformats.org/officeDocument/2006/relationships/image" Target="../media/image128.wmf" /><Relationship Id="rId6" Type="http://schemas.openxmlformats.org/officeDocument/2006/relationships/oleObject" Target="../embeddings/oleObject146.bin" TargetMode="Internal" /><Relationship Id="rId7" Type="http://schemas.openxmlformats.org/officeDocument/2006/relationships/image" Target="../media/image129.wmf" /><Relationship Id="rId8" Type="http://schemas.openxmlformats.org/officeDocument/2006/relationships/vmlDrawing" Target="../drawings/vmlDrawing35.v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147.bin" TargetMode="Internal" /><Relationship Id="rId3" Type="http://schemas.openxmlformats.org/officeDocument/2006/relationships/image" Target="../media/image130.wmf" /><Relationship Id="rId4" Type="http://schemas.openxmlformats.org/officeDocument/2006/relationships/oleObject" Target="../embeddings/oleObject148.bin" TargetMode="Internal" /><Relationship Id="rId5" Type="http://schemas.openxmlformats.org/officeDocument/2006/relationships/image" Target="../media/image131.wmf" /><Relationship Id="rId6" Type="http://schemas.openxmlformats.org/officeDocument/2006/relationships/vmlDrawing" Target="../drawings/vmlDrawing36.v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vmlDrawing" Target="../drawings/vmlDrawing37.vml" /><Relationship Id="rId2" Type="http://schemas.openxmlformats.org/officeDocument/2006/relationships/oleObject" Target="../embeddings/oleObject149.bin" TargetMode="Internal" /><Relationship Id="rId3" Type="http://schemas.openxmlformats.org/officeDocument/2006/relationships/image" Target="../media/image132.wmf" /><Relationship Id="rId4" Type="http://schemas.openxmlformats.org/officeDocument/2006/relationships/oleObject" Target="../embeddings/oleObject150.bin" TargetMode="Internal" /><Relationship Id="rId5" Type="http://schemas.openxmlformats.org/officeDocument/2006/relationships/image" Target="../media/image133.wmf" /><Relationship Id="rId6" Type="http://schemas.openxmlformats.org/officeDocument/2006/relationships/oleObject" Target="../embeddings/oleObject151.bin" TargetMode="Internal" /><Relationship Id="rId7" Type="http://schemas.openxmlformats.org/officeDocument/2006/relationships/image" Target="../media/image131.wmf" /><Relationship Id="rId8" Type="http://schemas.openxmlformats.org/officeDocument/2006/relationships/oleObject" Target="../embeddings/oleObject152.bin" TargetMode="Internal" /><Relationship Id="rId9" Type="http://schemas.openxmlformats.org/officeDocument/2006/relationships/image" Target="../media/image134.wmf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153.bin" TargetMode="Internal" /><Relationship Id="rId3" Type="http://schemas.openxmlformats.org/officeDocument/2006/relationships/image" Target="../media/image135.wmf" /><Relationship Id="rId4" Type="http://schemas.openxmlformats.org/officeDocument/2006/relationships/oleObject" Target="../embeddings/oleObject154.bin" TargetMode="Internal" /><Relationship Id="rId5" Type="http://schemas.openxmlformats.org/officeDocument/2006/relationships/image" Target="../media/image136.wmf" /><Relationship Id="rId6" Type="http://schemas.openxmlformats.org/officeDocument/2006/relationships/vmlDrawing" Target="../drawings/vmlDrawing38.v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oleObject" Target="../embeddings/oleObject8.bin" TargetMode="Internal" /><Relationship Id="rId11" Type="http://schemas.openxmlformats.org/officeDocument/2006/relationships/image" Target="../media/image8.wmf" /><Relationship Id="rId12" Type="http://schemas.openxmlformats.org/officeDocument/2006/relationships/oleObject" Target="../embeddings/oleObject9.bin" TargetMode="Internal" /><Relationship Id="rId13" Type="http://schemas.openxmlformats.org/officeDocument/2006/relationships/image" Target="../media/image9.wmf" /><Relationship Id="rId14" Type="http://schemas.openxmlformats.org/officeDocument/2006/relationships/vmlDrawing" Target="../drawings/vmlDrawing3.v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6.bin" TargetMode="Internal" /><Relationship Id="rId7" Type="http://schemas.openxmlformats.org/officeDocument/2006/relationships/image" Target="../media/image6.wmf" /><Relationship Id="rId8" Type="http://schemas.openxmlformats.org/officeDocument/2006/relationships/oleObject" Target="../embeddings/oleObject7.bin" TargetMode="Internal" /><Relationship Id="rId9" Type="http://schemas.openxmlformats.org/officeDocument/2006/relationships/image" Target="../media/image7.wmf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59.bin" TargetMode="Internal" /><Relationship Id="rId11" Type="http://schemas.openxmlformats.org/officeDocument/2006/relationships/image" Target="../media/image140.wmf" /><Relationship Id="rId12" Type="http://schemas.openxmlformats.org/officeDocument/2006/relationships/oleObject" Target="../embeddings/oleObject160.bin" TargetMode="Internal" /><Relationship Id="rId13" Type="http://schemas.openxmlformats.org/officeDocument/2006/relationships/image" Target="../media/image141.wmf" /><Relationship Id="rId14" Type="http://schemas.openxmlformats.org/officeDocument/2006/relationships/vmlDrawing" Target="../drawings/vmlDrawing39.vml" /><Relationship Id="rId2" Type="http://schemas.openxmlformats.org/officeDocument/2006/relationships/oleObject" Target="../embeddings/oleObject155.bin" TargetMode="Internal" /><Relationship Id="rId3" Type="http://schemas.openxmlformats.org/officeDocument/2006/relationships/image" Target="../media/image137.wmf" /><Relationship Id="rId4" Type="http://schemas.openxmlformats.org/officeDocument/2006/relationships/oleObject" Target="../embeddings/oleObject156.bin" TargetMode="Internal" /><Relationship Id="rId5" Type="http://schemas.openxmlformats.org/officeDocument/2006/relationships/image" Target="../media/image138.wmf" /><Relationship Id="rId6" Type="http://schemas.openxmlformats.org/officeDocument/2006/relationships/oleObject" Target="../embeddings/oleObject157.bin" TargetMode="Internal" /><Relationship Id="rId7" Type="http://schemas.openxmlformats.org/officeDocument/2006/relationships/image" Target="../media/image1.png" /><Relationship Id="rId8" Type="http://schemas.openxmlformats.org/officeDocument/2006/relationships/oleObject" Target="../embeddings/oleObject158.bin" TargetMode="Internal" /><Relationship Id="rId9" Type="http://schemas.openxmlformats.org/officeDocument/2006/relationships/image" Target="../media/image139.wmf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65.bin" TargetMode="Internal" /><Relationship Id="rId11" Type="http://schemas.openxmlformats.org/officeDocument/2006/relationships/image" Target="../media/image144.wmf" /><Relationship Id="rId12" Type="http://schemas.openxmlformats.org/officeDocument/2006/relationships/oleObject" Target="../embeddings/oleObject166.bin" TargetMode="Internal" /><Relationship Id="rId13" Type="http://schemas.openxmlformats.org/officeDocument/2006/relationships/image" Target="../media/image145.wmf" /><Relationship Id="rId14" Type="http://schemas.openxmlformats.org/officeDocument/2006/relationships/vmlDrawing" Target="../drawings/vmlDrawing40.vml" /><Relationship Id="rId2" Type="http://schemas.openxmlformats.org/officeDocument/2006/relationships/oleObject" Target="../embeddings/oleObject161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62.bin" TargetMode="Internal" /><Relationship Id="rId5" Type="http://schemas.openxmlformats.org/officeDocument/2006/relationships/image" Target="../media/image140.wmf" /><Relationship Id="rId6" Type="http://schemas.openxmlformats.org/officeDocument/2006/relationships/oleObject" Target="../embeddings/oleObject163.bin" TargetMode="Internal" /><Relationship Id="rId7" Type="http://schemas.openxmlformats.org/officeDocument/2006/relationships/image" Target="../media/image142.wmf" /><Relationship Id="rId8" Type="http://schemas.openxmlformats.org/officeDocument/2006/relationships/oleObject" Target="../embeddings/oleObject164.bin" TargetMode="Internal" /><Relationship Id="rId9" Type="http://schemas.openxmlformats.org/officeDocument/2006/relationships/image" Target="../media/image143.wmf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71.bin" TargetMode="Internal" /><Relationship Id="rId11" Type="http://schemas.openxmlformats.org/officeDocument/2006/relationships/image" Target="../media/image149.wmf" /><Relationship Id="rId12" Type="http://schemas.openxmlformats.org/officeDocument/2006/relationships/oleObject" Target="../embeddings/oleObject172.bin" TargetMode="Internal" /><Relationship Id="rId13" Type="http://schemas.openxmlformats.org/officeDocument/2006/relationships/oleObject" Target="../embeddings/oleObject173.bin" TargetMode="Internal" /><Relationship Id="rId14" Type="http://schemas.openxmlformats.org/officeDocument/2006/relationships/oleObject" Target="../embeddings/oleObject174.bin" TargetMode="Internal" /><Relationship Id="rId15" Type="http://schemas.openxmlformats.org/officeDocument/2006/relationships/oleObject" Target="../embeddings/oleObject175.bin" TargetMode="Internal" /><Relationship Id="rId16" Type="http://schemas.openxmlformats.org/officeDocument/2006/relationships/image" Target="../media/image137.wmf" /><Relationship Id="rId17" Type="http://schemas.openxmlformats.org/officeDocument/2006/relationships/oleObject" Target="../embeddings/oleObject176.bin" TargetMode="Internal" /><Relationship Id="rId18" Type="http://schemas.openxmlformats.org/officeDocument/2006/relationships/image" Target="../media/image150.wmf" /><Relationship Id="rId19" Type="http://schemas.openxmlformats.org/officeDocument/2006/relationships/oleObject" Target="../embeddings/oleObject177.bin" TargetMode="Internal" /><Relationship Id="rId2" Type="http://schemas.openxmlformats.org/officeDocument/2006/relationships/oleObject" Target="../embeddings/oleObject167.bin" TargetMode="Internal" /><Relationship Id="rId20" Type="http://schemas.openxmlformats.org/officeDocument/2006/relationships/image" Target="../media/image151.wmf" /><Relationship Id="rId21" Type="http://schemas.openxmlformats.org/officeDocument/2006/relationships/oleObject" Target="../embeddings/oleObject178.bin" TargetMode="Internal" /><Relationship Id="rId22" Type="http://schemas.openxmlformats.org/officeDocument/2006/relationships/image" Target="../media/image152.wmf" /><Relationship Id="rId23" Type="http://schemas.openxmlformats.org/officeDocument/2006/relationships/vmlDrawing" Target="../drawings/vmlDrawing41.vm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68.bin" TargetMode="Internal" /><Relationship Id="rId5" Type="http://schemas.openxmlformats.org/officeDocument/2006/relationships/image" Target="../media/image146.wmf" /><Relationship Id="rId6" Type="http://schemas.openxmlformats.org/officeDocument/2006/relationships/oleObject" Target="../embeddings/oleObject169.bin" TargetMode="Internal" /><Relationship Id="rId7" Type="http://schemas.openxmlformats.org/officeDocument/2006/relationships/image" Target="../media/image147.wmf" /><Relationship Id="rId8" Type="http://schemas.openxmlformats.org/officeDocument/2006/relationships/oleObject" Target="../embeddings/oleObject170.bin" TargetMode="Internal" /><Relationship Id="rId9" Type="http://schemas.openxmlformats.org/officeDocument/2006/relationships/image" Target="../media/image148.wmf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vmlDrawing" Target="../drawings/vmlDrawing42.vml" /><Relationship Id="rId2" Type="http://schemas.openxmlformats.org/officeDocument/2006/relationships/oleObject" Target="../embeddings/oleObject179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80.bin" TargetMode="Internal" /><Relationship Id="rId5" Type="http://schemas.openxmlformats.org/officeDocument/2006/relationships/image" Target="../media/image153.wmf" /><Relationship Id="rId6" Type="http://schemas.openxmlformats.org/officeDocument/2006/relationships/oleObject" Target="../embeddings/oleObject181.bin" TargetMode="Internal" /><Relationship Id="rId7" Type="http://schemas.openxmlformats.org/officeDocument/2006/relationships/image" Target="../media/image154.wmf" /><Relationship Id="rId8" Type="http://schemas.openxmlformats.org/officeDocument/2006/relationships/oleObject" Target="../embeddings/oleObject182.bin" TargetMode="Internal" /><Relationship Id="rId9" Type="http://schemas.openxmlformats.org/officeDocument/2006/relationships/image" Target="../media/image155.wmf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10" Type="http://schemas.openxmlformats.org/officeDocument/2006/relationships/vmlDrawing" Target="../drawings/vmlDrawing43.vml" /><Relationship Id="rId2" Type="http://schemas.openxmlformats.org/officeDocument/2006/relationships/oleObject" Target="../embeddings/oleObject183.bin" TargetMode="Internal" /><Relationship Id="rId3" Type="http://schemas.openxmlformats.org/officeDocument/2006/relationships/image" Target="../media/image156.wmf" /><Relationship Id="rId4" Type="http://schemas.openxmlformats.org/officeDocument/2006/relationships/oleObject" Target="../embeddings/oleObject184.bin" TargetMode="Internal" /><Relationship Id="rId5" Type="http://schemas.openxmlformats.org/officeDocument/2006/relationships/image" Target="../media/image157.wmf" /><Relationship Id="rId6" Type="http://schemas.openxmlformats.org/officeDocument/2006/relationships/oleObject" Target="../embeddings/oleObject185.bin" TargetMode="Internal" /><Relationship Id="rId7" Type="http://schemas.openxmlformats.org/officeDocument/2006/relationships/image" Target="../media/image158.wmf" /><Relationship Id="rId8" Type="http://schemas.openxmlformats.org/officeDocument/2006/relationships/oleObject" Target="../embeddings/oleObject186.bin" TargetMode="Internal" /><Relationship Id="rId9" Type="http://schemas.openxmlformats.org/officeDocument/2006/relationships/image" Target="../media/image159.wmf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vmlDrawing" Target="../drawings/vmlDrawing44.vml" /><Relationship Id="rId2" Type="http://schemas.openxmlformats.org/officeDocument/2006/relationships/oleObject" Target="../embeddings/oleObject187.bin" TargetMode="Internal" /><Relationship Id="rId3" Type="http://schemas.openxmlformats.org/officeDocument/2006/relationships/image" Target="../media/image160.wmf" /><Relationship Id="rId4" Type="http://schemas.openxmlformats.org/officeDocument/2006/relationships/oleObject" Target="../embeddings/oleObject188.bin" TargetMode="Internal" /><Relationship Id="rId5" Type="http://schemas.openxmlformats.org/officeDocument/2006/relationships/image" Target="../media/image161.wmf" /><Relationship Id="rId6" Type="http://schemas.openxmlformats.org/officeDocument/2006/relationships/oleObject" Target="../embeddings/oleObject189.bin" TargetMode="Internal" /><Relationship Id="rId7" Type="http://schemas.openxmlformats.org/officeDocument/2006/relationships/image" Target="../media/image162.wmf" /><Relationship Id="rId8" Type="http://schemas.openxmlformats.org/officeDocument/2006/relationships/oleObject" Target="../embeddings/oleObject190.bin" TargetMode="Internal" /><Relationship Id="rId9" Type="http://schemas.openxmlformats.org/officeDocument/2006/relationships/image" Target="../media/image163.wmf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195.bin" TargetMode="Internal" /><Relationship Id="rId11" Type="http://schemas.openxmlformats.org/officeDocument/2006/relationships/image" Target="../media/image168.wmf" /><Relationship Id="rId12" Type="http://schemas.openxmlformats.org/officeDocument/2006/relationships/oleObject" Target="../embeddings/oleObject196.bin" TargetMode="Internal" /><Relationship Id="rId13" Type="http://schemas.openxmlformats.org/officeDocument/2006/relationships/image" Target="../media/image169.wmf" /><Relationship Id="rId14" Type="http://schemas.openxmlformats.org/officeDocument/2006/relationships/vmlDrawing" Target="../drawings/vmlDrawing45.vml" /><Relationship Id="rId2" Type="http://schemas.openxmlformats.org/officeDocument/2006/relationships/oleObject" Target="../embeddings/oleObject191.bin" TargetMode="Internal" /><Relationship Id="rId3" Type="http://schemas.openxmlformats.org/officeDocument/2006/relationships/image" Target="../media/image164.wmf" /><Relationship Id="rId4" Type="http://schemas.openxmlformats.org/officeDocument/2006/relationships/oleObject" Target="../embeddings/oleObject192.bin" TargetMode="Internal" /><Relationship Id="rId5" Type="http://schemas.openxmlformats.org/officeDocument/2006/relationships/image" Target="../media/image165.wmf" /><Relationship Id="rId6" Type="http://schemas.openxmlformats.org/officeDocument/2006/relationships/oleObject" Target="../embeddings/oleObject193.bin" TargetMode="Internal" /><Relationship Id="rId7" Type="http://schemas.openxmlformats.org/officeDocument/2006/relationships/image" Target="../media/image166.wmf" /><Relationship Id="rId8" Type="http://schemas.openxmlformats.org/officeDocument/2006/relationships/oleObject" Target="../embeddings/oleObject194.bin" TargetMode="Internal" /><Relationship Id="rId9" Type="http://schemas.openxmlformats.org/officeDocument/2006/relationships/image" Target="../media/image167.wmf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197.bin" TargetMode="Internal" /><Relationship Id="rId3" Type="http://schemas.openxmlformats.org/officeDocument/2006/relationships/image" Target="../media/image170.wmf" /><Relationship Id="rId4" Type="http://schemas.openxmlformats.org/officeDocument/2006/relationships/oleObject" Target="../embeddings/oleObject198.bin" TargetMode="Internal" /><Relationship Id="rId5" Type="http://schemas.openxmlformats.org/officeDocument/2006/relationships/image" Target="../media/image171.wmf" /><Relationship Id="rId6" Type="http://schemas.openxmlformats.org/officeDocument/2006/relationships/oleObject" Target="../embeddings/oleObject199.bin" TargetMode="Internal" /><Relationship Id="rId7" Type="http://schemas.openxmlformats.org/officeDocument/2006/relationships/image" Target="../media/image172.wmf" /><Relationship Id="rId8" Type="http://schemas.openxmlformats.org/officeDocument/2006/relationships/vmlDrawing" Target="../drawings/vmlDrawing46.v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vmlDrawing" Target="../drawings/vmlDrawing47.vml" /><Relationship Id="rId2" Type="http://schemas.openxmlformats.org/officeDocument/2006/relationships/oleObject" Target="../embeddings/oleObject200.bin" TargetMode="Internal" /><Relationship Id="rId3" Type="http://schemas.openxmlformats.org/officeDocument/2006/relationships/image" Target="../media/image173.wmf" /><Relationship Id="rId4" Type="http://schemas.openxmlformats.org/officeDocument/2006/relationships/oleObject" Target="../embeddings/oleObject201.bin" TargetMode="Internal" /><Relationship Id="rId5" Type="http://schemas.openxmlformats.org/officeDocument/2006/relationships/image" Target="../media/image174.wmf" /><Relationship Id="rId6" Type="http://schemas.openxmlformats.org/officeDocument/2006/relationships/oleObject" Target="../embeddings/oleObject202.bin" TargetMode="Internal" /><Relationship Id="rId7" Type="http://schemas.openxmlformats.org/officeDocument/2006/relationships/image" Target="../media/image175.wmf" /><Relationship Id="rId8" Type="http://schemas.openxmlformats.org/officeDocument/2006/relationships/oleObject" Target="../embeddings/oleObject203.bin" TargetMode="Internal" /><Relationship Id="rId9" Type="http://schemas.openxmlformats.org/officeDocument/2006/relationships/image" Target="../media/image176.wmf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04.bin" TargetMode="Internal" /><Relationship Id="rId3" Type="http://schemas.openxmlformats.org/officeDocument/2006/relationships/image" Target="../media/image177.wmf" /><Relationship Id="rId4" Type="http://schemas.openxmlformats.org/officeDocument/2006/relationships/oleObject" Target="../embeddings/oleObject205.bin" TargetMode="Internal" /><Relationship Id="rId5" Type="http://schemas.openxmlformats.org/officeDocument/2006/relationships/image" Target="../media/image178.wmf" /><Relationship Id="rId6" Type="http://schemas.openxmlformats.org/officeDocument/2006/relationships/oleObject" Target="../embeddings/oleObject206.bin" TargetMode="Internal" /><Relationship Id="rId7" Type="http://schemas.openxmlformats.org/officeDocument/2006/relationships/image" Target="../media/image179.wmf" /><Relationship Id="rId8" Type="http://schemas.openxmlformats.org/officeDocument/2006/relationships/vmlDrawing" Target="../drawings/vmlDrawing48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vmlDrawing" Target="../drawings/vmlDrawing4.v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0.wmf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11.wmf" /><Relationship Id="rId6" Type="http://schemas.openxmlformats.org/officeDocument/2006/relationships/oleObject" Target="../embeddings/oleObject12.bin" TargetMode="Internal" /><Relationship Id="rId7" Type="http://schemas.openxmlformats.org/officeDocument/2006/relationships/image" Target="../media/image12.wmf" /><Relationship Id="rId8" Type="http://schemas.openxmlformats.org/officeDocument/2006/relationships/oleObject" Target="../embeddings/oleObject13.bin" TargetMode="Internal" /><Relationship Id="rId9" Type="http://schemas.openxmlformats.org/officeDocument/2006/relationships/image" Target="../media/image13.wmf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07.bin" TargetMode="Internal" /><Relationship Id="rId3" Type="http://schemas.openxmlformats.org/officeDocument/2006/relationships/image" Target="../media/image180.wmf" /><Relationship Id="rId4" Type="http://schemas.openxmlformats.org/officeDocument/2006/relationships/oleObject" Target="../embeddings/oleObject208.bin" TargetMode="Internal" /><Relationship Id="rId5" Type="http://schemas.openxmlformats.org/officeDocument/2006/relationships/image" Target="../media/image181.wmf" /><Relationship Id="rId6" Type="http://schemas.openxmlformats.org/officeDocument/2006/relationships/vmlDrawing" Target="../drawings/vmlDrawing49.vm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vmlDrawing" Target="../drawings/vmlDrawing50.vml" /><Relationship Id="rId2" Type="http://schemas.openxmlformats.org/officeDocument/2006/relationships/oleObject" Target="../embeddings/oleObject209.bin" TargetMode="Internal" /><Relationship Id="rId3" Type="http://schemas.openxmlformats.org/officeDocument/2006/relationships/image" Target="../media/image182.wmf" /><Relationship Id="rId4" Type="http://schemas.openxmlformats.org/officeDocument/2006/relationships/oleObject" Target="../embeddings/oleObject210.bin" TargetMode="Internal" /><Relationship Id="rId5" Type="http://schemas.openxmlformats.org/officeDocument/2006/relationships/image" Target="../media/image183.wmf" /><Relationship Id="rId6" Type="http://schemas.openxmlformats.org/officeDocument/2006/relationships/oleObject" Target="../embeddings/oleObject211.bin" TargetMode="Internal" /><Relationship Id="rId7" Type="http://schemas.openxmlformats.org/officeDocument/2006/relationships/image" Target="../media/image184.wmf" /><Relationship Id="rId8" Type="http://schemas.openxmlformats.org/officeDocument/2006/relationships/oleObject" Target="../embeddings/oleObject212.bin" TargetMode="Internal" /><Relationship Id="rId9" Type="http://schemas.openxmlformats.org/officeDocument/2006/relationships/image" Target="../media/image185.wmf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13.bin" TargetMode="Internal" /><Relationship Id="rId3" Type="http://schemas.openxmlformats.org/officeDocument/2006/relationships/image" Target="../media/image186.wmf" /><Relationship Id="rId4" Type="http://schemas.openxmlformats.org/officeDocument/2006/relationships/oleObject" Target="../embeddings/oleObject214.bin" TargetMode="Internal" /><Relationship Id="rId5" Type="http://schemas.openxmlformats.org/officeDocument/2006/relationships/image" Target="../media/image187.wmf" /><Relationship Id="rId6" Type="http://schemas.openxmlformats.org/officeDocument/2006/relationships/oleObject" Target="../embeddings/oleObject215.bin" TargetMode="Internal" /><Relationship Id="rId7" Type="http://schemas.openxmlformats.org/officeDocument/2006/relationships/image" Target="../media/image188.wmf" /><Relationship Id="rId8" Type="http://schemas.openxmlformats.org/officeDocument/2006/relationships/vmlDrawing" Target="../drawings/vmlDrawing51.v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16.bin" TargetMode="Internal" /><Relationship Id="rId3" Type="http://schemas.openxmlformats.org/officeDocument/2006/relationships/image" Target="../media/image189.wmf" /><Relationship Id="rId4" Type="http://schemas.openxmlformats.org/officeDocument/2006/relationships/vmlDrawing" Target="../drawings/vmlDrawing52.v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17.bin" TargetMode="Internal" /><Relationship Id="rId3" Type="http://schemas.openxmlformats.org/officeDocument/2006/relationships/image" Target="../media/image190.wmf" /><Relationship Id="rId4" Type="http://schemas.openxmlformats.org/officeDocument/2006/relationships/vmlDrawing" Target="../drawings/vmlDrawing53.v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222.bin" TargetMode="Internal" /><Relationship Id="rId11" Type="http://schemas.openxmlformats.org/officeDocument/2006/relationships/image" Target="../media/image195.wmf" /><Relationship Id="rId12" Type="http://schemas.openxmlformats.org/officeDocument/2006/relationships/vmlDrawing" Target="../drawings/vmlDrawing54.vml" /><Relationship Id="rId2" Type="http://schemas.openxmlformats.org/officeDocument/2006/relationships/oleObject" Target="../embeddings/oleObject218.bin" TargetMode="Internal" /><Relationship Id="rId3" Type="http://schemas.openxmlformats.org/officeDocument/2006/relationships/image" Target="../media/image191.wmf" /><Relationship Id="rId4" Type="http://schemas.openxmlformats.org/officeDocument/2006/relationships/oleObject" Target="../embeddings/oleObject219.bin" TargetMode="Internal" /><Relationship Id="rId5" Type="http://schemas.openxmlformats.org/officeDocument/2006/relationships/image" Target="../media/image192.wmf" /><Relationship Id="rId6" Type="http://schemas.openxmlformats.org/officeDocument/2006/relationships/oleObject" Target="../embeddings/oleObject220.bin" TargetMode="Internal" /><Relationship Id="rId7" Type="http://schemas.openxmlformats.org/officeDocument/2006/relationships/image" Target="../media/image193.wmf" /><Relationship Id="rId8" Type="http://schemas.openxmlformats.org/officeDocument/2006/relationships/oleObject" Target="../embeddings/oleObject221.bin" TargetMode="Internal" /><Relationship Id="rId9" Type="http://schemas.openxmlformats.org/officeDocument/2006/relationships/image" Target="../media/image194.wmf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23.bin" TargetMode="Internal" /><Relationship Id="rId3" Type="http://schemas.openxmlformats.org/officeDocument/2006/relationships/image" Target="../media/image196.wmf" /><Relationship Id="rId4" Type="http://schemas.openxmlformats.org/officeDocument/2006/relationships/oleObject" Target="../embeddings/oleObject224.bin" TargetMode="Internal" /><Relationship Id="rId5" Type="http://schemas.openxmlformats.org/officeDocument/2006/relationships/image" Target="../media/image197.wmf" /><Relationship Id="rId6" Type="http://schemas.openxmlformats.org/officeDocument/2006/relationships/vmlDrawing" Target="../drawings/vmlDrawing55.v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25.bin" TargetMode="Internal" /><Relationship Id="rId3" Type="http://schemas.openxmlformats.org/officeDocument/2006/relationships/image" Target="../media/image198.wmf" /><Relationship Id="rId4" Type="http://schemas.openxmlformats.org/officeDocument/2006/relationships/oleObject" Target="../embeddings/oleObject226.bin" TargetMode="Internal" /><Relationship Id="rId5" Type="http://schemas.openxmlformats.org/officeDocument/2006/relationships/image" Target="../media/image199.wmf" /><Relationship Id="rId6" Type="http://schemas.openxmlformats.org/officeDocument/2006/relationships/vmlDrawing" Target="../drawings/vmlDrawing56.v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27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28.bin" TargetMode="Internal" /><Relationship Id="rId5" Type="http://schemas.openxmlformats.org/officeDocument/2006/relationships/image" Target="../media/image200.wmf" /><Relationship Id="rId6" Type="http://schemas.openxmlformats.org/officeDocument/2006/relationships/vmlDrawing" Target="../drawings/vmlDrawing57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oleObject" Target="../embeddings/oleObject20.bin" TargetMode="Internal" /><Relationship Id="rId11" Type="http://schemas.openxmlformats.org/officeDocument/2006/relationships/vmlDrawing" Target="../drawings/vmlDrawing5.v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15.wmf" /><Relationship Id="rId6" Type="http://schemas.openxmlformats.org/officeDocument/2006/relationships/oleObject" Target="../embeddings/oleObject16.bin" TargetMode="Internal" /><Relationship Id="rId7" Type="http://schemas.openxmlformats.org/officeDocument/2006/relationships/oleObject" Target="../embeddings/oleObject17.bin" TargetMode="Internal" /><Relationship Id="rId8" Type="http://schemas.openxmlformats.org/officeDocument/2006/relationships/oleObject" Target="../embeddings/oleObject18.bin" TargetMode="Internal" /><Relationship Id="rId9" Type="http://schemas.openxmlformats.org/officeDocument/2006/relationships/oleObject" Target="../embeddings/oleObject19.bin" TargetMode="Interna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233.bin" TargetMode="Internal" /><Relationship Id="rId11" Type="http://schemas.openxmlformats.org/officeDocument/2006/relationships/image" Target="../media/image204.wmf" /><Relationship Id="rId12" Type="http://schemas.openxmlformats.org/officeDocument/2006/relationships/oleObject" Target="../embeddings/oleObject234.bin" TargetMode="Internal" /><Relationship Id="rId13" Type="http://schemas.openxmlformats.org/officeDocument/2006/relationships/image" Target="../media/image205.wmf" /><Relationship Id="rId14" Type="http://schemas.openxmlformats.org/officeDocument/2006/relationships/vmlDrawing" Target="../drawings/vmlDrawing58.vml" /><Relationship Id="rId2" Type="http://schemas.openxmlformats.org/officeDocument/2006/relationships/oleObject" Target="../embeddings/oleObject229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30.bin" TargetMode="Internal" /><Relationship Id="rId5" Type="http://schemas.openxmlformats.org/officeDocument/2006/relationships/image" Target="../media/image201.wmf" /><Relationship Id="rId6" Type="http://schemas.openxmlformats.org/officeDocument/2006/relationships/oleObject" Target="../embeddings/oleObject231.bin" TargetMode="Internal" /><Relationship Id="rId7" Type="http://schemas.openxmlformats.org/officeDocument/2006/relationships/image" Target="../media/image202.wmf" /><Relationship Id="rId8" Type="http://schemas.openxmlformats.org/officeDocument/2006/relationships/oleObject" Target="../embeddings/oleObject232.bin" TargetMode="Internal" /><Relationship Id="rId9" Type="http://schemas.openxmlformats.org/officeDocument/2006/relationships/image" Target="../media/image203.wmf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oleObject" Target="../embeddings/oleObject235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36.bin" TargetMode="Internal" /><Relationship Id="rId5" Type="http://schemas.openxmlformats.org/officeDocument/2006/relationships/image" Target="../media/image206.wmf" /><Relationship Id="rId6" Type="http://schemas.openxmlformats.org/officeDocument/2006/relationships/vmlDrawing" Target="../drawings/vmlDrawing59.v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oleObject" Target="../embeddings/oleObject241.bin" TargetMode="Internal" /><Relationship Id="rId11" Type="http://schemas.openxmlformats.org/officeDocument/2006/relationships/image" Target="../media/image210.wmf" /><Relationship Id="rId12" Type="http://schemas.openxmlformats.org/officeDocument/2006/relationships/oleObject" Target="../embeddings/oleObject242.bin" TargetMode="Internal" /><Relationship Id="rId13" Type="http://schemas.openxmlformats.org/officeDocument/2006/relationships/image" Target="../media/image211.wmf" /><Relationship Id="rId14" Type="http://schemas.openxmlformats.org/officeDocument/2006/relationships/oleObject" Target="../embeddings/oleObject243.bin" TargetMode="Internal" /><Relationship Id="rId15" Type="http://schemas.openxmlformats.org/officeDocument/2006/relationships/image" Target="../media/image212.wmf" /><Relationship Id="rId16" Type="http://schemas.openxmlformats.org/officeDocument/2006/relationships/oleObject" Target="../embeddings/oleObject244.bin" TargetMode="Internal" /><Relationship Id="rId17" Type="http://schemas.openxmlformats.org/officeDocument/2006/relationships/image" Target="../media/image213.wmf" /><Relationship Id="rId18" Type="http://schemas.openxmlformats.org/officeDocument/2006/relationships/vmlDrawing" Target="../drawings/vmlDrawing60.vml" /><Relationship Id="rId2" Type="http://schemas.openxmlformats.org/officeDocument/2006/relationships/oleObject" Target="../embeddings/oleObject237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38.bin" TargetMode="Internal" /><Relationship Id="rId5" Type="http://schemas.openxmlformats.org/officeDocument/2006/relationships/image" Target="../media/image207.wmf" /><Relationship Id="rId6" Type="http://schemas.openxmlformats.org/officeDocument/2006/relationships/oleObject" Target="../embeddings/oleObject239.bin" TargetMode="Internal" /><Relationship Id="rId7" Type="http://schemas.openxmlformats.org/officeDocument/2006/relationships/image" Target="../media/image208.wmf" /><Relationship Id="rId8" Type="http://schemas.openxmlformats.org/officeDocument/2006/relationships/oleObject" Target="../embeddings/oleObject240.bin" TargetMode="Internal" /><Relationship Id="rId9" Type="http://schemas.openxmlformats.org/officeDocument/2006/relationships/image" Target="../media/image209.wmf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vmlDrawing" Target="../drawings/vmlDrawing61.vml" /><Relationship Id="rId2" Type="http://schemas.openxmlformats.org/officeDocument/2006/relationships/oleObject" Target="../embeddings/oleObject245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46.bin" TargetMode="Internal" /><Relationship Id="rId5" Type="http://schemas.openxmlformats.org/officeDocument/2006/relationships/image" Target="../media/image214.wmf" /><Relationship Id="rId6" Type="http://schemas.openxmlformats.org/officeDocument/2006/relationships/oleObject" Target="../embeddings/oleObject247.bin" TargetMode="Internal" /><Relationship Id="rId7" Type="http://schemas.openxmlformats.org/officeDocument/2006/relationships/image" Target="../media/image215.wmf" /><Relationship Id="rId8" Type="http://schemas.openxmlformats.org/officeDocument/2006/relationships/oleObject" Target="../embeddings/oleObject248.bin" TargetMode="Internal" /><Relationship Id="rId9" Type="http://schemas.openxmlformats.org/officeDocument/2006/relationships/image" Target="../media/image216.wmf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253.bin" TargetMode="Internal" /><Relationship Id="rId11" Type="http://schemas.openxmlformats.org/officeDocument/2006/relationships/image" Target="../media/image221.wmf" /><Relationship Id="rId12" Type="http://schemas.openxmlformats.org/officeDocument/2006/relationships/oleObject" Target="../embeddings/oleObject254.bin" TargetMode="Internal" /><Relationship Id="rId13" Type="http://schemas.openxmlformats.org/officeDocument/2006/relationships/image" Target="../media/image222.wmf" /><Relationship Id="rId14" Type="http://schemas.openxmlformats.org/officeDocument/2006/relationships/vmlDrawing" Target="../drawings/vmlDrawing62.vml" /><Relationship Id="rId2" Type="http://schemas.openxmlformats.org/officeDocument/2006/relationships/oleObject" Target="../embeddings/oleObject249.bin" TargetMode="Internal" /><Relationship Id="rId3" Type="http://schemas.openxmlformats.org/officeDocument/2006/relationships/image" Target="../media/image217.wmf" /><Relationship Id="rId4" Type="http://schemas.openxmlformats.org/officeDocument/2006/relationships/oleObject" Target="../embeddings/oleObject250.bin" TargetMode="Internal" /><Relationship Id="rId5" Type="http://schemas.openxmlformats.org/officeDocument/2006/relationships/image" Target="../media/image218.wmf" /><Relationship Id="rId6" Type="http://schemas.openxmlformats.org/officeDocument/2006/relationships/oleObject" Target="../embeddings/oleObject251.bin" TargetMode="Internal" /><Relationship Id="rId7" Type="http://schemas.openxmlformats.org/officeDocument/2006/relationships/image" Target="../media/image219.wmf" /><Relationship Id="rId8" Type="http://schemas.openxmlformats.org/officeDocument/2006/relationships/oleObject" Target="../embeddings/oleObject252.bin" TargetMode="Internal" /><Relationship Id="rId9" Type="http://schemas.openxmlformats.org/officeDocument/2006/relationships/image" Target="../media/image220.wmf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vmlDrawing" Target="../drawings/vmlDrawing63.vml" /><Relationship Id="rId2" Type="http://schemas.openxmlformats.org/officeDocument/2006/relationships/oleObject" Target="../embeddings/oleObject255.bin" TargetMode="Internal" /><Relationship Id="rId3" Type="http://schemas.openxmlformats.org/officeDocument/2006/relationships/image" Target="../media/image223.wmf" /><Relationship Id="rId4" Type="http://schemas.openxmlformats.org/officeDocument/2006/relationships/oleObject" Target="../embeddings/oleObject256.bin" TargetMode="Internal" /><Relationship Id="rId5" Type="http://schemas.openxmlformats.org/officeDocument/2006/relationships/image" Target="../media/image224.wmf" /><Relationship Id="rId6" Type="http://schemas.openxmlformats.org/officeDocument/2006/relationships/oleObject" Target="../embeddings/oleObject257.bin" TargetMode="Internal" /><Relationship Id="rId7" Type="http://schemas.openxmlformats.org/officeDocument/2006/relationships/image" Target="../media/image225.wmf" /><Relationship Id="rId8" Type="http://schemas.openxmlformats.org/officeDocument/2006/relationships/oleObject" Target="../embeddings/oleObject258.bin" TargetMode="Internal" /><Relationship Id="rId9" Type="http://schemas.openxmlformats.org/officeDocument/2006/relationships/image" Target="../media/image226.wmf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vmlDrawing" Target="../drawings/vmlDrawing64.vml" /><Relationship Id="rId2" Type="http://schemas.openxmlformats.org/officeDocument/2006/relationships/oleObject" Target="../embeddings/oleObject259.bin" TargetMode="Internal" /><Relationship Id="rId3" Type="http://schemas.openxmlformats.org/officeDocument/2006/relationships/image" Target="../media/image227.wmf" /><Relationship Id="rId4" Type="http://schemas.openxmlformats.org/officeDocument/2006/relationships/oleObject" Target="../embeddings/oleObject260.bin" TargetMode="Internal" /><Relationship Id="rId5" Type="http://schemas.openxmlformats.org/officeDocument/2006/relationships/image" Target="../media/image228.wmf" /><Relationship Id="rId6" Type="http://schemas.openxmlformats.org/officeDocument/2006/relationships/oleObject" Target="../embeddings/oleObject261.bin" TargetMode="Internal" /><Relationship Id="rId7" Type="http://schemas.openxmlformats.org/officeDocument/2006/relationships/image" Target="../media/image229.wmf" /><Relationship Id="rId8" Type="http://schemas.openxmlformats.org/officeDocument/2006/relationships/oleObject" Target="../embeddings/oleObject262.bin" TargetMode="Internal" /><Relationship Id="rId9" Type="http://schemas.openxmlformats.org/officeDocument/2006/relationships/image" Target="../media/image230.wmf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263.bin" TargetMode="Internal" /><Relationship Id="rId3" Type="http://schemas.openxmlformats.org/officeDocument/2006/relationships/image" Target="../media/image231.wmf" /><Relationship Id="rId4" Type="http://schemas.openxmlformats.org/officeDocument/2006/relationships/oleObject" Target="../embeddings/oleObject264.bin" TargetMode="Internal" /><Relationship Id="rId5" Type="http://schemas.openxmlformats.org/officeDocument/2006/relationships/image" Target="../media/image232.wmf" /><Relationship Id="rId6" Type="http://schemas.openxmlformats.org/officeDocument/2006/relationships/vmlDrawing" Target="../drawings/vmlDrawing65.vm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269.bin" TargetMode="Internal" /><Relationship Id="rId11" Type="http://schemas.openxmlformats.org/officeDocument/2006/relationships/image" Target="../media/image237.wmf" /><Relationship Id="rId12" Type="http://schemas.openxmlformats.org/officeDocument/2006/relationships/vmlDrawing" Target="../drawings/vmlDrawing66.vml" /><Relationship Id="rId2" Type="http://schemas.openxmlformats.org/officeDocument/2006/relationships/oleObject" Target="../embeddings/oleObject265.bin" TargetMode="Internal" /><Relationship Id="rId3" Type="http://schemas.openxmlformats.org/officeDocument/2006/relationships/image" Target="../media/image233.wmf" /><Relationship Id="rId4" Type="http://schemas.openxmlformats.org/officeDocument/2006/relationships/oleObject" Target="../embeddings/oleObject266.bin" TargetMode="Internal" /><Relationship Id="rId5" Type="http://schemas.openxmlformats.org/officeDocument/2006/relationships/image" Target="../media/image234.wmf" /><Relationship Id="rId6" Type="http://schemas.openxmlformats.org/officeDocument/2006/relationships/oleObject" Target="../embeddings/oleObject267.bin" TargetMode="Internal" /><Relationship Id="rId7" Type="http://schemas.openxmlformats.org/officeDocument/2006/relationships/image" Target="../media/image235.wmf" /><Relationship Id="rId8" Type="http://schemas.openxmlformats.org/officeDocument/2006/relationships/oleObject" Target="../embeddings/oleObject268.bin" TargetMode="Internal" /><Relationship Id="rId9" Type="http://schemas.openxmlformats.org/officeDocument/2006/relationships/image" Target="../media/image236.wmf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270.bin" TargetMode="Internal" /><Relationship Id="rId3" Type="http://schemas.openxmlformats.org/officeDocument/2006/relationships/image" Target="../media/image238.wmf" /><Relationship Id="rId4" Type="http://schemas.openxmlformats.org/officeDocument/2006/relationships/oleObject" Target="../embeddings/oleObject271.bin" TargetMode="Internal" /><Relationship Id="rId5" Type="http://schemas.openxmlformats.org/officeDocument/2006/relationships/image" Target="../media/image239.wmf" /><Relationship Id="rId6" Type="http://schemas.openxmlformats.org/officeDocument/2006/relationships/vmlDrawing" Target="../drawings/vmlDrawing67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oleObject22.bin" TargetMode="Internal" /><Relationship Id="rId5" Type="http://schemas.openxmlformats.org/officeDocument/2006/relationships/oleObject" Target="../embeddings/oleObject23.bin" TargetMode="Internal" /><Relationship Id="rId6" Type="http://schemas.openxmlformats.org/officeDocument/2006/relationships/oleObject" Target="../embeddings/oleObject24.bin" TargetMode="Internal" /><Relationship Id="rId7" Type="http://schemas.openxmlformats.org/officeDocument/2006/relationships/vmlDrawing" Target="../drawings/vmlDrawing6.v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276.bin" TargetMode="Internal" /><Relationship Id="rId11" Type="http://schemas.openxmlformats.org/officeDocument/2006/relationships/image" Target="../media/image244.wmf" /><Relationship Id="rId12" Type="http://schemas.openxmlformats.org/officeDocument/2006/relationships/oleObject" Target="../embeddings/oleObject277.bin" TargetMode="Internal" /><Relationship Id="rId13" Type="http://schemas.openxmlformats.org/officeDocument/2006/relationships/image" Target="../media/image245.wmf" /><Relationship Id="rId14" Type="http://schemas.openxmlformats.org/officeDocument/2006/relationships/oleObject" Target="../embeddings/oleObject278.bin" TargetMode="Internal" /><Relationship Id="rId15" Type="http://schemas.openxmlformats.org/officeDocument/2006/relationships/image" Target="../media/image246.wmf" /><Relationship Id="rId16" Type="http://schemas.openxmlformats.org/officeDocument/2006/relationships/vmlDrawing" Target="../drawings/vmlDrawing68.vml" /><Relationship Id="rId2" Type="http://schemas.openxmlformats.org/officeDocument/2006/relationships/oleObject" Target="../embeddings/oleObject272.bin" TargetMode="Internal" /><Relationship Id="rId3" Type="http://schemas.openxmlformats.org/officeDocument/2006/relationships/image" Target="../media/image240.wmf" /><Relationship Id="rId4" Type="http://schemas.openxmlformats.org/officeDocument/2006/relationships/oleObject" Target="../embeddings/oleObject273.bin" TargetMode="Internal" /><Relationship Id="rId5" Type="http://schemas.openxmlformats.org/officeDocument/2006/relationships/image" Target="../media/image241.wmf" /><Relationship Id="rId6" Type="http://schemas.openxmlformats.org/officeDocument/2006/relationships/oleObject" Target="../embeddings/oleObject274.bin" TargetMode="Internal" /><Relationship Id="rId7" Type="http://schemas.openxmlformats.org/officeDocument/2006/relationships/image" Target="../media/image242.wmf" /><Relationship Id="rId8" Type="http://schemas.openxmlformats.org/officeDocument/2006/relationships/oleObject" Target="../embeddings/oleObject275.bin" TargetMode="Internal" /><Relationship Id="rId9" Type="http://schemas.openxmlformats.org/officeDocument/2006/relationships/image" Target="../media/image243.wmf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279.bin" TargetMode="Internal" /><Relationship Id="rId3" Type="http://schemas.openxmlformats.org/officeDocument/2006/relationships/image" Target="../media/image247.wmf" /><Relationship Id="rId4" Type="http://schemas.openxmlformats.org/officeDocument/2006/relationships/oleObject" Target="../embeddings/oleObject280.bin" TargetMode="Internal" /><Relationship Id="rId5" Type="http://schemas.openxmlformats.org/officeDocument/2006/relationships/image" Target="../media/image248.wmf" /><Relationship Id="rId6" Type="http://schemas.openxmlformats.org/officeDocument/2006/relationships/oleObject" Target="../embeddings/oleObject281.bin" TargetMode="Internal" /><Relationship Id="rId7" Type="http://schemas.openxmlformats.org/officeDocument/2006/relationships/image" Target="../media/image249.wmf" /><Relationship Id="rId8" Type="http://schemas.openxmlformats.org/officeDocument/2006/relationships/vmlDrawing" Target="../drawings/vmlDrawing69.vm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vmlDrawing" Target="../drawings/vmlDrawing70.vml" /><Relationship Id="rId2" Type="http://schemas.openxmlformats.org/officeDocument/2006/relationships/oleObject" Target="../embeddings/oleObject282.bin" TargetMode="Internal" /><Relationship Id="rId3" Type="http://schemas.openxmlformats.org/officeDocument/2006/relationships/image" Target="../media/image250.wmf" /><Relationship Id="rId4" Type="http://schemas.openxmlformats.org/officeDocument/2006/relationships/oleObject" Target="../embeddings/oleObject283.bin" TargetMode="Internal" /><Relationship Id="rId5" Type="http://schemas.openxmlformats.org/officeDocument/2006/relationships/image" Target="../media/image251.wmf" /><Relationship Id="rId6" Type="http://schemas.openxmlformats.org/officeDocument/2006/relationships/oleObject" Target="../embeddings/oleObject284.bin" TargetMode="Internal" /><Relationship Id="rId7" Type="http://schemas.openxmlformats.org/officeDocument/2006/relationships/image" Target="../media/image252.wmf" /><Relationship Id="rId8" Type="http://schemas.openxmlformats.org/officeDocument/2006/relationships/oleObject" Target="../embeddings/oleObject285.bin" TargetMode="Internal" /><Relationship Id="rId9" Type="http://schemas.openxmlformats.org/officeDocument/2006/relationships/image" Target="../media/image253.wmf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286.bin" TargetMode="Internal" /><Relationship Id="rId3" Type="http://schemas.openxmlformats.org/officeDocument/2006/relationships/image" Target="../media/image254.wmf" /><Relationship Id="rId4" Type="http://schemas.openxmlformats.org/officeDocument/2006/relationships/oleObject" Target="../embeddings/oleObject287.bin" TargetMode="Internal" /><Relationship Id="rId5" Type="http://schemas.openxmlformats.org/officeDocument/2006/relationships/image" Target="../media/image255.wmf" /><Relationship Id="rId6" Type="http://schemas.openxmlformats.org/officeDocument/2006/relationships/oleObject" Target="../embeddings/oleObject288.bin" TargetMode="Internal" /><Relationship Id="rId7" Type="http://schemas.openxmlformats.org/officeDocument/2006/relationships/image" Target="../media/image256.wmf" /><Relationship Id="rId8" Type="http://schemas.openxmlformats.org/officeDocument/2006/relationships/vmlDrawing" Target="../drawings/vmlDrawing71.vm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vmlDrawing" Target="../drawings/vmlDrawing72.vml" /><Relationship Id="rId2" Type="http://schemas.openxmlformats.org/officeDocument/2006/relationships/oleObject" Target="../embeddings/oleObject289.bin" TargetMode="Internal" /><Relationship Id="rId3" Type="http://schemas.openxmlformats.org/officeDocument/2006/relationships/image" Target="../media/image257.wmf" /><Relationship Id="rId4" Type="http://schemas.openxmlformats.org/officeDocument/2006/relationships/oleObject" Target="../embeddings/oleObject290.bin" TargetMode="Internal" /><Relationship Id="rId5" Type="http://schemas.openxmlformats.org/officeDocument/2006/relationships/image" Target="../media/image258.wmf" /><Relationship Id="rId6" Type="http://schemas.openxmlformats.org/officeDocument/2006/relationships/oleObject" Target="../embeddings/oleObject291.bin" TargetMode="Internal" /><Relationship Id="rId7" Type="http://schemas.openxmlformats.org/officeDocument/2006/relationships/image" Target="../media/image259.wmf" /><Relationship Id="rId8" Type="http://schemas.openxmlformats.org/officeDocument/2006/relationships/oleObject" Target="../embeddings/oleObject292.bin" TargetMode="Internal" /><Relationship Id="rId9" Type="http://schemas.openxmlformats.org/officeDocument/2006/relationships/image" Target="../media/image260.wmf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293.bin" TargetMode="Internal" /><Relationship Id="rId3" Type="http://schemas.openxmlformats.org/officeDocument/2006/relationships/image" Target="../media/image261.wmf" /><Relationship Id="rId4" Type="http://schemas.openxmlformats.org/officeDocument/2006/relationships/oleObject" Target="../embeddings/oleObject294.bin" TargetMode="Internal" /><Relationship Id="rId5" Type="http://schemas.openxmlformats.org/officeDocument/2006/relationships/image" Target="../media/image262.wmf" /><Relationship Id="rId6" Type="http://schemas.openxmlformats.org/officeDocument/2006/relationships/vmlDrawing" Target="../drawings/vmlDrawing73.vm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vmlDrawing" Target="../drawings/vmlDrawing74.vml" /><Relationship Id="rId2" Type="http://schemas.openxmlformats.org/officeDocument/2006/relationships/oleObject" Target="../embeddings/oleObject295.bin" TargetMode="Internal" /><Relationship Id="rId3" Type="http://schemas.openxmlformats.org/officeDocument/2006/relationships/image" Target="../media/image263.wmf" /><Relationship Id="rId4" Type="http://schemas.openxmlformats.org/officeDocument/2006/relationships/oleObject" Target="../embeddings/oleObject296.bin" TargetMode="Internal" /><Relationship Id="rId5" Type="http://schemas.openxmlformats.org/officeDocument/2006/relationships/image" Target="../media/image157.wmf" /><Relationship Id="rId6" Type="http://schemas.openxmlformats.org/officeDocument/2006/relationships/oleObject" Target="../embeddings/oleObject297.bin" TargetMode="Internal" /><Relationship Id="rId7" Type="http://schemas.openxmlformats.org/officeDocument/2006/relationships/image" Target="../media/image264.wmf" /><Relationship Id="rId8" Type="http://schemas.openxmlformats.org/officeDocument/2006/relationships/oleObject" Target="../embeddings/oleObject298.bin" TargetMode="Internal" /><Relationship Id="rId9" Type="http://schemas.openxmlformats.org/officeDocument/2006/relationships/image" Target="../media/image265.wmf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299.bin" TargetMode="Internal" /><Relationship Id="rId3" Type="http://schemas.openxmlformats.org/officeDocument/2006/relationships/image" Target="../media/image266.wmf" /><Relationship Id="rId4" Type="http://schemas.openxmlformats.org/officeDocument/2006/relationships/oleObject" Target="../embeddings/oleObject300.bin" TargetMode="Internal" /><Relationship Id="rId5" Type="http://schemas.openxmlformats.org/officeDocument/2006/relationships/image" Target="../media/image267.wmf" /><Relationship Id="rId6" Type="http://schemas.openxmlformats.org/officeDocument/2006/relationships/vmlDrawing" Target="../drawings/vmlDrawing75.vm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301.bin" TargetMode="Internal" /><Relationship Id="rId3" Type="http://schemas.openxmlformats.org/officeDocument/2006/relationships/image" Target="../media/image268.wmf" /><Relationship Id="rId4" Type="http://schemas.openxmlformats.org/officeDocument/2006/relationships/oleObject" Target="../embeddings/oleObject302.bin" TargetMode="Internal" /><Relationship Id="rId5" Type="http://schemas.openxmlformats.org/officeDocument/2006/relationships/image" Target="../media/image269.wmf" /><Relationship Id="rId6" Type="http://schemas.openxmlformats.org/officeDocument/2006/relationships/oleObject" Target="../embeddings/oleObject303.bin" TargetMode="Internal" /><Relationship Id="rId7" Type="http://schemas.openxmlformats.org/officeDocument/2006/relationships/image" Target="../media/image270.wmf" /><Relationship Id="rId8" Type="http://schemas.openxmlformats.org/officeDocument/2006/relationships/vmlDrawing" Target="../drawings/vmlDrawing76.vm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vmlDrawing" Target="../drawings/vmlDrawing77.vml" /><Relationship Id="rId2" Type="http://schemas.openxmlformats.org/officeDocument/2006/relationships/oleObject" Target="../embeddings/oleObject304.bin" TargetMode="Internal" /><Relationship Id="rId3" Type="http://schemas.openxmlformats.org/officeDocument/2006/relationships/image" Target="../media/image271.wmf" /><Relationship Id="rId4" Type="http://schemas.openxmlformats.org/officeDocument/2006/relationships/oleObject" Target="../embeddings/oleObject305.bin" TargetMode="Internal" /><Relationship Id="rId5" Type="http://schemas.openxmlformats.org/officeDocument/2006/relationships/image" Target="../media/image272.wmf" /><Relationship Id="rId6" Type="http://schemas.openxmlformats.org/officeDocument/2006/relationships/oleObject" Target="../embeddings/oleObject306.bin" TargetMode="Internal" /><Relationship Id="rId7" Type="http://schemas.openxmlformats.org/officeDocument/2006/relationships/image" Target="../media/image273.wmf" /><Relationship Id="rId8" Type="http://schemas.openxmlformats.org/officeDocument/2006/relationships/oleObject" Target="../embeddings/oleObject307.bin" TargetMode="Internal" /><Relationship Id="rId9" Type="http://schemas.openxmlformats.org/officeDocument/2006/relationships/image" Target="../media/image274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oleObject" Target="../embeddings/oleObject25.bin" TargetMode="Internal" /><Relationship Id="rId3" Type="http://schemas.openxmlformats.org/officeDocument/2006/relationships/image" Target="../media/image16.wmf" /><Relationship Id="rId4" Type="http://schemas.openxmlformats.org/officeDocument/2006/relationships/vmlDrawing" Target="../drawings/vmlDrawing7.vml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308.bin" TargetMode="Internal" /><Relationship Id="rId3" Type="http://schemas.openxmlformats.org/officeDocument/2006/relationships/image" Target="../media/image275.wmf" /><Relationship Id="rId4" Type="http://schemas.openxmlformats.org/officeDocument/2006/relationships/oleObject" Target="../embeddings/oleObject309.bin" TargetMode="Internal" /><Relationship Id="rId5" Type="http://schemas.openxmlformats.org/officeDocument/2006/relationships/image" Target="../media/image276.wmf" /><Relationship Id="rId6" Type="http://schemas.openxmlformats.org/officeDocument/2006/relationships/oleObject" Target="../embeddings/oleObject310.bin" TargetMode="Internal" /><Relationship Id="rId7" Type="http://schemas.openxmlformats.org/officeDocument/2006/relationships/image" Target="../media/image277.wmf" /><Relationship Id="rId8" Type="http://schemas.openxmlformats.org/officeDocument/2006/relationships/vmlDrawing" Target="../drawings/vmlDrawing78.v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311.bin" TargetMode="Internal" /><Relationship Id="rId3" Type="http://schemas.openxmlformats.org/officeDocument/2006/relationships/image" Target="../media/image278.wmf" /><Relationship Id="rId4" Type="http://schemas.openxmlformats.org/officeDocument/2006/relationships/vmlDrawing" Target="../drawings/vmlDrawing79.vml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oleObject" Target="../embeddings/oleObject312.bin" TargetMode="Internal" /><Relationship Id="rId3" Type="http://schemas.openxmlformats.org/officeDocument/2006/relationships/image" Target="../media/image150.wmf" /><Relationship Id="rId4" Type="http://schemas.openxmlformats.org/officeDocument/2006/relationships/oleObject" Target="../embeddings/oleObject313.bin" TargetMode="Internal" /><Relationship Id="rId5" Type="http://schemas.openxmlformats.org/officeDocument/2006/relationships/image" Target="../media/image1.png" /><Relationship Id="rId6" Type="http://schemas.openxmlformats.org/officeDocument/2006/relationships/vmlDrawing" Target="../drawings/vmlDrawing80.vm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318.bin" TargetMode="Internal" /><Relationship Id="rId11" Type="http://schemas.openxmlformats.org/officeDocument/2006/relationships/image" Target="../media/image282.wmf" /><Relationship Id="rId12" Type="http://schemas.openxmlformats.org/officeDocument/2006/relationships/oleObject" Target="../embeddings/oleObject319.bin" TargetMode="Internal" /><Relationship Id="rId13" Type="http://schemas.openxmlformats.org/officeDocument/2006/relationships/image" Target="../media/image283.wmf" /><Relationship Id="rId14" Type="http://schemas.openxmlformats.org/officeDocument/2006/relationships/oleObject" Target="../embeddings/oleObject320.bin" TargetMode="Internal" /><Relationship Id="rId15" Type="http://schemas.openxmlformats.org/officeDocument/2006/relationships/image" Target="../media/image284.wmf" /><Relationship Id="rId16" Type="http://schemas.openxmlformats.org/officeDocument/2006/relationships/oleObject" Target="../embeddings/oleObject321.bin" TargetMode="Internal" /><Relationship Id="rId17" Type="http://schemas.openxmlformats.org/officeDocument/2006/relationships/image" Target="../media/image285.wmf" /><Relationship Id="rId18" Type="http://schemas.openxmlformats.org/officeDocument/2006/relationships/oleObject" Target="../embeddings/oleObject322.bin" TargetMode="Internal" /><Relationship Id="rId19" Type="http://schemas.openxmlformats.org/officeDocument/2006/relationships/image" Target="../media/image286.wmf" /><Relationship Id="rId2" Type="http://schemas.openxmlformats.org/officeDocument/2006/relationships/oleObject" Target="../embeddings/oleObject314.bin" TargetMode="Internal" /><Relationship Id="rId20" Type="http://schemas.openxmlformats.org/officeDocument/2006/relationships/oleObject" Target="../embeddings/oleObject323.bin" TargetMode="Internal" /><Relationship Id="rId21" Type="http://schemas.openxmlformats.org/officeDocument/2006/relationships/image" Target="../media/image150.wmf" /><Relationship Id="rId22" Type="http://schemas.openxmlformats.org/officeDocument/2006/relationships/vmlDrawing" Target="../drawings/vmlDrawing81.vml" /><Relationship Id="rId3" Type="http://schemas.openxmlformats.org/officeDocument/2006/relationships/image" Target="../media/image279.wmf" /><Relationship Id="rId4" Type="http://schemas.openxmlformats.org/officeDocument/2006/relationships/oleObject" Target="../embeddings/oleObject315.bin" TargetMode="Internal" /><Relationship Id="rId5" Type="http://schemas.openxmlformats.org/officeDocument/2006/relationships/image" Target="../media/image280.wmf" /><Relationship Id="rId6" Type="http://schemas.openxmlformats.org/officeDocument/2006/relationships/oleObject" Target="../embeddings/oleObject316.bin" TargetMode="Internal" /><Relationship Id="rId7" Type="http://schemas.openxmlformats.org/officeDocument/2006/relationships/image" Target="../media/image281.wmf" /><Relationship Id="rId8" Type="http://schemas.openxmlformats.org/officeDocument/2006/relationships/oleObject" Target="../embeddings/oleObject317.bin" TargetMode="Internal" /><Relationship Id="rId9" Type="http://schemas.openxmlformats.org/officeDocument/2006/relationships/image" Target="../media/image1.png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328.bin" TargetMode="Internal" /><Relationship Id="rId11" Type="http://schemas.openxmlformats.org/officeDocument/2006/relationships/image" Target="../media/image291.wmf" /><Relationship Id="rId12" Type="http://schemas.openxmlformats.org/officeDocument/2006/relationships/oleObject" Target="../embeddings/oleObject329.bin" TargetMode="Internal" /><Relationship Id="rId13" Type="http://schemas.openxmlformats.org/officeDocument/2006/relationships/image" Target="../media/image292.wmf" /><Relationship Id="rId14" Type="http://schemas.openxmlformats.org/officeDocument/2006/relationships/oleObject" Target="../embeddings/oleObject330.bin" TargetMode="Internal" /><Relationship Id="rId15" Type="http://schemas.openxmlformats.org/officeDocument/2006/relationships/image" Target="../media/image293.wmf" /><Relationship Id="rId16" Type="http://schemas.openxmlformats.org/officeDocument/2006/relationships/oleObject" Target="../embeddings/oleObject331.bin" TargetMode="Internal" /><Relationship Id="rId17" Type="http://schemas.openxmlformats.org/officeDocument/2006/relationships/image" Target="../media/image294.wmf" /><Relationship Id="rId18" Type="http://schemas.openxmlformats.org/officeDocument/2006/relationships/oleObject" Target="../embeddings/oleObject332.bin" TargetMode="Internal" /><Relationship Id="rId19" Type="http://schemas.openxmlformats.org/officeDocument/2006/relationships/image" Target="../media/image295.wmf" /><Relationship Id="rId2" Type="http://schemas.openxmlformats.org/officeDocument/2006/relationships/oleObject" Target="../embeddings/oleObject324.bin" TargetMode="Internal" /><Relationship Id="rId20" Type="http://schemas.openxmlformats.org/officeDocument/2006/relationships/oleObject" Target="../embeddings/oleObject333.bin" TargetMode="Internal" /><Relationship Id="rId21" Type="http://schemas.openxmlformats.org/officeDocument/2006/relationships/image" Target="../media/image296.wmf" /><Relationship Id="rId22" Type="http://schemas.openxmlformats.org/officeDocument/2006/relationships/oleObject" Target="../embeddings/oleObject334.bin" TargetMode="Internal" /><Relationship Id="rId23" Type="http://schemas.openxmlformats.org/officeDocument/2006/relationships/image" Target="../media/image297.wmf" /><Relationship Id="rId24" Type="http://schemas.openxmlformats.org/officeDocument/2006/relationships/oleObject" Target="../embeddings/oleObject335.bin" TargetMode="Internal" /><Relationship Id="rId25" Type="http://schemas.openxmlformats.org/officeDocument/2006/relationships/image" Target="../media/image298.wmf" /><Relationship Id="rId26" Type="http://schemas.openxmlformats.org/officeDocument/2006/relationships/oleObject" Target="../embeddings/oleObject336.bin" TargetMode="Internal" /><Relationship Id="rId27" Type="http://schemas.openxmlformats.org/officeDocument/2006/relationships/image" Target="../media/image299.wmf" /><Relationship Id="rId28" Type="http://schemas.openxmlformats.org/officeDocument/2006/relationships/oleObject" Target="../embeddings/oleObject337.bin" TargetMode="Internal" /><Relationship Id="rId29" Type="http://schemas.openxmlformats.org/officeDocument/2006/relationships/oleObject" Target="../embeddings/oleObject338.bin" TargetMode="Internal" /><Relationship Id="rId3" Type="http://schemas.openxmlformats.org/officeDocument/2006/relationships/image" Target="../media/image287.wmf" /><Relationship Id="rId30" Type="http://schemas.openxmlformats.org/officeDocument/2006/relationships/image" Target="../media/image300.wmf" /><Relationship Id="rId31" Type="http://schemas.openxmlformats.org/officeDocument/2006/relationships/oleObject" Target="../embeddings/oleObject339.bin" TargetMode="Internal" /><Relationship Id="rId32" Type="http://schemas.openxmlformats.org/officeDocument/2006/relationships/image" Target="../media/image301.wmf" /><Relationship Id="rId33" Type="http://schemas.openxmlformats.org/officeDocument/2006/relationships/oleObject" Target="../embeddings/oleObject340.bin" TargetMode="Internal" /><Relationship Id="rId34" Type="http://schemas.openxmlformats.org/officeDocument/2006/relationships/image" Target="../media/image302.wmf" /><Relationship Id="rId35" Type="http://schemas.openxmlformats.org/officeDocument/2006/relationships/oleObject" Target="../embeddings/oleObject341.bin" TargetMode="Internal" /><Relationship Id="rId36" Type="http://schemas.openxmlformats.org/officeDocument/2006/relationships/image" Target="../media/image303.wmf" /><Relationship Id="rId37" Type="http://schemas.openxmlformats.org/officeDocument/2006/relationships/oleObject" Target="../embeddings/oleObject342.bin" TargetMode="Internal" /><Relationship Id="rId38" Type="http://schemas.openxmlformats.org/officeDocument/2006/relationships/image" Target="../media/image304.wmf" /><Relationship Id="rId39" Type="http://schemas.openxmlformats.org/officeDocument/2006/relationships/oleObject" Target="../embeddings/oleObject343.bin" TargetMode="Internal" /><Relationship Id="rId4" Type="http://schemas.openxmlformats.org/officeDocument/2006/relationships/oleObject" Target="../embeddings/oleObject325.bin" TargetMode="Internal" /><Relationship Id="rId40" Type="http://schemas.openxmlformats.org/officeDocument/2006/relationships/image" Target="../media/image305.wmf" /><Relationship Id="rId41" Type="http://schemas.openxmlformats.org/officeDocument/2006/relationships/oleObject" Target="../embeddings/oleObject344.bin" TargetMode="Internal" /><Relationship Id="rId42" Type="http://schemas.openxmlformats.org/officeDocument/2006/relationships/image" Target="../media/image306.wmf" /><Relationship Id="rId43" Type="http://schemas.openxmlformats.org/officeDocument/2006/relationships/oleObject" Target="../embeddings/oleObject345.bin" TargetMode="Internal" /><Relationship Id="rId44" Type="http://schemas.openxmlformats.org/officeDocument/2006/relationships/image" Target="../media/image307.wmf" /><Relationship Id="rId45" Type="http://schemas.openxmlformats.org/officeDocument/2006/relationships/oleObject" Target="../embeddings/oleObject346.bin" TargetMode="Internal" /><Relationship Id="rId46" Type="http://schemas.openxmlformats.org/officeDocument/2006/relationships/image" Target="../media/image308.wmf" /><Relationship Id="rId47" Type="http://schemas.openxmlformats.org/officeDocument/2006/relationships/oleObject" Target="../embeddings/oleObject347.bin" TargetMode="Internal" /><Relationship Id="rId48" Type="http://schemas.openxmlformats.org/officeDocument/2006/relationships/image" Target="../media/image309.wmf" /><Relationship Id="rId49" Type="http://schemas.openxmlformats.org/officeDocument/2006/relationships/vmlDrawing" Target="../drawings/vmlDrawing82.vml" /><Relationship Id="rId5" Type="http://schemas.openxmlformats.org/officeDocument/2006/relationships/image" Target="../media/image288.wmf" /><Relationship Id="rId6" Type="http://schemas.openxmlformats.org/officeDocument/2006/relationships/oleObject" Target="../embeddings/oleObject326.bin" TargetMode="Internal" /><Relationship Id="rId7" Type="http://schemas.openxmlformats.org/officeDocument/2006/relationships/image" Target="../media/image289.wmf" /><Relationship Id="rId8" Type="http://schemas.openxmlformats.org/officeDocument/2006/relationships/oleObject" Target="../embeddings/oleObject327.bin" TargetMode="Internal" /><Relationship Id="rId9" Type="http://schemas.openxmlformats.org/officeDocument/2006/relationships/image" Target="../media/image290.wmf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352.bin" TargetMode="Internal" /><Relationship Id="rId11" Type="http://schemas.openxmlformats.org/officeDocument/2006/relationships/image" Target="../media/image314.wmf" /><Relationship Id="rId12" Type="http://schemas.openxmlformats.org/officeDocument/2006/relationships/oleObject" Target="../embeddings/oleObject353.bin" TargetMode="Internal" /><Relationship Id="rId13" Type="http://schemas.openxmlformats.org/officeDocument/2006/relationships/image" Target="../media/image209.wmf" /><Relationship Id="rId14" Type="http://schemas.openxmlformats.org/officeDocument/2006/relationships/oleObject" Target="../embeddings/oleObject354.bin" TargetMode="Internal" /><Relationship Id="rId15" Type="http://schemas.openxmlformats.org/officeDocument/2006/relationships/image" Target="../media/image292.wmf" /><Relationship Id="rId16" Type="http://schemas.openxmlformats.org/officeDocument/2006/relationships/oleObject" Target="../embeddings/oleObject355.bin" TargetMode="Internal" /><Relationship Id="rId17" Type="http://schemas.openxmlformats.org/officeDocument/2006/relationships/image" Target="../media/image309.wmf" /><Relationship Id="rId18" Type="http://schemas.openxmlformats.org/officeDocument/2006/relationships/oleObject" Target="../embeddings/oleObject356.bin" TargetMode="Internal" /><Relationship Id="rId19" Type="http://schemas.openxmlformats.org/officeDocument/2006/relationships/image" Target="../media/image315.wmf" /><Relationship Id="rId2" Type="http://schemas.openxmlformats.org/officeDocument/2006/relationships/oleObject" Target="../embeddings/oleObject348.bin" TargetMode="Internal" /><Relationship Id="rId20" Type="http://schemas.openxmlformats.org/officeDocument/2006/relationships/oleObject" Target="../embeddings/oleObject357.bin" TargetMode="Internal" /><Relationship Id="rId21" Type="http://schemas.openxmlformats.org/officeDocument/2006/relationships/image" Target="../media/image316.wmf" /><Relationship Id="rId22" Type="http://schemas.openxmlformats.org/officeDocument/2006/relationships/oleObject" Target="../embeddings/oleObject358.bin" TargetMode="Internal" /><Relationship Id="rId23" Type="http://schemas.openxmlformats.org/officeDocument/2006/relationships/image" Target="../media/image317.wmf" /><Relationship Id="rId24" Type="http://schemas.openxmlformats.org/officeDocument/2006/relationships/oleObject" Target="../embeddings/oleObject359.bin" TargetMode="Internal" /><Relationship Id="rId25" Type="http://schemas.openxmlformats.org/officeDocument/2006/relationships/image" Target="../media/image318.wmf" /><Relationship Id="rId26" Type="http://schemas.openxmlformats.org/officeDocument/2006/relationships/oleObject" Target="../embeddings/oleObject360.bin" TargetMode="Internal" /><Relationship Id="rId27" Type="http://schemas.openxmlformats.org/officeDocument/2006/relationships/image" Target="../media/image319.wmf" /><Relationship Id="rId28" Type="http://schemas.openxmlformats.org/officeDocument/2006/relationships/oleObject" Target="../embeddings/oleObject361.bin" TargetMode="Internal" /><Relationship Id="rId29" Type="http://schemas.openxmlformats.org/officeDocument/2006/relationships/image" Target="../media/image320.wmf" /><Relationship Id="rId3" Type="http://schemas.openxmlformats.org/officeDocument/2006/relationships/image" Target="../media/image310.wmf" /><Relationship Id="rId30" Type="http://schemas.openxmlformats.org/officeDocument/2006/relationships/oleObject" Target="../embeddings/oleObject362.bin" TargetMode="Internal" /><Relationship Id="rId31" Type="http://schemas.openxmlformats.org/officeDocument/2006/relationships/image" Target="../media/image321.wmf" /><Relationship Id="rId32" Type="http://schemas.openxmlformats.org/officeDocument/2006/relationships/oleObject" Target="../embeddings/oleObject363.bin" TargetMode="Internal" /><Relationship Id="rId33" Type="http://schemas.openxmlformats.org/officeDocument/2006/relationships/image" Target="../media/image322.wmf" /><Relationship Id="rId34" Type="http://schemas.openxmlformats.org/officeDocument/2006/relationships/oleObject" Target="../embeddings/oleObject364.bin" TargetMode="Internal" /><Relationship Id="rId35" Type="http://schemas.openxmlformats.org/officeDocument/2006/relationships/oleObject" Target="../embeddings/oleObject365.bin" TargetMode="Internal" /><Relationship Id="rId36" Type="http://schemas.openxmlformats.org/officeDocument/2006/relationships/oleObject" Target="../embeddings/oleObject366.bin" TargetMode="Internal" /><Relationship Id="rId37" Type="http://schemas.openxmlformats.org/officeDocument/2006/relationships/image" Target="../media/image323.wmf" /><Relationship Id="rId38" Type="http://schemas.openxmlformats.org/officeDocument/2006/relationships/oleObject" Target="../embeddings/oleObject367.bin" TargetMode="Internal" /><Relationship Id="rId39" Type="http://schemas.openxmlformats.org/officeDocument/2006/relationships/image" Target="../media/image324.wmf" /><Relationship Id="rId4" Type="http://schemas.openxmlformats.org/officeDocument/2006/relationships/oleObject" Target="../embeddings/oleObject349.bin" TargetMode="Internal" /><Relationship Id="rId40" Type="http://schemas.openxmlformats.org/officeDocument/2006/relationships/oleObject" Target="../embeddings/oleObject368.bin" TargetMode="Internal" /><Relationship Id="rId41" Type="http://schemas.openxmlformats.org/officeDocument/2006/relationships/image" Target="../media/image325.wmf" /><Relationship Id="rId42" Type="http://schemas.openxmlformats.org/officeDocument/2006/relationships/oleObject" Target="../embeddings/oleObject369.bin" TargetMode="Internal" /><Relationship Id="rId43" Type="http://schemas.openxmlformats.org/officeDocument/2006/relationships/image" Target="../media/image326.wmf" /><Relationship Id="rId44" Type="http://schemas.openxmlformats.org/officeDocument/2006/relationships/oleObject" Target="../embeddings/oleObject370.bin" TargetMode="Internal" /><Relationship Id="rId45" Type="http://schemas.openxmlformats.org/officeDocument/2006/relationships/image" Target="../media/image327.wmf" /><Relationship Id="rId46" Type="http://schemas.openxmlformats.org/officeDocument/2006/relationships/oleObject" Target="../embeddings/oleObject371.bin" TargetMode="Internal" /><Relationship Id="rId47" Type="http://schemas.openxmlformats.org/officeDocument/2006/relationships/image" Target="../media/image328.wmf" /><Relationship Id="rId48" Type="http://schemas.openxmlformats.org/officeDocument/2006/relationships/oleObject" Target="../embeddings/oleObject372.bin" TargetMode="Internal" /><Relationship Id="rId49" Type="http://schemas.openxmlformats.org/officeDocument/2006/relationships/image" Target="../media/image329.wmf" /><Relationship Id="rId5" Type="http://schemas.openxmlformats.org/officeDocument/2006/relationships/image" Target="../media/image311.wmf" /><Relationship Id="rId50" Type="http://schemas.openxmlformats.org/officeDocument/2006/relationships/vmlDrawing" Target="../drawings/vmlDrawing83.vml" /><Relationship Id="rId6" Type="http://schemas.openxmlformats.org/officeDocument/2006/relationships/oleObject" Target="../embeddings/oleObject350.bin" TargetMode="Internal" /><Relationship Id="rId7" Type="http://schemas.openxmlformats.org/officeDocument/2006/relationships/image" Target="../media/image312.wmf" /><Relationship Id="rId8" Type="http://schemas.openxmlformats.org/officeDocument/2006/relationships/oleObject" Target="../embeddings/oleObject351.bin" TargetMode="Internal" /><Relationship Id="rId9" Type="http://schemas.openxmlformats.org/officeDocument/2006/relationships/image" Target="../media/image313.wmf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377.bin" TargetMode="Internal" /><Relationship Id="rId11" Type="http://schemas.openxmlformats.org/officeDocument/2006/relationships/image" Target="../media/image332.wmf" /><Relationship Id="rId12" Type="http://schemas.openxmlformats.org/officeDocument/2006/relationships/oleObject" Target="../embeddings/oleObject378.bin" TargetMode="Internal" /><Relationship Id="rId13" Type="http://schemas.openxmlformats.org/officeDocument/2006/relationships/image" Target="../media/image333.wmf" /><Relationship Id="rId14" Type="http://schemas.openxmlformats.org/officeDocument/2006/relationships/oleObject" Target="../embeddings/oleObject379.bin" TargetMode="Internal" /><Relationship Id="rId15" Type="http://schemas.openxmlformats.org/officeDocument/2006/relationships/image" Target="../media/image334.wmf" /><Relationship Id="rId16" Type="http://schemas.openxmlformats.org/officeDocument/2006/relationships/oleObject" Target="../embeddings/oleObject380.bin" TargetMode="Internal" /><Relationship Id="rId17" Type="http://schemas.openxmlformats.org/officeDocument/2006/relationships/image" Target="../media/image335.wmf" /><Relationship Id="rId18" Type="http://schemas.openxmlformats.org/officeDocument/2006/relationships/oleObject" Target="../embeddings/oleObject381.bin" TargetMode="Internal" /><Relationship Id="rId19" Type="http://schemas.openxmlformats.org/officeDocument/2006/relationships/image" Target="../media/image336.wmf" /><Relationship Id="rId2" Type="http://schemas.openxmlformats.org/officeDocument/2006/relationships/oleObject" Target="../embeddings/oleObject373.bin" TargetMode="Internal" /><Relationship Id="rId20" Type="http://schemas.openxmlformats.org/officeDocument/2006/relationships/oleObject" Target="../embeddings/oleObject382.bin" TargetMode="Internal" /><Relationship Id="rId21" Type="http://schemas.openxmlformats.org/officeDocument/2006/relationships/image" Target="../media/image337.wmf" /><Relationship Id="rId22" Type="http://schemas.openxmlformats.org/officeDocument/2006/relationships/oleObject" Target="../embeddings/oleObject383.bin" TargetMode="Internal" /><Relationship Id="rId23" Type="http://schemas.openxmlformats.org/officeDocument/2006/relationships/image" Target="../media/image338.wmf" /><Relationship Id="rId24" Type="http://schemas.openxmlformats.org/officeDocument/2006/relationships/oleObject" Target="../embeddings/oleObject384.bin" TargetMode="Internal" /><Relationship Id="rId25" Type="http://schemas.openxmlformats.org/officeDocument/2006/relationships/image" Target="../media/image339.wmf" /><Relationship Id="rId26" Type="http://schemas.openxmlformats.org/officeDocument/2006/relationships/oleObject" Target="../embeddings/oleObject385.bin" TargetMode="Internal" /><Relationship Id="rId27" Type="http://schemas.openxmlformats.org/officeDocument/2006/relationships/image" Target="../media/image340.wmf" /><Relationship Id="rId28" Type="http://schemas.openxmlformats.org/officeDocument/2006/relationships/oleObject" Target="../embeddings/oleObject386.bin" TargetMode="Internal" /><Relationship Id="rId29" Type="http://schemas.openxmlformats.org/officeDocument/2006/relationships/image" Target="../media/image341.wmf" /><Relationship Id="rId3" Type="http://schemas.openxmlformats.org/officeDocument/2006/relationships/image" Target="../media/image330.wmf" /><Relationship Id="rId30" Type="http://schemas.openxmlformats.org/officeDocument/2006/relationships/oleObject" Target="../embeddings/oleObject387.bin" TargetMode="Internal" /><Relationship Id="rId31" Type="http://schemas.openxmlformats.org/officeDocument/2006/relationships/image" Target="../media/image342.wmf" /><Relationship Id="rId32" Type="http://schemas.openxmlformats.org/officeDocument/2006/relationships/oleObject" Target="../embeddings/oleObject388.bin" TargetMode="Internal" /><Relationship Id="rId33" Type="http://schemas.openxmlformats.org/officeDocument/2006/relationships/image" Target="../media/image343.wmf" /><Relationship Id="rId34" Type="http://schemas.openxmlformats.org/officeDocument/2006/relationships/oleObject" Target="../embeddings/oleObject389.bin" TargetMode="Internal" /><Relationship Id="rId35" Type="http://schemas.openxmlformats.org/officeDocument/2006/relationships/image" Target="../media/image344.wmf" /><Relationship Id="rId36" Type="http://schemas.openxmlformats.org/officeDocument/2006/relationships/oleObject" Target="../embeddings/oleObject390.bin" TargetMode="Internal" /><Relationship Id="rId37" Type="http://schemas.openxmlformats.org/officeDocument/2006/relationships/image" Target="../media/image345.wmf" /><Relationship Id="rId38" Type="http://schemas.openxmlformats.org/officeDocument/2006/relationships/oleObject" Target="../embeddings/oleObject391.bin" TargetMode="Internal" /><Relationship Id="rId39" Type="http://schemas.openxmlformats.org/officeDocument/2006/relationships/image" Target="../media/image346.wmf" /><Relationship Id="rId4" Type="http://schemas.openxmlformats.org/officeDocument/2006/relationships/oleObject" Target="../embeddings/oleObject374.bin" TargetMode="Internal" /><Relationship Id="rId40" Type="http://schemas.openxmlformats.org/officeDocument/2006/relationships/oleObject" Target="../embeddings/oleObject392.bin" TargetMode="Internal" /><Relationship Id="rId41" Type="http://schemas.openxmlformats.org/officeDocument/2006/relationships/image" Target="../media/image347.wmf" /><Relationship Id="rId42" Type="http://schemas.openxmlformats.org/officeDocument/2006/relationships/oleObject" Target="../embeddings/oleObject393.bin" TargetMode="Internal" /><Relationship Id="rId43" Type="http://schemas.openxmlformats.org/officeDocument/2006/relationships/image" Target="../media/image348.wmf" /><Relationship Id="rId44" Type="http://schemas.openxmlformats.org/officeDocument/2006/relationships/oleObject" Target="../embeddings/oleObject394.bin" TargetMode="Internal" /><Relationship Id="rId45" Type="http://schemas.openxmlformats.org/officeDocument/2006/relationships/image" Target="../media/image349.wmf" /><Relationship Id="rId46" Type="http://schemas.openxmlformats.org/officeDocument/2006/relationships/oleObject" Target="../embeddings/oleObject395.bin" TargetMode="Internal" /><Relationship Id="rId47" Type="http://schemas.openxmlformats.org/officeDocument/2006/relationships/image" Target="../media/image350.wmf" /><Relationship Id="rId48" Type="http://schemas.openxmlformats.org/officeDocument/2006/relationships/oleObject" Target="../embeddings/oleObject396.bin" TargetMode="Internal" /><Relationship Id="rId49" Type="http://schemas.openxmlformats.org/officeDocument/2006/relationships/image" Target="../media/image351.wmf" /><Relationship Id="rId5" Type="http://schemas.openxmlformats.org/officeDocument/2006/relationships/image" Target="../media/image292.wmf" /><Relationship Id="rId50" Type="http://schemas.openxmlformats.org/officeDocument/2006/relationships/oleObject" Target="../embeddings/oleObject397.bin" TargetMode="Internal" /><Relationship Id="rId51" Type="http://schemas.openxmlformats.org/officeDocument/2006/relationships/image" Target="../media/image352.wmf" /><Relationship Id="rId52" Type="http://schemas.openxmlformats.org/officeDocument/2006/relationships/oleObject" Target="../embeddings/oleObject398.bin" TargetMode="Internal" /><Relationship Id="rId53" Type="http://schemas.openxmlformats.org/officeDocument/2006/relationships/image" Target="../media/image353.wmf" /><Relationship Id="rId54" Type="http://schemas.openxmlformats.org/officeDocument/2006/relationships/vmlDrawing" Target="../drawings/vmlDrawing84.vml" /><Relationship Id="rId6" Type="http://schemas.openxmlformats.org/officeDocument/2006/relationships/oleObject" Target="../embeddings/oleObject375.bin" TargetMode="Internal" /><Relationship Id="rId7" Type="http://schemas.openxmlformats.org/officeDocument/2006/relationships/image" Target="../media/image309.wmf" /><Relationship Id="rId8" Type="http://schemas.openxmlformats.org/officeDocument/2006/relationships/oleObject" Target="../embeddings/oleObject376.bin" TargetMode="Internal" /><Relationship Id="rId9" Type="http://schemas.openxmlformats.org/officeDocument/2006/relationships/image" Target="../media/image331.wmf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10" Type="http://schemas.openxmlformats.org/officeDocument/2006/relationships/oleObject" Target="../embeddings/oleObject403.bin" TargetMode="Internal" /><Relationship Id="rId11" Type="http://schemas.openxmlformats.org/officeDocument/2006/relationships/image" Target="../media/image203.wmf" /><Relationship Id="rId12" Type="http://schemas.openxmlformats.org/officeDocument/2006/relationships/oleObject" Target="../embeddings/oleObject404.bin" TargetMode="Internal" /><Relationship Id="rId13" Type="http://schemas.openxmlformats.org/officeDocument/2006/relationships/image" Target="../media/image356.wmf" /><Relationship Id="rId14" Type="http://schemas.openxmlformats.org/officeDocument/2006/relationships/oleObject" Target="../embeddings/oleObject405.bin" TargetMode="Internal" /><Relationship Id="rId15" Type="http://schemas.openxmlformats.org/officeDocument/2006/relationships/image" Target="../media/image357.wmf" /><Relationship Id="rId16" Type="http://schemas.openxmlformats.org/officeDocument/2006/relationships/oleObject" Target="../embeddings/oleObject406.bin" TargetMode="Internal" /><Relationship Id="rId17" Type="http://schemas.openxmlformats.org/officeDocument/2006/relationships/image" Target="../media/image204.wmf" /><Relationship Id="rId18" Type="http://schemas.openxmlformats.org/officeDocument/2006/relationships/oleObject" Target="../embeddings/oleObject407.bin" TargetMode="Internal" /><Relationship Id="rId19" Type="http://schemas.openxmlformats.org/officeDocument/2006/relationships/image" Target="../media/image358.wmf" /><Relationship Id="rId2" Type="http://schemas.openxmlformats.org/officeDocument/2006/relationships/oleObject" Target="../embeddings/oleObject399.bin" TargetMode="Internal" /><Relationship Id="rId20" Type="http://schemas.openxmlformats.org/officeDocument/2006/relationships/oleObject" Target="../embeddings/oleObject408.bin" TargetMode="Internal" /><Relationship Id="rId21" Type="http://schemas.openxmlformats.org/officeDocument/2006/relationships/image" Target="../media/image359.wmf" /><Relationship Id="rId22" Type="http://schemas.openxmlformats.org/officeDocument/2006/relationships/oleObject" Target="../embeddings/oleObject409.bin" TargetMode="Internal" /><Relationship Id="rId23" Type="http://schemas.openxmlformats.org/officeDocument/2006/relationships/image" Target="../media/image360.wmf" /><Relationship Id="rId24" Type="http://schemas.openxmlformats.org/officeDocument/2006/relationships/oleObject" Target="../embeddings/oleObject410.bin" TargetMode="Internal" /><Relationship Id="rId25" Type="http://schemas.openxmlformats.org/officeDocument/2006/relationships/image" Target="../media/image361.wmf" /><Relationship Id="rId26" Type="http://schemas.openxmlformats.org/officeDocument/2006/relationships/oleObject" Target="../embeddings/oleObject411.bin" TargetMode="Internal" /><Relationship Id="rId27" Type="http://schemas.openxmlformats.org/officeDocument/2006/relationships/image" Target="../media/image362.wmf" /><Relationship Id="rId28" Type="http://schemas.openxmlformats.org/officeDocument/2006/relationships/vmlDrawing" Target="../drawings/vmlDrawing85.vml" /><Relationship Id="rId3" Type="http://schemas.openxmlformats.org/officeDocument/2006/relationships/image" Target="../media/image354.wmf" /><Relationship Id="rId4" Type="http://schemas.openxmlformats.org/officeDocument/2006/relationships/oleObject" Target="../embeddings/oleObject400.bin" TargetMode="Internal" /><Relationship Id="rId5" Type="http://schemas.openxmlformats.org/officeDocument/2006/relationships/image" Target="../media/image292.wmf" /><Relationship Id="rId6" Type="http://schemas.openxmlformats.org/officeDocument/2006/relationships/oleObject" Target="../embeddings/oleObject401.bin" TargetMode="Internal" /><Relationship Id="rId7" Type="http://schemas.openxmlformats.org/officeDocument/2006/relationships/image" Target="../media/image309.wmf" /><Relationship Id="rId8" Type="http://schemas.openxmlformats.org/officeDocument/2006/relationships/oleObject" Target="../embeddings/oleObject402.bin" TargetMode="Internal" /><Relationship Id="rId9" Type="http://schemas.openxmlformats.org/officeDocument/2006/relationships/image" Target="../media/image355.wmf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10" Type="http://schemas.openxmlformats.org/officeDocument/2006/relationships/vmlDrawing" Target="../drawings/vmlDrawing86.vml" /><Relationship Id="rId2" Type="http://schemas.openxmlformats.org/officeDocument/2006/relationships/oleObject" Target="../embeddings/oleObject412.bin" TargetMode="Internal" /><Relationship Id="rId3" Type="http://schemas.openxmlformats.org/officeDocument/2006/relationships/image" Target="../media/image363.wmf" /><Relationship Id="rId4" Type="http://schemas.openxmlformats.org/officeDocument/2006/relationships/oleObject" Target="../embeddings/oleObject413.bin" TargetMode="Interna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414.bin" TargetMode="Internal" /><Relationship Id="rId7" Type="http://schemas.openxmlformats.org/officeDocument/2006/relationships/image" Target="../media/image364.wmf" /><Relationship Id="rId8" Type="http://schemas.openxmlformats.org/officeDocument/2006/relationships/oleObject" Target="../embeddings/oleObject415.bin" TargetMode="Internal" /><Relationship Id="rId9" Type="http://schemas.openxmlformats.org/officeDocument/2006/relationships/image" Target="../media/image365.wmf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10" Type="http://schemas.openxmlformats.org/officeDocument/2006/relationships/oleObject" Target="../embeddings/oleObject420.bin" TargetMode="Internal" /><Relationship Id="rId11" Type="http://schemas.openxmlformats.org/officeDocument/2006/relationships/image" Target="../media/image370.wmf" /><Relationship Id="rId12" Type="http://schemas.openxmlformats.org/officeDocument/2006/relationships/oleObject" Target="../embeddings/oleObject421.bin" TargetMode="Internal" /><Relationship Id="rId13" Type="http://schemas.openxmlformats.org/officeDocument/2006/relationships/image" Target="../media/image371.wmf" /><Relationship Id="rId14" Type="http://schemas.openxmlformats.org/officeDocument/2006/relationships/vmlDrawing" Target="../drawings/vmlDrawing87.vml" /><Relationship Id="rId2" Type="http://schemas.openxmlformats.org/officeDocument/2006/relationships/oleObject" Target="../embeddings/oleObject416.bin" TargetMode="Internal" /><Relationship Id="rId3" Type="http://schemas.openxmlformats.org/officeDocument/2006/relationships/image" Target="../media/image366.wmf" /><Relationship Id="rId4" Type="http://schemas.openxmlformats.org/officeDocument/2006/relationships/oleObject" Target="../embeddings/oleObject417.bin" TargetMode="Internal" /><Relationship Id="rId5" Type="http://schemas.openxmlformats.org/officeDocument/2006/relationships/image" Target="../media/image367.wmf" /><Relationship Id="rId6" Type="http://schemas.openxmlformats.org/officeDocument/2006/relationships/oleObject" Target="../embeddings/oleObject418.bin" TargetMode="Internal" /><Relationship Id="rId7" Type="http://schemas.openxmlformats.org/officeDocument/2006/relationships/image" Target="../media/image368.wmf" /><Relationship Id="rId8" Type="http://schemas.openxmlformats.org/officeDocument/2006/relationships/oleObject" Target="../embeddings/oleObject419.bin" TargetMode="Internal" /><Relationship Id="rId9" Type="http://schemas.openxmlformats.org/officeDocument/2006/relationships/image" Target="../media/image369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oleObject" Target="../embeddings/oleObject30.bin" TargetMode="Internal" /><Relationship Id="rId11" Type="http://schemas.openxmlformats.org/officeDocument/2006/relationships/image" Target="../media/image21.wmf" /><Relationship Id="rId12" Type="http://schemas.openxmlformats.org/officeDocument/2006/relationships/oleObject" Target="../embeddings/oleObject31.bin" TargetMode="Internal" /><Relationship Id="rId13" Type="http://schemas.openxmlformats.org/officeDocument/2006/relationships/image" Target="../media/image22.wmf" /><Relationship Id="rId14" Type="http://schemas.openxmlformats.org/officeDocument/2006/relationships/vmlDrawing" Target="../drawings/vmlDrawing8.v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17.wmf" /><Relationship Id="rId4" Type="http://schemas.openxmlformats.org/officeDocument/2006/relationships/oleObject" Target="../embeddings/oleObject27.bin" TargetMode="Internal" /><Relationship Id="rId5" Type="http://schemas.openxmlformats.org/officeDocument/2006/relationships/image" Target="../media/image18.wmf" /><Relationship Id="rId6" Type="http://schemas.openxmlformats.org/officeDocument/2006/relationships/oleObject" Target="../embeddings/oleObject28.bin" TargetMode="Internal" /><Relationship Id="rId7" Type="http://schemas.openxmlformats.org/officeDocument/2006/relationships/image" Target="../media/image19.wmf" /><Relationship Id="rId8" Type="http://schemas.openxmlformats.org/officeDocument/2006/relationships/oleObject" Target="../embeddings/oleObject29.bin" TargetMode="Internal" /><Relationship Id="rId9" Type="http://schemas.openxmlformats.org/officeDocument/2006/relationships/image" Target="../media/image20.wmf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10" Type="http://schemas.openxmlformats.org/officeDocument/2006/relationships/vmlDrawing" Target="../drawings/vmlDrawing88.vml" /><Relationship Id="rId2" Type="http://schemas.openxmlformats.org/officeDocument/2006/relationships/oleObject" Target="../embeddings/oleObject422.bin" TargetMode="Internal" /><Relationship Id="rId3" Type="http://schemas.openxmlformats.org/officeDocument/2006/relationships/image" Target="../media/image372.wmf" /><Relationship Id="rId4" Type="http://schemas.openxmlformats.org/officeDocument/2006/relationships/oleObject" Target="../embeddings/oleObject423.bin" TargetMode="Internal" /><Relationship Id="rId5" Type="http://schemas.openxmlformats.org/officeDocument/2006/relationships/image" Target="../media/image373.wmf" /><Relationship Id="rId6" Type="http://schemas.openxmlformats.org/officeDocument/2006/relationships/oleObject" Target="../embeddings/oleObject424.bin" TargetMode="Internal" /><Relationship Id="rId7" Type="http://schemas.openxmlformats.org/officeDocument/2006/relationships/image" Target="../media/image374.wmf" /><Relationship Id="rId8" Type="http://schemas.openxmlformats.org/officeDocument/2006/relationships/oleObject" Target="../embeddings/oleObject425.bin" TargetMode="Internal" /><Relationship Id="rId9" Type="http://schemas.openxmlformats.org/officeDocument/2006/relationships/image" Target="../media/image375.wmf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10" Type="http://schemas.openxmlformats.org/officeDocument/2006/relationships/vmlDrawing" Target="../drawings/vmlDrawing89.vml" /><Relationship Id="rId2" Type="http://schemas.openxmlformats.org/officeDocument/2006/relationships/oleObject" Target="../embeddings/oleObject426.bin" TargetMode="Internal" /><Relationship Id="rId3" Type="http://schemas.openxmlformats.org/officeDocument/2006/relationships/image" Target="../media/image368.wmf" /><Relationship Id="rId4" Type="http://schemas.openxmlformats.org/officeDocument/2006/relationships/oleObject" Target="../embeddings/oleObject427.bin" TargetMode="Internal" /><Relationship Id="rId5" Type="http://schemas.openxmlformats.org/officeDocument/2006/relationships/image" Target="../media/image376.wmf" /><Relationship Id="rId6" Type="http://schemas.openxmlformats.org/officeDocument/2006/relationships/oleObject" Target="../embeddings/oleObject428.bin" TargetMode="Internal" /><Relationship Id="rId7" Type="http://schemas.openxmlformats.org/officeDocument/2006/relationships/image" Target="../media/image377.wmf" /><Relationship Id="rId8" Type="http://schemas.openxmlformats.org/officeDocument/2006/relationships/oleObject" Target="../embeddings/oleObject429.bin" TargetMode="Internal" /><Relationship Id="rId9" Type="http://schemas.openxmlformats.org/officeDocument/2006/relationships/image" Target="../media/image378.wmf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oleObject" Target="../embeddings/oleObject430.bin" TargetMode="Internal" /><Relationship Id="rId3" Type="http://schemas.openxmlformats.org/officeDocument/2006/relationships/image" Target="../media/image379.wmf" /><Relationship Id="rId4" Type="http://schemas.openxmlformats.org/officeDocument/2006/relationships/vmlDrawing" Target="../drawings/vmlDrawing90.vml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oleObject" Target="../embeddings/oleObject431.bin" TargetMode="Internal" /><Relationship Id="rId3" Type="http://schemas.openxmlformats.org/officeDocument/2006/relationships/image" Target="../media/image380.wmf" /><Relationship Id="rId4" Type="http://schemas.openxmlformats.org/officeDocument/2006/relationships/vmlDrawing" Target="../drawings/vmlDrawing91.v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oleObject" Target="../embeddings/oleObject432.bin" TargetMode="Internal" /><Relationship Id="rId3" Type="http://schemas.openxmlformats.org/officeDocument/2006/relationships/image" Target="../media/image381.wmf" /><Relationship Id="rId4" Type="http://schemas.openxmlformats.org/officeDocument/2006/relationships/vmlDrawing" Target="../drawings/vmlDrawing92.vml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oleObject" Target="../embeddings/oleObject433.bin" TargetMode="Internal" /><Relationship Id="rId3" Type="http://schemas.openxmlformats.org/officeDocument/2006/relationships/image" Target="../media/image382.wmf" /><Relationship Id="rId4" Type="http://schemas.openxmlformats.org/officeDocument/2006/relationships/oleObject" Target="../embeddings/oleObject434.bin" TargetMode="Internal" /><Relationship Id="rId5" Type="http://schemas.openxmlformats.org/officeDocument/2006/relationships/image" Target="../media/image383.wmf" /><Relationship Id="rId6" Type="http://schemas.openxmlformats.org/officeDocument/2006/relationships/oleObject" Target="../embeddings/oleObject435.bin" TargetMode="Internal" /><Relationship Id="rId7" Type="http://schemas.openxmlformats.org/officeDocument/2006/relationships/image" Target="../media/image384.wmf" /><Relationship Id="rId8" Type="http://schemas.openxmlformats.org/officeDocument/2006/relationships/vmlDrawing" Target="../drawings/vmlDrawing93.vml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oleObject" Target="../embeddings/oleObject436.bin" TargetMode="Internal" /><Relationship Id="rId3" Type="http://schemas.openxmlformats.org/officeDocument/2006/relationships/image" Target="../media/image385.wmf" /><Relationship Id="rId4" Type="http://schemas.openxmlformats.org/officeDocument/2006/relationships/oleObject" Target="../embeddings/oleObject437.bin" TargetMode="Internal" /><Relationship Id="rId5" Type="http://schemas.openxmlformats.org/officeDocument/2006/relationships/image" Target="../media/image386.wmf" /><Relationship Id="rId6" Type="http://schemas.openxmlformats.org/officeDocument/2006/relationships/vmlDrawing" Target="../drawings/vmlDrawing94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6" name="Object 2" title=""/>
          <p:cNvGraphicFramePr>
            <a:graphicFrameLocks noChangeAspect="1"/>
          </p:cNvGraphicFramePr>
          <p:nvPr/>
        </p:nvGraphicFramePr>
        <p:xfrm>
          <a:off x="785813" y="89535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8953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 title=""/>
          <p:cNvSpPr/>
          <p:nvPr/>
        </p:nvSpPr>
        <p:spPr>
          <a:xfrm>
            <a:off x="2514600" y="2286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第七章 假设检验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28" name="Text Box 4" title=""/>
          <p:cNvSpPr txBox="1"/>
          <p:nvPr/>
        </p:nvSpPr>
        <p:spPr>
          <a:xfrm>
            <a:off x="1981200" y="1341438"/>
            <a:ext cx="6119813" cy="49704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kumimoji="1" lang="zh-CN" altLang="en-US" sz="3200" b="1">
                <a:solidFill>
                  <a:srgbClr val="0066CC"/>
                </a:solidFill>
                <a:latin typeface="Tahoma" pitchFamily="34" charset="0"/>
              </a:rPr>
              <a:t>基本概念</a:t>
            </a:r>
            <a:endParaRPr kumimoji="1" lang="zh-CN" altLang="en-US" sz="3200" b="1">
              <a:solidFill>
                <a:srgbClr val="0066CC"/>
              </a:solidFill>
              <a:latin typeface="Tahoma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kumimoji="1" lang="zh-CN" altLang="en-US" sz="3200" b="1">
                <a:solidFill>
                  <a:srgbClr val="0066CC"/>
                </a:solidFill>
                <a:latin typeface="Tahoma" pitchFamily="34" charset="0"/>
              </a:rPr>
              <a:t>正态总体均值的假设检验</a:t>
            </a:r>
            <a:endParaRPr kumimoji="1" lang="zh-CN" altLang="en-US" sz="3200" b="1">
              <a:solidFill>
                <a:srgbClr val="0066CC"/>
              </a:solidFill>
              <a:latin typeface="Tahoma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kumimoji="1" lang="zh-CN" altLang="en-US" sz="3200" b="1">
                <a:solidFill>
                  <a:srgbClr val="0066CC"/>
                </a:solidFill>
                <a:latin typeface="Tahoma" pitchFamily="34" charset="0"/>
              </a:rPr>
              <a:t>正态总体方差的假设检验</a:t>
            </a:r>
            <a:endParaRPr kumimoji="1" lang="zh-CN" altLang="en-US" sz="3200" b="1">
              <a:solidFill>
                <a:srgbClr val="0066CC"/>
              </a:solidFill>
              <a:latin typeface="Tahoma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kumimoji="1" lang="zh-CN" altLang="en-US" sz="3200" b="1">
                <a:solidFill>
                  <a:srgbClr val="0066CC"/>
                </a:solidFill>
                <a:latin typeface="Tahoma" pitchFamily="34" charset="0"/>
              </a:rPr>
              <a:t>置信区间与假设检验之间的关系</a:t>
            </a:r>
            <a:endParaRPr kumimoji="1" lang="zh-CN" altLang="en-US" sz="3200" b="1">
              <a:solidFill>
                <a:srgbClr val="0066CC"/>
              </a:solidFill>
              <a:latin typeface="Tahoma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kumimoji="1" lang="zh-CN" altLang="en-US" sz="3200" b="1">
                <a:solidFill>
                  <a:srgbClr val="0066CC"/>
                </a:solidFill>
                <a:latin typeface="Tahoma" pitchFamily="34" charset="0"/>
              </a:rPr>
              <a:t>样本容量的选取</a:t>
            </a:r>
            <a:endParaRPr kumimoji="1" lang="zh-CN" altLang="en-US" sz="3200" b="1">
              <a:solidFill>
                <a:srgbClr val="0066CC"/>
              </a:solidFill>
              <a:latin typeface="Tahoma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kumimoji="1" lang="zh-CN" altLang="en-US" sz="3200" b="1">
                <a:solidFill>
                  <a:srgbClr val="0066CC"/>
                </a:solidFill>
                <a:latin typeface="Tahoma" pitchFamily="34" charset="0"/>
              </a:rPr>
              <a:t>分布拟合检验</a:t>
            </a:r>
            <a:endParaRPr kumimoji="1" lang="zh-CN" altLang="en-US" sz="3200" b="1">
              <a:solidFill>
                <a:srgbClr val="0066CC"/>
              </a:solidFill>
              <a:latin typeface="Tahoma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har char="•"/>
            </a:pPr>
            <a:r>
              <a:rPr kumimoji="1" lang="zh-CN" altLang="en-US" sz="3200" b="1">
                <a:solidFill>
                  <a:srgbClr val="0066CC"/>
                </a:solidFill>
                <a:latin typeface="Tahoma" pitchFamily="34" charset="0"/>
              </a:rPr>
              <a:t>秩和检验</a:t>
            </a:r>
            <a:endParaRPr kumimoji="1" lang="zh-CN" altLang="en-US" sz="3200" b="1">
              <a:solidFill>
                <a:srgbClr val="0066CC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22" name="Text Box 2" title=""/>
          <p:cNvSpPr txBox="1"/>
          <p:nvPr/>
        </p:nvSpPr>
        <p:spPr>
          <a:xfrm>
            <a:off x="762000" y="741363"/>
            <a:ext cx="7924800" cy="1117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由于要检验的假设涉及总体均值</a:t>
            </a:r>
            <a:r>
              <a:rPr kumimoji="1" lang="en-US" altLang="zh-CN" sz="2800" b="1">
                <a:latin typeface="Times New Roman" panose="02020603050405020304" pitchFamily="18" charset="0"/>
                <a:sym typeface="Math1" pitchFamily="2" charset="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sym typeface="Math1" pitchFamily="2" charset="2"/>
              </a:rPr>
              <a:t>故可借助于样本均值来判断</a:t>
            </a:r>
            <a:r>
              <a:rPr kumimoji="1" lang="en-US" altLang="zh-CN" sz="2800" b="1">
                <a:latin typeface="Times New Roman" panose="02020603050405020304" pitchFamily="18" charset="0"/>
                <a:sym typeface="Math1" pitchFamily="2" charset="2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9218" name="Object 3" title=""/>
          <p:cNvGraphicFramePr>
            <a:graphicFrameLocks noChangeAspect="1"/>
          </p:cNvGraphicFramePr>
          <p:nvPr/>
        </p:nvGraphicFramePr>
        <p:xfrm>
          <a:off x="914400" y="1974850"/>
          <a:ext cx="42672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Equation" r:id="rId2" imgW="4267200" imgH="431800" progId="Equation.3">
                  <p:embed/>
                </p:oleObj>
              </mc:Choice>
              <mc:Fallback>
                <p:oleObj name="Equation" r:id="rId2" imgW="42672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974850"/>
                        <a:ext cx="426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 title=""/>
          <p:cNvGraphicFramePr>
            <a:graphicFrameLocks noChangeAspect="1"/>
          </p:cNvGraphicFramePr>
          <p:nvPr/>
        </p:nvGraphicFramePr>
        <p:xfrm>
          <a:off x="914400" y="2632075"/>
          <a:ext cx="5969000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Equation" r:id="rId4" imgW="5969000" imgH="444500" progId="Equation.3">
                  <p:embed/>
                </p:oleObj>
              </mc:Choice>
              <mc:Fallback>
                <p:oleObj name="Equation" r:id="rId4" imgW="5969000" imgH="444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632075"/>
                        <a:ext cx="596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 title=""/>
          <p:cNvGraphicFramePr>
            <a:graphicFrameLocks noChangeAspect="1"/>
          </p:cNvGraphicFramePr>
          <p:nvPr/>
        </p:nvGraphicFramePr>
        <p:xfrm>
          <a:off x="914400" y="3165475"/>
          <a:ext cx="4584700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Equation" r:id="rId6" imgW="4584700" imgH="850900" progId="Equation.3">
                  <p:embed/>
                </p:oleObj>
              </mc:Choice>
              <mc:Fallback>
                <p:oleObj name="Equation" r:id="rId6" imgW="4584700" imgH="850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165475"/>
                        <a:ext cx="458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 title=""/>
          <p:cNvGraphicFramePr>
            <a:graphicFrameLocks noChangeAspect="1"/>
          </p:cNvGraphicFramePr>
          <p:nvPr/>
        </p:nvGraphicFramePr>
        <p:xfrm>
          <a:off x="806450" y="4032250"/>
          <a:ext cx="8280400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公式" r:id="rId8" imgW="8280400" imgH="863600" progId="Equation.3">
                  <p:embed/>
                </p:oleObj>
              </mc:Choice>
              <mc:Fallback>
                <p:oleObj name="公式" r:id="rId8" imgW="8280400" imgH="863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6450" y="4032250"/>
                        <a:ext cx="8280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 title=""/>
          <p:cNvSpPr txBox="1"/>
          <p:nvPr/>
        </p:nvSpPr>
        <p:spPr>
          <a:xfrm>
            <a:off x="796925" y="5043488"/>
            <a:ext cx="7315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于是可以选定一个适当的正数</a:t>
            </a:r>
            <a:r>
              <a:rPr kumimoji="1" lang="en-US" altLang="zh-CN" sz="2800" b="1" i="1">
                <a:latin typeface="Times New Roman" panose="02020603050405020304" pitchFamily="18" charset="0"/>
                <a:ea typeface="Times New Roman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endParaRPr kumimoji="1" lang="en-US" altLang="zh-CN" sz="28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Object 2" title=""/>
          <p:cNvGraphicFramePr>
            <a:graphicFrameLocks noChangeAspect="1"/>
          </p:cNvGraphicFramePr>
          <p:nvPr/>
        </p:nvGraphicFramePr>
        <p:xfrm>
          <a:off x="914400" y="914400"/>
          <a:ext cx="6972300" cy="876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Equation" r:id="rId2" imgW="6972300" imgH="876300" progId="Equation.3">
                  <p:embed/>
                </p:oleObj>
              </mc:Choice>
              <mc:Fallback>
                <p:oleObj name="Equation" r:id="rId2" imgW="6972300" imgH="876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6972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 title=""/>
          <p:cNvGraphicFramePr>
            <a:graphicFrameLocks noChangeAspect="1"/>
          </p:cNvGraphicFramePr>
          <p:nvPr/>
        </p:nvGraphicFramePr>
        <p:xfrm>
          <a:off x="914400" y="1943100"/>
          <a:ext cx="7835900" cy="876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Equation" r:id="rId4" imgW="7835900" imgH="876300" progId="Equation.3">
                  <p:embed/>
                </p:oleObj>
              </mc:Choice>
              <mc:Fallback>
                <p:oleObj name="Equation" r:id="rId4" imgW="7835900" imgH="876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943100"/>
                        <a:ext cx="7835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 title=""/>
          <p:cNvGraphicFramePr>
            <a:graphicFrameLocks noChangeAspect="1"/>
          </p:cNvGraphicFramePr>
          <p:nvPr/>
        </p:nvGraphicFramePr>
        <p:xfrm>
          <a:off x="1322388" y="2819400"/>
          <a:ext cx="5264150" cy="1060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公式" r:id="rId6" imgW="5264150" imgH="1060450" progId="Equation.3">
                  <p:embed/>
                </p:oleObj>
              </mc:Choice>
              <mc:Fallback>
                <p:oleObj name="公式" r:id="rId6" imgW="5264150" imgH="1060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2388" y="2819400"/>
                        <a:ext cx="52641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 title=""/>
          <p:cNvGraphicFramePr>
            <a:graphicFrameLocks noChangeAspect="1"/>
          </p:cNvGraphicFramePr>
          <p:nvPr/>
        </p:nvGraphicFramePr>
        <p:xfrm>
          <a:off x="971550" y="4581525"/>
          <a:ext cx="7896225" cy="1670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公式" r:id="rId8" imgW="7896225" imgH="1670050" progId="Equation.3">
                  <p:embed/>
                </p:oleObj>
              </mc:Choice>
              <mc:Fallback>
                <p:oleObj name="公式" r:id="rId8" imgW="7896225" imgH="1670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4581525"/>
                        <a:ext cx="789622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6" title=""/>
          <p:cNvSpPr txBox="1"/>
          <p:nvPr/>
        </p:nvSpPr>
        <p:spPr>
          <a:xfrm>
            <a:off x="900113" y="3860800"/>
            <a:ext cx="268446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kumimoji="1" lang="zh-CN" altLang="en-US" sz="2800" b="1">
                <a:latin typeface="Tahoma" pitchFamily="34" charset="0"/>
              </a:rPr>
              <a:t>根据</a:t>
            </a:r>
            <a:r>
              <a:rPr kumimoji="1" lang="zh-CN" altLang="en-US" sz="2800" b="1">
                <a:solidFill>
                  <a:srgbClr val="FF0000"/>
                </a:solidFill>
                <a:latin typeface="Tahoma" pitchFamily="34" charset="0"/>
              </a:rPr>
              <a:t>小概率原理</a:t>
            </a:r>
            <a:endParaRPr kumimoji="1" lang="zh-CN" altLang="en-US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248" name="AutoShape 7" title=""/>
          <p:cNvSpPr/>
          <p:nvPr/>
        </p:nvSpPr>
        <p:spPr>
          <a:xfrm>
            <a:off x="5940425" y="3644900"/>
            <a:ext cx="2520950" cy="898525"/>
          </a:xfrm>
          <a:prstGeom prst="wedgeRoundRectCallout">
            <a:avLst>
              <a:gd name="adj1" fmla="val -86333"/>
              <a:gd name="adj2" fmla="val -42931"/>
              <a:gd name="adj3" fmla="val 16667"/>
            </a:avLst>
          </a:prstGeom>
          <a:solidFill>
            <a:srgbClr val="00FF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algn="ctr" eaLnBrk="1" hangingPunct="1"/>
            <a:r>
              <a:rPr kumimoji="1" lang="zh-CN" altLang="en-US" sz="2800" b="1">
                <a:solidFill>
                  <a:srgbClr val="FF0000"/>
                </a:solidFill>
                <a:latin typeface="Tahoma" pitchFamily="34" charset="0"/>
              </a:rPr>
              <a:t>检验统计量</a:t>
            </a:r>
            <a:endParaRPr kumimoji="1" lang="zh-CN" altLang="en-US" sz="2800" b="1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0246" name="Object 8" title=""/>
          <p:cNvGraphicFramePr>
            <a:graphicFrameLocks noChangeAspect="1"/>
          </p:cNvGraphicFramePr>
          <p:nvPr/>
        </p:nvGraphicFramePr>
        <p:xfrm>
          <a:off x="3779838" y="5346700"/>
          <a:ext cx="3671887" cy="1525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公式" r:id="rId10" imgW="3671887" imgH="1525588" progId="Equation.3">
                  <p:embed/>
                </p:oleObj>
              </mc:Choice>
              <mc:Fallback>
                <p:oleObj name="公式" r:id="rId10" imgW="3671887" imgH="1525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9838" y="5346700"/>
                        <a:ext cx="3671887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70" name="Text Box 2" title=""/>
          <p:cNvSpPr txBox="1"/>
          <p:nvPr/>
        </p:nvSpPr>
        <p:spPr>
          <a:xfrm>
            <a:off x="633413" y="3924300"/>
            <a:ext cx="6019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由标准正态分布分位点的定义得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3" title=""/>
          <p:cNvGraphicFramePr>
            <a:graphicFrameLocks noChangeAspect="1"/>
          </p:cNvGraphicFramePr>
          <p:nvPr/>
        </p:nvGraphicFramePr>
        <p:xfrm>
          <a:off x="5832475" y="3929063"/>
          <a:ext cx="1566863" cy="601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公式" r:id="rId2" imgW="1566863" imgH="601662" progId="Equation.3">
                  <p:embed/>
                </p:oleObj>
              </mc:Choice>
              <mc:Fallback>
                <p:oleObj name="公式" r:id="rId2" imgW="1566863" imgH="601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32475" y="3929063"/>
                        <a:ext cx="1566863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 title=""/>
          <p:cNvGraphicFramePr>
            <a:graphicFrameLocks noChangeAspect="1"/>
          </p:cNvGraphicFramePr>
          <p:nvPr/>
        </p:nvGraphicFramePr>
        <p:xfrm>
          <a:off x="801688" y="4652963"/>
          <a:ext cx="7818437" cy="1046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公式" r:id="rId4" imgW="7818437" imgH="1046162" progId="Equation.3">
                  <p:embed/>
                </p:oleObj>
              </mc:Choice>
              <mc:Fallback>
                <p:oleObj name="公式" r:id="rId4" imgW="7818437" imgH="1046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688" y="4652963"/>
                        <a:ext cx="781843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 title=""/>
          <p:cNvGraphicFramePr>
            <a:graphicFrameLocks noChangeAspect="1"/>
          </p:cNvGraphicFramePr>
          <p:nvPr/>
        </p:nvGraphicFramePr>
        <p:xfrm>
          <a:off x="684213" y="549275"/>
          <a:ext cx="8064500" cy="1152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公式" r:id="rId6" imgW="8064500" imgH="1152525" progId="Equation.3">
                  <p:embed/>
                </p:oleObj>
              </mc:Choice>
              <mc:Fallback>
                <p:oleObj name="公式" r:id="rId6" imgW="8064500" imgH="1152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549275"/>
                        <a:ext cx="80645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 title=""/>
          <p:cNvGraphicFramePr>
            <a:graphicFrameLocks noChangeAspect="1"/>
          </p:cNvGraphicFramePr>
          <p:nvPr/>
        </p:nvGraphicFramePr>
        <p:xfrm>
          <a:off x="2555875" y="2047875"/>
          <a:ext cx="3671888" cy="152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公式" r:id="rId8" imgW="3671888" imgH="1524000" progId="Equation.3">
                  <p:embed/>
                </p:oleObj>
              </mc:Choice>
              <mc:Fallback>
                <p:oleObj name="公式" r:id="rId8" imgW="3671888" imgH="1524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5875" y="2047875"/>
                        <a:ext cx="36718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Object 2" title=""/>
          <p:cNvGraphicFramePr>
            <a:graphicFrameLocks noChangeAspect="1"/>
          </p:cNvGraphicFramePr>
          <p:nvPr/>
        </p:nvGraphicFramePr>
        <p:xfrm>
          <a:off x="879475" y="1550988"/>
          <a:ext cx="4191000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Equation" r:id="rId2" imgW="4191000" imgH="419100" progId="Equation.3">
                  <p:embed/>
                </p:oleObj>
              </mc:Choice>
              <mc:Fallback>
                <p:oleObj name="Equation" r:id="rId2" imgW="4191000" imgH="419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475" y="1550988"/>
                        <a:ext cx="419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 title=""/>
          <p:cNvGraphicFramePr>
            <a:graphicFrameLocks noChangeAspect="1"/>
          </p:cNvGraphicFramePr>
          <p:nvPr/>
        </p:nvGraphicFramePr>
        <p:xfrm>
          <a:off x="1022350" y="2235200"/>
          <a:ext cx="3975100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公式" r:id="rId4" imgW="3975100" imgH="571500" progId="Equation.3">
                  <p:embed/>
                </p:oleObj>
              </mc:Choice>
              <mc:Fallback>
                <p:oleObj name="公式" r:id="rId4" imgW="3975100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2350" y="2235200"/>
                        <a:ext cx="3975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 title=""/>
          <p:cNvGraphicFramePr>
            <a:graphicFrameLocks noChangeAspect="1"/>
          </p:cNvGraphicFramePr>
          <p:nvPr/>
        </p:nvGraphicFramePr>
        <p:xfrm>
          <a:off x="922338" y="3016250"/>
          <a:ext cx="3733800" cy="406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Equation" r:id="rId6" imgW="3733800" imgH="406400" progId="Equation.3">
                  <p:embed/>
                </p:oleObj>
              </mc:Choice>
              <mc:Fallback>
                <p:oleObj name="Equation" r:id="rId6" imgW="3733800" imgH="406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2338" y="3016250"/>
                        <a:ext cx="373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 title=""/>
          <p:cNvGraphicFramePr>
            <a:graphicFrameLocks noChangeAspect="1"/>
          </p:cNvGraphicFramePr>
          <p:nvPr/>
        </p:nvGraphicFramePr>
        <p:xfrm>
          <a:off x="914400" y="3798888"/>
          <a:ext cx="3683000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Equation" r:id="rId8" imgW="3683000" imgH="419100" progId="Equation.3">
                  <p:embed/>
                </p:oleObj>
              </mc:Choice>
              <mc:Fallback>
                <p:oleObj name="Equation" r:id="rId8" imgW="3683000" imgH="419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798888"/>
                        <a:ext cx="368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 title=""/>
          <p:cNvGraphicFramePr>
            <a:graphicFrameLocks noChangeAspect="1"/>
          </p:cNvGraphicFramePr>
          <p:nvPr/>
        </p:nvGraphicFramePr>
        <p:xfrm>
          <a:off x="4572000" y="3587750"/>
          <a:ext cx="3937000" cy="876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Equation" r:id="rId10" imgW="3937000" imgH="876300" progId="Equation.3">
                  <p:embed/>
                </p:oleObj>
              </mc:Choice>
              <mc:Fallback>
                <p:oleObj name="Equation" r:id="rId10" imgW="3937000" imgH="876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0" y="3587750"/>
                        <a:ext cx="3937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 title=""/>
          <p:cNvSpPr/>
          <p:nvPr/>
        </p:nvSpPr>
        <p:spPr>
          <a:xfrm>
            <a:off x="782638" y="4689475"/>
            <a:ext cx="6934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于是拒绝假设</a:t>
            </a:r>
            <a:r>
              <a:rPr kumimoji="1" lang="en-US" altLang="zh-CN" sz="2800" b="1" i="1">
                <a:latin typeface="Times New Roman" panose="02020603050405020304" pitchFamily="18" charset="0"/>
                <a:ea typeface="Times New Roman" pitchFamily="18" charset="0"/>
              </a:rPr>
              <a:t>H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认为包装机工作不正常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 baseline="-25000">
              <a:latin typeface="Times New Roman" panose="02020603050405020304" pitchFamily="18" charset="0"/>
            </a:endParaRPr>
          </a:p>
        </p:txBody>
      </p:sp>
      <p:pic>
        <p:nvPicPr>
          <p:cNvPr id="12296" name="Picture 8" descr="卡通人17" title=""/>
          <p:cNvPicPr>
            <a:picLocks noChangeAspect="1" noCrop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1438" y="1143000"/>
            <a:ext cx="1427162" cy="1905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7" name="Text Box 2" title=""/>
          <p:cNvSpPr txBox="1"/>
          <p:nvPr/>
        </p:nvSpPr>
        <p:spPr>
          <a:xfrm>
            <a:off x="735013" y="515938"/>
            <a:ext cx="262255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三、两类错误</a:t>
            </a:r>
            <a:endParaRPr lang="zh-CN" altLang="en-US" sz="3200" b="1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13318" name="Text Box 3" title=""/>
          <p:cNvSpPr txBox="1"/>
          <p:nvPr/>
        </p:nvSpPr>
        <p:spPr>
          <a:xfrm>
            <a:off x="950913" y="1236663"/>
            <a:ext cx="82423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2800" b="1">
                <a:ea typeface="黑体" pitchFamily="2" charset="-122"/>
              </a:rPr>
              <a:t>      </a:t>
            </a:r>
            <a:r>
              <a:rPr lang="zh-CN" altLang="en-US" sz="2800" b="1">
                <a:ea typeface="黑体" pitchFamily="2" charset="-122"/>
              </a:rPr>
              <a:t>检验的结果与真实情况可能吻合也可能不吻合，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因此检验是可能犯错误的。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13319" name="Text Box 4" title=""/>
          <p:cNvSpPr txBox="1"/>
          <p:nvPr/>
        </p:nvSpPr>
        <p:spPr>
          <a:xfrm>
            <a:off x="735013" y="2368550"/>
            <a:ext cx="2317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第一类错误：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13314" name="Object 5" title=""/>
          <p:cNvGraphicFramePr>
            <a:graphicFrameLocks noChangeAspect="1"/>
          </p:cNvGraphicFramePr>
          <p:nvPr/>
        </p:nvGraphicFramePr>
        <p:xfrm>
          <a:off x="1116013" y="2997200"/>
          <a:ext cx="7704137" cy="1181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公式" r:id="rId2" imgW="7704137" imgH="1181100" progId="Equation.3">
                  <p:embed/>
                </p:oleObj>
              </mc:Choice>
              <mc:Fallback>
                <p:oleObj name="公式" r:id="rId2" imgW="7704137" imgH="1181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013" y="2997200"/>
                        <a:ext cx="77041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 title=""/>
          <p:cNvGraphicFramePr>
            <a:graphicFrameLocks noChangeAspect="1"/>
          </p:cNvGraphicFramePr>
          <p:nvPr/>
        </p:nvGraphicFramePr>
        <p:xfrm>
          <a:off x="1289050" y="4149725"/>
          <a:ext cx="6996113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公式" r:id="rId4" imgW="6996113" imgH="547688" progId="Equation.3">
                  <p:embed/>
                </p:oleObj>
              </mc:Choice>
              <mc:Fallback>
                <p:oleObj name="公式" r:id="rId4" imgW="6996113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9050" y="4149725"/>
                        <a:ext cx="69961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7" title=""/>
          <p:cNvSpPr txBox="1"/>
          <p:nvPr/>
        </p:nvSpPr>
        <p:spPr>
          <a:xfrm>
            <a:off x="5867400" y="3644900"/>
            <a:ext cx="18732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拒真概率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13321" name="Text Box 8" title=""/>
          <p:cNvSpPr txBox="1"/>
          <p:nvPr/>
        </p:nvSpPr>
        <p:spPr>
          <a:xfrm>
            <a:off x="5992813" y="6111875"/>
            <a:ext cx="1841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endParaRPr lang="zh-CN" altLang="zh-CN"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13322" name="Text Box 9" title=""/>
          <p:cNvSpPr txBox="1"/>
          <p:nvPr/>
        </p:nvSpPr>
        <p:spPr>
          <a:xfrm>
            <a:off x="827088" y="4724400"/>
            <a:ext cx="2317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第二类错误：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13316" name="Object 10" title=""/>
          <p:cNvGraphicFramePr>
            <a:graphicFrameLocks noChangeAspect="1"/>
          </p:cNvGraphicFramePr>
          <p:nvPr/>
        </p:nvGraphicFramePr>
        <p:xfrm>
          <a:off x="1258888" y="5373688"/>
          <a:ext cx="7704137" cy="1181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公式" r:id="rId6" imgW="7704137" imgH="1181100" progId="Equation.3">
                  <p:embed/>
                </p:oleObj>
              </mc:Choice>
              <mc:Fallback>
                <p:oleObj name="公式" r:id="rId6" imgW="7704137" imgH="1181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5373688"/>
                        <a:ext cx="77041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19" grpId="0"/>
      <p:bldP spid="13320" grpId="0"/>
      <p:bldP spid="133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41" name="Group 28" title=""/>
          <p:cNvGraphicFramePr>
            <a:graphicFrameLocks noGrp="1"/>
          </p:cNvGraphicFramePr>
          <p:nvPr/>
        </p:nvGraphicFramePr>
        <p:xfrm>
          <a:off x="1042988" y="2708275"/>
          <a:ext cx="7302500" cy="2251710"/>
        </p:xfrm>
        <a:graphic>
          <a:graphicData uri="http://schemas.openxmlformats.org/drawingml/2006/table">
            <a:tbl>
              <a:tblPr/>
              <a:tblGrid>
                <a:gridCol w="2311400"/>
                <a:gridCol w="2311400"/>
                <a:gridCol w="2679700"/>
              </a:tblGrid>
              <a:tr h="180975">
                <a:tc rowSpan="2"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zh-CN" altLang="en-US" b="1"/>
                        <a:t>真实情况</a:t>
                      </a:r>
                      <a:endParaRPr lang="zh-CN" altLang="en-US" b="1"/>
                    </a:p>
                    <a:p>
                      <a:pPr marL="0" lvl="0" indent="0" algn="ctr" eaLnBrk="1" hangingPunct="1"/>
                      <a:r>
                        <a:rPr lang="en-US" altLang="zh-CN" b="1"/>
                        <a:t>(</a:t>
                      </a:r>
                      <a:r>
                        <a:rPr lang="zh-CN" altLang="en-US" b="1"/>
                        <a:t>未知</a:t>
                      </a:r>
                      <a:r>
                        <a:rPr lang="en-US" altLang="zh-CN" b="1"/>
                        <a:t>)</a:t>
                      </a:r>
                      <a:endParaRPr lang="en-US" altLang="zh-CN" b="1"/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gridSpan="2"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zh-CN" altLang="en-US" b="1"/>
                        <a:t>所    作    决    策</a:t>
                      </a:r>
                      <a:endParaRPr lang="zh-CN" alt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28575"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</a:tcPr>
                </a:tc>
              </a:tr>
              <a:tr h="628650">
                <a:tc vMerge="1">
                  <a:txBody>
                    <a:bodyPr vert="horz" wrap="square"/>
                    <a:lstStyle/>
                    <a:p/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B w="12700">
                      <a:miter lim="800000"/>
                    </a:lnB>
                  </a:tcPr>
                </a:tc>
                <a:tc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zh-CN" altLang="en-US" b="1"/>
                        <a:t>接受</a:t>
                      </a:r>
                      <a:r>
                        <a:rPr lang="en-US" altLang="zh-CN" b="1" i="1"/>
                        <a:t>H</a:t>
                      </a:r>
                      <a:r>
                        <a:rPr lang="en-US" altLang="zh-CN" b="1" baseline="-25000"/>
                        <a:t>0</a:t>
                      </a:r>
                      <a:endParaRPr lang="en-US" altLang="zh-CN" b="1" i="1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zh-CN" altLang="en-US" b="1"/>
                        <a:t>拒绝</a:t>
                      </a:r>
                      <a:r>
                        <a:rPr lang="en-US" altLang="zh-CN" b="1" i="1"/>
                        <a:t>H</a:t>
                      </a:r>
                      <a:r>
                        <a:rPr lang="en-US" altLang="zh-CN" b="1" baseline="-25000"/>
                        <a:t>0</a:t>
                      </a:r>
                      <a:endParaRPr lang="en-US" altLang="zh-CN" b="1" baseline="-25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28650">
                <a:tc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en-US" altLang="zh-CN" b="1" i="1"/>
                        <a:t>H</a:t>
                      </a:r>
                      <a:r>
                        <a:rPr lang="en-US" altLang="zh-CN" b="1" baseline="-25000"/>
                        <a:t>0</a:t>
                      </a:r>
                      <a:r>
                        <a:rPr lang="zh-CN" altLang="en-US" b="1"/>
                        <a:t>为真</a:t>
                      </a:r>
                      <a:endParaRPr lang="zh-CN" altLang="en-US" b="1" baseline="-25000"/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正确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zh-CN" altLang="en-US" b="1">
                          <a:solidFill>
                            <a:srgbClr val="0000FF"/>
                          </a:solidFill>
                        </a:rPr>
                        <a:t>犯第</a:t>
                      </a:r>
                      <a:r>
                        <a:rPr lang="en-US" altLang="zh-CN" b="1">
                          <a:solidFill>
                            <a:srgbClr val="0000FF"/>
                          </a:solidFill>
                          <a:ea typeface="Times New Roman" pitchFamily="18" charset="0"/>
                        </a:rPr>
                        <a:t>I</a:t>
                      </a:r>
                      <a:r>
                        <a:rPr lang="zh-CN" altLang="en-US" b="1">
                          <a:solidFill>
                            <a:srgbClr val="0000FF"/>
                          </a:solidFill>
                        </a:rPr>
                        <a:t>类错误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28650">
                <a:tc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en-US" altLang="zh-CN" b="1" i="1"/>
                        <a:t>H</a:t>
                      </a:r>
                      <a:r>
                        <a:rPr lang="en-US" altLang="zh-CN" b="1" baseline="-25000"/>
                        <a:t>0</a:t>
                      </a:r>
                      <a:r>
                        <a:rPr lang="zh-CN" altLang="en-US" b="1"/>
                        <a:t>不真</a:t>
                      </a:r>
                      <a:endParaRPr lang="zh-CN" alt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zh-CN" altLang="en-US" b="1">
                          <a:solidFill>
                            <a:srgbClr val="0000FF"/>
                          </a:solidFill>
                        </a:rPr>
                        <a:t>犯第</a:t>
                      </a:r>
                      <a:r>
                        <a:rPr lang="en-US" altLang="zh-CN" b="1">
                          <a:solidFill>
                            <a:srgbClr val="0000FF"/>
                          </a:solidFill>
                          <a:ea typeface="Times New Roman" pitchFamily="18" charset="0"/>
                        </a:rPr>
                        <a:t>II</a:t>
                      </a:r>
                      <a:r>
                        <a:rPr lang="zh-CN" altLang="en-US" b="1">
                          <a:solidFill>
                            <a:srgbClr val="0000FF"/>
                          </a:solidFill>
                        </a:rPr>
                        <a:t>类错误</a:t>
                      </a:r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/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正确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361" name="Text Box 22" title=""/>
          <p:cNvSpPr txBox="1"/>
          <p:nvPr/>
        </p:nvSpPr>
        <p:spPr>
          <a:xfrm>
            <a:off x="1979613" y="2060575"/>
            <a:ext cx="5029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黑体" pitchFamily="2" charset="-122"/>
              </a:rPr>
              <a:t>假设检验的两类错误</a:t>
            </a:r>
            <a:endParaRPr kumimoji="1" lang="zh-CN" altLang="en-US" sz="2800" b="1">
              <a:solidFill>
                <a:srgbClr val="663300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14338" name="Object 23" title=""/>
          <p:cNvGraphicFramePr>
            <a:graphicFrameLocks noChangeAspect="1"/>
          </p:cNvGraphicFramePr>
          <p:nvPr/>
        </p:nvGraphicFramePr>
        <p:xfrm>
          <a:off x="815975" y="1268413"/>
          <a:ext cx="6965950" cy="577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公式" r:id="rId2" imgW="6965950" imgH="577850" progId="Equation.3">
                  <p:embed/>
                </p:oleObj>
              </mc:Choice>
              <mc:Fallback>
                <p:oleObj name="公式" r:id="rId2" imgW="6965950" imgH="577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5975" y="1268413"/>
                        <a:ext cx="69659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Rectangle 24" title=""/>
          <p:cNvSpPr/>
          <p:nvPr/>
        </p:nvSpPr>
        <p:spPr>
          <a:xfrm>
            <a:off x="6084888" y="549275"/>
            <a:ext cx="20161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受伪概率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14363" name="Rectangle 25" title=""/>
          <p:cNvSpPr/>
          <p:nvPr/>
        </p:nvSpPr>
        <p:spPr>
          <a:xfrm>
            <a:off x="827088" y="5300663"/>
            <a:ext cx="7705725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latin typeface="Tahoma" pitchFamily="34" charset="0"/>
              </a:rPr>
              <a:t>注：</a:t>
            </a:r>
            <a:r>
              <a:rPr lang="zh-CN" altLang="en-US" sz="2800" b="1">
                <a:latin typeface="Tahoma" pitchFamily="34" charset="0"/>
              </a:rPr>
              <a:t>在样本量一定的条件下，不可能找到一个使    </a:t>
            </a:r>
            <a:endParaRPr lang="zh-CN" altLang="en-US" sz="2800" b="1">
              <a:latin typeface="Tahoma" pitchFamily="34" charset="0"/>
            </a:endParaRPr>
          </a:p>
          <a:p>
            <a:pPr marL="0" lvl="0" indent="0" eaLnBrk="1" hangingPunct="1"/>
            <a:r>
              <a:rPr lang="zh-CN" altLang="en-US" sz="2800" b="1">
                <a:latin typeface="Tahoma" pitchFamily="34" charset="0"/>
              </a:rPr>
              <a:t>            都减小的检验。</a:t>
            </a:r>
            <a:endParaRPr lang="zh-CN" altLang="en-US" sz="2800" b="1">
              <a:latin typeface="Tahoma" pitchFamily="34" charset="0"/>
            </a:endParaRPr>
          </a:p>
        </p:txBody>
      </p:sp>
      <p:graphicFrame>
        <p:nvGraphicFramePr>
          <p:cNvPr id="14339" name="Object 26" title=""/>
          <p:cNvGraphicFramePr>
            <a:graphicFrameLocks noChangeAspect="1"/>
          </p:cNvGraphicFramePr>
          <p:nvPr/>
        </p:nvGraphicFramePr>
        <p:xfrm>
          <a:off x="8388350" y="5446713"/>
          <a:ext cx="431800" cy="374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公式" r:id="rId4" imgW="431800" imgH="374650" progId="Equation.3">
                  <p:embed/>
                </p:oleObj>
              </mc:Choice>
              <mc:Fallback>
                <p:oleObj name="公式" r:id="rId4" imgW="431800" imgH="374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8350" y="5446713"/>
                        <a:ext cx="4318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27" title=""/>
          <p:cNvGraphicFramePr>
            <a:graphicFrameLocks noChangeAspect="1"/>
          </p:cNvGraphicFramePr>
          <p:nvPr/>
        </p:nvGraphicFramePr>
        <p:xfrm>
          <a:off x="1763713" y="5734050"/>
          <a:ext cx="350837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公式" r:id="rId6" imgW="350837" imgH="431800" progId="Equation.3">
                  <p:embed/>
                </p:oleObj>
              </mc:Choice>
              <mc:Fallback>
                <p:oleObj name="公式" r:id="rId6" imgW="350837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713" y="5734050"/>
                        <a:ext cx="350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1" grpId="0"/>
      <p:bldP spid="143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Object 7" title=""/>
          <p:cNvGraphicFramePr>
            <a:graphicFrameLocks noChangeAspect="1"/>
          </p:cNvGraphicFramePr>
          <p:nvPr/>
        </p:nvGraphicFramePr>
        <p:xfrm>
          <a:off x="827088" y="4149725"/>
          <a:ext cx="7624762" cy="549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公式" r:id="rId2" imgW="7624762" imgH="549275" progId="Equation.3">
                  <p:embed/>
                </p:oleObj>
              </mc:Choice>
              <mc:Fallback>
                <p:oleObj name="公式" r:id="rId2" imgW="7624762" imgH="549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4149725"/>
                        <a:ext cx="76247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8" title=""/>
          <p:cNvSpPr txBox="1"/>
          <p:nvPr/>
        </p:nvSpPr>
        <p:spPr>
          <a:xfrm>
            <a:off x="611188" y="3284538"/>
            <a:ext cx="1747837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说明：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15366" name="Text Box 9" title=""/>
          <p:cNvSpPr txBox="1"/>
          <p:nvPr/>
        </p:nvSpPr>
        <p:spPr>
          <a:xfrm>
            <a:off x="879475" y="444500"/>
            <a:ext cx="7829550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/>
              <a:t>一般来说</a:t>
            </a:r>
            <a:r>
              <a:rPr lang="en-US" altLang="zh-CN" sz="2800"/>
              <a:t>,</a:t>
            </a:r>
            <a:r>
              <a:rPr lang="zh-CN" altLang="en-US" sz="2800"/>
              <a:t>我们总是控制第</a:t>
            </a:r>
            <a:r>
              <a:rPr lang="en-US" altLang="zh-CN" sz="2800">
                <a:latin typeface="宋体" pitchFamily="2" charset="-122"/>
              </a:rPr>
              <a:t>I</a:t>
            </a:r>
            <a:r>
              <a:rPr lang="zh-CN" altLang="en-US" sz="2800">
                <a:latin typeface="宋体" pitchFamily="2" charset="-122"/>
              </a:rPr>
              <a:t>类错误的概率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使它不</a:t>
            </a:r>
            <a:endParaRPr lang="zh-CN" altLang="en-US" sz="2800">
              <a:latin typeface="宋体" pitchFamily="2" charset="-122"/>
            </a:endParaRPr>
          </a:p>
          <a:p>
            <a:pPr marL="0" lvl="0" indent="0" eaLnBrk="1" hangingPunct="1"/>
            <a:r>
              <a:rPr lang="zh-CN" altLang="en-US" sz="2800">
                <a:latin typeface="宋体" pitchFamily="2" charset="-122"/>
              </a:rPr>
              <a:t>大于   </a:t>
            </a:r>
            <a:r>
              <a:rPr lang="en-US" altLang="zh-CN" sz="2800">
                <a:latin typeface="宋体" pitchFamily="2" charset="-122"/>
              </a:rPr>
              <a:t>. </a:t>
            </a:r>
            <a:r>
              <a:rPr lang="zh-CN" altLang="en-US" sz="2800">
                <a:latin typeface="宋体" pitchFamily="2" charset="-122"/>
              </a:rPr>
              <a:t>这种只对犯</a:t>
            </a:r>
            <a:r>
              <a:rPr lang="zh-CN" altLang="en-US" sz="2800"/>
              <a:t>第</a:t>
            </a:r>
            <a:r>
              <a:rPr lang="en-US" altLang="zh-CN" sz="2800">
                <a:latin typeface="宋体" pitchFamily="2" charset="-122"/>
              </a:rPr>
              <a:t>I</a:t>
            </a:r>
            <a:r>
              <a:rPr lang="zh-CN" altLang="en-US" sz="2800">
                <a:latin typeface="宋体" pitchFamily="2" charset="-122"/>
              </a:rPr>
              <a:t>类错误的概率加以控制</a:t>
            </a:r>
            <a:r>
              <a:rPr lang="en-US" altLang="zh-CN" sz="2800">
                <a:latin typeface="宋体" pitchFamily="2" charset="-122"/>
              </a:rPr>
              <a:t>,</a:t>
            </a:r>
            <a:endParaRPr lang="en-US" altLang="zh-CN" sz="2800">
              <a:latin typeface="宋体" pitchFamily="2" charset="-122"/>
            </a:endParaRPr>
          </a:p>
          <a:p>
            <a:pPr marL="0" lvl="0" indent="0" eaLnBrk="1" hangingPunct="1"/>
            <a:r>
              <a:rPr lang="zh-CN" altLang="en-US" sz="2800">
                <a:latin typeface="宋体" pitchFamily="2" charset="-122"/>
              </a:rPr>
              <a:t>而不考虑</a:t>
            </a:r>
            <a:r>
              <a:rPr lang="zh-CN" altLang="en-US" sz="2800"/>
              <a:t>第</a:t>
            </a:r>
            <a:r>
              <a:rPr lang="en-US" altLang="zh-CN" sz="2800">
                <a:latin typeface="宋体" pitchFamily="2" charset="-122"/>
              </a:rPr>
              <a:t>II</a:t>
            </a:r>
            <a:r>
              <a:rPr lang="zh-CN" altLang="en-US" sz="2800">
                <a:latin typeface="宋体" pitchFamily="2" charset="-122"/>
              </a:rPr>
              <a:t>类错误的概率的检验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称为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显著性</a:t>
            </a:r>
            <a:endParaRPr lang="zh-CN" altLang="en-US" sz="2800" b="1">
              <a:solidFill>
                <a:schemeClr val="tx2"/>
              </a:solidFill>
              <a:latin typeface="宋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检验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.</a:t>
            </a:r>
            <a:endParaRPr lang="en-US" altLang="zh-CN" sz="2800" b="1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15363" name="Object 10" title=""/>
          <p:cNvGraphicFramePr>
            <a:graphicFrameLocks noChangeAspect="1"/>
          </p:cNvGraphicFramePr>
          <p:nvPr/>
        </p:nvGraphicFramePr>
        <p:xfrm>
          <a:off x="1806575" y="1009650"/>
          <a:ext cx="344488" cy="31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公式" r:id="rId4" imgW="344488" imgH="317500" progId="Equation.3">
                  <p:embed/>
                </p:oleObj>
              </mc:Choice>
              <mc:Fallback>
                <p:oleObj name="公式" r:id="rId4" imgW="344488" imgH="317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6575" y="1009650"/>
                        <a:ext cx="3444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1" title=""/>
          <p:cNvGraphicFramePr>
            <a:graphicFrameLocks noChangeAspect="1"/>
          </p:cNvGraphicFramePr>
          <p:nvPr/>
        </p:nvGraphicFramePr>
        <p:xfrm>
          <a:off x="1331913" y="2420938"/>
          <a:ext cx="344487" cy="31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公式" r:id="rId6" imgW="344487" imgH="317500" progId="Equation.3">
                  <p:embed/>
                </p:oleObj>
              </mc:Choice>
              <mc:Fallback>
                <p:oleObj name="公式" r:id="rId6" imgW="344487" imgH="317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913" y="2420938"/>
                        <a:ext cx="3444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12" title=""/>
          <p:cNvSpPr txBox="1"/>
          <p:nvPr/>
        </p:nvSpPr>
        <p:spPr>
          <a:xfrm>
            <a:off x="1692275" y="2276475"/>
            <a:ext cx="27797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/>
              <a:t>称为</a:t>
            </a:r>
            <a:r>
              <a:rPr lang="zh-CN" altLang="en-US" sz="2800" b="1">
                <a:solidFill>
                  <a:schemeClr val="tx2"/>
                </a:solidFill>
              </a:rPr>
              <a:t>显著性水平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9" name="Text Box 2" title=""/>
          <p:cNvSpPr txBox="1"/>
          <p:nvPr/>
        </p:nvSpPr>
        <p:spPr>
          <a:xfrm>
            <a:off x="395288" y="2565400"/>
            <a:ext cx="756126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（二）  构造检验统计量与确定拒绝域的形式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16386" name="Object 3" title=""/>
          <p:cNvGraphicFramePr>
            <a:graphicFrameLocks noChangeAspect="1"/>
          </p:cNvGraphicFramePr>
          <p:nvPr/>
        </p:nvGraphicFramePr>
        <p:xfrm>
          <a:off x="468313" y="3429000"/>
          <a:ext cx="8207375" cy="2376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name="公式" r:id="rId2" imgW="8207375" imgH="2376488" progId="Equation.3">
                  <p:embed/>
                </p:oleObj>
              </mc:Choice>
              <mc:Fallback>
                <p:oleObj name="公式" r:id="rId2" imgW="8207375" imgH="2376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3429000"/>
                        <a:ext cx="8207375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 title=""/>
          <p:cNvSpPr/>
          <p:nvPr/>
        </p:nvSpPr>
        <p:spPr>
          <a:xfrm>
            <a:off x="395288" y="1557338"/>
            <a:ext cx="792162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（一）  建立假设：提出原假设     和备选假设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16391" name="Rectangle 5" title=""/>
          <p:cNvSpPr/>
          <p:nvPr/>
        </p:nvSpPr>
        <p:spPr>
          <a:xfrm>
            <a:off x="611188" y="765175"/>
            <a:ext cx="50403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四、假设检验的基本步骤</a:t>
            </a:r>
            <a:endParaRPr lang="zh-CN" altLang="en-US" sz="3200" b="1">
              <a:solidFill>
                <a:schemeClr val="bg2"/>
              </a:solidFill>
              <a:ea typeface="黑体" pitchFamily="2" charset="-122"/>
            </a:endParaRPr>
          </a:p>
        </p:txBody>
      </p:sp>
      <p:graphicFrame>
        <p:nvGraphicFramePr>
          <p:cNvPr id="16387" name="Object 6" title=""/>
          <p:cNvGraphicFramePr>
            <a:graphicFrameLocks noChangeAspect="1"/>
          </p:cNvGraphicFramePr>
          <p:nvPr/>
        </p:nvGraphicFramePr>
        <p:xfrm>
          <a:off x="5292725" y="1557338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name="公式" r:id="rId4" imgW="504825" imgH="504825" progId="Equation.3">
                  <p:embed/>
                </p:oleObj>
              </mc:Choice>
              <mc:Fallback>
                <p:oleObj name="公式" r:id="rId4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2725" y="1557338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 title=""/>
          <p:cNvGraphicFramePr>
            <a:graphicFrameLocks noChangeAspect="1"/>
          </p:cNvGraphicFramePr>
          <p:nvPr/>
        </p:nvGraphicFramePr>
        <p:xfrm>
          <a:off x="7596188" y="1628775"/>
          <a:ext cx="588962" cy="476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name="公式" r:id="rId6" imgW="588962" imgH="476250" progId="Equation.3">
                  <p:embed/>
                </p:oleObj>
              </mc:Choice>
              <mc:Fallback>
                <p:oleObj name="公式" r:id="rId6" imgW="588962" imgH="476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6188" y="1628775"/>
                        <a:ext cx="5889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410" name="Object 2" title=""/>
          <p:cNvGraphicFramePr>
            <a:graphicFrameLocks noChangeAspect="1"/>
          </p:cNvGraphicFramePr>
          <p:nvPr/>
        </p:nvGraphicFramePr>
        <p:xfrm>
          <a:off x="539750" y="692150"/>
          <a:ext cx="8137525" cy="1112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name="公式" r:id="rId2" imgW="8137525" imgH="1112838" progId="Equation.3">
                  <p:embed/>
                </p:oleObj>
              </mc:Choice>
              <mc:Fallback>
                <p:oleObj name="公式" r:id="rId2" imgW="8137525" imgH="1112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692150"/>
                        <a:ext cx="813752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3" title=""/>
          <p:cNvSpPr txBox="1"/>
          <p:nvPr/>
        </p:nvSpPr>
        <p:spPr>
          <a:xfrm>
            <a:off x="468313" y="2133600"/>
            <a:ext cx="867568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拒绝域：</a:t>
            </a:r>
            <a:r>
              <a:rPr lang="zh-CN" altLang="en-US" sz="2800" b="1">
                <a:ea typeface="黑体" pitchFamily="2" charset="-122"/>
              </a:rPr>
              <a:t>使原假设被拒绝的样本观测值所在的区域。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17414" name="Text Box 4" title=""/>
          <p:cNvSpPr txBox="1"/>
          <p:nvPr/>
        </p:nvSpPr>
        <p:spPr>
          <a:xfrm>
            <a:off x="663575" y="3087688"/>
            <a:ext cx="33845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常用的拒绝域形式：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17415" name="Text Box 5" title=""/>
          <p:cNvSpPr txBox="1"/>
          <p:nvPr/>
        </p:nvSpPr>
        <p:spPr>
          <a:xfrm>
            <a:off x="395288" y="3900488"/>
            <a:ext cx="3240087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（</a:t>
            </a:r>
            <a:r>
              <a:rPr lang="en-US" altLang="zh-CN" sz="2800" b="1">
                <a:ea typeface="黑体" pitchFamily="2" charset="-122"/>
              </a:rPr>
              <a:t>1</a:t>
            </a:r>
            <a:r>
              <a:rPr lang="zh-CN" altLang="en-US" sz="2800" b="1">
                <a:ea typeface="黑体" pitchFamily="2" charset="-122"/>
              </a:rPr>
              <a:t>）单侧拒绝域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17411" name="Object 6" title=""/>
          <p:cNvGraphicFramePr>
            <a:graphicFrameLocks noChangeAspect="1"/>
          </p:cNvGraphicFramePr>
          <p:nvPr/>
        </p:nvGraphicFramePr>
        <p:xfrm>
          <a:off x="2195513" y="4581525"/>
          <a:ext cx="5327650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name="公式" r:id="rId4" imgW="5327650" imgH="547688" progId="Equation.3">
                  <p:embed/>
                </p:oleObj>
              </mc:Choice>
              <mc:Fallback>
                <p:oleObj name="公式" r:id="rId4" imgW="5327650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513" y="4581525"/>
                        <a:ext cx="53276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 title=""/>
          <p:cNvSpPr txBox="1"/>
          <p:nvPr/>
        </p:nvSpPr>
        <p:spPr>
          <a:xfrm>
            <a:off x="1384300" y="5103813"/>
            <a:ext cx="539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或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17412" name="Object 8" title=""/>
          <p:cNvGraphicFramePr>
            <a:graphicFrameLocks noChangeAspect="1"/>
          </p:cNvGraphicFramePr>
          <p:nvPr/>
        </p:nvGraphicFramePr>
        <p:xfrm>
          <a:off x="2195513" y="5661025"/>
          <a:ext cx="5327650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name="公式" r:id="rId6" imgW="5327650" imgH="547688" progId="Equation.3">
                  <p:embed/>
                </p:oleObj>
              </mc:Choice>
              <mc:Fallback>
                <p:oleObj name="公式" r:id="rId6" imgW="5327650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513" y="5661025"/>
                        <a:ext cx="53276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5" grpId="0"/>
      <p:bldP spid="174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9" name="Text Box 2" title=""/>
          <p:cNvSpPr txBox="1"/>
          <p:nvPr/>
        </p:nvSpPr>
        <p:spPr>
          <a:xfrm>
            <a:off x="592138" y="588963"/>
            <a:ext cx="2871787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（</a:t>
            </a:r>
            <a:r>
              <a:rPr lang="en-US" altLang="zh-CN" sz="2800" b="1">
                <a:ea typeface="黑体" pitchFamily="2" charset="-122"/>
              </a:rPr>
              <a:t>2</a:t>
            </a:r>
            <a:r>
              <a:rPr lang="zh-CN" altLang="en-US" sz="2800" b="1">
                <a:ea typeface="黑体" pitchFamily="2" charset="-122"/>
              </a:rPr>
              <a:t>）双侧拒绝域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18434" name="Object 3" title=""/>
          <p:cNvGraphicFramePr>
            <a:graphicFrameLocks noChangeAspect="1"/>
          </p:cNvGraphicFramePr>
          <p:nvPr/>
        </p:nvGraphicFramePr>
        <p:xfrm>
          <a:off x="755650" y="1412875"/>
          <a:ext cx="8064500" cy="531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name="公式" r:id="rId2" imgW="8064500" imgH="531813" progId="Equation.3">
                  <p:embed/>
                </p:oleObj>
              </mc:Choice>
              <mc:Fallback>
                <p:oleObj name="公式" r:id="rId2" imgW="8064500" imgH="531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1412875"/>
                        <a:ext cx="8064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4" title=""/>
          <p:cNvSpPr txBox="1"/>
          <p:nvPr/>
        </p:nvSpPr>
        <p:spPr>
          <a:xfrm>
            <a:off x="808038" y="2079625"/>
            <a:ext cx="539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或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18435" name="Object 5" title=""/>
          <p:cNvGraphicFramePr>
            <a:graphicFrameLocks noChangeAspect="1"/>
          </p:cNvGraphicFramePr>
          <p:nvPr/>
        </p:nvGraphicFramePr>
        <p:xfrm>
          <a:off x="1908175" y="2492375"/>
          <a:ext cx="5400675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name="公式" r:id="rId4" imgW="5400675" imgH="542925" progId="Equation.3">
                  <p:embed/>
                </p:oleObj>
              </mc:Choice>
              <mc:Fallback>
                <p:oleObj name="公式" r:id="rId4" imgW="5400675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8175" y="2492375"/>
                        <a:ext cx="54006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 title=""/>
          <p:cNvGraphicFramePr>
            <a:graphicFrameLocks noChangeAspect="1"/>
          </p:cNvGraphicFramePr>
          <p:nvPr/>
        </p:nvGraphicFramePr>
        <p:xfrm>
          <a:off x="755650" y="3213100"/>
          <a:ext cx="4176713" cy="544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name="公式" r:id="rId6" imgW="4176713" imgH="544513" progId="Equation.3">
                  <p:embed/>
                </p:oleObj>
              </mc:Choice>
              <mc:Fallback>
                <p:oleObj name="公式" r:id="rId6" imgW="4176713" imgH="5445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650" y="3213100"/>
                        <a:ext cx="41767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7" title=""/>
          <p:cNvSpPr txBox="1"/>
          <p:nvPr/>
        </p:nvSpPr>
        <p:spPr>
          <a:xfrm>
            <a:off x="808038" y="4024313"/>
            <a:ext cx="69405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当拒绝域确定了，检验的判断准则也确定了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18437" name="Object 8" title=""/>
          <p:cNvGraphicFramePr>
            <a:graphicFrameLocks noChangeAspect="1"/>
          </p:cNvGraphicFramePr>
          <p:nvPr/>
        </p:nvGraphicFramePr>
        <p:xfrm>
          <a:off x="971550" y="4941888"/>
          <a:ext cx="6121400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name="公式" r:id="rId8" imgW="6121400" imgH="539750" progId="Equation.3">
                  <p:embed/>
                </p:oleObj>
              </mc:Choice>
              <mc:Fallback>
                <p:oleObj name="公式" r:id="rId8" imgW="6121400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4941888"/>
                        <a:ext cx="6121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9" title=""/>
          <p:cNvGraphicFramePr>
            <a:graphicFrameLocks noChangeAspect="1"/>
          </p:cNvGraphicFramePr>
          <p:nvPr/>
        </p:nvGraphicFramePr>
        <p:xfrm>
          <a:off x="971550" y="5516563"/>
          <a:ext cx="5821363" cy="569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name="公式" r:id="rId10" imgW="5821363" imgH="569912" progId="Equation.3">
                  <p:embed/>
                </p:oleObj>
              </mc:Choice>
              <mc:Fallback>
                <p:oleObj name="公式" r:id="rId10" imgW="5821363" imgH="5699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1550" y="5516563"/>
                        <a:ext cx="58213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  <p:bldP spid="184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Text Box 2" title=""/>
          <p:cNvSpPr txBox="1"/>
          <p:nvPr/>
        </p:nvSpPr>
        <p:spPr>
          <a:xfrm>
            <a:off x="755650" y="2109788"/>
            <a:ext cx="4672013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rgbClr val="CC0000"/>
                </a:solidFill>
                <a:ea typeface="黑体" pitchFamily="2" charset="-122"/>
              </a:rPr>
              <a:t>统计假设检验的基本任务</a:t>
            </a:r>
            <a:endParaRPr lang="zh-CN" altLang="en-US" sz="32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22531" name="Text Box 3" title=""/>
          <p:cNvSpPr txBox="1"/>
          <p:nvPr/>
        </p:nvSpPr>
        <p:spPr>
          <a:xfrm>
            <a:off x="808038" y="3179763"/>
            <a:ext cx="7935912" cy="2041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 b="1">
                <a:ea typeface="黑体" pitchFamily="2" charset="-122"/>
              </a:rPr>
              <a:t>根据样本所提供的信息，对未知总体分布的</a:t>
            </a:r>
            <a:endParaRPr lang="zh-CN" altLang="en-US" sz="32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3200" b="1">
                <a:ea typeface="黑体" pitchFamily="2" charset="-122"/>
              </a:rPr>
              <a:t>某些方面（如总体均值、方差、分布本身等</a:t>
            </a:r>
            <a:endParaRPr lang="zh-CN" altLang="en-US" sz="32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3200" b="1">
                <a:ea typeface="黑体" pitchFamily="2" charset="-122"/>
              </a:rPr>
              <a:t>等）的假设作出合理的判断。</a:t>
            </a:r>
            <a:endParaRPr lang="zh-CN" altLang="en-US" sz="3200" b="1">
              <a:ea typeface="黑体" pitchFamily="2" charset="-122"/>
            </a:endParaRPr>
          </a:p>
          <a:p>
            <a:pPr marL="0" lvl="0" indent="0" eaLnBrk="1" hangingPunct="1"/>
            <a:endParaRPr lang="en-US" altLang="zh-CN" sz="3200" b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61" name="Text Box 2" title=""/>
          <p:cNvSpPr txBox="1"/>
          <p:nvPr/>
        </p:nvSpPr>
        <p:spPr>
          <a:xfrm>
            <a:off x="519113" y="712788"/>
            <a:ext cx="1841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endParaRPr lang="zh-CN" altLang="zh-CN" sz="2800" b="1">
              <a:ea typeface="黑体" pitchFamily="2" charset="-122"/>
            </a:endParaRPr>
          </a:p>
        </p:txBody>
      </p:sp>
      <p:sp>
        <p:nvSpPr>
          <p:cNvPr id="19462" name="Text Box 3" title=""/>
          <p:cNvSpPr txBox="1"/>
          <p:nvPr/>
        </p:nvSpPr>
        <p:spPr>
          <a:xfrm>
            <a:off x="323850" y="1412875"/>
            <a:ext cx="820896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（三）选定适当的显著水平     ，并求出临界值。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19458" name="Object 4" title=""/>
          <p:cNvGraphicFramePr>
            <a:graphicFrameLocks noChangeAspect="1"/>
          </p:cNvGraphicFramePr>
          <p:nvPr/>
        </p:nvGraphicFramePr>
        <p:xfrm>
          <a:off x="4787900" y="1484313"/>
          <a:ext cx="363538" cy="333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name="公式" r:id="rId2" imgW="363538" imgH="333375" progId="Equation.3">
                  <p:embed/>
                </p:oleObj>
              </mc:Choice>
              <mc:Fallback>
                <p:oleObj name="公式" r:id="rId2" imgW="363538" imgH="333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87900" y="1484313"/>
                        <a:ext cx="3635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5" title=""/>
          <p:cNvSpPr txBox="1"/>
          <p:nvPr/>
        </p:nvSpPr>
        <p:spPr>
          <a:xfrm>
            <a:off x="322263" y="2368550"/>
            <a:ext cx="76327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（四）根据样本观测值确定是否拒绝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19459" name="Object 6" title=""/>
          <p:cNvGraphicFramePr>
            <a:graphicFrameLocks noChangeAspect="1"/>
          </p:cNvGraphicFramePr>
          <p:nvPr/>
        </p:nvGraphicFramePr>
        <p:xfrm>
          <a:off x="6083300" y="2420938"/>
          <a:ext cx="571500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name="公式" r:id="rId4" imgW="571500" imgH="466725" progId="Equation.3">
                  <p:embed/>
                </p:oleObj>
              </mc:Choice>
              <mc:Fallback>
                <p:oleObj name="公式" r:id="rId4" imgW="571500" imgH="466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3300" y="2420938"/>
                        <a:ext cx="571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 title=""/>
          <p:cNvGraphicFramePr>
            <a:graphicFrameLocks noChangeAspect="1"/>
          </p:cNvGraphicFramePr>
          <p:nvPr/>
        </p:nvGraphicFramePr>
        <p:xfrm>
          <a:off x="395288" y="3141663"/>
          <a:ext cx="8208962" cy="1089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name="公式" r:id="rId6" imgW="8208962" imgH="1089025" progId="Equation.3">
                  <p:embed/>
                </p:oleObj>
              </mc:Choice>
              <mc:Fallback>
                <p:oleObj name="公式" r:id="rId6" imgW="8208962" imgH="1089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288" y="3141663"/>
                        <a:ext cx="82089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 sz="quarter" idx="4294967295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 algn="ctr"/>
            <a:r>
              <a:rPr sz="3800" b="1">
                <a:solidFill>
                  <a:srgbClr val="FF0000"/>
                </a:solidFill>
                <a:ea typeface="黑体" pitchFamily="2" charset="-122"/>
              </a:rPr>
              <a:t>§2  正态总体均值的假设检验</a:t>
            </a:r>
            <a:endParaRPr sz="3800" b="1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3075" name="Object 3" title=""/>
          <p:cNvGraphicFramePr>
            <a:graphicFrameLocks noChangeAspect="1"/>
          </p:cNvGraphicFramePr>
          <p:nvPr>
            <p:ph sz="quarter" idx="1"/>
          </p:nvPr>
        </p:nvGraphicFramePr>
        <p:xfrm>
          <a:off x="684213" y="2276475"/>
          <a:ext cx="7848600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name="公式" r:id="rId2" imgW="7848600" imgH="1066800" progId="Equation.3">
                  <p:embed/>
                </p:oleObj>
              </mc:Choice>
              <mc:Fallback>
                <p:oleObj name="公式" r:id="rId2" imgW="7848600" imgH="1066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2276475"/>
                        <a:ext cx="7848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 title=""/>
          <p:cNvGraphicFramePr>
            <a:graphicFrameLocks noChangeAspect="1"/>
          </p:cNvGraphicFramePr>
          <p:nvPr>
            <p:ph sz="quarter" idx="1"/>
          </p:nvPr>
        </p:nvGraphicFramePr>
        <p:xfrm>
          <a:off x="2411413" y="3429000"/>
          <a:ext cx="431800" cy="503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1" name="公式" r:id="rId4" imgW="431800" imgH="503238" progId="Equation.3">
                  <p:embed/>
                </p:oleObj>
              </mc:Choice>
              <mc:Fallback>
                <p:oleObj name="公式" r:id="rId4" imgW="431800" imgH="503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413" y="3429000"/>
                        <a:ext cx="431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 title=""/>
          <p:cNvGraphicFramePr>
            <a:graphicFrameLocks noChangeAspect="1"/>
          </p:cNvGraphicFramePr>
          <p:nvPr>
            <p:ph sz="quarter" idx="1"/>
          </p:nvPr>
        </p:nvGraphicFramePr>
        <p:xfrm>
          <a:off x="5076825" y="3500438"/>
          <a:ext cx="350838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2" name="公式" r:id="rId6" imgW="350838" imgH="441325" progId="Equation.3">
                  <p:embed/>
                </p:oleObj>
              </mc:Choice>
              <mc:Fallback>
                <p:oleObj name="公式" r:id="rId6" imgW="350838" imgH="441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6825" y="3500438"/>
                        <a:ext cx="3508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 title=""/>
          <p:cNvSpPr txBox="1"/>
          <p:nvPr/>
        </p:nvSpPr>
        <p:spPr>
          <a:xfrm>
            <a:off x="0" y="3429000"/>
            <a:ext cx="83534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3200" b="1">
                <a:solidFill>
                  <a:srgbClr val="0033CC"/>
                </a:solidFill>
                <a:ea typeface="黑体" pitchFamily="2" charset="-122"/>
              </a:rPr>
              <a:t>（一） 方差      已知时均值     的假设检验</a:t>
            </a:r>
            <a:endParaRPr sz="3200" b="1">
              <a:solidFill>
                <a:srgbClr val="0033CC"/>
              </a:solidFill>
              <a:ea typeface="黑体" pitchFamily="2" charset="-122"/>
            </a:endParaRPr>
          </a:p>
        </p:txBody>
      </p:sp>
      <p:graphicFrame>
        <p:nvGraphicFramePr>
          <p:cNvPr id="3079" name="Object 7" title=""/>
          <p:cNvGraphicFramePr>
            <a:graphicFrameLocks noChangeAspect="1"/>
          </p:cNvGraphicFramePr>
          <p:nvPr>
            <p:ph sz="quarter" idx="1"/>
          </p:nvPr>
        </p:nvGraphicFramePr>
        <p:xfrm>
          <a:off x="539750" y="4149725"/>
          <a:ext cx="8285163" cy="1266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name="公式" r:id="rId8" imgW="8285163" imgH="1266825" progId="Equation.3">
                  <p:embed/>
                </p:oleObj>
              </mc:Choice>
              <mc:Fallback>
                <p:oleObj name="公式" r:id="rId8" imgW="8285163" imgH="1266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750" y="4149725"/>
                        <a:ext cx="82851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 title=""/>
          <p:cNvGraphicFramePr>
            <a:graphicFrameLocks noChangeAspect="1"/>
          </p:cNvGraphicFramePr>
          <p:nvPr/>
        </p:nvGraphicFramePr>
        <p:xfrm>
          <a:off x="1128713" y="5445125"/>
          <a:ext cx="5084762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name="公式" r:id="rId10" imgW="5084762" imgH="573088" progId="Equation.3">
                  <p:embed/>
                </p:oleObj>
              </mc:Choice>
              <mc:Fallback>
                <p:oleObj name="公式" r:id="rId10" imgW="5084762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28713" y="5445125"/>
                        <a:ext cx="50847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 title=""/>
          <p:cNvSpPr txBox="1"/>
          <p:nvPr/>
        </p:nvSpPr>
        <p:spPr>
          <a:xfrm>
            <a:off x="6711950" y="5392738"/>
            <a:ext cx="2317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（双侧检验）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3082" name="" title=""/>
          <p:cNvSpPr txBox="1"/>
          <p:nvPr/>
        </p:nvSpPr>
        <p:spPr>
          <a:xfrm>
            <a:off x="684213" y="1576388"/>
            <a:ext cx="546735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33CC"/>
                </a:solidFill>
                <a:latin typeface="Tahoma" pitchFamily="34" charset="0"/>
              </a:rPr>
              <a:t>一、单个正态总体均值的检验</a:t>
            </a:r>
            <a:endParaRPr kumimoji="1" sz="3200" b="1">
              <a:solidFill>
                <a:srgbClr val="0033CC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098" name="Object 2" title=""/>
          <p:cNvGraphicFramePr>
            <a:graphicFrameLocks noChangeAspect="1"/>
          </p:cNvGraphicFramePr>
          <p:nvPr/>
        </p:nvGraphicFramePr>
        <p:xfrm>
          <a:off x="741363" y="1427163"/>
          <a:ext cx="4924425" cy="1063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name="公式" r:id="rId2" imgW="4924425" imgH="1063625" progId="Equation.3">
                  <p:embed/>
                </p:oleObj>
              </mc:Choice>
              <mc:Fallback>
                <p:oleObj name="公式" r:id="rId2" imgW="4924425" imgH="1063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1363" y="1427163"/>
                        <a:ext cx="49244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 title=""/>
          <p:cNvSpPr txBox="1"/>
          <p:nvPr/>
        </p:nvSpPr>
        <p:spPr>
          <a:xfrm>
            <a:off x="6280150" y="1557338"/>
            <a:ext cx="2540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（右侧检验）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4100" name="Object 4" title=""/>
          <p:cNvGraphicFramePr>
            <a:graphicFrameLocks noChangeAspect="1"/>
          </p:cNvGraphicFramePr>
          <p:nvPr/>
        </p:nvGraphicFramePr>
        <p:xfrm>
          <a:off x="812800" y="3227388"/>
          <a:ext cx="4894263" cy="1063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name="公式" r:id="rId4" imgW="4894263" imgH="1063625" progId="Equation.3">
                  <p:embed/>
                </p:oleObj>
              </mc:Choice>
              <mc:Fallback>
                <p:oleObj name="公式" r:id="rId4" imgW="4894263" imgH="1063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00" y="3227388"/>
                        <a:ext cx="48942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 title=""/>
          <p:cNvSpPr txBox="1"/>
          <p:nvPr/>
        </p:nvSpPr>
        <p:spPr>
          <a:xfrm>
            <a:off x="6424613" y="3500438"/>
            <a:ext cx="246856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（左侧检验）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4102" name="Object 6" title=""/>
          <p:cNvGraphicFramePr>
            <a:graphicFrameLocks noChangeAspect="1"/>
          </p:cNvGraphicFramePr>
          <p:nvPr/>
        </p:nvGraphicFramePr>
        <p:xfrm>
          <a:off x="1042988" y="4941888"/>
          <a:ext cx="3097212" cy="555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name="公式" r:id="rId6" imgW="3097212" imgH="555625" progId="Equation.3">
                  <p:embed/>
                </p:oleObj>
              </mc:Choice>
              <mc:Fallback>
                <p:oleObj name="公式" r:id="rId6" imgW="3097212" imgH="555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988" y="4941888"/>
                        <a:ext cx="30972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Text Box 2" title=""/>
          <p:cNvSpPr txBox="1"/>
          <p:nvPr/>
        </p:nvSpPr>
        <p:spPr>
          <a:xfrm>
            <a:off x="735013" y="495300"/>
            <a:ext cx="1250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现讨论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5123" name="Object 3" title=""/>
          <p:cNvGraphicFramePr>
            <a:graphicFrameLocks noChangeAspect="1"/>
          </p:cNvGraphicFramePr>
          <p:nvPr/>
        </p:nvGraphicFramePr>
        <p:xfrm>
          <a:off x="1762125" y="549275"/>
          <a:ext cx="4864100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name="公式" r:id="rId2" imgW="4864100" imgH="573088" progId="Equation.3">
                  <p:embed/>
                </p:oleObj>
              </mc:Choice>
              <mc:Fallback>
                <p:oleObj name="公式" r:id="rId2" imgW="4864100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2125" y="549275"/>
                        <a:ext cx="48641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 title=""/>
          <p:cNvGraphicFramePr>
            <a:graphicFrameLocks noChangeAspect="1"/>
          </p:cNvGraphicFramePr>
          <p:nvPr/>
        </p:nvGraphicFramePr>
        <p:xfrm>
          <a:off x="839788" y="1268413"/>
          <a:ext cx="7967662" cy="10112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name="公式" r:id="rId4" imgW="7967662" imgH="1011237" progId="Equation.3">
                  <p:embed/>
                </p:oleObj>
              </mc:Choice>
              <mc:Fallback>
                <p:oleObj name="公式" r:id="rId4" imgW="7967662" imgH="10112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8" y="1268413"/>
                        <a:ext cx="79676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 title=""/>
          <p:cNvSpPr txBox="1"/>
          <p:nvPr/>
        </p:nvSpPr>
        <p:spPr>
          <a:xfrm>
            <a:off x="1166813" y="2295525"/>
            <a:ext cx="539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取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5126" name="Object 6" title=""/>
          <p:cNvGraphicFramePr>
            <a:graphicFrameLocks noChangeAspect="1"/>
          </p:cNvGraphicFramePr>
          <p:nvPr/>
        </p:nvGraphicFramePr>
        <p:xfrm>
          <a:off x="2051050" y="2781300"/>
          <a:ext cx="4679950" cy="622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name="公式" r:id="rId6" imgW="4679950" imgH="622300" progId="Equation.3">
                  <p:embed/>
                </p:oleObj>
              </mc:Choice>
              <mc:Fallback>
                <p:oleObj name="公式" r:id="rId6" imgW="4679950" imgH="622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050" y="2781300"/>
                        <a:ext cx="4679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 title=""/>
          <p:cNvSpPr txBox="1"/>
          <p:nvPr/>
        </p:nvSpPr>
        <p:spPr>
          <a:xfrm>
            <a:off x="879475" y="3684588"/>
            <a:ext cx="20002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因为在    下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5128" name="Object 8" title=""/>
          <p:cNvGraphicFramePr>
            <a:graphicFrameLocks noChangeAspect="1"/>
          </p:cNvGraphicFramePr>
          <p:nvPr/>
        </p:nvGraphicFramePr>
        <p:xfrm>
          <a:off x="2427288" y="4508500"/>
          <a:ext cx="3427412" cy="1384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name="公式" r:id="rId8" imgW="3427412" imgH="1384300" progId="Equation.3">
                  <p:embed/>
                </p:oleObj>
              </mc:Choice>
              <mc:Fallback>
                <p:oleObj name="公式" r:id="rId8" imgW="3427412" imgH="1384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288" y="4508500"/>
                        <a:ext cx="3427412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 title=""/>
          <p:cNvGraphicFramePr>
            <a:graphicFrameLocks noChangeAspect="1"/>
          </p:cNvGraphicFramePr>
          <p:nvPr/>
        </p:nvGraphicFramePr>
        <p:xfrm>
          <a:off x="2051050" y="3789363"/>
          <a:ext cx="4318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name="公式" r:id="rId10" imgW="431800" imgH="431800" progId="Equation.3">
                  <p:embed/>
                </p:oleObj>
              </mc:Choice>
              <mc:Fallback>
                <p:oleObj name="公式" r:id="rId10" imgW="4318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1050" y="3789363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" title=""/>
          <p:cNvSpPr txBox="1"/>
          <p:nvPr/>
        </p:nvSpPr>
        <p:spPr>
          <a:xfrm>
            <a:off x="447675" y="193675"/>
            <a:ext cx="184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</a:p>
        </p:txBody>
      </p:sp>
      <p:sp>
        <p:nvSpPr>
          <p:cNvPr id="5131" name="" title=""/>
          <p:cNvSpPr txBox="1"/>
          <p:nvPr/>
        </p:nvSpPr>
        <p:spPr>
          <a:xfrm>
            <a:off x="323850" y="260350"/>
            <a:ext cx="6207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/>
              <a:t>(2)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5" grpId="0"/>
      <p:bldP spid="51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Text Box 2" title=""/>
          <p:cNvSpPr txBox="1"/>
          <p:nvPr/>
        </p:nvSpPr>
        <p:spPr>
          <a:xfrm>
            <a:off x="808038" y="495300"/>
            <a:ext cx="5873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根据标准正态分布的分位数定义可得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6147" name="Object 3" title=""/>
          <p:cNvGraphicFramePr>
            <a:graphicFrameLocks noChangeAspect="1"/>
          </p:cNvGraphicFramePr>
          <p:nvPr/>
        </p:nvGraphicFramePr>
        <p:xfrm>
          <a:off x="2252663" y="1412875"/>
          <a:ext cx="3486150" cy="176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name="公式" r:id="rId2" imgW="3486150" imgH="1760538" progId="Equation.3">
                  <p:embed/>
                </p:oleObj>
              </mc:Choice>
              <mc:Fallback>
                <p:oleObj name="公式" r:id="rId2" imgW="3486150" imgH="176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2663" y="1412875"/>
                        <a:ext cx="3486150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 title=""/>
          <p:cNvSpPr txBox="1"/>
          <p:nvPr/>
        </p:nvSpPr>
        <p:spPr>
          <a:xfrm>
            <a:off x="735013" y="3521075"/>
            <a:ext cx="33845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所以检验的拒绝域为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6149" name="Object 5" title=""/>
          <p:cNvGraphicFramePr>
            <a:graphicFrameLocks noChangeAspect="1"/>
          </p:cNvGraphicFramePr>
          <p:nvPr/>
        </p:nvGraphicFramePr>
        <p:xfrm>
          <a:off x="2160588" y="4292600"/>
          <a:ext cx="5037137" cy="172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name="公式" r:id="rId4" imgW="5037137" imgH="1720850" progId="Equation.3">
                  <p:embed/>
                </p:oleObj>
              </mc:Choice>
              <mc:Fallback>
                <p:oleObj name="公式" r:id="rId4" imgW="5037137" imgH="172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0588" y="4292600"/>
                        <a:ext cx="503713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Text Box 2" title=""/>
          <p:cNvSpPr txBox="1"/>
          <p:nvPr/>
        </p:nvSpPr>
        <p:spPr>
          <a:xfrm>
            <a:off x="663575" y="712788"/>
            <a:ext cx="1250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再讨论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7171" name="Object 3" title=""/>
          <p:cNvGraphicFramePr>
            <a:graphicFrameLocks noChangeAspect="1"/>
          </p:cNvGraphicFramePr>
          <p:nvPr/>
        </p:nvGraphicFramePr>
        <p:xfrm>
          <a:off x="1833563" y="765175"/>
          <a:ext cx="4864100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5" name="公式" r:id="rId2" imgW="4864100" imgH="573088" progId="Equation.3">
                  <p:embed/>
                </p:oleObj>
              </mc:Choice>
              <mc:Fallback>
                <p:oleObj name="公式" r:id="rId2" imgW="4864100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3563" y="765175"/>
                        <a:ext cx="48641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 title=""/>
          <p:cNvGraphicFramePr>
            <a:graphicFrameLocks noChangeAspect="1"/>
          </p:cNvGraphicFramePr>
          <p:nvPr/>
        </p:nvGraphicFramePr>
        <p:xfrm>
          <a:off x="755650" y="1484313"/>
          <a:ext cx="2663825" cy="519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name="公式" r:id="rId4" imgW="2663825" imgH="519112" progId="Equation.3">
                  <p:embed/>
                </p:oleObj>
              </mc:Choice>
              <mc:Fallback>
                <p:oleObj name="公式" r:id="rId4" imgW="2663825" imgH="519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1484313"/>
                        <a:ext cx="26638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 title=""/>
          <p:cNvGraphicFramePr>
            <a:graphicFrameLocks noChangeAspect="1"/>
          </p:cNvGraphicFramePr>
          <p:nvPr/>
        </p:nvGraphicFramePr>
        <p:xfrm>
          <a:off x="2195513" y="2133600"/>
          <a:ext cx="4714875" cy="996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7" name="公式" r:id="rId6" imgW="4714875" imgH="996950" progId="Equation.3">
                  <p:embed/>
                </p:oleObj>
              </mc:Choice>
              <mc:Fallback>
                <p:oleObj name="公式" r:id="rId6" imgW="4714875" imgH="996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513" y="2133600"/>
                        <a:ext cx="47148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 title=""/>
          <p:cNvGraphicFramePr>
            <a:graphicFrameLocks noChangeAspect="1"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name="公式" r:id="rId8" imgW="6096000" imgH="4064000" progId="Equation.3">
                  <p:embed/>
                </p:oleObj>
              </mc:Choice>
              <mc:Fallback>
                <p:oleObj name="公式" r:id="rId8" imgW="6096000" imgH="4064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" title=""/>
          <p:cNvGraphicFramePr>
            <a:graphicFrameLocks noChangeAspect="1"/>
          </p:cNvGraphicFramePr>
          <p:nvPr/>
        </p:nvGraphicFramePr>
        <p:xfrm>
          <a:off x="3213100" y="4581525"/>
          <a:ext cx="2646363" cy="1401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9" name="公式" r:id="rId10" imgW="2646363" imgH="1401763" progId="Equation.3">
                  <p:embed/>
                </p:oleObj>
              </mc:Choice>
              <mc:Fallback>
                <p:oleObj name="公式" r:id="rId10" imgW="2646363" imgH="1401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13100" y="4581525"/>
                        <a:ext cx="2646363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" title=""/>
          <p:cNvSpPr txBox="1"/>
          <p:nvPr/>
        </p:nvSpPr>
        <p:spPr>
          <a:xfrm>
            <a:off x="879475" y="4095750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/>
              <a:t>由于</a:t>
            </a:r>
            <a:endParaRPr sz="2800"/>
          </a:p>
        </p:txBody>
      </p:sp>
      <p:graphicFrame>
        <p:nvGraphicFramePr>
          <p:cNvPr id="7181" name="" title=""/>
          <p:cNvGraphicFramePr>
            <a:graphicFrameLocks noChangeAspect="1"/>
          </p:cNvGraphicFramePr>
          <p:nvPr/>
        </p:nvGraphicFramePr>
        <p:xfrm>
          <a:off x="2124075" y="4076700"/>
          <a:ext cx="1223963" cy="630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0" name="公式" r:id="rId12" imgW="1223963" imgH="630238" progId="Equation.3">
                  <p:embed/>
                </p:oleObj>
              </mc:Choice>
              <mc:Fallback>
                <p:oleObj name="公式" r:id="rId12" imgW="1223963" imgH="630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4075" y="4076700"/>
                        <a:ext cx="12239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" title=""/>
          <p:cNvGraphicFramePr>
            <a:graphicFrameLocks noChangeAspect="1"/>
          </p:cNvGraphicFramePr>
          <p:nvPr/>
        </p:nvGraphicFramePr>
        <p:xfrm>
          <a:off x="2268538" y="2636838"/>
          <a:ext cx="3598862" cy="147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1" name="公式" r:id="rId14" imgW="3598862" imgH="1474787" progId="Equation.3">
                  <p:embed/>
                </p:oleObj>
              </mc:Choice>
              <mc:Fallback>
                <p:oleObj name="公式" r:id="rId14" imgW="3598862" imgH="1474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68538" y="2636838"/>
                        <a:ext cx="359886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6" name="Text Box 4" title=""/>
          <p:cNvSpPr txBox="1"/>
          <p:nvPr/>
        </p:nvSpPr>
        <p:spPr>
          <a:xfrm>
            <a:off x="395288" y="260350"/>
            <a:ext cx="100806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所以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49157" name="Object 5" title=""/>
          <p:cNvGraphicFramePr>
            <a:graphicFrameLocks noChangeAspect="1"/>
          </p:cNvGraphicFramePr>
          <p:nvPr/>
        </p:nvGraphicFramePr>
        <p:xfrm>
          <a:off x="1187450" y="836613"/>
          <a:ext cx="5400675" cy="1290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2" name="公式" r:id="rId2" imgW="5400675" imgH="1290637" progId="Equation.3">
                  <p:embed/>
                </p:oleObj>
              </mc:Choice>
              <mc:Fallback>
                <p:oleObj name="公式" r:id="rId2" imgW="5400675" imgH="1290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450" y="836613"/>
                        <a:ext cx="5400675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 title=""/>
          <p:cNvGraphicFramePr>
            <a:graphicFrameLocks noChangeAspect="1"/>
          </p:cNvGraphicFramePr>
          <p:nvPr/>
        </p:nvGraphicFramePr>
        <p:xfrm>
          <a:off x="611188" y="4365625"/>
          <a:ext cx="432117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name="公式" r:id="rId4" imgW="4321175" imgH="504825" progId="Equation.3">
                  <p:embed/>
                </p:oleObj>
              </mc:Choice>
              <mc:Fallback>
                <p:oleObj name="公式" r:id="rId4" imgW="432117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4365625"/>
                        <a:ext cx="4321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 title=""/>
          <p:cNvGraphicFramePr>
            <a:graphicFrameLocks noChangeAspect="1"/>
          </p:cNvGraphicFramePr>
          <p:nvPr/>
        </p:nvGraphicFramePr>
        <p:xfrm>
          <a:off x="5435600" y="4292600"/>
          <a:ext cx="2376488" cy="1260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name="公式" r:id="rId6" imgW="2376488" imgH="1260475" progId="Equation.3">
                  <p:embed/>
                </p:oleObj>
              </mc:Choice>
              <mc:Fallback>
                <p:oleObj name="公式" r:id="rId6" imgW="2376488" imgH="1260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5600" y="4292600"/>
                        <a:ext cx="23764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 title=""/>
          <p:cNvGraphicFramePr>
            <a:graphicFrameLocks noChangeAspect="1"/>
          </p:cNvGraphicFramePr>
          <p:nvPr/>
        </p:nvGraphicFramePr>
        <p:xfrm>
          <a:off x="900113" y="2276475"/>
          <a:ext cx="7623175" cy="1993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5" name="公式" r:id="rId8" imgW="7623175" imgH="1993900" progId="Equation.3">
                  <p:embed/>
                </p:oleObj>
              </mc:Choice>
              <mc:Fallback>
                <p:oleObj name="公式" r:id="rId8" imgW="7623175" imgH="1993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0113" y="2276475"/>
                        <a:ext cx="7623175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" title=""/>
          <p:cNvSpPr txBox="1"/>
          <p:nvPr/>
        </p:nvSpPr>
        <p:spPr>
          <a:xfrm>
            <a:off x="323850" y="2276475"/>
            <a:ext cx="488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即</a:t>
            </a:r>
            <a:endParaRPr sz="2800"/>
          </a:p>
        </p:txBody>
      </p:sp>
      <p:graphicFrame>
        <p:nvGraphicFramePr>
          <p:cNvPr id="49163" name="" title=""/>
          <p:cNvGraphicFramePr>
            <a:graphicFrameLocks noChangeAspect="1"/>
          </p:cNvGraphicFramePr>
          <p:nvPr/>
        </p:nvGraphicFramePr>
        <p:xfrm>
          <a:off x="1619250" y="5300663"/>
          <a:ext cx="1860550" cy="1346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6" name="公式" r:id="rId10" imgW="1860550" imgH="1346200" progId="Equation.3">
                  <p:embed/>
                </p:oleObj>
              </mc:Choice>
              <mc:Fallback>
                <p:oleObj name="公式" r:id="rId10" imgW="1860550" imgH="1346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9250" y="5300663"/>
                        <a:ext cx="186055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" title=""/>
          <p:cNvGraphicFramePr>
            <a:graphicFrameLocks noChangeAspect="1"/>
          </p:cNvGraphicFramePr>
          <p:nvPr/>
        </p:nvGraphicFramePr>
        <p:xfrm>
          <a:off x="3706813" y="5661025"/>
          <a:ext cx="436562" cy="400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7" name="公式" r:id="rId12" imgW="436562" imgH="400050" progId="Equation.3">
                  <p:embed/>
                </p:oleObj>
              </mc:Choice>
              <mc:Fallback>
                <p:oleObj name="公式" r:id="rId12" imgW="436562" imgH="400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06813" y="5661025"/>
                        <a:ext cx="4365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" title=""/>
          <p:cNvSpPr txBox="1"/>
          <p:nvPr/>
        </p:nvSpPr>
        <p:spPr>
          <a:xfrm>
            <a:off x="4067175" y="5589588"/>
            <a:ext cx="1784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分位点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62" grpId="0"/>
      <p:bldP spid="491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Text Box 2" title=""/>
          <p:cNvSpPr txBox="1"/>
          <p:nvPr/>
        </p:nvSpPr>
        <p:spPr>
          <a:xfrm>
            <a:off x="663575" y="495300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故有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8195" name="Object 3" title=""/>
          <p:cNvGraphicFramePr>
            <a:graphicFrameLocks noChangeAspect="1"/>
          </p:cNvGraphicFramePr>
          <p:nvPr/>
        </p:nvGraphicFramePr>
        <p:xfrm>
          <a:off x="1068388" y="908050"/>
          <a:ext cx="6899275" cy="166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8" name="公式" r:id="rId2" imgW="6899275" imgH="1663700" progId="Equation.3">
                  <p:embed/>
                </p:oleObj>
              </mc:Choice>
              <mc:Fallback>
                <p:oleObj name="公式" r:id="rId2" imgW="6899275" imgH="1663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8388" y="908050"/>
                        <a:ext cx="689927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 title=""/>
          <p:cNvGraphicFramePr>
            <a:graphicFrameLocks noChangeAspect="1"/>
          </p:cNvGraphicFramePr>
          <p:nvPr/>
        </p:nvGraphicFramePr>
        <p:xfrm>
          <a:off x="1020763" y="2708275"/>
          <a:ext cx="6867525" cy="2178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9" name="公式" r:id="rId4" imgW="6867525" imgH="2178050" progId="Equation.3">
                  <p:embed/>
                </p:oleObj>
              </mc:Choice>
              <mc:Fallback>
                <p:oleObj name="公式" r:id="rId4" imgW="6867525" imgH="2178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763" y="2708275"/>
                        <a:ext cx="6867525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 title=""/>
          <p:cNvGraphicFramePr>
            <a:graphicFrameLocks noChangeAspect="1"/>
          </p:cNvGraphicFramePr>
          <p:nvPr/>
        </p:nvGraphicFramePr>
        <p:xfrm>
          <a:off x="2809875" y="4941888"/>
          <a:ext cx="5037138" cy="172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0" name="公式" r:id="rId6" imgW="5037138" imgH="1720850" progId="Equation.3">
                  <p:embed/>
                </p:oleObj>
              </mc:Choice>
              <mc:Fallback>
                <p:oleObj name="公式" r:id="rId6" imgW="5037138" imgH="172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9875" y="4941888"/>
                        <a:ext cx="5037138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2" title=""/>
          <p:cNvSpPr txBox="1"/>
          <p:nvPr/>
        </p:nvSpPr>
        <p:spPr>
          <a:xfrm>
            <a:off x="539750" y="333375"/>
            <a:ext cx="5740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根据类似的讨论可以得到问题（3）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9219" name="Object 3" title=""/>
          <p:cNvGraphicFramePr>
            <a:graphicFrameLocks noChangeAspect="1"/>
          </p:cNvGraphicFramePr>
          <p:nvPr/>
        </p:nvGraphicFramePr>
        <p:xfrm>
          <a:off x="1476375" y="1700213"/>
          <a:ext cx="5256213" cy="172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1" name="公式" r:id="rId2" imgW="5256213" imgH="1720850" progId="Equation.3">
                  <p:embed/>
                </p:oleObj>
              </mc:Choice>
              <mc:Fallback>
                <p:oleObj name="公式" r:id="rId2" imgW="5256213" imgH="172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1700213"/>
                        <a:ext cx="5256213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 title=""/>
          <p:cNvSpPr txBox="1"/>
          <p:nvPr/>
        </p:nvSpPr>
        <p:spPr>
          <a:xfrm>
            <a:off x="808038" y="3757613"/>
            <a:ext cx="310991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问题(1)的拒绝域为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9221" name="Object 5" title=""/>
          <p:cNvGraphicFramePr>
            <a:graphicFrameLocks noChangeAspect="1"/>
          </p:cNvGraphicFramePr>
          <p:nvPr/>
        </p:nvGraphicFramePr>
        <p:xfrm>
          <a:off x="2324100" y="4551363"/>
          <a:ext cx="5287963" cy="1782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2" name="公式" r:id="rId4" imgW="5287963" imgH="1782762" progId="Equation.3">
                  <p:embed/>
                </p:oleObj>
              </mc:Choice>
              <mc:Fallback>
                <p:oleObj name="公式" r:id="rId4" imgW="5287963" imgH="1782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4100" y="4551363"/>
                        <a:ext cx="5287963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 title=""/>
          <p:cNvSpPr txBox="1"/>
          <p:nvPr/>
        </p:nvSpPr>
        <p:spPr>
          <a:xfrm>
            <a:off x="684213" y="6165850"/>
            <a:ext cx="174783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Z检验法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9223" name="Object 7" title=""/>
          <p:cNvGraphicFramePr>
            <a:graphicFrameLocks noChangeAspect="1"/>
          </p:cNvGraphicFramePr>
          <p:nvPr/>
        </p:nvGraphicFramePr>
        <p:xfrm>
          <a:off x="900113" y="765175"/>
          <a:ext cx="3467100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3" name="公式" r:id="rId6" imgW="3467100" imgH="547688" progId="Equation.3">
                  <p:embed/>
                </p:oleObj>
              </mc:Choice>
              <mc:Fallback>
                <p:oleObj name="公式" r:id="rId6" imgW="3467100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113" y="765175"/>
                        <a:ext cx="34671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 title=""/>
          <p:cNvSpPr/>
          <p:nvPr/>
        </p:nvSpPr>
        <p:spPr>
          <a:xfrm>
            <a:off x="755650" y="1341438"/>
            <a:ext cx="19700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9226" name="" title=""/>
          <p:cNvGraphicFramePr>
            <a:graphicFrameLocks noChangeAspect="1"/>
          </p:cNvGraphicFramePr>
          <p:nvPr/>
        </p:nvGraphicFramePr>
        <p:xfrm>
          <a:off x="3851275" y="3716338"/>
          <a:ext cx="5084763" cy="573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4" name="公式" r:id="rId8" imgW="5084763" imgH="573087" progId="Equation.3">
                  <p:embed/>
                </p:oleObj>
              </mc:Choice>
              <mc:Fallback>
                <p:oleObj name="公式" r:id="rId8" imgW="5084763" imgH="573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1275" y="3716338"/>
                        <a:ext cx="50847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" title=""/>
          <p:cNvSpPr txBox="1"/>
          <p:nvPr/>
        </p:nvSpPr>
        <p:spPr>
          <a:xfrm>
            <a:off x="0" y="404813"/>
            <a:ext cx="1535113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例1：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0243" name="Object 3" title=""/>
          <p:cNvGraphicFramePr>
            <a:graphicFrameLocks noChangeAspect="1"/>
          </p:cNvGraphicFramePr>
          <p:nvPr/>
        </p:nvGraphicFramePr>
        <p:xfrm>
          <a:off x="971550" y="404813"/>
          <a:ext cx="7921625" cy="1497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5" name="公式" r:id="rId2" imgW="7921625" imgH="1497012" progId="Equation.3">
                  <p:embed/>
                </p:oleObj>
              </mc:Choice>
              <mc:Fallback>
                <p:oleObj name="公式" r:id="rId2" imgW="7921625" imgH="1497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404813"/>
                        <a:ext cx="7921625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 title=""/>
          <p:cNvGraphicFramePr>
            <a:graphicFrameLocks noChangeAspect="1"/>
          </p:cNvGraphicFramePr>
          <p:nvPr/>
        </p:nvGraphicFramePr>
        <p:xfrm>
          <a:off x="1476375" y="2060575"/>
          <a:ext cx="6335713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6" name="公式" r:id="rId4" imgW="6335713" imgH="485775" progId="Equation.3">
                  <p:embed/>
                </p:oleObj>
              </mc:Choice>
              <mc:Fallback>
                <p:oleObj name="公式" r:id="rId4" imgW="6335713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2060575"/>
                        <a:ext cx="63357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 title=""/>
          <p:cNvGraphicFramePr>
            <a:graphicFrameLocks noChangeAspect="1"/>
          </p:cNvGraphicFramePr>
          <p:nvPr/>
        </p:nvGraphicFramePr>
        <p:xfrm>
          <a:off x="684213" y="2492375"/>
          <a:ext cx="7920037" cy="1052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7" name="公式" r:id="rId6" imgW="7920037" imgH="1052513" progId="Equation.3">
                  <p:embed/>
                </p:oleObj>
              </mc:Choice>
              <mc:Fallback>
                <p:oleObj name="公式" r:id="rId6" imgW="7920037" imgH="10525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2492375"/>
                        <a:ext cx="7920037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 title=""/>
          <p:cNvSpPr txBox="1"/>
          <p:nvPr/>
        </p:nvSpPr>
        <p:spPr>
          <a:xfrm>
            <a:off x="447675" y="3716338"/>
            <a:ext cx="895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解：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0247" name="Object 7" title=""/>
          <p:cNvGraphicFramePr>
            <a:graphicFrameLocks noChangeAspect="1"/>
          </p:cNvGraphicFramePr>
          <p:nvPr/>
        </p:nvGraphicFramePr>
        <p:xfrm>
          <a:off x="1403350" y="3716338"/>
          <a:ext cx="4392613" cy="573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8" name="公式" r:id="rId8" imgW="4392613" imgH="573087" progId="Equation.3">
                  <p:embed/>
                </p:oleObj>
              </mc:Choice>
              <mc:Fallback>
                <p:oleObj name="公式" r:id="rId8" imgW="4392613" imgH="573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3350" y="3716338"/>
                        <a:ext cx="43926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 title=""/>
          <p:cNvSpPr txBox="1"/>
          <p:nvPr/>
        </p:nvSpPr>
        <p:spPr>
          <a:xfrm>
            <a:off x="1023938" y="4311650"/>
            <a:ext cx="3028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此检验的拒绝域为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0249" name="Object 9" title=""/>
          <p:cNvGraphicFramePr>
            <a:graphicFrameLocks noChangeAspect="1"/>
          </p:cNvGraphicFramePr>
          <p:nvPr/>
        </p:nvGraphicFramePr>
        <p:xfrm>
          <a:off x="1763713" y="4868863"/>
          <a:ext cx="5256212" cy="172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9" name="公式" r:id="rId10" imgW="5256212" imgH="1720850" progId="Equation.3">
                  <p:embed/>
                </p:oleObj>
              </mc:Choice>
              <mc:Fallback>
                <p:oleObj name="公式" r:id="rId10" imgW="5256212" imgH="172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3713" y="4868863"/>
                        <a:ext cx="5256212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2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 wrap="square" lIns="91440" tIns="45720" rIns="91440" bIns="4572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j-cs"/>
              </a:defRPr>
            </a:lvl1pPr>
          </a:lstStyle>
          <a:p>
            <a:pPr lvl="0" algn="ctr" eaLnBrk="1" hangingPunct="1"/>
            <a:r>
              <a:rPr lang="en-US" altLang="zh-CN" b="1">
                <a:solidFill>
                  <a:srgbClr val="CC0000"/>
                </a:solidFill>
                <a:ea typeface="黑体" pitchFamily="2" charset="-122"/>
              </a:rPr>
              <a:t>§1  </a:t>
            </a:r>
            <a:r>
              <a:rPr lang="zh-CN" altLang="en-US" b="1">
                <a:solidFill>
                  <a:srgbClr val="CC0000"/>
                </a:solidFill>
                <a:ea typeface="黑体" pitchFamily="2" charset="-122"/>
              </a:rPr>
              <a:t>假设检验的基本概念</a:t>
            </a:r>
            <a:endParaRPr lang="zh-CN" altLang="en-US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2050" name="Object 3" title=""/>
          <p:cNvGraphicFramePr>
            <a:graphicFrameLocks noChangeAspect="1"/>
          </p:cNvGraphicFramePr>
          <p:nvPr>
            <p:ph sz="half" idx="1"/>
          </p:nvPr>
        </p:nvGraphicFramePr>
        <p:xfrm>
          <a:off x="6804025" y="4127500"/>
          <a:ext cx="1150938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公式" r:id="rId2" imgW="1150938" imgH="458788" progId="Equation.3">
                  <p:embed/>
                </p:oleObj>
              </mc:Choice>
              <mc:Fallback>
                <p:oleObj name="公式" r:id="rId2" imgW="1150938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4025" y="4127500"/>
                        <a:ext cx="11509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4" title=""/>
          <p:cNvSpPr txBox="1"/>
          <p:nvPr/>
        </p:nvSpPr>
        <p:spPr>
          <a:xfrm>
            <a:off x="231775" y="1668463"/>
            <a:ext cx="343535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一、假设检验问题</a:t>
            </a:r>
            <a:endParaRPr lang="zh-CN" altLang="en-US" sz="3200" b="1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2054" name="Text Box 5" title=""/>
          <p:cNvSpPr txBox="1"/>
          <p:nvPr/>
        </p:nvSpPr>
        <p:spPr>
          <a:xfrm>
            <a:off x="468313" y="2276475"/>
            <a:ext cx="8293100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：</a:t>
            </a:r>
            <a:r>
              <a:rPr lang="zh-CN" altLang="en-US" sz="2800" b="1">
                <a:ea typeface="黑体" pitchFamily="2" charset="-122"/>
              </a:rPr>
              <a:t>假定按国家规定，某种产品的次品率不得超过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         </a:t>
            </a:r>
            <a:r>
              <a:rPr lang="en-US" altLang="zh-CN" sz="2800" b="1">
                <a:ea typeface="黑体" pitchFamily="2" charset="-122"/>
              </a:rPr>
              <a:t>1</a:t>
            </a:r>
            <a:r>
              <a:rPr lang="zh-CN" altLang="en-US" sz="2800" b="1">
                <a:ea typeface="黑体" pitchFamily="2" charset="-122"/>
              </a:rPr>
              <a:t>％，现从一批产品中随机抽出</a:t>
            </a:r>
            <a:r>
              <a:rPr lang="en-US" altLang="zh-CN" sz="2800" b="1">
                <a:ea typeface="黑体" pitchFamily="2" charset="-122"/>
              </a:rPr>
              <a:t>200</a:t>
            </a:r>
            <a:r>
              <a:rPr lang="zh-CN" altLang="en-US" sz="2800" b="1">
                <a:ea typeface="黑体" pitchFamily="2" charset="-122"/>
              </a:rPr>
              <a:t>件，经检查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          发现有</a:t>
            </a:r>
            <a:r>
              <a:rPr lang="en-US" altLang="zh-CN" sz="2800" b="1">
                <a:ea typeface="黑体" pitchFamily="2" charset="-122"/>
              </a:rPr>
              <a:t>3</a:t>
            </a:r>
            <a:r>
              <a:rPr lang="zh-CN" altLang="en-US" sz="2800" b="1">
                <a:ea typeface="黑体" pitchFamily="2" charset="-122"/>
              </a:rPr>
              <a:t>件次品，试问：这批产品是否次品率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          符合国家标准。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2055" name="Text Box 6" title=""/>
          <p:cNvSpPr txBox="1"/>
          <p:nvPr/>
        </p:nvSpPr>
        <p:spPr>
          <a:xfrm>
            <a:off x="1403350" y="4076700"/>
            <a:ext cx="55181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问题：根据抽样的结果来判断是否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2056" name="Text Box 7" title=""/>
          <p:cNvSpPr txBox="1"/>
          <p:nvPr/>
        </p:nvSpPr>
        <p:spPr>
          <a:xfrm>
            <a:off x="468313" y="4797425"/>
            <a:ext cx="109696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：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2051" name="Object 8" title=""/>
          <p:cNvGraphicFramePr>
            <a:graphicFrameLocks noChangeAspect="1"/>
          </p:cNvGraphicFramePr>
          <p:nvPr>
            <p:ph sz="half" idx="2"/>
          </p:nvPr>
        </p:nvGraphicFramePr>
        <p:xfrm>
          <a:off x="1331913" y="4797425"/>
          <a:ext cx="7561262" cy="1530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公式" r:id="rId4" imgW="7561262" imgH="1530350" progId="Equation.3">
                  <p:embed/>
                </p:oleObj>
              </mc:Choice>
              <mc:Fallback>
                <p:oleObj name="公式" r:id="rId4" imgW="7561262" imgH="1530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4797425"/>
                        <a:ext cx="7561262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2054" grpId="0"/>
      <p:bldP spid="2055" grpId="0"/>
      <p:bldP spid="20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Object 2" title=""/>
          <p:cNvGraphicFramePr>
            <a:graphicFrameLocks noChangeAspect="1"/>
          </p:cNvGraphicFramePr>
          <p:nvPr/>
        </p:nvGraphicFramePr>
        <p:xfrm>
          <a:off x="827088" y="476250"/>
          <a:ext cx="4321175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0" name="公式" r:id="rId2" imgW="4321175" imgH="469900" progId="Equation.3">
                  <p:embed/>
                </p:oleObj>
              </mc:Choice>
              <mc:Fallback>
                <p:oleObj name="公式" r:id="rId2" imgW="4321175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476250"/>
                        <a:ext cx="4321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 title=""/>
          <p:cNvGraphicFramePr>
            <a:graphicFrameLocks noChangeAspect="1"/>
          </p:cNvGraphicFramePr>
          <p:nvPr/>
        </p:nvGraphicFramePr>
        <p:xfrm>
          <a:off x="1835150" y="1125538"/>
          <a:ext cx="4249738" cy="1211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1" name="公式" r:id="rId4" imgW="4249738" imgH="1211262" progId="Equation.3">
                  <p:embed/>
                </p:oleObj>
              </mc:Choice>
              <mc:Fallback>
                <p:oleObj name="公式" r:id="rId4" imgW="4249738" imgH="12112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1125538"/>
                        <a:ext cx="4249738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 title=""/>
          <p:cNvSpPr txBox="1"/>
          <p:nvPr/>
        </p:nvSpPr>
        <p:spPr>
          <a:xfrm>
            <a:off x="808038" y="2295525"/>
            <a:ext cx="3028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查标准正态表可得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1269" name="Object 5" title=""/>
          <p:cNvGraphicFramePr>
            <a:graphicFrameLocks noChangeAspect="1"/>
          </p:cNvGraphicFramePr>
          <p:nvPr/>
        </p:nvGraphicFramePr>
        <p:xfrm>
          <a:off x="3203575" y="2852738"/>
          <a:ext cx="2089150" cy="50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2" name="公式" r:id="rId6" imgW="2089150" imgH="508000" progId="Equation.3">
                  <p:embed/>
                </p:oleObj>
              </mc:Choice>
              <mc:Fallback>
                <p:oleObj name="公式" r:id="rId6" imgW="2089150" imgH="508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575" y="2852738"/>
                        <a:ext cx="2089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 title=""/>
          <p:cNvSpPr txBox="1"/>
          <p:nvPr/>
        </p:nvSpPr>
        <p:spPr>
          <a:xfrm>
            <a:off x="879475" y="3448050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因为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1271" name="Object 7" title=""/>
          <p:cNvGraphicFramePr>
            <a:graphicFrameLocks noChangeAspect="1"/>
          </p:cNvGraphicFramePr>
          <p:nvPr/>
        </p:nvGraphicFramePr>
        <p:xfrm>
          <a:off x="1344613" y="3933825"/>
          <a:ext cx="5376862" cy="12112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3" name="公式" r:id="rId8" imgW="5376862" imgH="1211263" progId="Equation.3">
                  <p:embed/>
                </p:oleObj>
              </mc:Choice>
              <mc:Fallback>
                <p:oleObj name="公式" r:id="rId8" imgW="5376862" imgH="12112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613" y="3933825"/>
                        <a:ext cx="5376862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 title=""/>
          <p:cNvSpPr txBox="1"/>
          <p:nvPr/>
        </p:nvSpPr>
        <p:spPr>
          <a:xfrm>
            <a:off x="879475" y="5176838"/>
            <a:ext cx="800735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所以，应拒绝原假设，认为这批枪弹经过较长时间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的存储后初速度已经发生了变化，变小了。</a:t>
            </a:r>
            <a:endParaRPr kumimoji="1"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2" title=""/>
          <p:cNvSpPr txBox="1"/>
          <p:nvPr/>
        </p:nvSpPr>
        <p:spPr>
          <a:xfrm>
            <a:off x="179388" y="622300"/>
            <a:ext cx="7808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3200">
                <a:solidFill>
                  <a:srgbClr val="0033CC"/>
                </a:solidFill>
                <a:ea typeface="黑体" pitchFamily="2" charset="-122"/>
              </a:rPr>
              <a:t>（二）方差     未知时均值     的假设检验</a:t>
            </a:r>
            <a:endParaRPr sz="3200">
              <a:solidFill>
                <a:srgbClr val="0033CC"/>
              </a:solidFill>
              <a:ea typeface="黑体" pitchFamily="2" charset="-122"/>
            </a:endParaRPr>
          </a:p>
        </p:txBody>
      </p:sp>
      <p:graphicFrame>
        <p:nvGraphicFramePr>
          <p:cNvPr id="12291" name="Object 3" title=""/>
          <p:cNvGraphicFramePr>
            <a:graphicFrameLocks noChangeAspect="1"/>
          </p:cNvGraphicFramePr>
          <p:nvPr/>
        </p:nvGraphicFramePr>
        <p:xfrm>
          <a:off x="596900" y="1341438"/>
          <a:ext cx="7878763" cy="1109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4" name="公式" r:id="rId2" imgW="7878763" imgH="1109662" progId="Equation.3">
                  <p:embed/>
                </p:oleObj>
              </mc:Choice>
              <mc:Fallback>
                <p:oleObj name="公式" r:id="rId2" imgW="7878763" imgH="1109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6900" y="1341438"/>
                        <a:ext cx="787876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 title=""/>
          <p:cNvGraphicFramePr>
            <a:graphicFrameLocks noChangeAspect="1"/>
          </p:cNvGraphicFramePr>
          <p:nvPr/>
        </p:nvGraphicFramePr>
        <p:xfrm>
          <a:off x="912813" y="2708275"/>
          <a:ext cx="5086350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5" name="公式" r:id="rId4" imgW="5086350" imgH="573088" progId="Equation.3">
                  <p:embed/>
                </p:oleObj>
              </mc:Choice>
              <mc:Fallback>
                <p:oleObj name="公式" r:id="rId4" imgW="5086350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2708275"/>
                        <a:ext cx="50863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 title=""/>
          <p:cNvSpPr txBox="1"/>
          <p:nvPr/>
        </p:nvSpPr>
        <p:spPr>
          <a:xfrm>
            <a:off x="6496050" y="2565400"/>
            <a:ext cx="2647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（双侧检验）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12294" name="Object 6" title=""/>
          <p:cNvGraphicFramePr>
            <a:graphicFrameLocks noChangeAspect="1"/>
          </p:cNvGraphicFramePr>
          <p:nvPr/>
        </p:nvGraphicFramePr>
        <p:xfrm>
          <a:off x="957263" y="3587750"/>
          <a:ext cx="4924425" cy="1063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6" name="公式" r:id="rId6" imgW="4924425" imgH="1063625" progId="Equation.3">
                  <p:embed/>
                </p:oleObj>
              </mc:Choice>
              <mc:Fallback>
                <p:oleObj name="公式" r:id="rId6" imgW="4924425" imgH="1063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7263" y="3587750"/>
                        <a:ext cx="49244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 title=""/>
          <p:cNvSpPr txBox="1"/>
          <p:nvPr/>
        </p:nvSpPr>
        <p:spPr>
          <a:xfrm>
            <a:off x="6588125" y="3860800"/>
            <a:ext cx="25558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（右侧检验）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12296" name="Object 8" title=""/>
          <p:cNvGraphicFramePr>
            <a:graphicFrameLocks noChangeAspect="1"/>
          </p:cNvGraphicFramePr>
          <p:nvPr/>
        </p:nvGraphicFramePr>
        <p:xfrm>
          <a:off x="1028700" y="4957763"/>
          <a:ext cx="4894263" cy="1062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7" name="公式" r:id="rId8" imgW="4894263" imgH="1062037" progId="Equation.3">
                  <p:embed/>
                </p:oleObj>
              </mc:Choice>
              <mc:Fallback>
                <p:oleObj name="公式" r:id="rId8" imgW="4894263" imgH="10620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8700" y="4957763"/>
                        <a:ext cx="4894263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 title=""/>
          <p:cNvSpPr txBox="1"/>
          <p:nvPr/>
        </p:nvSpPr>
        <p:spPr>
          <a:xfrm>
            <a:off x="6588125" y="5157788"/>
            <a:ext cx="25558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（左侧检验）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12298" name="" title=""/>
          <p:cNvGraphicFramePr>
            <a:graphicFrameLocks noChangeAspect="1"/>
          </p:cNvGraphicFramePr>
          <p:nvPr/>
        </p:nvGraphicFramePr>
        <p:xfrm>
          <a:off x="898525" y="6302375"/>
          <a:ext cx="3097213" cy="555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8" name="公式" r:id="rId10" imgW="3097213" imgH="555625" progId="Equation.3">
                  <p:embed/>
                </p:oleObj>
              </mc:Choice>
              <mc:Fallback>
                <p:oleObj name="公式" r:id="rId10" imgW="3097213" imgH="555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8525" y="6302375"/>
                        <a:ext cx="3097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" title=""/>
          <p:cNvGraphicFramePr>
            <a:graphicFrameLocks noChangeAspect="1"/>
          </p:cNvGraphicFramePr>
          <p:nvPr/>
        </p:nvGraphicFramePr>
        <p:xfrm>
          <a:off x="2411413" y="692150"/>
          <a:ext cx="4318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9" name="公式" r:id="rId12" imgW="431800" imgH="431800" progId="Equation.3">
                  <p:embed/>
                </p:oleObj>
              </mc:Choice>
              <mc:Fallback>
                <p:oleObj name="公式" r:id="rId12" imgW="4318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11413" y="69215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" title=""/>
          <p:cNvGraphicFramePr>
            <a:graphicFrameLocks noChangeAspect="1"/>
          </p:cNvGraphicFramePr>
          <p:nvPr/>
        </p:nvGraphicFramePr>
        <p:xfrm>
          <a:off x="5003800" y="765175"/>
          <a:ext cx="333375" cy="360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0" name="公式" r:id="rId14" imgW="333375" imgH="360363" progId="Equation.3">
                  <p:embed/>
                </p:oleObj>
              </mc:Choice>
              <mc:Fallback>
                <p:oleObj name="公式" r:id="rId14" imgW="333375" imgH="360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03800" y="765175"/>
                        <a:ext cx="3333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5" grpId="0"/>
      <p:bldP spid="122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Text Box 2" title=""/>
          <p:cNvSpPr txBox="1"/>
          <p:nvPr/>
        </p:nvSpPr>
        <p:spPr>
          <a:xfrm>
            <a:off x="735013" y="495300"/>
            <a:ext cx="1250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现讨论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3315" name="Object 3" title=""/>
          <p:cNvGraphicFramePr>
            <a:graphicFrameLocks noChangeAspect="1"/>
          </p:cNvGraphicFramePr>
          <p:nvPr/>
        </p:nvGraphicFramePr>
        <p:xfrm>
          <a:off x="1476375" y="549275"/>
          <a:ext cx="5435600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1" name="公式" r:id="rId2" imgW="5435600" imgH="573088" progId="Equation.3">
                  <p:embed/>
                </p:oleObj>
              </mc:Choice>
              <mc:Fallback>
                <p:oleObj name="公式" r:id="rId2" imgW="5435600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549275"/>
                        <a:ext cx="5435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 title=""/>
          <p:cNvGraphicFramePr>
            <a:graphicFrameLocks noChangeAspect="1"/>
          </p:cNvGraphicFramePr>
          <p:nvPr/>
        </p:nvGraphicFramePr>
        <p:xfrm>
          <a:off x="811213" y="1268413"/>
          <a:ext cx="8024812" cy="10112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2" name="公式" r:id="rId4" imgW="8024812" imgH="1011237" progId="Equation.3">
                  <p:embed/>
                </p:oleObj>
              </mc:Choice>
              <mc:Fallback>
                <p:oleObj name="公式" r:id="rId4" imgW="8024812" imgH="10112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1213" y="1268413"/>
                        <a:ext cx="802481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 title=""/>
          <p:cNvSpPr txBox="1"/>
          <p:nvPr/>
        </p:nvSpPr>
        <p:spPr>
          <a:xfrm>
            <a:off x="1166813" y="2295525"/>
            <a:ext cx="539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取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3318" name="Object 6" title=""/>
          <p:cNvGraphicFramePr>
            <a:graphicFrameLocks noChangeAspect="1"/>
          </p:cNvGraphicFramePr>
          <p:nvPr/>
        </p:nvGraphicFramePr>
        <p:xfrm>
          <a:off x="2051050" y="2781300"/>
          <a:ext cx="4679950" cy="622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3" name="公式" r:id="rId6" imgW="4679950" imgH="622300" progId="Equation.3">
                  <p:embed/>
                </p:oleObj>
              </mc:Choice>
              <mc:Fallback>
                <p:oleObj name="公式" r:id="rId6" imgW="4679950" imgH="622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050" y="2781300"/>
                        <a:ext cx="4679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 title=""/>
          <p:cNvSpPr txBox="1"/>
          <p:nvPr/>
        </p:nvSpPr>
        <p:spPr>
          <a:xfrm>
            <a:off x="879475" y="3684588"/>
            <a:ext cx="20002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因为在    下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3320" name="Object 8" title=""/>
          <p:cNvGraphicFramePr>
            <a:graphicFrameLocks noChangeAspect="1"/>
          </p:cNvGraphicFramePr>
          <p:nvPr/>
        </p:nvGraphicFramePr>
        <p:xfrm>
          <a:off x="2409825" y="4508500"/>
          <a:ext cx="3460750" cy="1384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4" name="公式" r:id="rId8" imgW="3460750" imgH="1384300" progId="Equation.3">
                  <p:embed/>
                </p:oleObj>
              </mc:Choice>
              <mc:Fallback>
                <p:oleObj name="公式" r:id="rId8" imgW="3460750" imgH="1384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9825" y="4508500"/>
                        <a:ext cx="34607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 title=""/>
          <p:cNvGraphicFramePr>
            <a:graphicFrameLocks noChangeAspect="1"/>
          </p:cNvGraphicFramePr>
          <p:nvPr/>
        </p:nvGraphicFramePr>
        <p:xfrm>
          <a:off x="2051050" y="3789363"/>
          <a:ext cx="4318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5" name="公式" r:id="rId10" imgW="431800" imgH="431800" progId="Equation.3">
                  <p:embed/>
                </p:oleObj>
              </mc:Choice>
              <mc:Fallback>
                <p:oleObj name="公式" r:id="rId10" imgW="4318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1050" y="3789363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7" grpId="0"/>
      <p:bldP spid="133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Text Box 2" title=""/>
          <p:cNvSpPr txBox="1"/>
          <p:nvPr/>
        </p:nvSpPr>
        <p:spPr>
          <a:xfrm>
            <a:off x="808038" y="515938"/>
            <a:ext cx="457041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根据t分布的分位数定义可得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4339" name="Object 3" title=""/>
          <p:cNvGraphicFramePr>
            <a:graphicFrameLocks noChangeAspect="1"/>
          </p:cNvGraphicFramePr>
          <p:nvPr/>
        </p:nvGraphicFramePr>
        <p:xfrm>
          <a:off x="1676400" y="1412875"/>
          <a:ext cx="4640263" cy="176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6" name="公式" r:id="rId2" imgW="4640263" imgH="1760538" progId="Equation.3">
                  <p:embed/>
                </p:oleObj>
              </mc:Choice>
              <mc:Fallback>
                <p:oleObj name="公式" r:id="rId2" imgW="4640263" imgH="1760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6400" y="1412875"/>
                        <a:ext cx="4640263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 title=""/>
          <p:cNvSpPr txBox="1"/>
          <p:nvPr/>
        </p:nvSpPr>
        <p:spPr>
          <a:xfrm>
            <a:off x="735013" y="3521075"/>
            <a:ext cx="33845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所以检验的拒绝域为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4341" name="Object 5" title=""/>
          <p:cNvGraphicFramePr>
            <a:graphicFrameLocks noChangeAspect="1"/>
          </p:cNvGraphicFramePr>
          <p:nvPr/>
        </p:nvGraphicFramePr>
        <p:xfrm>
          <a:off x="1584325" y="4292600"/>
          <a:ext cx="6192838" cy="172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7" name="公式" r:id="rId4" imgW="6192838" imgH="1720850" progId="Equation.3">
                  <p:embed/>
                </p:oleObj>
              </mc:Choice>
              <mc:Fallback>
                <p:oleObj name="公式" r:id="rId4" imgW="6192838" imgH="172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4325" y="4292600"/>
                        <a:ext cx="6192838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Text Box 2" title=""/>
          <p:cNvSpPr txBox="1"/>
          <p:nvPr/>
        </p:nvSpPr>
        <p:spPr>
          <a:xfrm>
            <a:off x="663575" y="712788"/>
            <a:ext cx="1250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再讨论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51204" name="Object 4" title=""/>
          <p:cNvGraphicFramePr>
            <a:graphicFrameLocks noChangeAspect="1"/>
          </p:cNvGraphicFramePr>
          <p:nvPr/>
        </p:nvGraphicFramePr>
        <p:xfrm>
          <a:off x="755650" y="1484313"/>
          <a:ext cx="2663825" cy="519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8" name="公式" r:id="rId2" imgW="2663825" imgH="519112" progId="Equation.3">
                  <p:embed/>
                </p:oleObj>
              </mc:Choice>
              <mc:Fallback>
                <p:oleObj name="公式" r:id="rId2" imgW="2663825" imgH="519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1484313"/>
                        <a:ext cx="26638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 title=""/>
          <p:cNvGraphicFramePr>
            <a:graphicFrameLocks noChangeAspect="1"/>
          </p:cNvGraphicFramePr>
          <p:nvPr/>
        </p:nvGraphicFramePr>
        <p:xfrm>
          <a:off x="1895475" y="2133600"/>
          <a:ext cx="5316538" cy="996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9" name="公式" r:id="rId4" imgW="5316538" imgH="996950" progId="Equation.3">
                  <p:embed/>
                </p:oleObj>
              </mc:Choice>
              <mc:Fallback>
                <p:oleObj name="公式" r:id="rId4" imgW="5316538" imgH="996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5475" y="2133600"/>
                        <a:ext cx="53165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 title=""/>
          <p:cNvGraphicFramePr>
            <a:graphicFrameLocks noChangeAspect="1"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0" name="公式" r:id="rId6" imgW="6096000" imgH="4064000" progId="Equation.3">
                  <p:embed/>
                </p:oleObj>
              </mc:Choice>
              <mc:Fallback>
                <p:oleObj name="公式" r:id="rId6" imgW="6096000" imgH="4064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 title=""/>
          <p:cNvGraphicFramePr>
            <a:graphicFrameLocks noChangeAspect="1"/>
          </p:cNvGraphicFramePr>
          <p:nvPr/>
        </p:nvGraphicFramePr>
        <p:xfrm>
          <a:off x="3213100" y="4581525"/>
          <a:ext cx="2646363" cy="1401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1" name="公式" r:id="rId8" imgW="2646363" imgH="1401763" progId="Equation.3">
                  <p:embed/>
                </p:oleObj>
              </mc:Choice>
              <mc:Fallback>
                <p:oleObj name="公式" r:id="rId8" imgW="2646363" imgH="1401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13100" y="4581525"/>
                        <a:ext cx="2646363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 title=""/>
          <p:cNvSpPr txBox="1"/>
          <p:nvPr/>
        </p:nvSpPr>
        <p:spPr>
          <a:xfrm>
            <a:off x="879475" y="4095750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/>
              <a:t>由于</a:t>
            </a:r>
            <a:endParaRPr sz="2800"/>
          </a:p>
        </p:txBody>
      </p:sp>
      <p:graphicFrame>
        <p:nvGraphicFramePr>
          <p:cNvPr id="51209" name="Object 9" title=""/>
          <p:cNvGraphicFramePr>
            <a:graphicFrameLocks noChangeAspect="1"/>
          </p:cNvGraphicFramePr>
          <p:nvPr/>
        </p:nvGraphicFramePr>
        <p:xfrm>
          <a:off x="2124075" y="4076700"/>
          <a:ext cx="1223963" cy="630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2" name="公式" r:id="rId10" imgW="1223963" imgH="630238" progId="Equation.3">
                  <p:embed/>
                </p:oleObj>
              </mc:Choice>
              <mc:Fallback>
                <p:oleObj name="公式" r:id="rId10" imgW="1223963" imgH="630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4075" y="4076700"/>
                        <a:ext cx="12239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" title=""/>
          <p:cNvGraphicFramePr>
            <a:graphicFrameLocks noChangeAspect="1"/>
          </p:cNvGraphicFramePr>
          <p:nvPr/>
        </p:nvGraphicFramePr>
        <p:xfrm>
          <a:off x="2200275" y="2636838"/>
          <a:ext cx="3735388" cy="147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3" name="公式" r:id="rId12" imgW="3735388" imgH="1474787" progId="Equation.3">
                  <p:embed/>
                </p:oleObj>
              </mc:Choice>
              <mc:Fallback>
                <p:oleObj name="公式" r:id="rId12" imgW="3735388" imgH="1474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00275" y="2636838"/>
                        <a:ext cx="3735388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" title=""/>
          <p:cNvGraphicFramePr>
            <a:graphicFrameLocks noChangeAspect="1"/>
          </p:cNvGraphicFramePr>
          <p:nvPr/>
        </p:nvGraphicFramePr>
        <p:xfrm>
          <a:off x="2124075" y="692150"/>
          <a:ext cx="5435600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4" name="公式" r:id="rId14" imgW="5435600" imgH="573088" progId="Equation.3">
                  <p:embed/>
                </p:oleObj>
              </mc:Choice>
              <mc:Fallback>
                <p:oleObj name="公式" r:id="rId14" imgW="5435600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24075" y="692150"/>
                        <a:ext cx="5435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Text Box 2" title=""/>
          <p:cNvSpPr txBox="1"/>
          <p:nvPr/>
        </p:nvSpPr>
        <p:spPr>
          <a:xfrm>
            <a:off x="395288" y="260350"/>
            <a:ext cx="100806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所以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52227" name="Object 3" title=""/>
          <p:cNvGraphicFramePr>
            <a:graphicFrameLocks noChangeAspect="1"/>
          </p:cNvGraphicFramePr>
          <p:nvPr/>
        </p:nvGraphicFramePr>
        <p:xfrm>
          <a:off x="1081088" y="836613"/>
          <a:ext cx="5614987" cy="1290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5" name="公式" r:id="rId2" imgW="5614987" imgH="1290637" progId="Equation.3">
                  <p:embed/>
                </p:oleObj>
              </mc:Choice>
              <mc:Fallback>
                <p:oleObj name="公式" r:id="rId2" imgW="5614987" imgH="1290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1088" y="836613"/>
                        <a:ext cx="5614987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 title=""/>
          <p:cNvGraphicFramePr>
            <a:graphicFrameLocks noChangeAspect="1"/>
          </p:cNvGraphicFramePr>
          <p:nvPr/>
        </p:nvGraphicFramePr>
        <p:xfrm>
          <a:off x="611188" y="4365625"/>
          <a:ext cx="432117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6" name="公式" r:id="rId4" imgW="4321175" imgH="504825" progId="Equation.3">
                  <p:embed/>
                </p:oleObj>
              </mc:Choice>
              <mc:Fallback>
                <p:oleObj name="公式" r:id="rId4" imgW="432117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4365625"/>
                        <a:ext cx="4321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 title=""/>
          <p:cNvGraphicFramePr>
            <a:graphicFrameLocks noChangeAspect="1"/>
          </p:cNvGraphicFramePr>
          <p:nvPr/>
        </p:nvGraphicFramePr>
        <p:xfrm>
          <a:off x="395288" y="2924175"/>
          <a:ext cx="7858125" cy="1416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7" name="公式" r:id="rId6" imgW="7858125" imgH="1416050" progId="Equation.3">
                  <p:embed/>
                </p:oleObj>
              </mc:Choice>
              <mc:Fallback>
                <p:oleObj name="公式" r:id="rId6" imgW="7858125" imgH="1416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288" y="2924175"/>
                        <a:ext cx="78581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 title=""/>
          <p:cNvSpPr txBox="1"/>
          <p:nvPr/>
        </p:nvSpPr>
        <p:spPr>
          <a:xfrm>
            <a:off x="323850" y="2276475"/>
            <a:ext cx="488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即</a:t>
            </a:r>
            <a:endParaRPr sz="2800"/>
          </a:p>
        </p:txBody>
      </p:sp>
      <p:graphicFrame>
        <p:nvGraphicFramePr>
          <p:cNvPr id="52232" name="Object 8" title=""/>
          <p:cNvGraphicFramePr>
            <a:graphicFrameLocks noChangeAspect="1"/>
          </p:cNvGraphicFramePr>
          <p:nvPr/>
        </p:nvGraphicFramePr>
        <p:xfrm>
          <a:off x="1258888" y="5229225"/>
          <a:ext cx="3114675" cy="1346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8" name="公式" r:id="rId8" imgW="3114675" imgH="1346200" progId="Equation.3">
                  <p:embed/>
                </p:oleObj>
              </mc:Choice>
              <mc:Fallback>
                <p:oleObj name="公式" r:id="rId8" imgW="3114675" imgH="1346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5229225"/>
                        <a:ext cx="311467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" title=""/>
          <p:cNvGraphicFramePr>
            <a:graphicFrameLocks noChangeAspect="1"/>
          </p:cNvGraphicFramePr>
          <p:nvPr/>
        </p:nvGraphicFramePr>
        <p:xfrm>
          <a:off x="5364163" y="4292600"/>
          <a:ext cx="2433637" cy="1260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9" name="公式" r:id="rId10" imgW="2433637" imgH="1260475" progId="Equation.3">
                  <p:embed/>
                </p:oleObj>
              </mc:Choice>
              <mc:Fallback>
                <p:oleObj name="公式" r:id="rId10" imgW="2433637" imgH="1260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64163" y="4292600"/>
                        <a:ext cx="2433637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" title=""/>
          <p:cNvGraphicFramePr>
            <a:graphicFrameLocks noChangeAspect="1"/>
          </p:cNvGraphicFramePr>
          <p:nvPr/>
        </p:nvGraphicFramePr>
        <p:xfrm>
          <a:off x="1116013" y="2349500"/>
          <a:ext cx="5316537" cy="996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0" name="公式" r:id="rId12" imgW="5316537" imgH="996950" progId="Equation.3">
                  <p:embed/>
                </p:oleObj>
              </mc:Choice>
              <mc:Fallback>
                <p:oleObj name="公式" r:id="rId12" imgW="5316537" imgH="996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6013" y="2349500"/>
                        <a:ext cx="53165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4" name="Text Box 6" title=""/>
          <p:cNvSpPr txBox="1"/>
          <p:nvPr/>
        </p:nvSpPr>
        <p:spPr>
          <a:xfrm>
            <a:off x="698500" y="279400"/>
            <a:ext cx="8985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故有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53255" name="Object 7" title=""/>
          <p:cNvGraphicFramePr>
            <a:graphicFrameLocks noChangeAspect="1"/>
          </p:cNvGraphicFramePr>
          <p:nvPr/>
        </p:nvGraphicFramePr>
        <p:xfrm>
          <a:off x="166688" y="706438"/>
          <a:ext cx="8775700" cy="1633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1" name="公式" r:id="rId2" imgW="8775700" imgH="1633537" progId="Equation.3">
                  <p:embed/>
                </p:oleObj>
              </mc:Choice>
              <mc:Fallback>
                <p:oleObj name="公式" r:id="rId2" imgW="8775700" imgH="1633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688" y="706438"/>
                        <a:ext cx="8775700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 title=""/>
          <p:cNvGraphicFramePr>
            <a:graphicFrameLocks noChangeAspect="1"/>
          </p:cNvGraphicFramePr>
          <p:nvPr/>
        </p:nvGraphicFramePr>
        <p:xfrm>
          <a:off x="496888" y="2492375"/>
          <a:ext cx="7988300" cy="2178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2" name="公式" r:id="rId4" imgW="7988300" imgH="2178050" progId="Equation.3">
                  <p:embed/>
                </p:oleObj>
              </mc:Choice>
              <mc:Fallback>
                <p:oleObj name="公式" r:id="rId4" imgW="7988300" imgH="2178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888" y="2492375"/>
                        <a:ext cx="79883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 title=""/>
          <p:cNvGraphicFramePr>
            <a:graphicFrameLocks noChangeAspect="1"/>
          </p:cNvGraphicFramePr>
          <p:nvPr/>
        </p:nvGraphicFramePr>
        <p:xfrm>
          <a:off x="2265363" y="4725988"/>
          <a:ext cx="6196012" cy="172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3" name="公式" r:id="rId6" imgW="6196012" imgH="1720850" progId="Equation.3">
                  <p:embed/>
                </p:oleObj>
              </mc:Choice>
              <mc:Fallback>
                <p:oleObj name="公式" r:id="rId6" imgW="6196012" imgH="172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5363" y="4725988"/>
                        <a:ext cx="6196012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2" title=""/>
          <p:cNvSpPr txBox="1"/>
          <p:nvPr/>
        </p:nvSpPr>
        <p:spPr>
          <a:xfrm>
            <a:off x="735013" y="733425"/>
            <a:ext cx="749458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根据类似的讨论可以得到问题（2）的拒绝域为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7411" name="Object 3" title=""/>
          <p:cNvGraphicFramePr>
            <a:graphicFrameLocks noChangeAspect="1"/>
          </p:cNvGraphicFramePr>
          <p:nvPr/>
        </p:nvGraphicFramePr>
        <p:xfrm>
          <a:off x="1276350" y="1412875"/>
          <a:ext cx="5943600" cy="172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4" name="公式" r:id="rId2" imgW="5943600" imgH="1720850" progId="Equation.3">
                  <p:embed/>
                </p:oleObj>
              </mc:Choice>
              <mc:Fallback>
                <p:oleObj name="公式" r:id="rId2" imgW="5943600" imgH="172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6350" y="1412875"/>
                        <a:ext cx="59436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 title=""/>
          <p:cNvSpPr txBox="1"/>
          <p:nvPr/>
        </p:nvSpPr>
        <p:spPr>
          <a:xfrm>
            <a:off x="808038" y="3757613"/>
            <a:ext cx="310991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问题(1)的拒绝域为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7413" name="Object 5" title=""/>
          <p:cNvGraphicFramePr>
            <a:graphicFrameLocks noChangeAspect="1"/>
          </p:cNvGraphicFramePr>
          <p:nvPr/>
        </p:nvGraphicFramePr>
        <p:xfrm>
          <a:off x="1870075" y="4551363"/>
          <a:ext cx="6196013" cy="1782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5" name="公式" r:id="rId4" imgW="6196013" imgH="1782762" progId="Equation.3">
                  <p:embed/>
                </p:oleObj>
              </mc:Choice>
              <mc:Fallback>
                <p:oleObj name="公式" r:id="rId4" imgW="6196013" imgH="1782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0075" y="4551363"/>
                        <a:ext cx="6196013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 title=""/>
          <p:cNvSpPr txBox="1"/>
          <p:nvPr/>
        </p:nvSpPr>
        <p:spPr>
          <a:xfrm>
            <a:off x="5632450" y="3541713"/>
            <a:ext cx="146843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T检验法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/>
      <p:bldP spid="174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Text Box 2" title=""/>
          <p:cNvSpPr txBox="1"/>
          <p:nvPr/>
        </p:nvSpPr>
        <p:spPr>
          <a:xfrm>
            <a:off x="519113" y="292100"/>
            <a:ext cx="112236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例2：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8435" name="Text Box 3" title=""/>
          <p:cNvSpPr txBox="1"/>
          <p:nvPr/>
        </p:nvSpPr>
        <p:spPr>
          <a:xfrm>
            <a:off x="1311275" y="207963"/>
            <a:ext cx="7775575" cy="22272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某厂生产的某种铝材的长度服从正态分布，其均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值设定为240cm,现从该厂抽取5件产品，测得其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长度为（单位：cm）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   239.7   239.6   239   240   239.2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试判断该厂此类铝材的长度是否满足设定要求？</a:t>
            </a:r>
            <a:endParaRPr kumimoji="1" sz="2800" b="1">
              <a:latin typeface="Tahoma" pitchFamily="34" charset="0"/>
            </a:endParaRPr>
          </a:p>
        </p:txBody>
      </p:sp>
      <p:sp>
        <p:nvSpPr>
          <p:cNvPr id="18436" name="Text Box 4" title=""/>
          <p:cNvSpPr txBox="1"/>
          <p:nvPr/>
        </p:nvSpPr>
        <p:spPr>
          <a:xfrm>
            <a:off x="468313" y="2781300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解：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8437" name="Object 5" title=""/>
          <p:cNvGraphicFramePr>
            <a:graphicFrameLocks noChangeAspect="1"/>
          </p:cNvGraphicFramePr>
          <p:nvPr/>
        </p:nvGraphicFramePr>
        <p:xfrm>
          <a:off x="4211638" y="2924175"/>
          <a:ext cx="3097212" cy="403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6" name="公式" r:id="rId2" imgW="3097212" imgH="403225" progId="Equation.3">
                  <p:embed/>
                </p:oleObj>
              </mc:Choice>
              <mc:Fallback>
                <p:oleObj name="公式" r:id="rId2" imgW="3097212" imgH="403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638" y="2924175"/>
                        <a:ext cx="30972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 title=""/>
          <p:cNvSpPr txBox="1"/>
          <p:nvPr/>
        </p:nvSpPr>
        <p:spPr>
          <a:xfrm>
            <a:off x="1258888" y="2781300"/>
            <a:ext cx="2673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根据题意做检验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8439" name="Object 7" title=""/>
          <p:cNvGraphicFramePr>
            <a:graphicFrameLocks noChangeAspect="1"/>
          </p:cNvGraphicFramePr>
          <p:nvPr/>
        </p:nvGraphicFramePr>
        <p:xfrm>
          <a:off x="1331913" y="2420938"/>
          <a:ext cx="4249737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7" name="公式" r:id="rId4" imgW="4249737" imgH="444500" progId="Equation.3">
                  <p:embed/>
                </p:oleObj>
              </mc:Choice>
              <mc:Fallback>
                <p:oleObj name="公式" r:id="rId4" imgW="4249737" imgH="444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2420938"/>
                        <a:ext cx="4249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 title=""/>
          <p:cNvSpPr txBox="1"/>
          <p:nvPr/>
        </p:nvSpPr>
        <p:spPr>
          <a:xfrm>
            <a:off x="1239838" y="3232150"/>
            <a:ext cx="16065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拒绝域为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8441" name="Object 9" title=""/>
          <p:cNvGraphicFramePr>
            <a:graphicFrameLocks noChangeAspect="1"/>
          </p:cNvGraphicFramePr>
          <p:nvPr/>
        </p:nvGraphicFramePr>
        <p:xfrm>
          <a:off x="2947988" y="3500438"/>
          <a:ext cx="6196012" cy="1782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8" name="公式" r:id="rId6" imgW="6196012" imgH="1782762" progId="Equation.3">
                  <p:embed/>
                </p:oleObj>
              </mc:Choice>
              <mc:Fallback>
                <p:oleObj name="公式" r:id="rId6" imgW="6196012" imgH="1782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7988" y="3500438"/>
                        <a:ext cx="6196012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" title=""/>
          <p:cNvGraphicFramePr>
            <a:graphicFrameLocks noChangeAspect="1"/>
          </p:cNvGraphicFramePr>
          <p:nvPr/>
        </p:nvGraphicFramePr>
        <p:xfrm>
          <a:off x="1331913" y="5589588"/>
          <a:ext cx="6553200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9" name="公式" r:id="rId8" imgW="6553200" imgH="485775" progId="Equation.3">
                  <p:embed/>
                </p:oleObj>
              </mc:Choice>
              <mc:Fallback>
                <p:oleObj name="公式" r:id="rId8" imgW="6553200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1913" y="5589588"/>
                        <a:ext cx="6553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  <p:bldP spid="184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Object 2" title=""/>
          <p:cNvGraphicFramePr>
            <a:graphicFrameLocks noChangeAspect="1"/>
          </p:cNvGraphicFramePr>
          <p:nvPr/>
        </p:nvGraphicFramePr>
        <p:xfrm>
          <a:off x="900113" y="620713"/>
          <a:ext cx="6624637" cy="128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0" name="公式" r:id="rId2" imgW="6624637" imgH="1289050" progId="Equation.3">
                  <p:embed/>
                </p:oleObj>
              </mc:Choice>
              <mc:Fallback>
                <p:oleObj name="公式" r:id="rId2" imgW="6624637" imgH="1289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620713"/>
                        <a:ext cx="662463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 title=""/>
          <p:cNvGraphicFramePr>
            <a:graphicFrameLocks noChangeAspect="1"/>
          </p:cNvGraphicFramePr>
          <p:nvPr/>
        </p:nvGraphicFramePr>
        <p:xfrm>
          <a:off x="971550" y="2133600"/>
          <a:ext cx="4321175" cy="552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1" name="公式" r:id="rId4" imgW="4321175" imgH="552450" progId="Equation.3">
                  <p:embed/>
                </p:oleObj>
              </mc:Choice>
              <mc:Fallback>
                <p:oleObj name="公式" r:id="rId4" imgW="4321175" imgH="552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2133600"/>
                        <a:ext cx="4321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 title=""/>
          <p:cNvSpPr txBox="1"/>
          <p:nvPr/>
        </p:nvSpPr>
        <p:spPr>
          <a:xfrm>
            <a:off x="879475" y="2884488"/>
            <a:ext cx="7491413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由于2.795&gt;2.776，故拒绝原假设，认为该厂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生产的铝材的长度不满足设定要求。</a:t>
            </a:r>
            <a:endParaRPr kumimoji="1"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80" name="Text Box 2" title=""/>
          <p:cNvSpPr txBox="1"/>
          <p:nvPr/>
        </p:nvSpPr>
        <p:spPr>
          <a:xfrm>
            <a:off x="879475" y="639763"/>
            <a:ext cx="339883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问当日生产是否正常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3074" name="Object 3" title=""/>
          <p:cNvGraphicFramePr>
            <a:graphicFrameLocks noChangeAspect="1"/>
          </p:cNvGraphicFramePr>
          <p:nvPr/>
        </p:nvGraphicFramePr>
        <p:xfrm>
          <a:off x="4643438" y="765175"/>
          <a:ext cx="1209675" cy="39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公式" r:id="rId2" imgW="1209675" imgH="393700" progId="Equation.3">
                  <p:embed/>
                </p:oleObj>
              </mc:Choice>
              <mc:Fallback>
                <p:oleObj name="公式" r:id="rId2" imgW="1209675" imgH="393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3438" y="765175"/>
                        <a:ext cx="12096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4" title=""/>
          <p:cNvSpPr txBox="1"/>
          <p:nvPr/>
        </p:nvSpPr>
        <p:spPr>
          <a:xfrm>
            <a:off x="735013" y="1524000"/>
            <a:ext cx="8312150" cy="1373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：</a:t>
            </a:r>
            <a:r>
              <a:rPr lang="zh-CN" altLang="en-US" sz="2800" b="1">
                <a:ea typeface="黑体" pitchFamily="2" charset="-122"/>
              </a:rPr>
              <a:t>某建筑材料，其抗断强度的分布以往一直服从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          正态分布，现改变配料方案，希望确定新产品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          的抗断强度 </a:t>
            </a:r>
            <a:r>
              <a:rPr lang="en-US" altLang="zh-CN" sz="2800" b="1">
                <a:ea typeface="黑体" pitchFamily="2" charset="-122"/>
              </a:rPr>
              <a:t>X </a:t>
            </a:r>
            <a:r>
              <a:rPr lang="zh-CN" altLang="en-US" sz="2800" b="1">
                <a:ea typeface="黑体" pitchFamily="2" charset="-122"/>
              </a:rPr>
              <a:t>是否仍服从正态分布</a:t>
            </a:r>
            <a:r>
              <a:rPr lang="en-US" altLang="zh-CN" sz="2800" b="1">
                <a:ea typeface="黑体" pitchFamily="2" charset="-122"/>
              </a:rPr>
              <a:t>.</a:t>
            </a:r>
            <a:endParaRPr lang="en-US" altLang="zh-CN" sz="2800" b="1">
              <a:ea typeface="黑体" pitchFamily="2" charset="-122"/>
            </a:endParaRPr>
          </a:p>
        </p:txBody>
      </p:sp>
      <p:sp>
        <p:nvSpPr>
          <p:cNvPr id="3082" name="Text Box 5" title=""/>
          <p:cNvSpPr txBox="1"/>
          <p:nvPr/>
        </p:nvSpPr>
        <p:spPr>
          <a:xfrm>
            <a:off x="1258888" y="2924175"/>
            <a:ext cx="697071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这类问题称为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假设检验</a:t>
            </a:r>
            <a:r>
              <a:rPr lang="zh-CN" altLang="en-US" sz="2800" b="1">
                <a:ea typeface="黑体" pitchFamily="2" charset="-122"/>
              </a:rPr>
              <a:t>，有两个共同特点：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3075" name="Object 6" title="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公式" r:id="rId4" imgW="114300" imgH="215900" progId="Equation.3">
                  <p:embed/>
                </p:oleObj>
              </mc:Choice>
              <mc:Fallback>
                <p:oleObj name="公式" r:id="rId4" imgW="114300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 title=""/>
          <p:cNvGraphicFramePr>
            <a:graphicFrameLocks noChangeAspect="1"/>
          </p:cNvGraphicFramePr>
          <p:nvPr/>
        </p:nvGraphicFramePr>
        <p:xfrm>
          <a:off x="827088" y="3644900"/>
          <a:ext cx="7848600" cy="1125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公式" r:id="rId6" imgW="7848600" imgH="1125538" progId="Equation.3">
                  <p:embed/>
                </p:oleObj>
              </mc:Choice>
              <mc:Fallback>
                <p:oleObj name="公式" r:id="rId6" imgW="7848600" imgH="1125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088" y="3644900"/>
                        <a:ext cx="78486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 title=""/>
          <p:cNvGraphicFramePr>
            <a:graphicFrameLocks noChangeAspect="1"/>
          </p:cNvGraphicFramePr>
          <p:nvPr/>
        </p:nvGraphicFramePr>
        <p:xfrm>
          <a:off x="2124075" y="4868863"/>
          <a:ext cx="2089150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公式" r:id="rId8" imgW="2089150" imgH="495300" progId="Equation.3">
                  <p:embed/>
                </p:oleObj>
              </mc:Choice>
              <mc:Fallback>
                <p:oleObj name="公式" r:id="rId8" imgW="2089150" imgH="495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4075" y="4868863"/>
                        <a:ext cx="20891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 title=""/>
          <p:cNvGraphicFramePr>
            <a:graphicFrameLocks noChangeAspect="1"/>
          </p:cNvGraphicFramePr>
          <p:nvPr/>
        </p:nvGraphicFramePr>
        <p:xfrm>
          <a:off x="2124075" y="5516563"/>
          <a:ext cx="2087563" cy="522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公式" r:id="rId10" imgW="2087563" imgH="522287" progId="Equation.3">
                  <p:embed/>
                </p:oleObj>
              </mc:Choice>
              <mc:Fallback>
                <p:oleObj name="公式" r:id="rId10" imgW="2087563" imgH="5222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4075" y="5516563"/>
                        <a:ext cx="20875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0" title=""/>
          <p:cNvGraphicFramePr>
            <a:graphicFrameLocks noChangeAspect="1"/>
          </p:cNvGraphicFramePr>
          <p:nvPr/>
        </p:nvGraphicFramePr>
        <p:xfrm>
          <a:off x="2124075" y="6092825"/>
          <a:ext cx="3168650" cy="557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公式" r:id="rId12" imgW="3168650" imgH="557213" progId="Equation.3">
                  <p:embed/>
                </p:oleObj>
              </mc:Choice>
              <mc:Fallback>
                <p:oleObj name="公式" r:id="rId12" imgW="3168650" imgH="557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4075" y="6092825"/>
                        <a:ext cx="31686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  <p:bldP spid="3081" grpId="0"/>
      <p:bldP spid="308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20482" name="Group 2" title=""/>
          <p:cNvGrpSpPr/>
          <p:nvPr/>
        </p:nvGrpSpPr>
        <p:grpSpPr>
          <a:xfrm>
            <a:off x="76200" y="838200"/>
            <a:ext cx="8839200" cy="2054225"/>
            <a:chOff x="48" y="528"/>
            <a:chExt cx="5568" cy="1294"/>
          </a:xfrm>
        </p:grpSpPr>
        <p:sp>
          <p:nvSpPr>
            <p:cNvPr id="20483" name="Rectangle 3" title=""/>
            <p:cNvSpPr/>
            <p:nvPr/>
          </p:nvSpPr>
          <p:spPr>
            <a:xfrm>
              <a:off x="48" y="528"/>
              <a:ext cx="5568" cy="129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 eaLnBrk="0" hangingPunct="0">
                <a:lnSpc>
                  <a:spcPct val="115000"/>
                </a:lnSpc>
              </a:pPr>
              <a:r>
                <a:rPr kumimoji="1" sz="2800">
                  <a:latin typeface="Times New Roman" panose="02020603050405020304" pitchFamily="18" charset="0"/>
                </a:rPr>
                <a:t> </a:t>
              </a:r>
              <a:r>
                <a:rPr kumimoji="1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例3</a:t>
              </a:r>
              <a:r>
                <a:rPr kumimoji="1" sz="2800" b="1">
                  <a:latin typeface="Times New Roman" panose="02020603050405020304" pitchFamily="18" charset="0"/>
                </a:rPr>
                <a:t> 某工厂生产的一种螺钉，标准要求长度是32.5毫米.  实际生产的产品，其长度</a:t>
              </a:r>
              <a:r>
                <a:rPr kumimoji="1" sz="2800" b="1" i="1">
                  <a:latin typeface="Times New Roman" panose="02020603050405020304" pitchFamily="18" charset="0"/>
                </a:rPr>
                <a:t>X</a:t>
              </a:r>
              <a:r>
                <a:rPr kumimoji="1" sz="2800" b="1">
                  <a:latin typeface="Times New Roman" panose="02020603050405020304" pitchFamily="18" charset="0"/>
                </a:rPr>
                <a:t>假定服从正态分布                          </a:t>
              </a:r>
              <a:endParaRPr kumimoji="1" sz="2800" b="1">
                <a:latin typeface="Times New Roman" panose="02020603050405020304" pitchFamily="18" charset="0"/>
              </a:endParaRPr>
            </a:p>
            <a:p>
              <a:pPr lvl="0" eaLnBrk="0" hangingPunct="0">
                <a:lnSpc>
                  <a:spcPct val="115000"/>
                </a:lnSpc>
              </a:pPr>
              <a:r>
                <a:rPr kumimoji="1" sz="2800" b="1">
                  <a:latin typeface="Times New Roman" panose="02020603050405020304" pitchFamily="18" charset="0"/>
                </a:rPr>
                <a:t>      未知，现从该厂生产的一批产品中抽取6件,  得尺寸数据如下:</a:t>
              </a:r>
              <a:endParaRPr kumimoji="1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4" name="Object 4" title=""/>
            <p:cNvGraphicFramePr>
              <a:graphicFrameLocks noChangeAspect="1"/>
            </p:cNvGraphicFramePr>
            <p:nvPr/>
          </p:nvGraphicFramePr>
          <p:xfrm>
            <a:off x="4608" y="864"/>
            <a:ext cx="910" cy="30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92" name="公式" r:id="rId2" imgW="1444625" imgH="490538" progId="Equation.3">
                    <p:embed/>
                  </p:oleObj>
                </mc:Choice>
                <mc:Fallback>
                  <p:oleObj name="公式" r:id="rId2" imgW="1444625" imgH="4905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8" y="864"/>
                          <a:ext cx="91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5" title=""/>
            <p:cNvGraphicFramePr>
              <a:graphicFrameLocks noChangeAspect="1"/>
            </p:cNvGraphicFramePr>
            <p:nvPr/>
          </p:nvGraphicFramePr>
          <p:xfrm>
            <a:off x="96" y="1143"/>
            <a:ext cx="345" cy="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93" name="公式" r:id="rId4" imgW="547688" imgH="547688" progId="Equation.3">
                    <p:embed/>
                  </p:oleObj>
                </mc:Choice>
                <mc:Fallback>
                  <p:oleObj name="公式" r:id="rId4" imgW="547688" imgH="5476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" y="1143"/>
                          <a:ext cx="34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Rectangle 6" title=""/>
          <p:cNvSpPr/>
          <p:nvPr/>
        </p:nvSpPr>
        <p:spPr>
          <a:xfrm>
            <a:off x="1898650" y="2819400"/>
            <a:ext cx="587375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Times New Roman" panose="02020603050405020304" pitchFamily="18" charset="0"/>
              </a:rPr>
              <a:t>32.56, 29.66, 31.64, 30.00, 31.87, 31.03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20487" name="Rectangle 7" title=""/>
          <p:cNvSpPr/>
          <p:nvPr/>
        </p:nvSpPr>
        <p:spPr>
          <a:xfrm>
            <a:off x="76200" y="3336925"/>
            <a:ext cx="3576638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Times New Roman" panose="02020603050405020304" pitchFamily="18" charset="0"/>
              </a:rPr>
              <a:t>问这批产品是否合格?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8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4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9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90" name="" title=""/>
          <p:cNvGraphicFramePr>
            <a:graphicFrameLocks noChangeAspect="1"/>
          </p:cNvGraphicFramePr>
          <p:nvPr/>
        </p:nvGraphicFramePr>
        <p:xfrm>
          <a:off x="1401763" y="4010025"/>
          <a:ext cx="4589462" cy="560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5" name="Equation" r:id="rId8" imgW="4589462" imgH="560388" progId="Equation.3">
                  <p:embed/>
                </p:oleObj>
              </mc:Choice>
              <mc:Fallback>
                <p:oleObj name="Equation" r:id="rId8" imgW="4589462" imgH="560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1763" y="4010025"/>
                        <a:ext cx="45894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" title=""/>
          <p:cNvGraphicFramePr>
            <a:graphicFrameLocks noChangeAspect="1"/>
          </p:cNvGraphicFramePr>
          <p:nvPr/>
        </p:nvGraphicFramePr>
        <p:xfrm>
          <a:off x="1511300" y="4630738"/>
          <a:ext cx="3595688" cy="1282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6" name="Equation" r:id="rId10" imgW="3595688" imgH="1282700" progId="Equation.3">
                  <p:embed/>
                </p:oleObj>
              </mc:Choice>
              <mc:Fallback>
                <p:oleObj name="Equation" r:id="rId10" imgW="3595688" imgH="1282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1300" y="4630738"/>
                        <a:ext cx="359568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" title=""/>
          <p:cNvSpPr txBox="1"/>
          <p:nvPr/>
        </p:nvSpPr>
        <p:spPr>
          <a:xfrm>
            <a:off x="152400" y="3962400"/>
            <a:ext cx="83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解</a:t>
            </a:r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:</a:t>
            </a:r>
            <a:endParaRPr kumimoji="1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20493" name="" title=""/>
          <p:cNvGraphicFramePr>
            <a:graphicFrameLocks noChangeAspect="1"/>
          </p:cNvGraphicFramePr>
          <p:nvPr/>
        </p:nvGraphicFramePr>
        <p:xfrm>
          <a:off x="3606800" y="3327400"/>
          <a:ext cx="1879600" cy="57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7" name="Equation" r:id="rId12" imgW="1879600" imgH="573088" progId="Equation.3">
                  <p:embed/>
                </p:oleObj>
              </mc:Choice>
              <mc:Fallback>
                <p:oleObj name="Equation" r:id="rId12" imgW="1879600" imgH="5730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06800" y="3327400"/>
                        <a:ext cx="1879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204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Object 2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4" title=""/>
          <p:cNvGraphicFramePr>
            <a:graphicFrameLocks noChangeAspect="1"/>
          </p:cNvGraphicFramePr>
          <p:nvPr/>
        </p:nvGraphicFramePr>
        <p:xfrm>
          <a:off x="2743200" y="762000"/>
          <a:ext cx="2743200" cy="979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9" name="Equation" r:id="rId4" imgW="2743200" imgH="979488" progId="Equation.3">
                  <p:embed/>
                </p:oleObj>
              </mc:Choice>
              <mc:Fallback>
                <p:oleObj name="Equation" r:id="rId4" imgW="2743200" imgH="979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762000"/>
                        <a:ext cx="2743200" cy="9794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 title=""/>
          <p:cNvGraphicFramePr>
            <a:graphicFrameLocks noChangeAspect="1"/>
          </p:cNvGraphicFramePr>
          <p:nvPr/>
        </p:nvGraphicFramePr>
        <p:xfrm>
          <a:off x="2286000" y="3657600"/>
          <a:ext cx="4565650" cy="596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0" name="Equation" r:id="rId6" imgW="4565650" imgH="596900" progId="Equation.3">
                  <p:embed/>
                </p:oleObj>
              </mc:Choice>
              <mc:Fallback>
                <p:oleObj name="Equation" r:id="rId6" imgW="4565650" imgH="596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657600"/>
                        <a:ext cx="4565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  <p:sp>
        <p:nvSpPr>
          <p:cNvPr id="21511" name="Text Box 7" title=""/>
          <p:cNvSpPr txBox="1"/>
          <p:nvPr/>
        </p:nvSpPr>
        <p:spPr>
          <a:xfrm>
            <a:off x="609600" y="1905000"/>
            <a:ext cx="2514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ahoma" pitchFamily="34" charset="0"/>
              </a:rPr>
              <a:t>拒绝域为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21512" name="Object 8" title=""/>
          <p:cNvGraphicFramePr>
            <a:graphicFrameLocks noChangeAspect="1"/>
          </p:cNvGraphicFramePr>
          <p:nvPr/>
        </p:nvGraphicFramePr>
        <p:xfrm>
          <a:off x="2590800" y="1828800"/>
          <a:ext cx="5870575" cy="1123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1" name="Equation" r:id="rId8" imgW="5870575" imgH="1123950" progId="Equation.3">
                  <p:embed/>
                </p:oleObj>
              </mc:Choice>
              <mc:Fallback>
                <p:oleObj name="Equation" r:id="rId8" imgW="5870575" imgH="1123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0800" y="1828800"/>
                        <a:ext cx="58705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 title=""/>
          <p:cNvSpPr txBox="1"/>
          <p:nvPr/>
        </p:nvSpPr>
        <p:spPr>
          <a:xfrm>
            <a:off x="762000" y="289560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ahoma" pitchFamily="34" charset="0"/>
              </a:rPr>
              <a:t>其中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21514" name="" title=""/>
          <p:cNvGraphicFramePr>
            <a:graphicFrameLocks noChangeAspect="1"/>
          </p:cNvGraphicFramePr>
          <p:nvPr/>
        </p:nvGraphicFramePr>
        <p:xfrm>
          <a:off x="2362200" y="2971800"/>
          <a:ext cx="4305300" cy="561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2" name="Equation" r:id="rId10" imgW="4305300" imgH="561975" progId="Equation.3">
                  <p:embed/>
                </p:oleObj>
              </mc:Choice>
              <mc:Fallback>
                <p:oleObj name="Equation" r:id="rId10" imgW="4305300" imgH="561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62200" y="2971800"/>
                        <a:ext cx="43053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" title=""/>
          <p:cNvSpPr/>
          <p:nvPr/>
        </p:nvSpPr>
        <p:spPr>
          <a:xfrm>
            <a:off x="685800" y="4343400"/>
            <a:ext cx="549275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将样本值代入算出统计量 </a:t>
            </a:r>
            <a:r>
              <a:rPr kumimoji="1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T </a:t>
            </a:r>
            <a:r>
              <a:rPr kumimoji="1" sz="2800" b="1">
                <a:latin typeface="宋体" pitchFamily="2" charset="-122"/>
              </a:rPr>
              <a:t>的值,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21516" name="" title=""/>
          <p:cNvSpPr/>
          <p:nvPr/>
        </p:nvSpPr>
        <p:spPr>
          <a:xfrm>
            <a:off x="6056313" y="4343400"/>
            <a:ext cx="2919412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Times New Roman" panose="02020603050405020304" pitchFamily="18" charset="0"/>
              </a:rPr>
              <a:t>|</a:t>
            </a:r>
            <a:r>
              <a:rPr kumimoji="1" sz="2800" b="1" i="1">
                <a:latin typeface="Times New Roman" panose="02020603050405020304" pitchFamily="18" charset="0"/>
              </a:rPr>
              <a:t> T </a:t>
            </a:r>
            <a:r>
              <a:rPr kumimoji="1" sz="2800" b="1">
                <a:latin typeface="Times New Roman" panose="02020603050405020304" pitchFamily="18" charset="0"/>
              </a:rPr>
              <a:t>|=2.997&lt;4.0322</a:t>
            </a:r>
            <a:endParaRPr kumimoji="1" sz="2800" b="1">
              <a:latin typeface="宋体" pitchFamily="2" charset="-122"/>
            </a:endParaRPr>
          </a:p>
        </p:txBody>
      </p:sp>
      <p:graphicFrame>
        <p:nvGraphicFramePr>
          <p:cNvPr id="21517" name="" title=""/>
          <p:cNvGraphicFramePr>
            <a:graphicFrameLocks noChangeAspect="1"/>
          </p:cNvGraphicFramePr>
          <p:nvPr/>
        </p:nvGraphicFramePr>
        <p:xfrm>
          <a:off x="838200" y="5040313"/>
          <a:ext cx="2119313" cy="544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3" name="Equation" r:id="rId12" imgW="2119313" imgH="544512" progId="Equation.3">
                  <p:embed/>
                </p:oleObj>
              </mc:Choice>
              <mc:Fallback>
                <p:oleObj name="Equation" r:id="rId12" imgW="2119313" imgH="544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clrChange useA="0"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040313"/>
                        <a:ext cx="21193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" title=""/>
          <p:cNvSpPr/>
          <p:nvPr/>
        </p:nvSpPr>
        <p:spPr>
          <a:xfrm>
            <a:off x="3124200" y="5029200"/>
            <a:ext cx="3487738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Times New Roman" panose="02020603050405020304" pitchFamily="18" charset="0"/>
              </a:rPr>
              <a:t>即认为这批产品合格.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21519" name="" title=""/>
          <p:cNvSpPr/>
          <p:nvPr/>
        </p:nvSpPr>
        <p:spPr>
          <a:xfrm>
            <a:off x="762000" y="762000"/>
            <a:ext cx="1784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例3（续）</a:t>
            </a:r>
            <a:endParaRPr kumimoji="1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3" grpId="0"/>
      <p:bldP spid="21515" grpId="0"/>
      <p:bldP spid="21516" grpId="0"/>
      <p:bldP spid="215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Object 2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2" name="Group 4" title=""/>
          <p:cNvGrpSpPr/>
          <p:nvPr/>
        </p:nvGrpSpPr>
        <p:grpSpPr>
          <a:xfrm>
            <a:off x="685800" y="762000"/>
            <a:ext cx="8153400" cy="2624138"/>
            <a:chOff x="384" y="1434"/>
            <a:chExt cx="5136" cy="1653"/>
          </a:xfrm>
        </p:grpSpPr>
        <p:sp>
          <p:nvSpPr>
            <p:cNvPr id="22533" name="Rectangle 5" title=""/>
            <p:cNvSpPr/>
            <p:nvPr/>
          </p:nvSpPr>
          <p:spPr>
            <a:xfrm>
              <a:off x="384" y="1452"/>
              <a:ext cx="5136" cy="1603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 eaLnBrk="0" hangingPunct="0">
                <a:lnSpc>
                  <a:spcPct val="115000"/>
                </a:lnSpc>
              </a:pPr>
              <a:r>
                <a:rPr kumimoji="1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例4</a:t>
              </a:r>
              <a:r>
                <a:rPr kumimoji="1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sz="2800" b="1">
                  <a:latin typeface="Times New Roman" panose="02020603050405020304" pitchFamily="18" charset="0"/>
                </a:rPr>
                <a:t>某织物强力指标</a:t>
              </a:r>
              <a:r>
                <a:rPr kumimoji="1" sz="2800" b="1" i="1">
                  <a:latin typeface="Times New Roman" panose="02020603050405020304" pitchFamily="18" charset="0"/>
                </a:rPr>
                <a:t>X </a:t>
              </a:r>
              <a:r>
                <a:rPr kumimoji="1" sz="2800" b="1">
                  <a:latin typeface="Times New Roman" panose="02020603050405020304" pitchFamily="18" charset="0"/>
                </a:rPr>
                <a:t>的均值      =21公斤.  改进工艺后生产一批织物，今从中取30件，测得     =21.55公斤.   假设强力指标服从正态分布                    且已知    =1.2公斤， 问在显著性水平    =0.01下，新生产织物比过去的织物强力是否有提高?</a:t>
              </a:r>
              <a:endParaRPr kumimoji="1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4" name="Object 6" title=""/>
            <p:cNvGraphicFramePr>
              <a:graphicFrameLocks noChangeAspect="1"/>
            </p:cNvGraphicFramePr>
            <p:nvPr/>
          </p:nvGraphicFramePr>
          <p:xfrm>
            <a:off x="3280" y="1434"/>
            <a:ext cx="342" cy="40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05" name="公式" r:id="rId4" imgW="542925" imgH="644525" progId="Equation.3">
                    <p:embed/>
                  </p:oleObj>
                </mc:Choice>
                <mc:Fallback>
                  <p:oleObj name="公式" r:id="rId4" imgW="542925" imgH="64452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80" y="1434"/>
                          <a:ext cx="34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7" title=""/>
            <p:cNvGraphicFramePr>
              <a:graphicFrameLocks noChangeAspect="1"/>
            </p:cNvGraphicFramePr>
            <p:nvPr/>
          </p:nvGraphicFramePr>
          <p:xfrm>
            <a:off x="4541" y="1811"/>
            <a:ext cx="212" cy="25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06" name="Equation" r:id="rId6" imgW="336550" imgH="396875" progId="Equation.3">
                    <p:embed/>
                  </p:oleObj>
                </mc:Choice>
                <mc:Fallback>
                  <p:oleObj name="Equation" r:id="rId6" imgW="336550" imgH="3968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41" y="1811"/>
                          <a:ext cx="21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8" title=""/>
            <p:cNvGraphicFramePr>
              <a:graphicFrameLocks noChangeAspect="1"/>
            </p:cNvGraphicFramePr>
            <p:nvPr/>
          </p:nvGraphicFramePr>
          <p:xfrm>
            <a:off x="672" y="2488"/>
            <a:ext cx="270" cy="24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07" name="公式" r:id="rId8" imgW="428625" imgH="392113" progId="Equation.3">
                    <p:embed/>
                  </p:oleObj>
                </mc:Choice>
                <mc:Fallback>
                  <p:oleObj name="公式" r:id="rId8" imgW="428625" imgH="3921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2488"/>
                          <a:ext cx="2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9" title=""/>
            <p:cNvGraphicFramePr>
              <a:graphicFrameLocks noChangeAspect="1"/>
            </p:cNvGraphicFramePr>
            <p:nvPr/>
          </p:nvGraphicFramePr>
          <p:xfrm>
            <a:off x="2460" y="2952"/>
            <a:ext cx="71" cy="1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08" name="公式" r:id="rId10" imgW="112712" imgH="214313" progId="Equation.3">
                    <p:embed/>
                  </p:oleObj>
                </mc:Choice>
                <mc:Fallback>
                  <p:oleObj name="公式" r:id="rId10" imgW="112712" imgH="2143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60" y="295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" title=""/>
            <p:cNvGraphicFramePr>
              <a:graphicFrameLocks noChangeAspect="1"/>
            </p:cNvGraphicFramePr>
            <p:nvPr/>
          </p:nvGraphicFramePr>
          <p:xfrm>
            <a:off x="2460" y="2952"/>
            <a:ext cx="71" cy="1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09" name="公式" r:id="rId12" imgW="112712" imgH="214313" progId="Equation.3">
                    <p:embed/>
                  </p:oleObj>
                </mc:Choice>
                <mc:Fallback>
                  <p:oleObj name="公式" r:id="rId12" imgW="112712" imgH="2143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60" y="295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" title=""/>
            <p:cNvGraphicFramePr>
              <a:graphicFrameLocks noChangeAspect="1"/>
            </p:cNvGraphicFramePr>
            <p:nvPr/>
          </p:nvGraphicFramePr>
          <p:xfrm>
            <a:off x="2460" y="2952"/>
            <a:ext cx="71" cy="1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10" name="公式" r:id="rId13" imgW="112712" imgH="214313" progId="Equation.3">
                    <p:embed/>
                  </p:oleObj>
                </mc:Choice>
                <mc:Fallback>
                  <p:oleObj name="公式" r:id="rId13" imgW="112712" imgH="2143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60" y="295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" title=""/>
            <p:cNvGraphicFramePr>
              <a:graphicFrameLocks noChangeAspect="1"/>
            </p:cNvGraphicFramePr>
            <p:nvPr/>
          </p:nvGraphicFramePr>
          <p:xfrm>
            <a:off x="2460" y="2952"/>
            <a:ext cx="71" cy="1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11" name="公式" r:id="rId14" imgW="112712" imgH="214313" progId="Equation.3">
                    <p:embed/>
                  </p:oleObj>
                </mc:Choice>
                <mc:Fallback>
                  <p:oleObj name="公式" r:id="rId14" imgW="112712" imgH="2143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60" y="295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" title=""/>
            <p:cNvGraphicFramePr>
              <a:graphicFrameLocks noChangeAspect="1"/>
            </p:cNvGraphicFramePr>
            <p:nvPr/>
          </p:nvGraphicFramePr>
          <p:xfrm>
            <a:off x="3840" y="2105"/>
            <a:ext cx="1008" cy="34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12" name="公式" r:id="rId15" imgW="1600200" imgH="544513" progId="Equation.3">
                    <p:embed/>
                  </p:oleObj>
                </mc:Choice>
                <mc:Fallback>
                  <p:oleObj name="公式" r:id="rId15" imgW="1600200" imgH="5445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2105"/>
                          <a:ext cx="100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" title=""/>
            <p:cNvGraphicFramePr>
              <a:graphicFrameLocks noChangeAspect="1"/>
            </p:cNvGraphicFramePr>
            <p:nvPr/>
          </p:nvGraphicFramePr>
          <p:xfrm>
            <a:off x="3618" y="2448"/>
            <a:ext cx="270" cy="2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13" name="公式" r:id="rId17" imgW="428625" imgH="393700" progId="Equation.3">
                    <p:embed/>
                  </p:oleObj>
                </mc:Choice>
                <mc:Fallback>
                  <p:oleObj name="公式" r:id="rId17" imgW="428625" imgH="3937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18" y="2448"/>
                          <a:ext cx="27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3" name="" title=""/>
          <p:cNvGraphicFramePr>
            <a:graphicFrameLocks noChangeAspect="1"/>
          </p:cNvGraphicFramePr>
          <p:nvPr/>
        </p:nvGraphicFramePr>
        <p:xfrm>
          <a:off x="2590800" y="4038600"/>
          <a:ext cx="3092450" cy="998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4" name="Equation" r:id="rId19" imgW="3092450" imgH="998538" progId="Equation.3">
                  <p:embed/>
                </p:oleObj>
              </mc:Choice>
              <mc:Fallback>
                <p:oleObj name="Equation" r:id="rId19" imgW="3092450" imgH="998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4038600"/>
                        <a:ext cx="309245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Rectangle 10" title=""/>
          <p:cNvSpPr/>
          <p:nvPr/>
        </p:nvSpPr>
        <p:spPr>
          <a:xfrm>
            <a:off x="762000" y="3317875"/>
            <a:ext cx="7620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解:</a:t>
            </a:r>
            <a:endParaRPr kumimoji="1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22545" name="Object 11" title=""/>
          <p:cNvGraphicFramePr>
            <a:graphicFrameLocks noChangeAspect="1"/>
          </p:cNvGraphicFramePr>
          <p:nvPr/>
        </p:nvGraphicFramePr>
        <p:xfrm>
          <a:off x="1760538" y="3375025"/>
          <a:ext cx="4352925" cy="606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5" name="Equation" r:id="rId21" imgW="4352925" imgH="606425" progId="Equation.3">
                  <p:embed/>
                </p:oleObj>
              </mc:Choice>
              <mc:Fallback>
                <p:oleObj name="Equation" r:id="rId21" imgW="4352925" imgH="606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0538" y="3375025"/>
                        <a:ext cx="43529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2" title=""/>
          <p:cNvSpPr/>
          <p:nvPr/>
        </p:nvSpPr>
        <p:spPr>
          <a:xfrm>
            <a:off x="914400" y="4191000"/>
            <a:ext cx="16129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取统计量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22547" name="Rectangle 13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  <p:bldP spid="225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Object 2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Object 4" title=""/>
          <p:cNvGraphicFramePr>
            <a:graphicFrameLocks noChangeAspect="1"/>
          </p:cNvGraphicFramePr>
          <p:nvPr/>
        </p:nvGraphicFramePr>
        <p:xfrm>
          <a:off x="685800" y="2057400"/>
          <a:ext cx="7797800" cy="519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7" name="Equation" r:id="rId4" imgW="7797800" imgH="519113" progId="Equation.3">
                  <p:embed/>
                </p:oleObj>
              </mc:Choice>
              <mc:Fallback>
                <p:oleObj name="Equation" r:id="rId4" imgW="7797800" imgH="519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057400"/>
                        <a:ext cx="77978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 title=""/>
          <p:cNvSpPr/>
          <p:nvPr/>
        </p:nvSpPr>
        <p:spPr>
          <a:xfrm>
            <a:off x="1128713" y="2895600"/>
            <a:ext cx="1476375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3200" b="1" i="1">
                <a:latin typeface="Times New Roman" panose="02020603050405020304" pitchFamily="18" charset="0"/>
              </a:rPr>
              <a:t>Z</a:t>
            </a:r>
            <a:r>
              <a:rPr kumimoji="1" sz="3200" b="1">
                <a:latin typeface="Times New Roman" panose="02020603050405020304" pitchFamily="18" charset="0"/>
              </a:rPr>
              <a:t>=2.51,</a:t>
            </a:r>
            <a:endParaRPr kumimoji="1" sz="3200" b="1">
              <a:latin typeface="Times New Roman" panose="02020603050405020304" pitchFamily="18" charset="0"/>
            </a:endParaRPr>
          </a:p>
        </p:txBody>
      </p:sp>
      <p:sp>
        <p:nvSpPr>
          <p:cNvPr id="23558" name="Rectangle 6" title=""/>
          <p:cNvSpPr/>
          <p:nvPr/>
        </p:nvSpPr>
        <p:spPr>
          <a:xfrm>
            <a:off x="533400" y="3748088"/>
            <a:ext cx="3478213" cy="519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Times New Roman" panose="02020603050405020304" pitchFamily="18" charset="0"/>
              </a:rPr>
              <a:t>所以拒绝原假设</a:t>
            </a:r>
            <a:r>
              <a:rPr kumimoji="1" sz="2800" b="1" i="1">
                <a:latin typeface="Times New Roman" panose="02020603050405020304" pitchFamily="18" charset="0"/>
              </a:rPr>
              <a:t>H</a:t>
            </a:r>
            <a:r>
              <a:rPr kumimoji="1" sz="2800" b="1" baseline="-25000">
                <a:latin typeface="Times New Roman" panose="02020603050405020304" pitchFamily="18" charset="0"/>
              </a:rPr>
              <a:t>0，</a:t>
            </a:r>
            <a:endParaRPr kumimoji="1" sz="2800" b="1" baseline="-25000">
              <a:latin typeface="Times New Roman" panose="02020603050405020304" pitchFamily="18" charset="0"/>
            </a:endParaRPr>
          </a:p>
        </p:txBody>
      </p:sp>
      <p:sp>
        <p:nvSpPr>
          <p:cNvPr id="23559" name="Text Box 7" title=""/>
          <p:cNvSpPr txBox="1"/>
          <p:nvPr/>
        </p:nvSpPr>
        <p:spPr>
          <a:xfrm>
            <a:off x="519113" y="1055688"/>
            <a:ext cx="2514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ahoma" pitchFamily="34" charset="0"/>
              </a:rPr>
              <a:t>拒绝域为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23560" name="Object 8" title=""/>
          <p:cNvGraphicFramePr>
            <a:graphicFrameLocks noChangeAspect="1"/>
          </p:cNvGraphicFramePr>
          <p:nvPr/>
        </p:nvGraphicFramePr>
        <p:xfrm>
          <a:off x="2598738" y="838200"/>
          <a:ext cx="4662487" cy="1062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8" name="Equation" r:id="rId6" imgW="4662487" imgH="1062038" progId="Equation.3">
                  <p:embed/>
                </p:oleObj>
              </mc:Choice>
              <mc:Fallback>
                <p:oleObj name="Equation" r:id="rId6" imgW="4662487" imgH="1062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8738" y="838200"/>
                        <a:ext cx="466248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 title=""/>
          <p:cNvGraphicFramePr>
            <a:graphicFrameLocks noChangeAspect="1"/>
          </p:cNvGraphicFramePr>
          <p:nvPr/>
        </p:nvGraphicFramePr>
        <p:xfrm>
          <a:off x="2851150" y="2895600"/>
          <a:ext cx="2298700" cy="566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9" name="Equation" r:id="rId8" imgW="2298700" imgH="566738" progId="Equation.3">
                  <p:embed/>
                </p:oleObj>
              </mc:Choice>
              <mc:Fallback>
                <p:oleObj name="Equation" r:id="rId8" imgW="2298700" imgH="5667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1150" y="2895600"/>
                        <a:ext cx="22987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" title=""/>
          <p:cNvSpPr/>
          <p:nvPr/>
        </p:nvSpPr>
        <p:spPr>
          <a:xfrm>
            <a:off x="5289550" y="2925763"/>
            <a:ext cx="2635250" cy="519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 i="1">
                <a:latin typeface="Times New Roman" panose="02020603050405020304" pitchFamily="18" charset="0"/>
              </a:rPr>
              <a:t>Z</a:t>
            </a:r>
            <a:r>
              <a:rPr kumimoji="1" sz="2800" b="1">
                <a:latin typeface="Times New Roman" panose="02020603050405020304" pitchFamily="18" charset="0"/>
              </a:rPr>
              <a:t>=2.51&gt;2.33，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23563" name="" title=""/>
          <p:cNvSpPr txBox="1"/>
          <p:nvPr/>
        </p:nvSpPr>
        <p:spPr>
          <a:xfrm>
            <a:off x="554038" y="4495800"/>
            <a:ext cx="813276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ahoma" pitchFamily="34" charset="0"/>
              </a:rPr>
              <a:t>即认为</a:t>
            </a:r>
            <a:r>
              <a:rPr kumimoji="1" sz="2800" b="1">
                <a:latin typeface="Times New Roman" panose="02020603050405020304" pitchFamily="18" charset="0"/>
              </a:rPr>
              <a:t>新生产织物比过去的织物强力有提高.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23564" name="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2" grpId="0"/>
      <p:bldP spid="235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 sz="quarter" idx="4294967295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rPr sz="2900" b="1">
                <a:solidFill>
                  <a:srgbClr val="0033CC"/>
                </a:solidFill>
                <a:ea typeface="黑体" pitchFamily="2" charset="-122"/>
              </a:rPr>
              <a:t>二、  两个正态总体均值差的检验</a:t>
            </a:r>
            <a:endParaRPr sz="2900" b="1">
              <a:solidFill>
                <a:srgbClr val="0033CC"/>
              </a:solidFill>
              <a:ea typeface="黑体" pitchFamily="2" charset="-122"/>
            </a:endParaRPr>
          </a:p>
        </p:txBody>
      </p:sp>
      <p:graphicFrame>
        <p:nvGraphicFramePr>
          <p:cNvPr id="24579" name="Object 3" title=""/>
          <p:cNvGraphicFramePr>
            <a:graphicFrameLocks noChangeAspect="1"/>
          </p:cNvGraphicFramePr>
          <p:nvPr>
            <p:ph sz="quarter" idx="1"/>
          </p:nvPr>
        </p:nvGraphicFramePr>
        <p:xfrm>
          <a:off x="1547813" y="1844675"/>
          <a:ext cx="6804025" cy="688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0" name="公式" r:id="rId2" imgW="6804025" imgH="688975" progId="Equation.3">
                  <p:embed/>
                </p:oleObj>
              </mc:Choice>
              <mc:Fallback>
                <p:oleObj name="公式" r:id="rId2" imgW="6804025" imgH="688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813" y="1844675"/>
                        <a:ext cx="68040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 title=""/>
          <p:cNvGraphicFramePr>
            <a:graphicFrameLocks noChangeAspect="1"/>
          </p:cNvGraphicFramePr>
          <p:nvPr>
            <p:ph sz="quarter" idx="1"/>
          </p:nvPr>
        </p:nvGraphicFramePr>
        <p:xfrm>
          <a:off x="1055688" y="2406650"/>
          <a:ext cx="7280275" cy="735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1" name="公式" r:id="rId4" imgW="7280275" imgH="735013" progId="Equation.3">
                  <p:embed/>
                </p:oleObj>
              </mc:Choice>
              <mc:Fallback>
                <p:oleObj name="公式" r:id="rId4" imgW="7280275" imgH="735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688" y="2406650"/>
                        <a:ext cx="72802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 title=""/>
          <p:cNvGraphicFramePr>
            <a:graphicFrameLocks noChangeAspect="1"/>
          </p:cNvGraphicFramePr>
          <p:nvPr>
            <p:ph sz="quarter" idx="1"/>
          </p:nvPr>
        </p:nvGraphicFramePr>
        <p:xfrm>
          <a:off x="3800475" y="3754438"/>
          <a:ext cx="1150938" cy="615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2" name="公式" r:id="rId6" imgW="1150938" imgH="615950" progId="Equation.3">
                  <p:embed/>
                </p:oleObj>
              </mc:Choice>
              <mc:Fallback>
                <p:oleObj name="公式" r:id="rId6" imgW="1150938" imgH="615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00475" y="3754438"/>
                        <a:ext cx="11509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 title=""/>
          <p:cNvSpPr txBox="1"/>
          <p:nvPr/>
        </p:nvSpPr>
        <p:spPr>
          <a:xfrm>
            <a:off x="323850" y="1773238"/>
            <a:ext cx="895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考虑</a:t>
            </a:r>
            <a:endParaRPr sz="2800" b="1">
              <a:ea typeface="黑体" pitchFamily="2" charset="-122"/>
            </a:endParaRPr>
          </a:p>
        </p:txBody>
      </p:sp>
      <p:sp>
        <p:nvSpPr>
          <p:cNvPr id="24583" name="Text Box 7" title=""/>
          <p:cNvSpPr txBox="1"/>
          <p:nvPr/>
        </p:nvSpPr>
        <p:spPr>
          <a:xfrm>
            <a:off x="0" y="3860800"/>
            <a:ext cx="7345363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3200" b="1">
                <a:solidFill>
                  <a:srgbClr val="0033CC"/>
                </a:solidFill>
                <a:ea typeface="黑体" pitchFamily="2" charset="-122"/>
              </a:rPr>
              <a:t>（一）当方差已知时           的假设检验</a:t>
            </a:r>
            <a:endParaRPr sz="3200" b="1">
              <a:solidFill>
                <a:srgbClr val="0033CC"/>
              </a:solidFill>
              <a:ea typeface="黑体" pitchFamily="2" charset="-122"/>
            </a:endParaRPr>
          </a:p>
        </p:txBody>
      </p:sp>
      <p:graphicFrame>
        <p:nvGraphicFramePr>
          <p:cNvPr id="24584" name="Object 8" title=""/>
          <p:cNvGraphicFramePr>
            <a:graphicFrameLocks noChangeAspect="1"/>
          </p:cNvGraphicFramePr>
          <p:nvPr>
            <p:ph sz="quarter" idx="1"/>
          </p:nvPr>
        </p:nvGraphicFramePr>
        <p:xfrm>
          <a:off x="827088" y="4941888"/>
          <a:ext cx="7848600" cy="512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3" name="公式" r:id="rId8" imgW="7848600" imgH="512762" progId="Equation.3">
                  <p:embed/>
                </p:oleObj>
              </mc:Choice>
              <mc:Fallback>
                <p:oleObj name="公式" r:id="rId8" imgW="7848600" imgH="512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088" y="4941888"/>
                        <a:ext cx="7848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Object 2" title=""/>
          <p:cNvGraphicFramePr>
            <a:graphicFrameLocks noChangeAspect="1"/>
          </p:cNvGraphicFramePr>
          <p:nvPr/>
        </p:nvGraphicFramePr>
        <p:xfrm>
          <a:off x="323850" y="908050"/>
          <a:ext cx="6769100" cy="552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4" name="公式" r:id="rId2" imgW="6769100" imgH="552450" progId="Equation.3">
                  <p:embed/>
                </p:oleObj>
              </mc:Choice>
              <mc:Fallback>
                <p:oleObj name="公式" r:id="rId2" imgW="6769100" imgH="552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67691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 title=""/>
          <p:cNvGraphicFramePr>
            <a:graphicFrameLocks noChangeAspect="1"/>
          </p:cNvGraphicFramePr>
          <p:nvPr/>
        </p:nvGraphicFramePr>
        <p:xfrm>
          <a:off x="323850" y="2060575"/>
          <a:ext cx="7199313" cy="1162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5" name="公式" r:id="rId4" imgW="7199313" imgH="1162050" progId="Equation.3">
                  <p:embed/>
                </p:oleObj>
              </mc:Choice>
              <mc:Fallback>
                <p:oleObj name="公式" r:id="rId4" imgW="7199313" imgH="1162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2060575"/>
                        <a:ext cx="7199313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 title=""/>
          <p:cNvGraphicFramePr>
            <a:graphicFrameLocks noChangeAspect="1"/>
          </p:cNvGraphicFramePr>
          <p:nvPr/>
        </p:nvGraphicFramePr>
        <p:xfrm>
          <a:off x="395288" y="3933825"/>
          <a:ext cx="7199312" cy="1162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6" name="公式" r:id="rId6" imgW="7199312" imgH="1162050" progId="Equation.3">
                  <p:embed/>
                </p:oleObj>
              </mc:Choice>
              <mc:Fallback>
                <p:oleObj name="公式" r:id="rId6" imgW="7199312" imgH="1162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288" y="3933825"/>
                        <a:ext cx="719931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 title=""/>
          <p:cNvSpPr txBox="1"/>
          <p:nvPr/>
        </p:nvSpPr>
        <p:spPr>
          <a:xfrm>
            <a:off x="5127625" y="1431925"/>
            <a:ext cx="23272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（双侧检验）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25606" name="Text Box 6" title=""/>
          <p:cNvSpPr txBox="1"/>
          <p:nvPr/>
        </p:nvSpPr>
        <p:spPr>
          <a:xfrm>
            <a:off x="5148263" y="3284538"/>
            <a:ext cx="23272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（右侧检验）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25607" name="Text Box 7" title=""/>
          <p:cNvSpPr txBox="1"/>
          <p:nvPr/>
        </p:nvSpPr>
        <p:spPr>
          <a:xfrm>
            <a:off x="5148263" y="5103813"/>
            <a:ext cx="259556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（左侧检验）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25608" name="Object 8" title=""/>
          <p:cNvGraphicFramePr>
            <a:graphicFrameLocks noChangeAspect="1"/>
          </p:cNvGraphicFramePr>
          <p:nvPr/>
        </p:nvGraphicFramePr>
        <p:xfrm>
          <a:off x="827088" y="5734050"/>
          <a:ext cx="4752975" cy="550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7" name="公式" r:id="rId8" imgW="4752975" imgH="550863" progId="Equation.3">
                  <p:embed/>
                </p:oleObj>
              </mc:Choice>
              <mc:Fallback>
                <p:oleObj name="公式" r:id="rId8" imgW="4752975" imgH="550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088" y="5734050"/>
                        <a:ext cx="47529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2560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Text Box 2" title=""/>
          <p:cNvSpPr txBox="1"/>
          <p:nvPr/>
        </p:nvSpPr>
        <p:spPr>
          <a:xfrm>
            <a:off x="663575" y="639763"/>
            <a:ext cx="1255713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现讨论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26627" name="Object 3" title=""/>
          <p:cNvGraphicFramePr>
            <a:graphicFrameLocks noChangeAspect="1"/>
          </p:cNvGraphicFramePr>
          <p:nvPr/>
        </p:nvGraphicFramePr>
        <p:xfrm>
          <a:off x="2195513" y="692150"/>
          <a:ext cx="6121400" cy="557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8" name="公式" r:id="rId2" imgW="6121400" imgH="557213" progId="Equation.3">
                  <p:embed/>
                </p:oleObj>
              </mc:Choice>
              <mc:Fallback>
                <p:oleObj name="公式" r:id="rId2" imgW="6121400" imgH="557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5513" y="692150"/>
                        <a:ext cx="6121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 title=""/>
          <p:cNvGraphicFramePr>
            <a:graphicFrameLocks noChangeAspect="1"/>
          </p:cNvGraphicFramePr>
          <p:nvPr/>
        </p:nvGraphicFramePr>
        <p:xfrm>
          <a:off x="684213" y="1557338"/>
          <a:ext cx="8280400" cy="565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9" name="公式" r:id="rId4" imgW="8280400" imgH="565150" progId="Equation.3">
                  <p:embed/>
                </p:oleObj>
              </mc:Choice>
              <mc:Fallback>
                <p:oleObj name="公式" r:id="rId4" imgW="8280400" imgH="565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1557338"/>
                        <a:ext cx="8280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 title=""/>
          <p:cNvGraphicFramePr>
            <a:graphicFrameLocks noChangeAspect="1"/>
          </p:cNvGraphicFramePr>
          <p:nvPr/>
        </p:nvGraphicFramePr>
        <p:xfrm>
          <a:off x="2411413" y="2349500"/>
          <a:ext cx="4752975" cy="541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0" name="公式" r:id="rId6" imgW="4752975" imgH="541338" progId="Equation.3">
                  <p:embed/>
                </p:oleObj>
              </mc:Choice>
              <mc:Fallback>
                <p:oleObj name="公式" r:id="rId6" imgW="4752975" imgH="541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1413" y="2349500"/>
                        <a:ext cx="47529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 title=""/>
          <p:cNvGraphicFramePr>
            <a:graphicFrameLocks noChangeAspect="1"/>
          </p:cNvGraphicFramePr>
          <p:nvPr/>
        </p:nvGraphicFramePr>
        <p:xfrm>
          <a:off x="827088" y="3141663"/>
          <a:ext cx="3744912" cy="474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1" name="公式" r:id="rId8" imgW="3744912" imgH="474662" progId="Equation.3">
                  <p:embed/>
                </p:oleObj>
              </mc:Choice>
              <mc:Fallback>
                <p:oleObj name="公式" r:id="rId8" imgW="3744912" imgH="474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088" y="3141663"/>
                        <a:ext cx="37449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 title=""/>
          <p:cNvGraphicFramePr>
            <a:graphicFrameLocks noChangeAspect="1"/>
          </p:cNvGraphicFramePr>
          <p:nvPr/>
        </p:nvGraphicFramePr>
        <p:xfrm>
          <a:off x="900113" y="3860800"/>
          <a:ext cx="2016125" cy="525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2" name="公式" r:id="rId10" imgW="2016125" imgH="525463" progId="Equation.3">
                  <p:embed/>
                </p:oleObj>
              </mc:Choice>
              <mc:Fallback>
                <p:oleObj name="公式" r:id="rId10" imgW="2016125" imgH="5254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0113" y="3860800"/>
                        <a:ext cx="20161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 title=""/>
          <p:cNvGraphicFramePr>
            <a:graphicFrameLocks noChangeAspect="1"/>
          </p:cNvGraphicFramePr>
          <p:nvPr/>
        </p:nvGraphicFramePr>
        <p:xfrm>
          <a:off x="2700338" y="4652963"/>
          <a:ext cx="3743325" cy="1589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3" name="公式" r:id="rId12" imgW="3743325" imgH="1589087" progId="Equation.3">
                  <p:embed/>
                </p:oleObj>
              </mc:Choice>
              <mc:Fallback>
                <p:oleObj name="公式" r:id="rId12" imgW="3743325" imgH="1589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00338" y="4652963"/>
                        <a:ext cx="3743325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Object 2" title=""/>
          <p:cNvGraphicFramePr>
            <a:graphicFrameLocks noChangeAspect="1"/>
          </p:cNvGraphicFramePr>
          <p:nvPr/>
        </p:nvGraphicFramePr>
        <p:xfrm>
          <a:off x="900113" y="836613"/>
          <a:ext cx="5256212" cy="511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4" name="公式" r:id="rId2" imgW="5256212" imgH="511175" progId="Equation.3">
                  <p:embed/>
                </p:oleObj>
              </mc:Choice>
              <mc:Fallback>
                <p:oleObj name="公式" r:id="rId2" imgW="5256212" imgH="511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836613"/>
                        <a:ext cx="52562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 title=""/>
          <p:cNvGraphicFramePr>
            <a:graphicFrameLocks noChangeAspect="1"/>
          </p:cNvGraphicFramePr>
          <p:nvPr/>
        </p:nvGraphicFramePr>
        <p:xfrm>
          <a:off x="2311400" y="1412875"/>
          <a:ext cx="3657600" cy="226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5" name="公式" r:id="rId4" imgW="3657600" imgH="2263775" progId="Equation.3">
                  <p:embed/>
                </p:oleObj>
              </mc:Choice>
              <mc:Fallback>
                <p:oleObj name="公式" r:id="rId4" imgW="3657600" imgH="2263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1400" y="1412875"/>
                        <a:ext cx="365760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 title=""/>
          <p:cNvSpPr txBox="1"/>
          <p:nvPr/>
        </p:nvSpPr>
        <p:spPr>
          <a:xfrm>
            <a:off x="900113" y="3860800"/>
            <a:ext cx="4095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所以，此检验的拒绝域为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27653" name="Object 5" title=""/>
          <p:cNvGraphicFramePr>
            <a:graphicFrameLocks noChangeAspect="1"/>
          </p:cNvGraphicFramePr>
          <p:nvPr/>
        </p:nvGraphicFramePr>
        <p:xfrm>
          <a:off x="1504950" y="4437063"/>
          <a:ext cx="5281613" cy="226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6" name="公式" r:id="rId6" imgW="5281613" imgH="2263775" progId="Equation.3">
                  <p:embed/>
                </p:oleObj>
              </mc:Choice>
              <mc:Fallback>
                <p:oleObj name="公式" r:id="rId6" imgW="5281613" imgH="2263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4950" y="4437063"/>
                        <a:ext cx="5281613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Text Box 2" title=""/>
          <p:cNvSpPr txBox="1"/>
          <p:nvPr/>
        </p:nvSpPr>
        <p:spPr>
          <a:xfrm>
            <a:off x="808038" y="568325"/>
            <a:ext cx="1250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再讨论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28675" name="Object 3" title=""/>
          <p:cNvGraphicFramePr>
            <a:graphicFrameLocks noChangeAspect="1"/>
          </p:cNvGraphicFramePr>
          <p:nvPr/>
        </p:nvGraphicFramePr>
        <p:xfrm>
          <a:off x="2195513" y="692150"/>
          <a:ext cx="6121400" cy="557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7" name="公式" r:id="rId2" imgW="6121400" imgH="557213" progId="Equation.3">
                  <p:embed/>
                </p:oleObj>
              </mc:Choice>
              <mc:Fallback>
                <p:oleObj name="公式" r:id="rId2" imgW="6121400" imgH="557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5513" y="692150"/>
                        <a:ext cx="6121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 title=""/>
          <p:cNvGraphicFramePr>
            <a:graphicFrameLocks noChangeAspect="1"/>
          </p:cNvGraphicFramePr>
          <p:nvPr/>
        </p:nvGraphicFramePr>
        <p:xfrm>
          <a:off x="827088" y="1484313"/>
          <a:ext cx="2520950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8" name="公式" r:id="rId4" imgW="2520950" imgH="514350" progId="Equation.3">
                  <p:embed/>
                </p:oleObj>
              </mc:Choice>
              <mc:Fallback>
                <p:oleObj name="公式" r:id="rId4" imgW="2520950" imgH="514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1484313"/>
                        <a:ext cx="2520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 title=""/>
          <p:cNvGraphicFramePr>
            <a:graphicFrameLocks noChangeAspect="1"/>
          </p:cNvGraphicFramePr>
          <p:nvPr/>
        </p:nvGraphicFramePr>
        <p:xfrm>
          <a:off x="2339975" y="2060575"/>
          <a:ext cx="3960813" cy="1352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9" name="公式" r:id="rId6" imgW="3960813" imgH="1352550" progId="Equation.3">
                  <p:embed/>
                </p:oleObj>
              </mc:Choice>
              <mc:Fallback>
                <p:oleObj name="公式" r:id="rId6" imgW="3960813" imgH="1352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9975" y="2060575"/>
                        <a:ext cx="3960813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 title=""/>
          <p:cNvSpPr txBox="1"/>
          <p:nvPr/>
        </p:nvSpPr>
        <p:spPr>
          <a:xfrm>
            <a:off x="735013" y="3592513"/>
            <a:ext cx="16065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由此可得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28679" name="Object 7" title=""/>
          <p:cNvGraphicFramePr>
            <a:graphicFrameLocks noChangeAspect="1"/>
          </p:cNvGraphicFramePr>
          <p:nvPr/>
        </p:nvGraphicFramePr>
        <p:xfrm>
          <a:off x="1873250" y="4365625"/>
          <a:ext cx="5797550" cy="1884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0" name="公式" r:id="rId8" imgW="5797550" imgH="1884363" progId="Equation.3">
                  <p:embed/>
                </p:oleObj>
              </mc:Choice>
              <mc:Fallback>
                <p:oleObj name="公式" r:id="rId8" imgW="5797550" imgH="1884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73250" y="4365625"/>
                        <a:ext cx="57975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9698" name="Object 2" title=""/>
          <p:cNvGraphicFramePr>
            <a:graphicFrameLocks noChangeAspect="1"/>
          </p:cNvGraphicFramePr>
          <p:nvPr/>
        </p:nvGraphicFramePr>
        <p:xfrm>
          <a:off x="684213" y="765175"/>
          <a:ext cx="2879725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1" name="公式" r:id="rId2" imgW="2879725" imgH="485775" progId="Equation.3">
                  <p:embed/>
                </p:oleObj>
              </mc:Choice>
              <mc:Fallback>
                <p:oleObj name="公式" r:id="rId2" imgW="2879725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765175"/>
                        <a:ext cx="2879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 title=""/>
          <p:cNvGraphicFramePr>
            <a:graphicFrameLocks noChangeAspect="1"/>
          </p:cNvGraphicFramePr>
          <p:nvPr/>
        </p:nvGraphicFramePr>
        <p:xfrm>
          <a:off x="898525" y="1412875"/>
          <a:ext cx="6738938" cy="1884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2" name="公式" r:id="rId4" imgW="6738938" imgH="1884363" progId="Equation.3">
                  <p:embed/>
                </p:oleObj>
              </mc:Choice>
              <mc:Fallback>
                <p:oleObj name="公式" r:id="rId4" imgW="6738938" imgH="1884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525" y="1412875"/>
                        <a:ext cx="6738938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 title=""/>
          <p:cNvSpPr txBox="1"/>
          <p:nvPr/>
        </p:nvSpPr>
        <p:spPr>
          <a:xfrm>
            <a:off x="592138" y="3592513"/>
            <a:ext cx="4806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因此，右侧检验的拒绝域都是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29701" name="Object 5" title=""/>
          <p:cNvGraphicFramePr>
            <a:graphicFrameLocks noChangeAspect="1"/>
          </p:cNvGraphicFramePr>
          <p:nvPr/>
        </p:nvGraphicFramePr>
        <p:xfrm>
          <a:off x="1577975" y="4221163"/>
          <a:ext cx="5281613" cy="226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3" name="公式" r:id="rId6" imgW="5281613" imgH="2263775" progId="Equation.3">
                  <p:embed/>
                </p:oleObj>
              </mc:Choice>
              <mc:Fallback>
                <p:oleObj name="公式" r:id="rId6" imgW="5281613" imgH="2263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7975" y="4221163"/>
                        <a:ext cx="5281613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02" name="Text Box 2" title=""/>
          <p:cNvSpPr txBox="1"/>
          <p:nvPr/>
        </p:nvSpPr>
        <p:spPr>
          <a:xfrm>
            <a:off x="323850" y="804863"/>
            <a:ext cx="13652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（</a:t>
            </a:r>
            <a:r>
              <a:rPr lang="en-US" altLang="zh-CN" sz="2800" b="1">
                <a:ea typeface="黑体" pitchFamily="2" charset="-122"/>
              </a:rPr>
              <a:t>2</a:t>
            </a:r>
            <a:r>
              <a:rPr lang="zh-CN" altLang="en-US" sz="2800" b="1">
                <a:ea typeface="黑体" pitchFamily="2" charset="-122"/>
              </a:rPr>
              <a:t>）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4103" name="Text Box 3" title=""/>
          <p:cNvSpPr txBox="1"/>
          <p:nvPr/>
        </p:nvSpPr>
        <p:spPr>
          <a:xfrm>
            <a:off x="1384300" y="712788"/>
            <a:ext cx="7462838" cy="13731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抽取样本和集中样本的有关信息，要求对假设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     的真伪进行判断，称为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检验假设</a:t>
            </a:r>
            <a:r>
              <a:rPr lang="zh-CN" altLang="en-US" sz="2800" b="1">
                <a:ea typeface="黑体" pitchFamily="2" charset="-122"/>
              </a:rPr>
              <a:t>，最后对假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设    作出拒绝或接受的决策。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4098" name="Object 4" title=""/>
          <p:cNvGraphicFramePr>
            <a:graphicFrameLocks noChangeAspect="1"/>
          </p:cNvGraphicFramePr>
          <p:nvPr/>
        </p:nvGraphicFramePr>
        <p:xfrm>
          <a:off x="1476375" y="1196975"/>
          <a:ext cx="474663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公式" r:id="rId2" imgW="474663" imgH="474663" progId="Equation.3">
                  <p:embed/>
                </p:oleObj>
              </mc:Choice>
              <mc:Fallback>
                <p:oleObj name="公式" r:id="rId2" imgW="474663" imgH="474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1196975"/>
                        <a:ext cx="4746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 title=""/>
          <p:cNvGraphicFramePr>
            <a:graphicFrameLocks noChangeAspect="1"/>
          </p:cNvGraphicFramePr>
          <p:nvPr/>
        </p:nvGraphicFramePr>
        <p:xfrm>
          <a:off x="1835150" y="1628775"/>
          <a:ext cx="474663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公式" r:id="rId4" imgW="474663" imgH="474663" progId="Equation.3">
                  <p:embed/>
                </p:oleObj>
              </mc:Choice>
              <mc:Fallback>
                <p:oleObj name="公式" r:id="rId4" imgW="474663" imgH="4746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1628775"/>
                        <a:ext cx="4746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6" title=""/>
          <p:cNvSpPr txBox="1"/>
          <p:nvPr/>
        </p:nvSpPr>
        <p:spPr>
          <a:xfrm>
            <a:off x="592138" y="2295525"/>
            <a:ext cx="37560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假设检验问题的分类：</a:t>
            </a:r>
            <a:endParaRPr lang="zh-CN" altLang="en-US" sz="2800" b="1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4105" name="Text Box 7" title=""/>
          <p:cNvSpPr txBox="1"/>
          <p:nvPr/>
        </p:nvSpPr>
        <p:spPr>
          <a:xfrm>
            <a:off x="592138" y="3036888"/>
            <a:ext cx="31781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参数假设检验：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4100" name="Object 8" title=""/>
          <p:cNvGraphicFramePr>
            <a:graphicFrameLocks noChangeAspect="1"/>
          </p:cNvGraphicFramePr>
          <p:nvPr/>
        </p:nvGraphicFramePr>
        <p:xfrm>
          <a:off x="539750" y="3716338"/>
          <a:ext cx="8280400" cy="969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公式" r:id="rId6" imgW="8280400" imgH="969962" progId="Equation.3">
                  <p:embed/>
                </p:oleObj>
              </mc:Choice>
              <mc:Fallback>
                <p:oleObj name="公式" r:id="rId6" imgW="8280400" imgH="969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3716338"/>
                        <a:ext cx="82804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9" title=""/>
          <p:cNvSpPr txBox="1"/>
          <p:nvPr/>
        </p:nvSpPr>
        <p:spPr>
          <a:xfrm>
            <a:off x="592138" y="4765675"/>
            <a:ext cx="31781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2.  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非参数假设检验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4107" name="Text Box 10" title=""/>
          <p:cNvSpPr txBox="1"/>
          <p:nvPr/>
        </p:nvSpPr>
        <p:spPr>
          <a:xfrm>
            <a:off x="663575" y="5268913"/>
            <a:ext cx="8078788" cy="13731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若总体的分布函数或概率函数为未知，假设    针对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总体的分布，分布的特征或总体的数字特征而提出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并要求检验。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4101" name="Object 11" title=""/>
          <p:cNvGraphicFramePr>
            <a:graphicFrameLocks noChangeAspect="1"/>
          </p:cNvGraphicFramePr>
          <p:nvPr/>
        </p:nvGraphicFramePr>
        <p:xfrm>
          <a:off x="7524750" y="5373688"/>
          <a:ext cx="4318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公式" r:id="rId8" imgW="431800" imgH="431800" progId="Equation.3">
                  <p:embed/>
                </p:oleObj>
              </mc:Choice>
              <mc:Fallback>
                <p:oleObj name="公式" r:id="rId8" imgW="4318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24750" y="537368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/>
      <p:bldP spid="4105" grpId="0"/>
      <p:bldP spid="4106" grpId="0"/>
      <p:bldP spid="410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Text Box 2" title=""/>
          <p:cNvSpPr txBox="1"/>
          <p:nvPr/>
        </p:nvSpPr>
        <p:spPr>
          <a:xfrm>
            <a:off x="663575" y="515938"/>
            <a:ext cx="46497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同样，检验（1）的拒绝域为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30723" name="Object 3" title=""/>
          <p:cNvGraphicFramePr>
            <a:graphicFrameLocks noChangeAspect="1"/>
          </p:cNvGraphicFramePr>
          <p:nvPr/>
        </p:nvGraphicFramePr>
        <p:xfrm>
          <a:off x="1303338" y="1312863"/>
          <a:ext cx="5397500" cy="2320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4" name="公式" r:id="rId2" imgW="5397500" imgH="2320925" progId="Equation.3">
                  <p:embed/>
                </p:oleObj>
              </mc:Choice>
              <mc:Fallback>
                <p:oleObj name="公式" r:id="rId2" imgW="5397500" imgH="2320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3338" y="1312863"/>
                        <a:ext cx="539750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 title=""/>
          <p:cNvSpPr txBox="1"/>
          <p:nvPr/>
        </p:nvSpPr>
        <p:spPr>
          <a:xfrm>
            <a:off x="808038" y="3829050"/>
            <a:ext cx="358298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检验（3）的拒绝域为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30725" name="Object 5" title=""/>
          <p:cNvGraphicFramePr>
            <a:graphicFrameLocks noChangeAspect="1"/>
          </p:cNvGraphicFramePr>
          <p:nvPr/>
        </p:nvGraphicFramePr>
        <p:xfrm>
          <a:off x="1476375" y="4221163"/>
          <a:ext cx="5484813" cy="226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5" name="公式" r:id="rId4" imgW="5484813" imgH="2263775" progId="Equation.3">
                  <p:embed/>
                </p:oleObj>
              </mc:Choice>
              <mc:Fallback>
                <p:oleObj name="公式" r:id="rId4" imgW="5484813" imgH="2263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4221163"/>
                        <a:ext cx="5484813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Text Box 2" title=""/>
          <p:cNvSpPr txBox="1"/>
          <p:nvPr/>
        </p:nvSpPr>
        <p:spPr>
          <a:xfrm>
            <a:off x="663575" y="466725"/>
            <a:ext cx="7700963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3200" b="1">
                <a:solidFill>
                  <a:srgbClr val="0033CC"/>
                </a:solidFill>
                <a:ea typeface="黑体" pitchFamily="2" charset="-122"/>
              </a:rPr>
              <a:t>（二）方差未知但相等时         的假设检验</a:t>
            </a:r>
            <a:endParaRPr sz="3200" b="1">
              <a:solidFill>
                <a:srgbClr val="0033CC"/>
              </a:solidFill>
              <a:ea typeface="黑体" pitchFamily="2" charset="-122"/>
            </a:endParaRPr>
          </a:p>
        </p:txBody>
      </p:sp>
      <p:graphicFrame>
        <p:nvGraphicFramePr>
          <p:cNvPr id="31747" name="Object 3" title=""/>
          <p:cNvGraphicFramePr>
            <a:graphicFrameLocks noChangeAspect="1"/>
          </p:cNvGraphicFramePr>
          <p:nvPr/>
        </p:nvGraphicFramePr>
        <p:xfrm>
          <a:off x="5292725" y="549275"/>
          <a:ext cx="955675" cy="439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6" name="公式" r:id="rId2" imgW="955675" imgH="439738" progId="Equation.3">
                  <p:embed/>
                </p:oleObj>
              </mc:Choice>
              <mc:Fallback>
                <p:oleObj name="公式" r:id="rId2" imgW="955675" imgH="4397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2725" y="549275"/>
                        <a:ext cx="9556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 title=""/>
          <p:cNvGraphicFramePr>
            <a:graphicFrameLocks noChangeAspect="1"/>
          </p:cNvGraphicFramePr>
          <p:nvPr/>
        </p:nvGraphicFramePr>
        <p:xfrm>
          <a:off x="539750" y="1341438"/>
          <a:ext cx="8064500" cy="177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7" name="公式" r:id="rId4" imgW="8064500" imgH="1778000" progId="Equation.3">
                  <p:embed/>
                </p:oleObj>
              </mc:Choice>
              <mc:Fallback>
                <p:oleObj name="公式" r:id="rId4" imgW="8064500" imgH="1778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1341438"/>
                        <a:ext cx="8064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 title=""/>
          <p:cNvSpPr txBox="1"/>
          <p:nvPr/>
        </p:nvSpPr>
        <p:spPr>
          <a:xfrm>
            <a:off x="592138" y="3087688"/>
            <a:ext cx="2317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统计量应选为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31750" name="Object 6" title=""/>
          <p:cNvGraphicFramePr>
            <a:graphicFrameLocks noChangeAspect="1"/>
          </p:cNvGraphicFramePr>
          <p:nvPr/>
        </p:nvGraphicFramePr>
        <p:xfrm>
          <a:off x="3201988" y="3297238"/>
          <a:ext cx="5205412" cy="1495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8" name="公式" r:id="rId6" imgW="5205412" imgH="1495425" progId="Equation.3">
                  <p:embed/>
                </p:oleObj>
              </mc:Choice>
              <mc:Fallback>
                <p:oleObj name="公式" r:id="rId6" imgW="5205412" imgH="1495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1988" y="3297238"/>
                        <a:ext cx="520541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 title=""/>
          <p:cNvSpPr txBox="1"/>
          <p:nvPr/>
        </p:nvSpPr>
        <p:spPr>
          <a:xfrm>
            <a:off x="684213" y="5116513"/>
            <a:ext cx="100806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其中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31752" name="Object 8" title=""/>
          <p:cNvGraphicFramePr>
            <a:graphicFrameLocks noChangeAspect="1"/>
          </p:cNvGraphicFramePr>
          <p:nvPr/>
        </p:nvGraphicFramePr>
        <p:xfrm>
          <a:off x="2124075" y="5157788"/>
          <a:ext cx="4679950" cy="1255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9" name="公式" r:id="rId8" imgW="4679950" imgH="1255712" progId="Equation.3">
                  <p:embed/>
                </p:oleObj>
              </mc:Choice>
              <mc:Fallback>
                <p:oleObj name="公式" r:id="rId8" imgW="4679950" imgH="12557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4075" y="5157788"/>
                        <a:ext cx="46799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2770" name="Object 2" title=""/>
          <p:cNvGraphicFramePr>
            <a:graphicFrameLocks noChangeAspect="1"/>
          </p:cNvGraphicFramePr>
          <p:nvPr/>
        </p:nvGraphicFramePr>
        <p:xfrm>
          <a:off x="539750" y="765175"/>
          <a:ext cx="8353425" cy="47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0" name="公式" r:id="rId2" imgW="8353425" imgH="473075" progId="Equation.3">
                  <p:embed/>
                </p:oleObj>
              </mc:Choice>
              <mc:Fallback>
                <p:oleObj name="公式" r:id="rId2" imgW="8353425" imgH="473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765175"/>
                        <a:ext cx="8353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 title=""/>
          <p:cNvSpPr txBox="1"/>
          <p:nvPr/>
        </p:nvSpPr>
        <p:spPr>
          <a:xfrm>
            <a:off x="468313" y="1412875"/>
            <a:ext cx="271303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（1）  双侧检验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32772" name="Object 4" title=""/>
          <p:cNvGraphicFramePr>
            <a:graphicFrameLocks noChangeAspect="1"/>
          </p:cNvGraphicFramePr>
          <p:nvPr/>
        </p:nvGraphicFramePr>
        <p:xfrm>
          <a:off x="1117600" y="1773238"/>
          <a:ext cx="7554913" cy="2259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1" name="公式" r:id="rId4" imgW="7554913" imgH="2259012" progId="Equation.3">
                  <p:embed/>
                </p:oleObj>
              </mc:Choice>
              <mc:Fallback>
                <p:oleObj name="公式" r:id="rId4" imgW="7554913" imgH="2259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600" y="1773238"/>
                        <a:ext cx="7554913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 title=""/>
          <p:cNvSpPr txBox="1"/>
          <p:nvPr/>
        </p:nvSpPr>
        <p:spPr>
          <a:xfrm>
            <a:off x="468313" y="4005263"/>
            <a:ext cx="28098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（2） 右侧检验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32774" name="Object 6" title=""/>
          <p:cNvGraphicFramePr>
            <a:graphicFrameLocks noChangeAspect="1"/>
          </p:cNvGraphicFramePr>
          <p:nvPr/>
        </p:nvGraphicFramePr>
        <p:xfrm>
          <a:off x="1262063" y="4437063"/>
          <a:ext cx="7434262" cy="2259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2" name="公式" r:id="rId6" imgW="7434262" imgH="2259012" progId="Equation.3">
                  <p:embed/>
                </p:oleObj>
              </mc:Choice>
              <mc:Fallback>
                <p:oleObj name="公式" r:id="rId6" imgW="7434262" imgH="2259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2063" y="4437063"/>
                        <a:ext cx="7434262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Text Box 2" title=""/>
          <p:cNvSpPr txBox="1"/>
          <p:nvPr/>
        </p:nvSpPr>
        <p:spPr>
          <a:xfrm>
            <a:off x="592138" y="733425"/>
            <a:ext cx="271303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（3）  左侧检验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33795" name="Object 3" title=""/>
          <p:cNvGraphicFramePr>
            <a:graphicFrameLocks noChangeAspect="1"/>
          </p:cNvGraphicFramePr>
          <p:nvPr/>
        </p:nvGraphicFramePr>
        <p:xfrm>
          <a:off x="871538" y="1268413"/>
          <a:ext cx="7643812" cy="2259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3" name="公式" r:id="rId2" imgW="7643812" imgH="2259012" progId="Equation.3">
                  <p:embed/>
                </p:oleObj>
              </mc:Choice>
              <mc:Fallback>
                <p:oleObj name="公式" r:id="rId2" imgW="7643812" imgH="2259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538" y="1268413"/>
                        <a:ext cx="7643812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Text Box 2" title=""/>
          <p:cNvSpPr txBox="1"/>
          <p:nvPr/>
        </p:nvSpPr>
        <p:spPr>
          <a:xfrm>
            <a:off x="592138" y="292100"/>
            <a:ext cx="112236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例5：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4819" name="Text Box 3" title=""/>
          <p:cNvSpPr txBox="1"/>
          <p:nvPr/>
        </p:nvSpPr>
        <p:spPr>
          <a:xfrm>
            <a:off x="1527175" y="207963"/>
            <a:ext cx="7394575" cy="2654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在平炉上进行一项试验以确定改变操作方法的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建议是否会增加钢的得率，试验是在一个平炉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上进行的。每炼一炉钢时，除操作方法外，其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它条件都尽可能做的相同。先用标准方法炼一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炉，然后用建议的新方法炼一炉，各炼了10炉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其得率分别为</a:t>
            </a:r>
            <a:endParaRPr kumimoji="1" sz="2800" b="1">
              <a:latin typeface="Tahoma" pitchFamily="34" charset="0"/>
            </a:endParaRPr>
          </a:p>
        </p:txBody>
      </p:sp>
      <p:sp>
        <p:nvSpPr>
          <p:cNvPr id="34820" name="Text Box 4" title=""/>
          <p:cNvSpPr txBox="1"/>
          <p:nvPr/>
        </p:nvSpPr>
        <p:spPr>
          <a:xfrm>
            <a:off x="1527175" y="2884488"/>
            <a:ext cx="7137400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(1)标准方法：78.1  72.4  76.2  74.3  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          77.4   78.4  76.0  75.5  76.7  77.3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(2)新方法：79.1  81.0  77.3  79.1  80.0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          79.1  79.1  77.3  80.2  82.1 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34821" name="Object 5" title=""/>
          <p:cNvGraphicFramePr>
            <a:graphicFrameLocks noChangeAspect="1"/>
          </p:cNvGraphicFramePr>
          <p:nvPr/>
        </p:nvGraphicFramePr>
        <p:xfrm>
          <a:off x="755650" y="4724400"/>
          <a:ext cx="8172450" cy="1631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4" name="公式" r:id="rId2" imgW="8172450" imgH="1631950" progId="Equation.3">
                  <p:embed/>
                </p:oleObj>
              </mc:Choice>
              <mc:Fallback>
                <p:oleObj name="公式" r:id="rId2" imgW="8172450" imgH="1631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4724400"/>
                        <a:ext cx="817245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Text Box 2" title=""/>
          <p:cNvSpPr txBox="1"/>
          <p:nvPr/>
        </p:nvSpPr>
        <p:spPr>
          <a:xfrm>
            <a:off x="592138" y="207963"/>
            <a:ext cx="895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解：</a:t>
            </a:r>
            <a:endParaRPr kumimoji="1" sz="2800" b="1">
              <a:latin typeface="Tahoma" pitchFamily="34" charset="0"/>
            </a:endParaRPr>
          </a:p>
        </p:txBody>
      </p:sp>
      <p:sp>
        <p:nvSpPr>
          <p:cNvPr id="35843" name="Text Box 3" title=""/>
          <p:cNvSpPr txBox="1"/>
          <p:nvPr/>
        </p:nvSpPr>
        <p:spPr>
          <a:xfrm>
            <a:off x="1331913" y="188913"/>
            <a:ext cx="2317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需要检验假设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35844" name="Object 4" title=""/>
          <p:cNvGraphicFramePr>
            <a:graphicFrameLocks noChangeAspect="1"/>
          </p:cNvGraphicFramePr>
          <p:nvPr/>
        </p:nvGraphicFramePr>
        <p:xfrm>
          <a:off x="2195513" y="908050"/>
          <a:ext cx="5545137" cy="554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5" name="公式" r:id="rId2" imgW="5545137" imgH="554038" progId="Equation.3">
                  <p:embed/>
                </p:oleObj>
              </mc:Choice>
              <mc:Fallback>
                <p:oleObj name="公式" r:id="rId2" imgW="5545137" imgH="554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5513" y="908050"/>
                        <a:ext cx="554513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 title=""/>
          <p:cNvSpPr txBox="1"/>
          <p:nvPr/>
        </p:nvSpPr>
        <p:spPr>
          <a:xfrm>
            <a:off x="592138" y="1431925"/>
            <a:ext cx="836295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分别求出标准方法和新方法下的样本均值和样本方差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如下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35846" name="Object 6" title=""/>
          <p:cNvGraphicFramePr>
            <a:graphicFrameLocks noChangeAspect="1"/>
          </p:cNvGraphicFramePr>
          <p:nvPr/>
        </p:nvGraphicFramePr>
        <p:xfrm>
          <a:off x="1619250" y="1989138"/>
          <a:ext cx="5618163" cy="1336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6" name="公式" r:id="rId4" imgW="5618163" imgH="1336675" progId="Equation.3">
                  <p:embed/>
                </p:oleObj>
              </mc:Choice>
              <mc:Fallback>
                <p:oleObj name="公式" r:id="rId4" imgW="5618163" imgH="1336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250" y="1989138"/>
                        <a:ext cx="56181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 title=""/>
          <p:cNvGraphicFramePr>
            <a:graphicFrameLocks noChangeAspect="1"/>
          </p:cNvGraphicFramePr>
          <p:nvPr/>
        </p:nvGraphicFramePr>
        <p:xfrm>
          <a:off x="539750" y="3357563"/>
          <a:ext cx="8064500" cy="950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7" name="公式" r:id="rId6" imgW="8064500" imgH="950912" progId="Equation.3">
                  <p:embed/>
                </p:oleObj>
              </mc:Choice>
              <mc:Fallback>
                <p:oleObj name="公式" r:id="rId6" imgW="8064500" imgH="9509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3357563"/>
                        <a:ext cx="80645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 title=""/>
          <p:cNvGraphicFramePr>
            <a:graphicFrameLocks noChangeAspect="1"/>
          </p:cNvGraphicFramePr>
          <p:nvPr/>
        </p:nvGraphicFramePr>
        <p:xfrm>
          <a:off x="684213" y="4292600"/>
          <a:ext cx="5472112" cy="1284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8" name="公式" r:id="rId8" imgW="5472112" imgH="1284288" progId="Equation.3">
                  <p:embed/>
                </p:oleObj>
              </mc:Choice>
              <mc:Fallback>
                <p:oleObj name="公式" r:id="rId8" imgW="5472112" imgH="12842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213" y="4292600"/>
                        <a:ext cx="5472112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 title=""/>
          <p:cNvGraphicFramePr>
            <a:graphicFrameLocks noChangeAspect="1"/>
          </p:cNvGraphicFramePr>
          <p:nvPr/>
        </p:nvGraphicFramePr>
        <p:xfrm>
          <a:off x="684213" y="5589588"/>
          <a:ext cx="7775575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9" name="公式" r:id="rId10" imgW="7775575" imgH="1066800" progId="Equation.3">
                  <p:embed/>
                </p:oleObj>
              </mc:Choice>
              <mc:Fallback>
                <p:oleObj name="公式" r:id="rId10" imgW="7775575" imgH="1066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213" y="5589588"/>
                        <a:ext cx="77755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  <p:bldP spid="358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Text Box 2" title=""/>
          <p:cNvSpPr txBox="1"/>
          <p:nvPr/>
        </p:nvSpPr>
        <p:spPr>
          <a:xfrm>
            <a:off x="808038" y="568325"/>
            <a:ext cx="4095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0033CC"/>
                </a:solidFill>
                <a:latin typeface="Tahoma" pitchFamily="34" charset="0"/>
              </a:rPr>
              <a:t>三、基于成对数据的检验</a:t>
            </a:r>
            <a:endParaRPr kumimoji="1" sz="2800" b="1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36867" name="Text Box 3" title=""/>
          <p:cNvSpPr txBox="1"/>
          <p:nvPr/>
        </p:nvSpPr>
        <p:spPr>
          <a:xfrm>
            <a:off x="1023938" y="1287463"/>
            <a:ext cx="800735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逐对比较法：</a:t>
            </a:r>
            <a:r>
              <a:rPr kumimoji="1" sz="2800" b="1">
                <a:latin typeface="Tahoma" pitchFamily="34" charset="0"/>
              </a:rPr>
              <a:t>在相同的条件下作对比试验，得到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一批成对的观察值，然后分析观察数据作出判断。</a:t>
            </a:r>
            <a:endParaRPr kumimoji="1" sz="2800" b="1">
              <a:latin typeface="Tahoma" pitchFamily="34" charset="0"/>
            </a:endParaRPr>
          </a:p>
        </p:txBody>
      </p:sp>
      <p:sp>
        <p:nvSpPr>
          <p:cNvPr id="36868" name="Text Box 4" title=""/>
          <p:cNvSpPr txBox="1"/>
          <p:nvPr/>
        </p:nvSpPr>
        <p:spPr>
          <a:xfrm>
            <a:off x="950913" y="2295525"/>
            <a:ext cx="19621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举例说明：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6869" name="Text Box 5" title=""/>
          <p:cNvSpPr txBox="1"/>
          <p:nvPr/>
        </p:nvSpPr>
        <p:spPr>
          <a:xfrm>
            <a:off x="642938" y="2708275"/>
            <a:ext cx="8501062" cy="2227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457200" lvl="0" indent="-457200">
              <a:buAutoNum type="arabicPeriod"/>
            </a:pPr>
            <a:r>
              <a:rPr kumimoji="1" sz="2800" b="1">
                <a:latin typeface="Tahoma" pitchFamily="34" charset="0"/>
              </a:rPr>
              <a:t>比较甲、乙两种橡胶轮胎的耐磨性的试验：从甲</a:t>
            </a:r>
            <a:endParaRPr kumimoji="1" sz="2800" b="1">
              <a:latin typeface="Tahoma" pitchFamily="34" charset="0"/>
            </a:endParaRPr>
          </a:p>
          <a:p>
            <a:pPr marL="457200" lvl="0" indent="-457200">
              <a:buAutoNum type="arabicPeriod"/>
            </a:pPr>
            <a:r>
              <a:rPr kumimoji="1" sz="2800" b="1">
                <a:latin typeface="Tahoma" pitchFamily="34" charset="0"/>
              </a:rPr>
              <a:t>     乙两种轮胎中各抽取n个，各取一个组成一对。</a:t>
            </a:r>
            <a:endParaRPr kumimoji="1" sz="2800" b="1">
              <a:latin typeface="Tahoma" pitchFamily="34" charset="0"/>
            </a:endParaRPr>
          </a:p>
          <a:p>
            <a:pPr marL="457200" lvl="0" indent="-457200">
              <a:buAutoNum type="arabicPeriod"/>
            </a:pPr>
            <a:r>
              <a:rPr kumimoji="1" sz="2800" b="1">
                <a:latin typeface="Tahoma" pitchFamily="34" charset="0"/>
              </a:rPr>
              <a:t>     再随机抽取n架飞机，将n对轮胎分配给n架飞机，</a:t>
            </a:r>
            <a:endParaRPr kumimoji="1" sz="2800" b="1">
              <a:latin typeface="Tahoma" pitchFamily="34" charset="0"/>
            </a:endParaRPr>
          </a:p>
          <a:p>
            <a:pPr marL="457200" lvl="0" indent="-457200">
              <a:buAutoNum type="arabicPeriod"/>
            </a:pPr>
            <a:r>
              <a:rPr kumimoji="1" sz="2800" b="1">
                <a:latin typeface="Tahoma" pitchFamily="34" charset="0"/>
              </a:rPr>
              <a:t>     飞行了一定时间的起落后，测得轮胎磨损量的n</a:t>
            </a:r>
            <a:endParaRPr kumimoji="1" sz="2800" b="1">
              <a:latin typeface="Tahoma" pitchFamily="34" charset="0"/>
            </a:endParaRPr>
          </a:p>
          <a:p>
            <a:pPr marL="457200" lvl="0" indent="-457200">
              <a:buAutoNum type="arabicPeriod"/>
            </a:pPr>
            <a:r>
              <a:rPr kumimoji="1" sz="2800" b="1">
                <a:latin typeface="Tahoma" pitchFamily="34" charset="0"/>
              </a:rPr>
              <a:t>     对数据。 </a:t>
            </a:r>
            <a:endParaRPr kumimoji="1" sz="2800" b="1">
              <a:latin typeface="Tahoma" pitchFamily="34" charset="0"/>
            </a:endParaRPr>
          </a:p>
        </p:txBody>
      </p:sp>
      <p:sp>
        <p:nvSpPr>
          <p:cNvPr id="36870" name="Text Box 6" title=""/>
          <p:cNvSpPr txBox="1"/>
          <p:nvPr/>
        </p:nvSpPr>
        <p:spPr>
          <a:xfrm>
            <a:off x="338138" y="4941888"/>
            <a:ext cx="8842375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2. 比较两种测量方法所得的结果是否有显著性的差异。</a:t>
            </a:r>
            <a:endParaRPr kumimoji="1" sz="2800" b="1">
              <a:latin typeface="Tahoma" pitchFamily="34" charset="0"/>
            </a:endParaRPr>
          </a:p>
          <a:p>
            <a:pPr lvl="0"/>
            <a:r>
              <a:rPr kumimoji="1" sz="2800" b="1">
                <a:latin typeface="Tahoma" pitchFamily="34" charset="0"/>
              </a:rPr>
              <a:t>    对同一试验品分别用两种方法测量得到成对数据。 </a:t>
            </a:r>
            <a:endParaRPr kumimoji="1"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7890" name="Object 2" title=""/>
          <p:cNvGraphicFramePr>
            <a:graphicFrameLocks noChangeAspect="1"/>
          </p:cNvGraphicFramePr>
          <p:nvPr/>
        </p:nvGraphicFramePr>
        <p:xfrm>
          <a:off x="657225" y="404813"/>
          <a:ext cx="8045450" cy="3335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0" name="公式" r:id="rId2" imgW="8045450" imgH="3335337" progId="Equation.3">
                  <p:embed/>
                </p:oleObj>
              </mc:Choice>
              <mc:Fallback>
                <p:oleObj name="公式" r:id="rId2" imgW="8045450" imgH="33353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7225" y="404813"/>
                        <a:ext cx="8045450" cy="33353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 title=""/>
          <p:cNvSpPr txBox="1"/>
          <p:nvPr/>
        </p:nvSpPr>
        <p:spPr>
          <a:xfrm>
            <a:off x="1258888" y="3789363"/>
            <a:ext cx="4095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基于这一样本检验假设：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37892" name="Object 4" title=""/>
          <p:cNvGraphicFramePr>
            <a:graphicFrameLocks noChangeAspect="1"/>
          </p:cNvGraphicFramePr>
          <p:nvPr/>
        </p:nvGraphicFramePr>
        <p:xfrm>
          <a:off x="971550" y="4437063"/>
          <a:ext cx="5184775" cy="177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1" name="公式" r:id="rId4" imgW="5184775" imgH="1771650" progId="Equation.3">
                  <p:embed/>
                </p:oleObj>
              </mc:Choice>
              <mc:Fallback>
                <p:oleObj name="公式" r:id="rId4" imgW="5184775" imgH="1771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4437063"/>
                        <a:ext cx="5184775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8914" name="Object 2" title=""/>
          <p:cNvGraphicFramePr>
            <a:graphicFrameLocks noChangeAspect="1"/>
          </p:cNvGraphicFramePr>
          <p:nvPr/>
        </p:nvGraphicFramePr>
        <p:xfrm>
          <a:off x="468313" y="333375"/>
          <a:ext cx="8064500" cy="220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2" name="公式" r:id="rId2" imgW="8064500" imgH="2209800" progId="Equation.3">
                  <p:embed/>
                </p:oleObj>
              </mc:Choice>
              <mc:Fallback>
                <p:oleObj name="公式" r:id="rId2" imgW="8064500" imgH="2209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333375"/>
                        <a:ext cx="8064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 title=""/>
          <p:cNvGraphicFramePr>
            <a:graphicFrameLocks noChangeAspect="1"/>
          </p:cNvGraphicFramePr>
          <p:nvPr/>
        </p:nvGraphicFramePr>
        <p:xfrm>
          <a:off x="1619250" y="2636838"/>
          <a:ext cx="3816350" cy="342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3" name="公式" r:id="rId4" imgW="3816350" imgH="3425825" progId="Equation.3">
                  <p:embed/>
                </p:oleObj>
              </mc:Choice>
              <mc:Fallback>
                <p:oleObj name="公式" r:id="rId4" imgW="3816350" imgH="3425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250" y="2636838"/>
                        <a:ext cx="381635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9938" name="Object 2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4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  <p:sp>
        <p:nvSpPr>
          <p:cNvPr id="39941" name="Text Box 5" title=""/>
          <p:cNvSpPr txBox="1"/>
          <p:nvPr/>
        </p:nvSpPr>
        <p:spPr>
          <a:xfrm>
            <a:off x="838200" y="838200"/>
            <a:ext cx="7467600" cy="2654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例6 </a:t>
            </a:r>
            <a:r>
              <a:rPr kumimoji="1" sz="2800" b="1">
                <a:latin typeface="宋体" pitchFamily="2" charset="-122"/>
              </a:rPr>
              <a:t>有两台光谱仪，用来测量材料中某种金属的含量，为鉴定他们的测量结果有无显著的差异，制备了9件试块（它们的成份、金属含量、均匀性等均各不相同），现在分别用这两台仪器对每一试件测量一次，得到9对观察值如下：</a:t>
            </a:r>
            <a:endParaRPr kumimoji="1" sz="2800" b="1">
              <a:latin typeface="宋体" pitchFamily="2" charset="-122"/>
            </a:endParaRPr>
          </a:p>
        </p:txBody>
      </p:sp>
      <p:grpSp>
        <p:nvGrpSpPr>
          <p:cNvPr id="39942" name="Group 6" title=""/>
          <p:cNvGrpSpPr/>
          <p:nvPr/>
        </p:nvGrpSpPr>
        <p:grpSpPr>
          <a:xfrm>
            <a:off x="533400" y="3200400"/>
            <a:ext cx="8382000" cy="1524000"/>
            <a:chOff x="336" y="2016"/>
            <a:chExt cx="5280" cy="960"/>
          </a:xfrm>
        </p:grpSpPr>
        <p:cxnSp>
          <p:nvCxnSpPr>
            <p:cNvPr id="39943" name="" title=""/>
            <p:cNvCxnSpPr/>
            <p:nvPr/>
          </p:nvCxnSpPr>
          <p:spPr>
            <a:xfrm>
              <a:off x="528" y="2352"/>
              <a:ext cx="4800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39944" name="" title=""/>
            <p:cNvCxnSpPr/>
            <p:nvPr/>
          </p:nvCxnSpPr>
          <p:spPr>
            <a:xfrm>
              <a:off x="576" y="2640"/>
              <a:ext cx="4800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39945" name="" title=""/>
            <p:cNvCxnSpPr/>
            <p:nvPr/>
          </p:nvCxnSpPr>
          <p:spPr>
            <a:xfrm flipH="1">
              <a:off x="1152" y="2064"/>
              <a:ext cx="0" cy="91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sp>
          <p:nvSpPr>
            <p:cNvPr id="39946" name="" title=""/>
            <p:cNvSpPr txBox="1"/>
            <p:nvPr/>
          </p:nvSpPr>
          <p:spPr>
            <a:xfrm>
              <a:off x="336" y="2016"/>
              <a:ext cx="5280" cy="63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endParaRPr kumimoji="1" sz="2400" b="1" i="1">
                <a:latin typeface="Times New Roman" panose="02020603050405020304" pitchFamily="18" charset="0"/>
              </a:endParaRPr>
            </a:p>
            <a:p>
              <a:pPr lvl="0">
                <a:spcBef>
                  <a:spcPct val="50000"/>
                </a:spcBef>
              </a:pPr>
              <a:endParaRPr kumimoji="1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39947" name="" title=""/>
            <p:cNvSpPr txBox="1"/>
            <p:nvPr/>
          </p:nvSpPr>
          <p:spPr>
            <a:xfrm>
              <a:off x="672" y="2112"/>
              <a:ext cx="4752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kumimoji="1" sz="2400" b="1" i="1">
                  <a:latin typeface="Times New Roman" panose="02020603050405020304" pitchFamily="18" charset="0"/>
                </a:rPr>
                <a:t>x%        </a:t>
              </a:r>
              <a:r>
                <a:rPr kumimoji="1" sz="2400" b="1">
                  <a:latin typeface="Times New Roman" panose="02020603050405020304" pitchFamily="18" charset="0"/>
                </a:rPr>
                <a:t>0.20  0.30</a:t>
              </a:r>
              <a:r>
                <a:rPr kumimoji="1" sz="2400" b="1" i="1">
                  <a:latin typeface="Times New Roman" panose="02020603050405020304" pitchFamily="18" charset="0"/>
                </a:rPr>
                <a:t>  </a:t>
              </a:r>
              <a:r>
                <a:rPr kumimoji="1" sz="2400" b="1">
                  <a:latin typeface="Times New Roman" panose="02020603050405020304" pitchFamily="18" charset="0"/>
                </a:rPr>
                <a:t>0.40  0.50  0.60  0.70  0.80  0.90  1.00</a:t>
              </a:r>
              <a:endParaRPr kumimoji="1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48" name="" title=""/>
            <p:cNvSpPr txBox="1"/>
            <p:nvPr/>
          </p:nvSpPr>
          <p:spPr>
            <a:xfrm>
              <a:off x="672" y="2400"/>
              <a:ext cx="4752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kumimoji="1" sz="2400" b="1" i="1">
                  <a:latin typeface="Times New Roman" panose="02020603050405020304" pitchFamily="18" charset="0"/>
                </a:rPr>
                <a:t>y%        </a:t>
              </a:r>
              <a:r>
                <a:rPr kumimoji="1" sz="2400" b="1">
                  <a:latin typeface="Times New Roman" panose="02020603050405020304" pitchFamily="18" charset="0"/>
                </a:rPr>
                <a:t>0.10  0.21</a:t>
              </a:r>
              <a:r>
                <a:rPr kumimoji="1" sz="2400" b="1" i="1">
                  <a:latin typeface="Times New Roman" panose="02020603050405020304" pitchFamily="18" charset="0"/>
                </a:rPr>
                <a:t>  </a:t>
              </a:r>
              <a:r>
                <a:rPr kumimoji="1" sz="2400" b="1">
                  <a:latin typeface="Times New Roman" panose="02020603050405020304" pitchFamily="18" charset="0"/>
                </a:rPr>
                <a:t>0.52  0.32  0.78  0.59  0.68  0.77  0.89</a:t>
              </a:r>
              <a:endParaRPr kumimoji="1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49" name="" title=""/>
            <p:cNvSpPr txBox="1"/>
            <p:nvPr/>
          </p:nvSpPr>
          <p:spPr>
            <a:xfrm>
              <a:off x="432" y="2688"/>
              <a:ext cx="5136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kumimoji="1" b="1" i="1">
                  <a:latin typeface="Times New Roman" panose="02020603050405020304" pitchFamily="18" charset="0"/>
                </a:rPr>
                <a:t>d=x% -y%</a:t>
              </a:r>
              <a:r>
                <a:rPr kumimoji="1" sz="2400" b="1" i="1">
                  <a:latin typeface="Times New Roman" panose="02020603050405020304" pitchFamily="18" charset="0"/>
                </a:rPr>
                <a:t>     </a:t>
              </a:r>
              <a:r>
                <a:rPr kumimoji="1" sz="2400" b="1">
                  <a:latin typeface="Times New Roman" panose="02020603050405020304" pitchFamily="18" charset="0"/>
                </a:rPr>
                <a:t>0.10  0.09</a:t>
              </a:r>
              <a:r>
                <a:rPr kumimoji="1" sz="2400" b="1" i="1">
                  <a:latin typeface="Times New Roman" panose="02020603050405020304" pitchFamily="18" charset="0"/>
                </a:rPr>
                <a:t>  -</a:t>
              </a:r>
              <a:r>
                <a:rPr kumimoji="1" sz="2400" b="1">
                  <a:latin typeface="Times New Roman" panose="02020603050405020304" pitchFamily="18" charset="0"/>
                </a:rPr>
                <a:t>0.12 0.18 -0.18  0.11  0.12  0.13  0.11</a:t>
              </a:r>
              <a:endParaRPr kumimoji="1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950" name="" title=""/>
          <p:cNvSpPr txBox="1"/>
          <p:nvPr/>
        </p:nvSpPr>
        <p:spPr>
          <a:xfrm>
            <a:off x="685800" y="4876800"/>
            <a:ext cx="845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ahoma" pitchFamily="34" charset="0"/>
              </a:rPr>
              <a:t>问能否认为这两台仪器的测量结果有显著的差异？）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39951" name="" title=""/>
          <p:cNvGraphicFramePr>
            <a:graphicFrameLocks noChangeAspect="1"/>
          </p:cNvGraphicFramePr>
          <p:nvPr/>
        </p:nvGraphicFramePr>
        <p:xfrm>
          <a:off x="700088" y="5481638"/>
          <a:ext cx="2119312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5" name="Equation" r:id="rId4" imgW="2119312" imgH="466725" progId="Equation.3">
                  <p:embed/>
                </p:oleObj>
              </mc:Choice>
              <mc:Fallback>
                <p:oleObj name="Equation" r:id="rId4" imgW="2119312" imgH="466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5481638"/>
                        <a:ext cx="21193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Object 2" title=""/>
          <p:cNvGraphicFramePr>
            <a:graphicFrameLocks noChangeAspect="1"/>
          </p:cNvGraphicFramePr>
          <p:nvPr/>
        </p:nvGraphicFramePr>
        <p:xfrm>
          <a:off x="827088" y="620713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公式" r:id="rId2" imgW="504825" imgH="504825" progId="Equation.3">
                  <p:embed/>
                </p:oleObj>
              </mc:Choice>
              <mc:Fallback>
                <p:oleObj name="公式" r:id="rId2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620713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3" title=""/>
          <p:cNvSpPr txBox="1"/>
          <p:nvPr/>
        </p:nvSpPr>
        <p:spPr>
          <a:xfrm>
            <a:off x="1311275" y="568325"/>
            <a:ext cx="66135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表示原来的假设，称为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原假设或零假设</a:t>
            </a:r>
            <a:r>
              <a:rPr lang="zh-CN" altLang="en-US" sz="2800" b="1">
                <a:ea typeface="黑体" pitchFamily="2" charset="-122"/>
              </a:rPr>
              <a:t>。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5130" name="Text Box 4" title=""/>
          <p:cNvSpPr txBox="1"/>
          <p:nvPr/>
        </p:nvSpPr>
        <p:spPr>
          <a:xfrm>
            <a:off x="735013" y="1216025"/>
            <a:ext cx="7685087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所考察的问题的反面称为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备择假设或对立假设</a:t>
            </a:r>
            <a:r>
              <a:rPr lang="zh-CN" altLang="en-US" sz="2800" b="1">
                <a:ea typeface="黑体" pitchFamily="2" charset="-122"/>
              </a:rPr>
              <a:t>，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记为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5123" name="Object 5" title=""/>
          <p:cNvGraphicFramePr>
            <a:graphicFrameLocks noChangeAspect="1"/>
          </p:cNvGraphicFramePr>
          <p:nvPr/>
        </p:nvGraphicFramePr>
        <p:xfrm>
          <a:off x="1547813" y="1700213"/>
          <a:ext cx="588962" cy="477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公式" r:id="rId4" imgW="588962" imgH="477837" progId="Equation.3">
                  <p:embed/>
                </p:oleObj>
              </mc:Choice>
              <mc:Fallback>
                <p:oleObj name="公式" r:id="rId4" imgW="588962" imgH="477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813" y="1700213"/>
                        <a:ext cx="58896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6" title=""/>
          <p:cNvSpPr txBox="1"/>
          <p:nvPr/>
        </p:nvSpPr>
        <p:spPr>
          <a:xfrm>
            <a:off x="663575" y="2316163"/>
            <a:ext cx="4672013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二、假设检验的基本原理</a:t>
            </a:r>
            <a:endParaRPr lang="zh-CN" altLang="en-US" sz="3200" b="1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5132" name="Text Box 7" title=""/>
          <p:cNvSpPr txBox="1"/>
          <p:nvPr/>
        </p:nvSpPr>
        <p:spPr>
          <a:xfrm>
            <a:off x="808038" y="3016250"/>
            <a:ext cx="339883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概率性质的反证法：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5133" name="Text Box 8" title=""/>
          <p:cNvSpPr txBox="1"/>
          <p:nvPr/>
        </p:nvSpPr>
        <p:spPr>
          <a:xfrm>
            <a:off x="808038" y="3684588"/>
            <a:ext cx="8143875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为了检验原假设    是否正确，先假定    为正确，看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由此能推出什么结果，如果导致一个不合理现象出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现，则表明“假设     为正确”是错误的，拒绝原假设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     ；否则，则接受原假设     。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5124" name="Object 9" title=""/>
          <p:cNvGraphicFramePr>
            <a:graphicFrameLocks noChangeAspect="1"/>
          </p:cNvGraphicFramePr>
          <p:nvPr/>
        </p:nvGraphicFramePr>
        <p:xfrm>
          <a:off x="3348038" y="3716338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公式" r:id="rId6" imgW="504825" imgH="504825" progId="Equation.3">
                  <p:embed/>
                </p:oleObj>
              </mc:Choice>
              <mc:Fallback>
                <p:oleObj name="公式" r:id="rId6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38" y="3716338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" title=""/>
          <p:cNvGraphicFramePr>
            <a:graphicFrameLocks noChangeAspect="1"/>
          </p:cNvGraphicFramePr>
          <p:nvPr/>
        </p:nvGraphicFramePr>
        <p:xfrm>
          <a:off x="6588125" y="3716338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公式" r:id="rId7" imgW="504825" imgH="504825" progId="Equation.3">
                  <p:embed/>
                </p:oleObj>
              </mc:Choice>
              <mc:Fallback>
                <p:oleObj name="公式" r:id="rId7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88125" y="3716338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1" title=""/>
          <p:cNvGraphicFramePr>
            <a:graphicFrameLocks noChangeAspect="1"/>
          </p:cNvGraphicFramePr>
          <p:nvPr/>
        </p:nvGraphicFramePr>
        <p:xfrm>
          <a:off x="3635375" y="4581525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公式" r:id="rId8" imgW="504825" imgH="504825" progId="Equation.3">
                  <p:embed/>
                </p:oleObj>
              </mc:Choice>
              <mc:Fallback>
                <p:oleObj name="公式" r:id="rId8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5375" y="4581525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2" title=""/>
          <p:cNvGraphicFramePr>
            <a:graphicFrameLocks noChangeAspect="1"/>
          </p:cNvGraphicFramePr>
          <p:nvPr/>
        </p:nvGraphicFramePr>
        <p:xfrm>
          <a:off x="900113" y="5013325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公式" r:id="rId9" imgW="504825" imgH="504825" progId="Equation.3">
                  <p:embed/>
                </p:oleObj>
              </mc:Choice>
              <mc:Fallback>
                <p:oleObj name="公式" r:id="rId9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5013325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3" title=""/>
          <p:cNvGraphicFramePr>
            <a:graphicFrameLocks noChangeAspect="1"/>
          </p:cNvGraphicFramePr>
          <p:nvPr/>
        </p:nvGraphicFramePr>
        <p:xfrm>
          <a:off x="4932363" y="5013325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公式" r:id="rId10" imgW="504825" imgH="504825" progId="Equation.3">
                  <p:embed/>
                </p:oleObj>
              </mc:Choice>
              <mc:Fallback>
                <p:oleObj name="公式" r:id="rId10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2363" y="5013325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/>
      <p:bldP spid="5130" grpId="0"/>
      <p:bldP spid="5131" grpId="0"/>
      <p:bldP spid="5132" grpId="0"/>
      <p:bldP spid="513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0962" name="Object 2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3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4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  <p:graphicFrame>
        <p:nvGraphicFramePr>
          <p:cNvPr id="40965" name="Object 5" title=""/>
          <p:cNvGraphicFramePr>
            <a:graphicFrameLocks noChangeAspect="1"/>
          </p:cNvGraphicFramePr>
          <p:nvPr/>
        </p:nvGraphicFramePr>
        <p:xfrm>
          <a:off x="1776413" y="949325"/>
          <a:ext cx="4010025" cy="554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7" name="Equation" r:id="rId4" imgW="4010025" imgH="554038" progId="Equation.3">
                  <p:embed/>
                </p:oleObj>
              </mc:Choice>
              <mc:Fallback>
                <p:oleObj name="Equation" r:id="rId4" imgW="4010025" imgH="554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6413" y="949325"/>
                        <a:ext cx="40100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 title=""/>
          <p:cNvSpPr/>
          <p:nvPr/>
        </p:nvSpPr>
        <p:spPr>
          <a:xfrm>
            <a:off x="533400" y="1765300"/>
            <a:ext cx="16129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取统计量</a:t>
            </a:r>
            <a:endParaRPr kumimoji="1" sz="2800" b="1">
              <a:latin typeface="宋体" pitchFamily="2" charset="-122"/>
            </a:endParaRPr>
          </a:p>
        </p:txBody>
      </p:sp>
      <p:graphicFrame>
        <p:nvGraphicFramePr>
          <p:cNvPr id="40967" name="Object 7" title=""/>
          <p:cNvGraphicFramePr>
            <a:graphicFrameLocks noChangeAspect="1"/>
          </p:cNvGraphicFramePr>
          <p:nvPr/>
        </p:nvGraphicFramePr>
        <p:xfrm>
          <a:off x="1727200" y="3938588"/>
          <a:ext cx="4116388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8" name="Equation" r:id="rId6" imgW="4116388" imgH="539750" progId="Equation.3">
                  <p:embed/>
                </p:oleObj>
              </mc:Choice>
              <mc:Fallback>
                <p:oleObj name="Equation" r:id="rId6" imgW="4116388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3938588"/>
                        <a:ext cx="41163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 title=""/>
          <p:cNvSpPr/>
          <p:nvPr/>
        </p:nvSpPr>
        <p:spPr>
          <a:xfrm>
            <a:off x="457200" y="3932238"/>
            <a:ext cx="1255713" cy="519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查表得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40969" name="Rectangle 9" title=""/>
          <p:cNvSpPr/>
          <p:nvPr/>
        </p:nvSpPr>
        <p:spPr>
          <a:xfrm>
            <a:off x="381000" y="2725738"/>
            <a:ext cx="2717800" cy="519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拒绝域为 </a:t>
            </a:r>
            <a:r>
              <a:rPr kumimoji="1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kumimoji="1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0" name="" title=""/>
          <p:cNvSpPr txBox="1"/>
          <p:nvPr/>
        </p:nvSpPr>
        <p:spPr>
          <a:xfrm>
            <a:off x="457200" y="3349625"/>
            <a:ext cx="3048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宋体" pitchFamily="2" charset="-122"/>
              </a:rPr>
              <a:t>由样本值计算得: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40971" name="" title=""/>
          <p:cNvSpPr txBox="1"/>
          <p:nvPr/>
        </p:nvSpPr>
        <p:spPr>
          <a:xfrm>
            <a:off x="457200" y="4692650"/>
            <a:ext cx="86106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imes New Roman" panose="02020603050405020304" pitchFamily="18" charset="0"/>
              </a:rPr>
              <a:t>由于   | </a:t>
            </a:r>
            <a:r>
              <a:rPr kumimoji="1" sz="2800" b="1" i="1">
                <a:latin typeface="Times New Roman" panose="02020603050405020304" pitchFamily="18" charset="0"/>
              </a:rPr>
              <a:t>T </a:t>
            </a:r>
            <a:r>
              <a:rPr kumimoji="1" sz="2800" b="1">
                <a:latin typeface="Times New Roman" panose="02020603050405020304" pitchFamily="18" charset="0"/>
              </a:rPr>
              <a:t>| = 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1.467 </a:t>
            </a:r>
            <a:r>
              <a:rPr kumimoji="1" sz="2800" b="1">
                <a:latin typeface="Times New Roman" panose="02020603050405020304" pitchFamily="18" charset="0"/>
              </a:rPr>
              <a:t>&lt; 3.3554， 故接受</a:t>
            </a:r>
            <a:r>
              <a:rPr kumimoji="1" sz="2800" b="1" i="1">
                <a:latin typeface="Times New Roman" panose="02020603050405020304" pitchFamily="18" charset="0"/>
              </a:rPr>
              <a:t>H</a:t>
            </a:r>
            <a:r>
              <a:rPr kumimoji="1" sz="2800" b="1" baseline="-25000">
                <a:latin typeface="Times New Roman" panose="02020603050405020304" pitchFamily="18" charset="0"/>
              </a:rPr>
              <a:t>0  ,  </a:t>
            </a:r>
            <a:r>
              <a:rPr kumimoji="1" sz="2800" b="1">
                <a:latin typeface="Times New Roman" panose="02020603050405020304" pitchFamily="18" charset="0"/>
              </a:rPr>
              <a:t>即认为这两台仪器的测量结果无显著差异.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40972" name="" title=""/>
          <p:cNvSpPr txBox="1"/>
          <p:nvPr/>
        </p:nvSpPr>
        <p:spPr>
          <a:xfrm>
            <a:off x="609600" y="896938"/>
            <a:ext cx="1143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解</a:t>
            </a:r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:</a:t>
            </a:r>
            <a:endParaRPr kumimoji="1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40973" name="" title=""/>
          <p:cNvGraphicFramePr>
            <a:graphicFrameLocks noChangeAspect="1"/>
          </p:cNvGraphicFramePr>
          <p:nvPr/>
        </p:nvGraphicFramePr>
        <p:xfrm>
          <a:off x="2328863" y="1568450"/>
          <a:ext cx="1785937" cy="103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9" name="Equation" r:id="rId8" imgW="1785937" imgH="1031875" progId="Equation.3">
                  <p:embed/>
                </p:oleObj>
              </mc:Choice>
              <mc:Fallback>
                <p:oleObj name="Equation" r:id="rId8" imgW="1785937" imgH="1031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8863" y="1568450"/>
                        <a:ext cx="17859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" title=""/>
          <p:cNvGraphicFramePr>
            <a:graphicFrameLocks noChangeAspect="1"/>
          </p:cNvGraphicFramePr>
          <p:nvPr/>
        </p:nvGraphicFramePr>
        <p:xfrm>
          <a:off x="2819400" y="2743200"/>
          <a:ext cx="2057400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0" name="Equation" r:id="rId10" imgW="2057400" imgH="501650" progId="Equation.3">
                  <p:embed/>
                </p:oleObj>
              </mc:Choice>
              <mc:Fallback>
                <p:oleObj name="Equation" r:id="rId10" imgW="2057400" imgH="501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9400" y="2743200"/>
                        <a:ext cx="2057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" title=""/>
          <p:cNvGraphicFramePr>
            <a:graphicFrameLocks noChangeAspect="1"/>
          </p:cNvGraphicFramePr>
          <p:nvPr/>
        </p:nvGraphicFramePr>
        <p:xfrm>
          <a:off x="3460750" y="3422650"/>
          <a:ext cx="4783138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1" name="Equation" r:id="rId12" imgW="4783138" imgH="493713" progId="Equation.3">
                  <p:embed/>
                </p:oleObj>
              </mc:Choice>
              <mc:Fallback>
                <p:oleObj name="Equation" r:id="rId12" imgW="4783138" imgH="49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3422650"/>
                        <a:ext cx="47831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8" grpId="0"/>
      <p:bldP spid="40969" grpId="0"/>
      <p:bldP spid="40970" grpId="0"/>
      <p:bldP spid="4097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1986" name="Object 2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4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  <p:sp>
        <p:nvSpPr>
          <p:cNvPr id="41989" name="Text Box 5" title=""/>
          <p:cNvSpPr txBox="1"/>
          <p:nvPr/>
        </p:nvSpPr>
        <p:spPr>
          <a:xfrm>
            <a:off x="838200" y="838200"/>
            <a:ext cx="7467600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例7 </a:t>
            </a:r>
            <a:r>
              <a:rPr kumimoji="1" sz="2800" b="1">
                <a:latin typeface="宋体" pitchFamily="2" charset="-122"/>
              </a:rPr>
              <a:t>假设有A,B两种药,试验者欲比较它们在服用2小时后血液中的含量是否一样.对药品A,随机抽取了8个病人,测得他们服药2小时后血液中药的浓度为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41990" name="Text Box 6" title=""/>
          <p:cNvSpPr txBox="1"/>
          <p:nvPr/>
        </p:nvSpPr>
        <p:spPr>
          <a:xfrm>
            <a:off x="1066800" y="2667000"/>
            <a:ext cx="7162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imes New Roman" panose="02020603050405020304" pitchFamily="18" charset="0"/>
              </a:rPr>
              <a:t>1.23, 1.42, 1.41, 1.62, 1.55, 1.51, 1.60, 1.76.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41991" name="Text Box 7" title=""/>
          <p:cNvSpPr txBox="1"/>
          <p:nvPr/>
        </p:nvSpPr>
        <p:spPr>
          <a:xfrm>
            <a:off x="838200" y="3276600"/>
            <a:ext cx="7543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宋体" pitchFamily="2" charset="-122"/>
              </a:rPr>
              <a:t>对药品B,随机抽取了6个病人,测得他们服药2小时后血液中药的浓度为</a:t>
            </a:r>
            <a:endParaRPr kumimoji="1" sz="2400">
              <a:latin typeface="Tahoma" pitchFamily="34" charset="0"/>
            </a:endParaRPr>
          </a:p>
        </p:txBody>
      </p:sp>
      <p:sp>
        <p:nvSpPr>
          <p:cNvPr id="41992" name="Text Box 8" title=""/>
          <p:cNvSpPr txBox="1"/>
          <p:nvPr/>
        </p:nvSpPr>
        <p:spPr>
          <a:xfrm>
            <a:off x="1066800" y="4281488"/>
            <a:ext cx="5029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imes New Roman" panose="02020603050405020304" pitchFamily="18" charset="0"/>
              </a:rPr>
              <a:t>1.76, 1.41, 1.87, 1.49, 1.67, 1.81.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grpSp>
        <p:nvGrpSpPr>
          <p:cNvPr id="41993" name="Group 9" title=""/>
          <p:cNvGrpSpPr/>
          <p:nvPr/>
        </p:nvGrpSpPr>
        <p:grpSpPr>
          <a:xfrm>
            <a:off x="914400" y="4800600"/>
            <a:ext cx="7772400" cy="1373188"/>
            <a:chOff x="576" y="3024"/>
            <a:chExt cx="4896" cy="865"/>
          </a:xfrm>
        </p:grpSpPr>
        <p:sp>
          <p:nvSpPr>
            <p:cNvPr id="41994" name="" title=""/>
            <p:cNvSpPr txBox="1"/>
            <p:nvPr/>
          </p:nvSpPr>
          <p:spPr>
            <a:xfrm>
              <a:off x="576" y="3024"/>
              <a:ext cx="4896" cy="8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kumimoji="1" sz="2800" b="1">
                  <a:latin typeface="Tahoma" pitchFamily="34" charset="0"/>
                </a:rPr>
                <a:t>假定这两组观测值是具有相同方差的正态分布</a:t>
              </a:r>
              <a:r>
                <a:rPr kumimoji="1" sz="2800" b="1">
                  <a:latin typeface="宋体" pitchFamily="2" charset="-122"/>
                </a:rPr>
                <a:t>,试在显著水平       下,检验病人血液中这两种药的浓度是否有显著不同?</a:t>
              </a:r>
              <a:endParaRPr kumimoji="1" sz="2800" b="1">
                <a:latin typeface="宋体" pitchFamily="2" charset="-122"/>
              </a:endParaRPr>
            </a:p>
          </p:txBody>
        </p:sp>
        <p:graphicFrame>
          <p:nvGraphicFramePr>
            <p:cNvPr id="41995" name="" title=""/>
            <p:cNvGraphicFramePr>
              <a:graphicFrameLocks noChangeAspect="1"/>
            </p:cNvGraphicFramePr>
            <p:nvPr/>
          </p:nvGraphicFramePr>
          <p:xfrm>
            <a:off x="1968" y="3335"/>
            <a:ext cx="852" cy="2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73" name="Equation" r:id="rId4" imgW="1352550" imgH="420688" progId="Equation.3">
                    <p:embed/>
                  </p:oleObj>
                </mc:Choice>
                <mc:Fallback>
                  <p:oleObj name="Equation" r:id="rId4" imgW="1352550" imgH="4206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68" y="3335"/>
                          <a:ext cx="85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0" grpId="0"/>
      <p:bldP spid="41991" grpId="0"/>
      <p:bldP spid="4199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3010" name="Object 2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4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  <p:graphicFrame>
        <p:nvGraphicFramePr>
          <p:cNvPr id="43013" name="Object 5" title=""/>
          <p:cNvGraphicFramePr>
            <a:graphicFrameLocks noChangeAspect="1"/>
          </p:cNvGraphicFramePr>
          <p:nvPr/>
        </p:nvGraphicFramePr>
        <p:xfrm>
          <a:off x="1905000" y="838200"/>
          <a:ext cx="5307013" cy="560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5" name="Equation" r:id="rId4" imgW="5307013" imgH="560388" progId="Equation.3">
                  <p:embed/>
                </p:oleObj>
              </mc:Choice>
              <mc:Fallback>
                <p:oleObj name="Equation" r:id="rId4" imgW="5307013" imgH="560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838200"/>
                        <a:ext cx="53070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 title=""/>
          <p:cNvSpPr/>
          <p:nvPr/>
        </p:nvSpPr>
        <p:spPr>
          <a:xfrm>
            <a:off x="533400" y="1644650"/>
            <a:ext cx="16129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取统计量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43015" name="Rectangle 7" title=""/>
          <p:cNvSpPr/>
          <p:nvPr/>
        </p:nvSpPr>
        <p:spPr>
          <a:xfrm>
            <a:off x="381000" y="2971800"/>
            <a:ext cx="27178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拒绝域为 </a:t>
            </a:r>
            <a:endParaRPr kumimoji="1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6" name="Text Box 8" title=""/>
          <p:cNvSpPr txBox="1"/>
          <p:nvPr/>
        </p:nvSpPr>
        <p:spPr>
          <a:xfrm>
            <a:off x="685800" y="4267200"/>
            <a:ext cx="3124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宋体" pitchFamily="2" charset="-122"/>
              </a:rPr>
              <a:t>由样本值可计算得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43017" name="Text Box 9" title=""/>
          <p:cNvSpPr txBox="1"/>
          <p:nvPr/>
        </p:nvSpPr>
        <p:spPr>
          <a:xfrm>
            <a:off x="457200" y="838200"/>
            <a:ext cx="1219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例7</a:t>
            </a:r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解</a:t>
            </a:r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:</a:t>
            </a:r>
            <a:endParaRPr kumimoji="1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43018" name="" title=""/>
          <p:cNvGraphicFramePr>
            <a:graphicFrameLocks noChangeAspect="1"/>
          </p:cNvGraphicFramePr>
          <p:nvPr/>
        </p:nvGraphicFramePr>
        <p:xfrm>
          <a:off x="2489200" y="1420813"/>
          <a:ext cx="3606800" cy="1222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6" name="Equation" r:id="rId6" imgW="3606800" imgH="1222375" progId="Equation.3">
                  <p:embed/>
                </p:oleObj>
              </mc:Choice>
              <mc:Fallback>
                <p:oleObj name="Equation" r:id="rId6" imgW="3606800" imgH="1222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9200" y="1420813"/>
                        <a:ext cx="36068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" title=""/>
          <p:cNvGraphicFramePr>
            <a:graphicFrameLocks noChangeAspect="1"/>
          </p:cNvGraphicFramePr>
          <p:nvPr/>
        </p:nvGraphicFramePr>
        <p:xfrm>
          <a:off x="5127625" y="2209800"/>
          <a:ext cx="3787775" cy="746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7" name="Equation" r:id="rId8" imgW="3787775" imgH="746125" progId="Equation.3">
                  <p:embed/>
                </p:oleObj>
              </mc:Choice>
              <mc:Fallback>
                <p:oleObj name="Equation" r:id="rId8" imgW="3787775" imgH="746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27625" y="2209800"/>
                        <a:ext cx="37877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" title=""/>
          <p:cNvGraphicFramePr>
            <a:graphicFrameLocks noChangeAspect="1"/>
          </p:cNvGraphicFramePr>
          <p:nvPr/>
        </p:nvGraphicFramePr>
        <p:xfrm>
          <a:off x="3141663" y="3048000"/>
          <a:ext cx="3859212" cy="48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8" name="Equation" r:id="rId10" imgW="3859212" imgH="487363" progId="Equation.3">
                  <p:embed/>
                </p:oleObj>
              </mc:Choice>
              <mc:Fallback>
                <p:oleObj name="Equation" r:id="rId10" imgW="3859212" imgH="487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1663" y="3048000"/>
                        <a:ext cx="385921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" title=""/>
          <p:cNvGraphicFramePr>
            <a:graphicFrameLocks noChangeAspect="1"/>
          </p:cNvGraphicFramePr>
          <p:nvPr/>
        </p:nvGraphicFramePr>
        <p:xfrm>
          <a:off x="685800" y="4800600"/>
          <a:ext cx="5659438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9" name="Equation" r:id="rId12" imgW="5659438" imgH="504825" progId="Equation.3">
                  <p:embed/>
                </p:oleObj>
              </mc:Choice>
              <mc:Fallback>
                <p:oleObj name="Equation" r:id="rId12" imgW="5659438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800" y="4800600"/>
                        <a:ext cx="56594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" title=""/>
          <p:cNvGraphicFramePr>
            <a:graphicFrameLocks noChangeAspect="1"/>
          </p:cNvGraphicFramePr>
          <p:nvPr/>
        </p:nvGraphicFramePr>
        <p:xfrm>
          <a:off x="6688138" y="4800600"/>
          <a:ext cx="1438275" cy="528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0" name="Equation" r:id="rId14" imgW="1438275" imgH="528638" progId="Equation.3">
                  <p:embed/>
                </p:oleObj>
              </mc:Choice>
              <mc:Fallback>
                <p:oleObj name="Equation" r:id="rId14" imgW="1438275" imgH="528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88138" y="4800600"/>
                        <a:ext cx="14382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" title=""/>
          <p:cNvSpPr txBox="1"/>
          <p:nvPr/>
        </p:nvSpPr>
        <p:spPr>
          <a:xfrm>
            <a:off x="617538" y="362585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ahoma" pitchFamily="34" charset="0"/>
              </a:rPr>
              <a:t>其中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43024" name="Object 10" title=""/>
          <p:cNvGraphicFramePr>
            <a:graphicFrameLocks noChangeAspect="1"/>
          </p:cNvGraphicFramePr>
          <p:nvPr/>
        </p:nvGraphicFramePr>
        <p:xfrm>
          <a:off x="2590800" y="3733800"/>
          <a:ext cx="3557588" cy="498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1" name="Equation" r:id="rId16" imgW="3557588" imgH="498475" progId="Equation.3">
                  <p:embed/>
                </p:oleObj>
              </mc:Choice>
              <mc:Fallback>
                <p:oleObj name="Equation" r:id="rId16" imgW="3557588" imgH="4984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90800" y="3733800"/>
                        <a:ext cx="35575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15" grpId="0"/>
      <p:bldP spid="43016" grpId="0"/>
      <p:bldP spid="430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4034" name="Object 2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3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Rectangle 4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  <p:graphicFrame>
        <p:nvGraphicFramePr>
          <p:cNvPr id="44037" name="Object 5" title=""/>
          <p:cNvGraphicFramePr>
            <a:graphicFrameLocks noChangeAspect="1"/>
          </p:cNvGraphicFramePr>
          <p:nvPr/>
        </p:nvGraphicFramePr>
        <p:xfrm>
          <a:off x="1981200" y="3033713"/>
          <a:ext cx="4430713" cy="53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3" name="Equation" r:id="rId4" imgW="4430713" imgH="539750" progId="Equation.3">
                  <p:embed/>
                </p:oleObj>
              </mc:Choice>
              <mc:Fallback>
                <p:oleObj name="Equation" r:id="rId4" imgW="4430713" imgH="539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3033713"/>
                        <a:ext cx="44307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 title=""/>
          <p:cNvSpPr/>
          <p:nvPr/>
        </p:nvSpPr>
        <p:spPr>
          <a:xfrm>
            <a:off x="838200" y="2971800"/>
            <a:ext cx="1255713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查表得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44039" name="Rectangle 7" title=""/>
          <p:cNvSpPr/>
          <p:nvPr/>
        </p:nvSpPr>
        <p:spPr>
          <a:xfrm>
            <a:off x="1447800" y="814388"/>
            <a:ext cx="2717800" cy="519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拒绝域为 </a:t>
            </a:r>
            <a:r>
              <a:rPr kumimoji="1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kumimoji="1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0" name="Text Box 8" title=""/>
          <p:cNvSpPr txBox="1"/>
          <p:nvPr/>
        </p:nvSpPr>
        <p:spPr>
          <a:xfrm>
            <a:off x="990600" y="3733800"/>
            <a:ext cx="6172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imes New Roman" panose="02020603050405020304" pitchFamily="18" charset="0"/>
              </a:rPr>
              <a:t>由于 | t</a:t>
            </a:r>
            <a:r>
              <a:rPr kumimoji="1" sz="2800" b="1" i="1">
                <a:latin typeface="Times New Roman" panose="02020603050405020304" pitchFamily="18" charset="0"/>
              </a:rPr>
              <a:t> |</a:t>
            </a:r>
            <a:r>
              <a:rPr kumimoji="1" sz="2800" b="1">
                <a:latin typeface="Times New Roman" panose="02020603050405020304" pitchFamily="18" charset="0"/>
              </a:rPr>
              <a:t>= 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1.54</a:t>
            </a:r>
            <a:r>
              <a:rPr kumimoji="1" sz="2800" b="1">
                <a:latin typeface="Times New Roman" panose="02020603050405020304" pitchFamily="18" charset="0"/>
              </a:rPr>
              <a:t>&lt;1.78， 故接受</a:t>
            </a:r>
            <a:r>
              <a:rPr kumimoji="1" sz="2800" b="1" i="1">
                <a:latin typeface="Times New Roman" panose="02020603050405020304" pitchFamily="18" charset="0"/>
              </a:rPr>
              <a:t>H</a:t>
            </a:r>
            <a:r>
              <a:rPr kumimoji="1" sz="2800" b="1" baseline="-25000">
                <a:latin typeface="Times New Roman" panose="02020603050405020304" pitchFamily="18" charset="0"/>
              </a:rPr>
              <a:t>0</a:t>
            </a:r>
            <a:r>
              <a:rPr kumimoji="1" sz="2800" b="1">
                <a:latin typeface="Times New Roman" panose="02020603050405020304" pitchFamily="18" charset="0"/>
              </a:rPr>
              <a:t> </a:t>
            </a:r>
            <a:r>
              <a:rPr kumimoji="1" sz="2800" b="1" baseline="-25000">
                <a:latin typeface="Times New Roman" panose="02020603050405020304" pitchFamily="18" charset="0"/>
              </a:rPr>
              <a:t> </a:t>
            </a:r>
            <a:r>
              <a:rPr kumimoji="1" sz="2800" b="1">
                <a:latin typeface="Times New Roman" panose="02020603050405020304" pitchFamily="18" charset="0"/>
              </a:rPr>
              <a:t>,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4041" name="Object 9" title=""/>
          <p:cNvGraphicFramePr>
            <a:graphicFrameLocks noChangeAspect="1"/>
          </p:cNvGraphicFramePr>
          <p:nvPr/>
        </p:nvGraphicFramePr>
        <p:xfrm>
          <a:off x="3900488" y="838200"/>
          <a:ext cx="2671762" cy="48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4" name="Equation" r:id="rId6" imgW="2671762" imgH="487363" progId="Equation.3">
                  <p:embed/>
                </p:oleObj>
              </mc:Choice>
              <mc:Fallback>
                <p:oleObj name="Equation" r:id="rId6" imgW="2671762" imgH="487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0488" y="838200"/>
                        <a:ext cx="26717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" title=""/>
          <p:cNvSpPr/>
          <p:nvPr/>
        </p:nvSpPr>
        <p:spPr>
          <a:xfrm>
            <a:off x="762000" y="4648200"/>
            <a:ext cx="76565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</a:rPr>
              <a:t>即认为</a:t>
            </a:r>
            <a:r>
              <a:rPr kumimoji="1" sz="2800" b="1">
                <a:latin typeface="宋体" pitchFamily="2" charset="-122"/>
              </a:rPr>
              <a:t>血液中这两种药的浓度没有显著不同.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4043" name="" title=""/>
          <p:cNvGraphicFramePr>
            <a:graphicFrameLocks noChangeAspect="1"/>
          </p:cNvGraphicFramePr>
          <p:nvPr/>
        </p:nvGraphicFramePr>
        <p:xfrm>
          <a:off x="2286000" y="1524000"/>
          <a:ext cx="2843213" cy="1174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5" name="Equation" r:id="rId8" imgW="2843213" imgH="1174750" progId="Equation.3">
                  <p:embed/>
                </p:oleObj>
              </mc:Choice>
              <mc:Fallback>
                <p:oleObj name="Equation" r:id="rId8" imgW="2843213" imgH="11747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6000" y="1524000"/>
                        <a:ext cx="28432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" title=""/>
          <p:cNvSpPr txBox="1"/>
          <p:nvPr/>
        </p:nvSpPr>
        <p:spPr>
          <a:xfrm>
            <a:off x="457200" y="838200"/>
            <a:ext cx="1219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例7</a:t>
            </a:r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解</a:t>
            </a:r>
            <a:r>
              <a:rPr kumimoji="1" sz="2800" b="1">
                <a:solidFill>
                  <a:srgbClr val="FF0000"/>
                </a:solidFill>
                <a:latin typeface="宋体" pitchFamily="2" charset="-122"/>
              </a:rPr>
              <a:t>:</a:t>
            </a:r>
            <a:endParaRPr kumimoji="1" sz="2800" b="1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39" grpId="0"/>
      <p:bldP spid="44040" grpId="0"/>
      <p:bldP spid="4404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Text Box 2" title=""/>
          <p:cNvSpPr txBox="1"/>
          <p:nvPr/>
        </p:nvSpPr>
        <p:spPr>
          <a:xfrm>
            <a:off x="1239838" y="603250"/>
            <a:ext cx="56769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FF0000"/>
                </a:solidFill>
                <a:latin typeface="Tahoma" pitchFamily="34" charset="0"/>
              </a:rPr>
              <a:t>§3   正态总体方差的假设检验</a:t>
            </a:r>
            <a:endParaRPr kumimoji="1" sz="32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5" name="Text Box 3" title=""/>
          <p:cNvSpPr txBox="1"/>
          <p:nvPr/>
        </p:nvSpPr>
        <p:spPr>
          <a:xfrm>
            <a:off x="592138" y="1287463"/>
            <a:ext cx="37401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0033CC"/>
                </a:solidFill>
                <a:latin typeface="Tahoma" pitchFamily="34" charset="0"/>
              </a:rPr>
              <a:t>（一）单个总体的情况</a:t>
            </a:r>
            <a:endParaRPr kumimoji="1" sz="2800" b="1">
              <a:solidFill>
                <a:srgbClr val="0033CC"/>
              </a:solidFill>
              <a:latin typeface="Tahoma" pitchFamily="34" charset="0"/>
            </a:endParaRPr>
          </a:p>
        </p:txBody>
      </p:sp>
      <p:graphicFrame>
        <p:nvGraphicFramePr>
          <p:cNvPr id="3076" name="Object 4" title=""/>
          <p:cNvGraphicFramePr>
            <a:graphicFrameLocks noChangeAspect="1"/>
          </p:cNvGraphicFramePr>
          <p:nvPr/>
        </p:nvGraphicFramePr>
        <p:xfrm>
          <a:off x="827088" y="1989138"/>
          <a:ext cx="7777162" cy="541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6" name="公式" r:id="rId2" imgW="7777162" imgH="541337" progId="Equation.3">
                  <p:embed/>
                </p:oleObj>
              </mc:Choice>
              <mc:Fallback>
                <p:oleObj name="公式" r:id="rId2" imgW="7777162" imgH="5413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1989138"/>
                        <a:ext cx="777716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 title=""/>
          <p:cNvGraphicFramePr>
            <a:graphicFrameLocks noChangeAspect="1"/>
          </p:cNvGraphicFramePr>
          <p:nvPr/>
        </p:nvGraphicFramePr>
        <p:xfrm>
          <a:off x="755650" y="2565400"/>
          <a:ext cx="7632700" cy="901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7" name="公式" r:id="rId4" imgW="7632700" imgH="901700" progId="Equation.3">
                  <p:embed/>
                </p:oleObj>
              </mc:Choice>
              <mc:Fallback>
                <p:oleObj name="公式" r:id="rId4" imgW="7632700" imgH="901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2565400"/>
                        <a:ext cx="7632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 title=""/>
          <p:cNvGraphicFramePr>
            <a:graphicFrameLocks noChangeAspect="1"/>
          </p:cNvGraphicFramePr>
          <p:nvPr/>
        </p:nvGraphicFramePr>
        <p:xfrm>
          <a:off x="250825" y="3573463"/>
          <a:ext cx="6134100" cy="604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8" name="公式" r:id="rId6" imgW="6134100" imgH="604837" progId="Equation.3">
                  <p:embed/>
                </p:oleObj>
              </mc:Choice>
              <mc:Fallback>
                <p:oleObj name="公式" r:id="rId6" imgW="6134100" imgH="604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825" y="3573463"/>
                        <a:ext cx="61341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 title=""/>
          <p:cNvSpPr txBox="1"/>
          <p:nvPr/>
        </p:nvSpPr>
        <p:spPr>
          <a:xfrm>
            <a:off x="6516688" y="3644900"/>
            <a:ext cx="2317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（双侧检验）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3080" name="Object 8" title=""/>
          <p:cNvGraphicFramePr>
            <a:graphicFrameLocks noChangeAspect="1"/>
          </p:cNvGraphicFramePr>
          <p:nvPr/>
        </p:nvGraphicFramePr>
        <p:xfrm>
          <a:off x="250825" y="4149725"/>
          <a:ext cx="5897563" cy="1123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9" name="公式" r:id="rId8" imgW="5897563" imgH="1123950" progId="Equation.3">
                  <p:embed/>
                </p:oleObj>
              </mc:Choice>
              <mc:Fallback>
                <p:oleObj name="公式" r:id="rId8" imgW="5897563" imgH="1123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825" y="4149725"/>
                        <a:ext cx="589756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 title=""/>
          <p:cNvSpPr txBox="1"/>
          <p:nvPr/>
        </p:nvSpPr>
        <p:spPr>
          <a:xfrm>
            <a:off x="6516688" y="4508500"/>
            <a:ext cx="262731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（右侧检验）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3082" name="" title=""/>
          <p:cNvGraphicFramePr>
            <a:graphicFrameLocks noChangeAspect="1"/>
          </p:cNvGraphicFramePr>
          <p:nvPr/>
        </p:nvGraphicFramePr>
        <p:xfrm>
          <a:off x="250825" y="5157788"/>
          <a:ext cx="5897563" cy="1125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0" name="公式" r:id="rId10" imgW="5897563" imgH="1125537" progId="Equation.3">
                  <p:embed/>
                </p:oleObj>
              </mc:Choice>
              <mc:Fallback>
                <p:oleObj name="公式" r:id="rId10" imgW="5897563" imgH="1125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0825" y="5157788"/>
                        <a:ext cx="5897563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" title=""/>
          <p:cNvSpPr txBox="1"/>
          <p:nvPr/>
        </p:nvSpPr>
        <p:spPr>
          <a:xfrm>
            <a:off x="6588125" y="5589588"/>
            <a:ext cx="25558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（左侧检验）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3084" name="" title=""/>
          <p:cNvGraphicFramePr>
            <a:graphicFrameLocks noChangeAspect="1"/>
          </p:cNvGraphicFramePr>
          <p:nvPr/>
        </p:nvGraphicFramePr>
        <p:xfrm>
          <a:off x="841375" y="6288088"/>
          <a:ext cx="3213100" cy="585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1" name="公式" r:id="rId12" imgW="3213100" imgH="585787" progId="Equation.3">
                  <p:embed/>
                </p:oleObj>
              </mc:Choice>
              <mc:Fallback>
                <p:oleObj name="公式" r:id="rId12" imgW="3213100" imgH="585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1375" y="6288088"/>
                        <a:ext cx="32131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1" grpId="0"/>
      <p:bldP spid="308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098" name="Object 2" title=""/>
          <p:cNvGraphicFramePr>
            <a:graphicFrameLocks noChangeAspect="1"/>
          </p:cNvGraphicFramePr>
          <p:nvPr/>
        </p:nvGraphicFramePr>
        <p:xfrm>
          <a:off x="1908175" y="188913"/>
          <a:ext cx="5911850" cy="604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2" name="公式" r:id="rId2" imgW="5911850" imgH="604837" progId="Equation.3">
                  <p:embed/>
                </p:oleObj>
              </mc:Choice>
              <mc:Fallback>
                <p:oleObj name="公式" r:id="rId2" imgW="5911850" imgH="604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8175" y="188913"/>
                        <a:ext cx="59118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 title=""/>
          <p:cNvSpPr txBox="1"/>
          <p:nvPr/>
        </p:nvSpPr>
        <p:spPr>
          <a:xfrm>
            <a:off x="684213" y="188913"/>
            <a:ext cx="1250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先讨论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4100" name="Object 4" title=""/>
          <p:cNvGraphicFramePr>
            <a:graphicFrameLocks noChangeAspect="1"/>
          </p:cNvGraphicFramePr>
          <p:nvPr/>
        </p:nvGraphicFramePr>
        <p:xfrm>
          <a:off x="755650" y="1125538"/>
          <a:ext cx="7143750" cy="893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3" name="公式" r:id="rId4" imgW="7143750" imgH="893762" progId="Equation.3">
                  <p:embed/>
                </p:oleObj>
              </mc:Choice>
              <mc:Fallback>
                <p:oleObj name="公式" r:id="rId4" imgW="7143750" imgH="893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1125538"/>
                        <a:ext cx="71437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 title=""/>
          <p:cNvGraphicFramePr>
            <a:graphicFrameLocks noChangeAspect="1"/>
          </p:cNvGraphicFramePr>
          <p:nvPr/>
        </p:nvGraphicFramePr>
        <p:xfrm>
          <a:off x="395288" y="2133600"/>
          <a:ext cx="8450262" cy="2066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4" name="公式" r:id="rId6" imgW="8450262" imgH="2066925" progId="Equation.3">
                  <p:embed/>
                </p:oleObj>
              </mc:Choice>
              <mc:Fallback>
                <p:oleObj name="公式" r:id="rId6" imgW="8450262" imgH="2066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288" y="2133600"/>
                        <a:ext cx="8450262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 title=""/>
          <p:cNvGraphicFramePr>
            <a:graphicFrameLocks noChangeAspect="1"/>
          </p:cNvGraphicFramePr>
          <p:nvPr/>
        </p:nvGraphicFramePr>
        <p:xfrm>
          <a:off x="0" y="4581525"/>
          <a:ext cx="8804275" cy="1608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5" name="公式" r:id="rId8" imgW="8804275" imgH="1608138" progId="Equation.3">
                  <p:embed/>
                </p:oleObj>
              </mc:Choice>
              <mc:Fallback>
                <p:oleObj name="公式" r:id="rId8" imgW="8804275" imgH="16081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4581525"/>
                        <a:ext cx="8804275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Object 2" title=""/>
          <p:cNvGraphicFramePr>
            <a:graphicFrameLocks noChangeAspect="1"/>
          </p:cNvGraphicFramePr>
          <p:nvPr/>
        </p:nvGraphicFramePr>
        <p:xfrm>
          <a:off x="755650" y="765175"/>
          <a:ext cx="7272338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6" name="公式" r:id="rId2" imgW="7272338" imgH="517525" progId="Equation.3">
                  <p:embed/>
                </p:oleObj>
              </mc:Choice>
              <mc:Fallback>
                <p:oleObj name="公式" r:id="rId2" imgW="7272338" imgH="517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765175"/>
                        <a:ext cx="72723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 title=""/>
          <p:cNvSpPr txBox="1"/>
          <p:nvPr/>
        </p:nvSpPr>
        <p:spPr>
          <a:xfrm>
            <a:off x="735013" y="1287463"/>
            <a:ext cx="16065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为简便取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5124" name="Object 4" title=""/>
          <p:cNvGraphicFramePr>
            <a:graphicFrameLocks noChangeAspect="1"/>
          </p:cNvGraphicFramePr>
          <p:nvPr/>
        </p:nvGraphicFramePr>
        <p:xfrm>
          <a:off x="735013" y="2060575"/>
          <a:ext cx="7400925" cy="1643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7" name="公式" r:id="rId4" imgW="7400925" imgH="1643063" progId="Equation.3">
                  <p:embed/>
                </p:oleObj>
              </mc:Choice>
              <mc:Fallback>
                <p:oleObj name="公式" r:id="rId4" imgW="7400925" imgH="1643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013" y="2060575"/>
                        <a:ext cx="740092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 title=""/>
          <p:cNvGraphicFramePr>
            <a:graphicFrameLocks noChangeAspect="1"/>
          </p:cNvGraphicFramePr>
          <p:nvPr/>
        </p:nvGraphicFramePr>
        <p:xfrm>
          <a:off x="900113" y="3860800"/>
          <a:ext cx="2736850" cy="554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8" name="公式" r:id="rId6" imgW="2736850" imgH="554038" progId="Equation.3">
                  <p:embed/>
                </p:oleObj>
              </mc:Choice>
              <mc:Fallback>
                <p:oleObj name="公式" r:id="rId6" imgW="2736850" imgH="5540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113" y="3860800"/>
                        <a:ext cx="27368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 title=""/>
          <p:cNvGraphicFramePr>
            <a:graphicFrameLocks noChangeAspect="1"/>
          </p:cNvGraphicFramePr>
          <p:nvPr/>
        </p:nvGraphicFramePr>
        <p:xfrm>
          <a:off x="1892300" y="4508500"/>
          <a:ext cx="5289550" cy="176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9" name="公式" r:id="rId8" imgW="5289550" imgH="1763713" progId="Equation.3">
                  <p:embed/>
                </p:oleObj>
              </mc:Choice>
              <mc:Fallback>
                <p:oleObj name="公式" r:id="rId8" imgW="5289550" imgH="1763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2300" y="4508500"/>
                        <a:ext cx="528955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Text Box 2" title=""/>
          <p:cNvSpPr txBox="1"/>
          <p:nvPr/>
        </p:nvSpPr>
        <p:spPr>
          <a:xfrm>
            <a:off x="447675" y="568325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所以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6147" name="Object 3" title=""/>
          <p:cNvGraphicFramePr>
            <a:graphicFrameLocks noChangeAspect="1"/>
          </p:cNvGraphicFramePr>
          <p:nvPr/>
        </p:nvGraphicFramePr>
        <p:xfrm>
          <a:off x="222250" y="1341438"/>
          <a:ext cx="7994650" cy="1643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0" name="公式" r:id="rId2" imgW="7994650" imgH="1643062" progId="Equation.3">
                  <p:embed/>
                </p:oleObj>
              </mc:Choice>
              <mc:Fallback>
                <p:oleObj name="公式" r:id="rId2" imgW="7994650" imgH="1643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250" y="1341438"/>
                        <a:ext cx="7994650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 title=""/>
          <p:cNvSpPr txBox="1"/>
          <p:nvPr/>
        </p:nvSpPr>
        <p:spPr>
          <a:xfrm>
            <a:off x="663575" y="3448050"/>
            <a:ext cx="2317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因此拒绝域为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6149" name="Object 5" title=""/>
          <p:cNvGraphicFramePr>
            <a:graphicFrameLocks noChangeAspect="1"/>
          </p:cNvGraphicFramePr>
          <p:nvPr/>
        </p:nvGraphicFramePr>
        <p:xfrm>
          <a:off x="177800" y="4221163"/>
          <a:ext cx="8858250" cy="2087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1" name="公式" r:id="rId4" imgW="8858250" imgH="2087562" progId="Equation.3">
                  <p:embed/>
                </p:oleObj>
              </mc:Choice>
              <mc:Fallback>
                <p:oleObj name="公式" r:id="rId4" imgW="8858250" imgH="2087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800" y="4221163"/>
                        <a:ext cx="885825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Text Box 2" title=""/>
          <p:cNvSpPr txBox="1"/>
          <p:nvPr/>
        </p:nvSpPr>
        <p:spPr>
          <a:xfrm>
            <a:off x="592138" y="495300"/>
            <a:ext cx="1250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现讨论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7171" name="Object 3" title=""/>
          <p:cNvGraphicFramePr>
            <a:graphicFrameLocks noChangeAspect="1"/>
          </p:cNvGraphicFramePr>
          <p:nvPr/>
        </p:nvGraphicFramePr>
        <p:xfrm>
          <a:off x="2268538" y="620713"/>
          <a:ext cx="4464050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2" name="公式" r:id="rId2" imgW="4464050" imgH="504825" progId="Equation.3">
                  <p:embed/>
                </p:oleObj>
              </mc:Choice>
              <mc:Fallback>
                <p:oleObj name="公式" r:id="rId2" imgW="4464050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8538" y="620713"/>
                        <a:ext cx="4464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 title=""/>
          <p:cNvGraphicFramePr>
            <a:graphicFrameLocks noChangeAspect="1"/>
          </p:cNvGraphicFramePr>
          <p:nvPr/>
        </p:nvGraphicFramePr>
        <p:xfrm>
          <a:off x="66675" y="1341438"/>
          <a:ext cx="9012238" cy="893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3" name="公式" r:id="rId4" imgW="9012238" imgH="893762" progId="Equation.3">
                  <p:embed/>
                </p:oleObj>
              </mc:Choice>
              <mc:Fallback>
                <p:oleObj name="公式" r:id="rId4" imgW="9012238" imgH="893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75" y="1341438"/>
                        <a:ext cx="90122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 title=""/>
          <p:cNvGraphicFramePr>
            <a:graphicFrameLocks noChangeAspect="1"/>
          </p:cNvGraphicFramePr>
          <p:nvPr/>
        </p:nvGraphicFramePr>
        <p:xfrm>
          <a:off x="468313" y="2276475"/>
          <a:ext cx="2232025" cy="574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4" name="公式" r:id="rId6" imgW="2232025" imgH="574675" progId="Equation.3">
                  <p:embed/>
                </p:oleObj>
              </mc:Choice>
              <mc:Fallback>
                <p:oleObj name="公式" r:id="rId6" imgW="2232025" imgH="574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2276475"/>
                        <a:ext cx="2232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 title=""/>
          <p:cNvGraphicFramePr>
            <a:graphicFrameLocks noChangeAspect="1"/>
          </p:cNvGraphicFramePr>
          <p:nvPr/>
        </p:nvGraphicFramePr>
        <p:xfrm>
          <a:off x="1619250" y="2781300"/>
          <a:ext cx="4752975" cy="1585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5" name="公式" r:id="rId8" imgW="4752975" imgH="1585913" progId="Equation.3">
                  <p:embed/>
                </p:oleObj>
              </mc:Choice>
              <mc:Fallback>
                <p:oleObj name="公式" r:id="rId8" imgW="4752975" imgH="1585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9250" y="2781300"/>
                        <a:ext cx="4752975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 title=""/>
          <p:cNvGraphicFramePr>
            <a:graphicFrameLocks noChangeAspect="1"/>
          </p:cNvGraphicFramePr>
          <p:nvPr/>
        </p:nvGraphicFramePr>
        <p:xfrm>
          <a:off x="323850" y="4437063"/>
          <a:ext cx="8577263" cy="2100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6" name="公式" r:id="rId10" imgW="8577263" imgH="2100262" progId="Equation.3">
                  <p:embed/>
                </p:oleObj>
              </mc:Choice>
              <mc:Fallback>
                <p:oleObj name="公式" r:id="rId10" imgW="8577263" imgH="21002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850" y="4437063"/>
                        <a:ext cx="8577263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94" name="Object 2" title=""/>
          <p:cNvGraphicFramePr>
            <a:graphicFrameLocks noChangeAspect="1"/>
          </p:cNvGraphicFramePr>
          <p:nvPr/>
        </p:nvGraphicFramePr>
        <p:xfrm>
          <a:off x="2041525" y="692150"/>
          <a:ext cx="3908425" cy="173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7" name="公式" r:id="rId2" imgW="3908425" imgH="1739900" progId="Equation.3">
                  <p:embed/>
                </p:oleObj>
              </mc:Choice>
              <mc:Fallback>
                <p:oleObj name="公式" r:id="rId2" imgW="3908425" imgH="173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1525" y="692150"/>
                        <a:ext cx="390842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 title=""/>
          <p:cNvSpPr txBox="1"/>
          <p:nvPr/>
        </p:nvSpPr>
        <p:spPr>
          <a:xfrm>
            <a:off x="592138" y="2871788"/>
            <a:ext cx="5873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即得所讨论的假设检验问题的拒绝域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8196" name="Object 4" title=""/>
          <p:cNvGraphicFramePr>
            <a:graphicFrameLocks noChangeAspect="1"/>
          </p:cNvGraphicFramePr>
          <p:nvPr/>
        </p:nvGraphicFramePr>
        <p:xfrm>
          <a:off x="1857375" y="3933825"/>
          <a:ext cx="5419725" cy="2087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8" name="公式" r:id="rId4" imgW="5419725" imgH="2087563" progId="Equation.3">
                  <p:embed/>
                </p:oleObj>
              </mc:Choice>
              <mc:Fallback>
                <p:oleObj name="公式" r:id="rId4" imgW="5419725" imgH="2087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7375" y="3933825"/>
                        <a:ext cx="541972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50" name="Text Box 2" title=""/>
          <p:cNvSpPr txBox="1"/>
          <p:nvPr/>
        </p:nvSpPr>
        <p:spPr>
          <a:xfrm>
            <a:off x="735013" y="639763"/>
            <a:ext cx="4470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概率性质的反证法的根据：</a:t>
            </a:r>
            <a:endParaRPr lang="zh-CN" altLang="en-US"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6151" name="Text Box 3" title=""/>
          <p:cNvSpPr txBox="1"/>
          <p:nvPr/>
        </p:nvSpPr>
        <p:spPr>
          <a:xfrm>
            <a:off x="1239838" y="1216025"/>
            <a:ext cx="768508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小概率事件在一次试验中几乎是不可能发生的</a:t>
            </a:r>
            <a:r>
              <a:rPr lang="zh-CN" altLang="en-US" sz="2800" b="1">
                <a:ea typeface="黑体" pitchFamily="2" charset="-122"/>
              </a:rPr>
              <a:t>。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6152" name="Text Box 4" title=""/>
          <p:cNvSpPr txBox="1"/>
          <p:nvPr/>
        </p:nvSpPr>
        <p:spPr>
          <a:xfrm>
            <a:off x="808038" y="2173288"/>
            <a:ext cx="8143875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lang="en-US" altLang="zh-CN" sz="2800" b="1">
                <a:ea typeface="黑体" pitchFamily="2" charset="-122"/>
              </a:rPr>
              <a:t> </a:t>
            </a:r>
            <a:r>
              <a:rPr lang="zh-CN" altLang="en-US" sz="2800" b="1">
                <a:ea typeface="黑体" pitchFamily="2" charset="-122"/>
              </a:rPr>
              <a:t>在假设检验中，我们作出接受     或拒绝     的决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策，并不等于我们证明了原假设     正确或错误，而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只是根据样本所提供的信息以一定的可靠程度认为</a:t>
            </a:r>
            <a:endParaRPr lang="zh-CN" altLang="en-US" sz="2800" b="1">
              <a:ea typeface="黑体" pitchFamily="2" charset="-122"/>
            </a:endParaRPr>
          </a:p>
          <a:p>
            <a:pPr marL="0" lvl="0" indent="0" eaLnBrk="1" hangingPunct="1"/>
            <a:r>
              <a:rPr lang="zh-CN" altLang="en-US" sz="2800" b="1">
                <a:ea typeface="黑体" pitchFamily="2" charset="-122"/>
              </a:rPr>
              <a:t>      是正确或错误。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6146" name="Object 5" title=""/>
          <p:cNvGraphicFramePr>
            <a:graphicFrameLocks noChangeAspect="1"/>
          </p:cNvGraphicFramePr>
          <p:nvPr/>
        </p:nvGraphicFramePr>
        <p:xfrm>
          <a:off x="5580063" y="2205038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公式" r:id="rId2" imgW="504825" imgH="504825" progId="Equation.3">
                  <p:embed/>
                </p:oleObj>
              </mc:Choice>
              <mc:Fallback>
                <p:oleObj name="公式" r:id="rId2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0063" y="2205038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 title=""/>
          <p:cNvGraphicFramePr>
            <a:graphicFrameLocks noChangeAspect="1"/>
          </p:cNvGraphicFramePr>
          <p:nvPr/>
        </p:nvGraphicFramePr>
        <p:xfrm>
          <a:off x="7164388" y="2205038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公式" r:id="rId4" imgW="504825" imgH="504825" progId="Equation.3">
                  <p:embed/>
                </p:oleObj>
              </mc:Choice>
              <mc:Fallback>
                <p:oleObj name="公式" r:id="rId4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64388" y="2205038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 title=""/>
          <p:cNvGraphicFramePr>
            <a:graphicFrameLocks noChangeAspect="1"/>
          </p:cNvGraphicFramePr>
          <p:nvPr/>
        </p:nvGraphicFramePr>
        <p:xfrm>
          <a:off x="5940425" y="2636838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公式" r:id="rId5" imgW="504825" imgH="504825" progId="Equation.3">
                  <p:embed/>
                </p:oleObj>
              </mc:Choice>
              <mc:Fallback>
                <p:oleObj name="公式" r:id="rId5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0425" y="2636838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 title=""/>
          <p:cNvGraphicFramePr>
            <a:graphicFrameLocks noChangeAspect="1"/>
          </p:cNvGraphicFramePr>
          <p:nvPr/>
        </p:nvGraphicFramePr>
        <p:xfrm>
          <a:off x="971550" y="3500438"/>
          <a:ext cx="504825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公式" r:id="rId6" imgW="504825" imgH="504825" progId="Equation.3">
                  <p:embed/>
                </p:oleObj>
              </mc:Choice>
              <mc:Fallback>
                <p:oleObj name="公式" r:id="rId6" imgW="504825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 title=""/>
          <p:cNvSpPr txBox="1"/>
          <p:nvPr/>
        </p:nvSpPr>
        <p:spPr>
          <a:xfrm>
            <a:off x="592138" y="4187825"/>
            <a:ext cx="1841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endParaRPr lang="zh-CN" altLang="zh-CN" sz="3200" b="1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6154" name="Text Box 10" title=""/>
          <p:cNvSpPr txBox="1"/>
          <p:nvPr/>
        </p:nvSpPr>
        <p:spPr>
          <a:xfrm>
            <a:off x="395288" y="2133600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/>
            <a:r>
              <a:rPr kumimoji="1" lang="zh-CN" altLang="en-US" sz="2800" b="1">
                <a:solidFill>
                  <a:srgbClr val="FF0000"/>
                </a:solidFill>
                <a:latin typeface="Tahoma" pitchFamily="34" charset="0"/>
              </a:rPr>
              <a:t>注：</a:t>
            </a:r>
            <a:endParaRPr kumimoji="1" lang="zh-CN" altLang="en-US" sz="2800" b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6152" grpId="0"/>
      <p:bldP spid="615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4" name="Text Box 4" title=""/>
          <p:cNvSpPr txBox="1"/>
          <p:nvPr/>
        </p:nvSpPr>
        <p:spPr>
          <a:xfrm>
            <a:off x="592138" y="495300"/>
            <a:ext cx="12509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现讨论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30725" name="Object 5" title=""/>
          <p:cNvGraphicFramePr>
            <a:graphicFrameLocks noChangeAspect="1"/>
          </p:cNvGraphicFramePr>
          <p:nvPr/>
        </p:nvGraphicFramePr>
        <p:xfrm>
          <a:off x="2281238" y="620713"/>
          <a:ext cx="4438650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9" name="公式" r:id="rId2" imgW="4438650" imgH="504825" progId="Equation.3">
                  <p:embed/>
                </p:oleObj>
              </mc:Choice>
              <mc:Fallback>
                <p:oleObj name="公式" r:id="rId2" imgW="4438650" imgH="504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1238" y="620713"/>
                        <a:ext cx="44386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 title=""/>
          <p:cNvGraphicFramePr>
            <a:graphicFrameLocks noChangeAspect="1"/>
          </p:cNvGraphicFramePr>
          <p:nvPr/>
        </p:nvGraphicFramePr>
        <p:xfrm>
          <a:off x="1547813" y="1268413"/>
          <a:ext cx="485775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0" name="公式" r:id="rId4" imgW="485775" imgH="514350" progId="Equation.3">
                  <p:embed/>
                </p:oleObj>
              </mc:Choice>
              <mc:Fallback>
                <p:oleObj name="公式" r:id="rId4" imgW="485775" imgH="514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485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 title=""/>
          <p:cNvSpPr txBox="1"/>
          <p:nvPr/>
        </p:nvSpPr>
        <p:spPr>
          <a:xfrm>
            <a:off x="1023938" y="1236663"/>
            <a:ext cx="7743825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/>
              <a:t>当       为真时,      的观察值    往往很大,因此拒绝</a:t>
            </a:r>
            <a:endParaRPr sz="2800"/>
          </a:p>
          <a:p>
            <a:pPr lvl="0"/>
            <a:r>
              <a:rPr sz="2800"/>
              <a:t>域的形式为</a:t>
            </a:r>
            <a:endParaRPr sz="2800"/>
          </a:p>
        </p:txBody>
      </p:sp>
      <p:graphicFrame>
        <p:nvGraphicFramePr>
          <p:cNvPr id="30729" name="Object 9" title=""/>
          <p:cNvGraphicFramePr>
            <a:graphicFrameLocks noChangeAspect="1"/>
          </p:cNvGraphicFramePr>
          <p:nvPr/>
        </p:nvGraphicFramePr>
        <p:xfrm>
          <a:off x="3419475" y="1196975"/>
          <a:ext cx="471488" cy="503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1" name="公式" r:id="rId6" imgW="471488" imgH="503238" progId="Equation.3">
                  <p:embed/>
                </p:oleObj>
              </mc:Choice>
              <mc:Fallback>
                <p:oleObj name="公式" r:id="rId6" imgW="471488" imgH="503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9475" y="1196975"/>
                        <a:ext cx="4714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" title=""/>
          <p:cNvGraphicFramePr>
            <a:graphicFrameLocks noChangeAspect="1"/>
          </p:cNvGraphicFramePr>
          <p:nvPr/>
        </p:nvGraphicFramePr>
        <p:xfrm>
          <a:off x="5364163" y="1268413"/>
          <a:ext cx="374650" cy="461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2" name="公式" r:id="rId8" imgW="374650" imgH="461962" progId="Equation.3">
                  <p:embed/>
                </p:oleObj>
              </mc:Choice>
              <mc:Fallback>
                <p:oleObj name="公式" r:id="rId8" imgW="374650" imgH="4619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4163" y="1268413"/>
                        <a:ext cx="3746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" title=""/>
          <p:cNvGraphicFramePr>
            <a:graphicFrameLocks noChangeAspect="1"/>
          </p:cNvGraphicFramePr>
          <p:nvPr/>
        </p:nvGraphicFramePr>
        <p:xfrm>
          <a:off x="3276600" y="2205038"/>
          <a:ext cx="1079500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3" name="公式" r:id="rId10" imgW="1079500" imgH="523875" progId="Equation.3">
                  <p:embed/>
                </p:oleObj>
              </mc:Choice>
              <mc:Fallback>
                <p:oleObj name="公式" r:id="rId10" imgW="1079500" imgH="523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2205038"/>
                        <a:ext cx="1079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" title=""/>
          <p:cNvGraphicFramePr>
            <a:graphicFrameLocks noChangeAspect="1"/>
          </p:cNvGraphicFramePr>
          <p:nvPr/>
        </p:nvGraphicFramePr>
        <p:xfrm>
          <a:off x="1476375" y="2997200"/>
          <a:ext cx="5327650" cy="633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4" name="公式" r:id="rId12" imgW="5327650" imgH="633413" progId="Equation.3">
                  <p:embed/>
                </p:oleObj>
              </mc:Choice>
              <mc:Fallback>
                <p:oleObj name="公式" r:id="rId12" imgW="5327650" imgH="633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76375" y="2997200"/>
                        <a:ext cx="53276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" title=""/>
          <p:cNvGraphicFramePr>
            <a:graphicFrameLocks noChangeAspect="1"/>
          </p:cNvGraphicFramePr>
          <p:nvPr/>
        </p:nvGraphicFramePr>
        <p:xfrm>
          <a:off x="360363" y="3848100"/>
          <a:ext cx="8569325" cy="181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5" name="公式" r:id="rId14" imgW="8569325" imgH="1817688" progId="Equation.3">
                  <p:embed/>
                </p:oleObj>
              </mc:Choice>
              <mc:Fallback>
                <p:oleObj name="公式" r:id="rId14" imgW="8569325" imgH="181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0363" y="3848100"/>
                        <a:ext cx="8569325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" title=""/>
          <p:cNvSpPr txBox="1"/>
          <p:nvPr/>
        </p:nvSpPr>
        <p:spPr>
          <a:xfrm>
            <a:off x="6877050" y="2997200"/>
            <a:ext cx="3921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/>
              <a:t>=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3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20" name="Object 4" title=""/>
          <p:cNvGraphicFramePr>
            <a:graphicFrameLocks noChangeAspect="1"/>
          </p:cNvGraphicFramePr>
          <p:nvPr/>
        </p:nvGraphicFramePr>
        <p:xfrm>
          <a:off x="755650" y="1412875"/>
          <a:ext cx="4968875" cy="534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6" name="公式" r:id="rId2" imgW="4968875" imgH="534988" progId="Equation.3">
                  <p:embed/>
                </p:oleObj>
              </mc:Choice>
              <mc:Fallback>
                <p:oleObj name="公式" r:id="rId2" imgW="4968875" imgH="5349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1412875"/>
                        <a:ext cx="49688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 title=""/>
          <p:cNvGraphicFramePr>
            <a:graphicFrameLocks noChangeAspect="1"/>
          </p:cNvGraphicFramePr>
          <p:nvPr/>
        </p:nvGraphicFramePr>
        <p:xfrm>
          <a:off x="2122488" y="2205038"/>
          <a:ext cx="4321175" cy="1528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7" name="公式" r:id="rId4" imgW="4321175" imgH="1528762" progId="Equation.3">
                  <p:embed/>
                </p:oleObj>
              </mc:Choice>
              <mc:Fallback>
                <p:oleObj name="公式" r:id="rId4" imgW="4321175" imgH="1528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488" y="2205038"/>
                        <a:ext cx="432117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 title=""/>
          <p:cNvSpPr txBox="1"/>
          <p:nvPr/>
        </p:nvSpPr>
        <p:spPr>
          <a:xfrm>
            <a:off x="735013" y="3808413"/>
            <a:ext cx="16065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由此可得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9223" name="Object 7" title=""/>
          <p:cNvGraphicFramePr>
            <a:graphicFrameLocks noChangeAspect="1"/>
          </p:cNvGraphicFramePr>
          <p:nvPr/>
        </p:nvGraphicFramePr>
        <p:xfrm>
          <a:off x="1487488" y="4437063"/>
          <a:ext cx="6962775" cy="1662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8" name="公式" r:id="rId6" imgW="6962775" imgH="1662112" progId="Equation.3">
                  <p:embed/>
                </p:oleObj>
              </mc:Choice>
              <mc:Fallback>
                <p:oleObj name="公式" r:id="rId6" imgW="6962775" imgH="1662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7488" y="4437063"/>
                        <a:ext cx="6962775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Object 2" title=""/>
          <p:cNvGraphicFramePr>
            <a:graphicFrameLocks noChangeAspect="1"/>
          </p:cNvGraphicFramePr>
          <p:nvPr/>
        </p:nvGraphicFramePr>
        <p:xfrm>
          <a:off x="827088" y="620713"/>
          <a:ext cx="4392612" cy="557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9" name="公式" r:id="rId2" imgW="4392612" imgH="557212" progId="Equation.3">
                  <p:embed/>
                </p:oleObj>
              </mc:Choice>
              <mc:Fallback>
                <p:oleObj name="公式" r:id="rId2" imgW="4392612" imgH="5572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620713"/>
                        <a:ext cx="43926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 title=""/>
          <p:cNvGraphicFramePr>
            <a:graphicFrameLocks noChangeAspect="1"/>
          </p:cNvGraphicFramePr>
          <p:nvPr/>
        </p:nvGraphicFramePr>
        <p:xfrm>
          <a:off x="1604963" y="1196975"/>
          <a:ext cx="5000625" cy="1571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0" name="公式" r:id="rId4" imgW="5000625" imgH="1571625" progId="Equation.3">
                  <p:embed/>
                </p:oleObj>
              </mc:Choice>
              <mc:Fallback>
                <p:oleObj name="公式" r:id="rId4" imgW="5000625" imgH="1571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4963" y="1196975"/>
                        <a:ext cx="50006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 title=""/>
          <p:cNvGraphicFramePr>
            <a:graphicFrameLocks noChangeAspect="1"/>
          </p:cNvGraphicFramePr>
          <p:nvPr/>
        </p:nvGraphicFramePr>
        <p:xfrm>
          <a:off x="373063" y="3860800"/>
          <a:ext cx="8543925" cy="179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1" name="公式" r:id="rId6" imgW="8543925" imgH="1790700" progId="Equation.3">
                  <p:embed/>
                </p:oleObj>
              </mc:Choice>
              <mc:Fallback>
                <p:oleObj name="公式" r:id="rId6" imgW="8543925" imgH="179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063" y="3860800"/>
                        <a:ext cx="8543925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 title=""/>
          <p:cNvGraphicFramePr>
            <a:graphicFrameLocks noChangeAspect="1"/>
          </p:cNvGraphicFramePr>
          <p:nvPr/>
        </p:nvGraphicFramePr>
        <p:xfrm>
          <a:off x="755650" y="2997200"/>
          <a:ext cx="2376488" cy="522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2" name="公式" r:id="rId8" imgW="2376488" imgH="522288" progId="Equation.3">
                  <p:embed/>
                </p:oleObj>
              </mc:Choice>
              <mc:Fallback>
                <p:oleObj name="公式" r:id="rId8" imgW="2376488" imgH="5222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2997200"/>
                        <a:ext cx="23764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Text Box 2" title=""/>
          <p:cNvSpPr txBox="1"/>
          <p:nvPr/>
        </p:nvSpPr>
        <p:spPr>
          <a:xfrm>
            <a:off x="735013" y="855663"/>
            <a:ext cx="4451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所以此检验问题的拒绝域为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1267" name="Object 3" title=""/>
          <p:cNvGraphicFramePr>
            <a:graphicFrameLocks noChangeAspect="1"/>
          </p:cNvGraphicFramePr>
          <p:nvPr/>
        </p:nvGraphicFramePr>
        <p:xfrm>
          <a:off x="1509713" y="1773238"/>
          <a:ext cx="5418137" cy="2087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3" name="公式" r:id="rId2" imgW="5418137" imgH="2087562" progId="Equation.3">
                  <p:embed/>
                </p:oleObj>
              </mc:Choice>
              <mc:Fallback>
                <p:oleObj name="公式" r:id="rId2" imgW="5418137" imgH="20875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9713" y="1773238"/>
                        <a:ext cx="5418137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 title=""/>
          <p:cNvSpPr txBox="1"/>
          <p:nvPr/>
        </p:nvSpPr>
        <p:spPr>
          <a:xfrm>
            <a:off x="808038" y="4044950"/>
            <a:ext cx="536098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同样，检验问题（3）的拒绝域为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1269" name="Object 5" title=""/>
          <p:cNvGraphicFramePr>
            <a:graphicFrameLocks noChangeAspect="1"/>
          </p:cNvGraphicFramePr>
          <p:nvPr/>
        </p:nvGraphicFramePr>
        <p:xfrm>
          <a:off x="1700213" y="4581525"/>
          <a:ext cx="5614987" cy="2087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4" name="公式" r:id="rId4" imgW="5614987" imgH="2087563" progId="Equation.3">
                  <p:embed/>
                </p:oleObj>
              </mc:Choice>
              <mc:Fallback>
                <p:oleObj name="公式" r:id="rId4" imgW="5614987" imgH="2087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0213" y="4581525"/>
                        <a:ext cx="5614987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 title=""/>
          <p:cNvGraphicFramePr>
            <a:graphicFrameLocks noChangeAspect="1"/>
          </p:cNvGraphicFramePr>
          <p:nvPr/>
        </p:nvGraphicFramePr>
        <p:xfrm>
          <a:off x="6804025" y="836613"/>
          <a:ext cx="1584325" cy="538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5" name="公式" r:id="rId6" imgW="1584325" imgH="538162" progId="Equation.3">
                  <p:embed/>
                </p:oleObj>
              </mc:Choice>
              <mc:Fallback>
                <p:oleObj name="公式" r:id="rId6" imgW="1584325" imgH="538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04025" y="836613"/>
                        <a:ext cx="1584325" cy="5381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C00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Object 2" title=""/>
          <p:cNvGraphicFramePr>
            <a:graphicFrameLocks noChangeAspect="1"/>
          </p:cNvGraphicFramePr>
          <p:nvPr/>
        </p:nvGraphicFramePr>
        <p:xfrm>
          <a:off x="250825" y="333375"/>
          <a:ext cx="8748713" cy="3186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6" name="公式" r:id="rId2" imgW="8748713" imgH="3186113" progId="Equation.3">
                  <p:embed/>
                </p:oleObj>
              </mc:Choice>
              <mc:Fallback>
                <p:oleObj name="公式" r:id="rId2" imgW="8748713" imgH="3186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825" y="333375"/>
                        <a:ext cx="8748713" cy="3186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 title=""/>
          <p:cNvSpPr txBox="1"/>
          <p:nvPr/>
        </p:nvSpPr>
        <p:spPr>
          <a:xfrm>
            <a:off x="303213" y="3592513"/>
            <a:ext cx="895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解</a:t>
            </a:r>
            <a:r>
              <a:rPr kumimoji="1" sz="2800" b="1">
                <a:latin typeface="Tahoma" pitchFamily="34" charset="0"/>
              </a:rPr>
              <a:t>：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2292" name="Object 4" title=""/>
          <p:cNvGraphicFramePr>
            <a:graphicFrameLocks noChangeAspect="1"/>
          </p:cNvGraphicFramePr>
          <p:nvPr/>
        </p:nvGraphicFramePr>
        <p:xfrm>
          <a:off x="1187450" y="3716338"/>
          <a:ext cx="4824413" cy="404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7" name="公式" r:id="rId4" imgW="4824413" imgH="404812" progId="Equation.3">
                  <p:embed/>
                </p:oleObj>
              </mc:Choice>
              <mc:Fallback>
                <p:oleObj name="公式" r:id="rId4" imgW="4824413" imgH="404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450" y="3716338"/>
                        <a:ext cx="48244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 title=""/>
          <p:cNvGraphicFramePr>
            <a:graphicFrameLocks noChangeAspect="1"/>
          </p:cNvGraphicFramePr>
          <p:nvPr/>
        </p:nvGraphicFramePr>
        <p:xfrm>
          <a:off x="1763713" y="4221163"/>
          <a:ext cx="4392612" cy="500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8" name="公式" r:id="rId6" imgW="4392612" imgH="500062" progId="Equation.3">
                  <p:embed/>
                </p:oleObj>
              </mc:Choice>
              <mc:Fallback>
                <p:oleObj name="公式" r:id="rId6" imgW="4392612" imgH="500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713" y="4221163"/>
                        <a:ext cx="43926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 title=""/>
          <p:cNvGraphicFramePr>
            <a:graphicFrameLocks noChangeAspect="1"/>
          </p:cNvGraphicFramePr>
          <p:nvPr/>
        </p:nvGraphicFramePr>
        <p:xfrm>
          <a:off x="1258888" y="4868863"/>
          <a:ext cx="5618162" cy="1719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9" name="公式" r:id="rId8" imgW="5618162" imgH="1719262" progId="Equation.3">
                  <p:embed/>
                </p:oleObj>
              </mc:Choice>
              <mc:Fallback>
                <p:oleObj name="公式" r:id="rId8" imgW="5618162" imgH="17192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4868863"/>
                        <a:ext cx="5618162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Object 2" title=""/>
          <p:cNvGraphicFramePr>
            <a:graphicFrameLocks noChangeAspect="1"/>
          </p:cNvGraphicFramePr>
          <p:nvPr/>
        </p:nvGraphicFramePr>
        <p:xfrm>
          <a:off x="971550" y="981075"/>
          <a:ext cx="6697663" cy="1120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0" name="公式" r:id="rId2" imgW="6697663" imgH="1120775" progId="Equation.3">
                  <p:embed/>
                </p:oleObj>
              </mc:Choice>
              <mc:Fallback>
                <p:oleObj name="公式" r:id="rId2" imgW="6697663" imgH="1120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981075"/>
                        <a:ext cx="66976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 title=""/>
          <p:cNvGraphicFramePr>
            <a:graphicFrameLocks noChangeAspect="1"/>
          </p:cNvGraphicFramePr>
          <p:nvPr/>
        </p:nvGraphicFramePr>
        <p:xfrm>
          <a:off x="827088" y="2492375"/>
          <a:ext cx="7129462" cy="1954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1" name="公式" r:id="rId4" imgW="7129462" imgH="1954213" progId="Equation.3">
                  <p:embed/>
                </p:oleObj>
              </mc:Choice>
              <mc:Fallback>
                <p:oleObj name="公式" r:id="rId4" imgW="7129462" imgH="1954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2492375"/>
                        <a:ext cx="7129462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Text Box 2" title=""/>
          <p:cNvSpPr txBox="1"/>
          <p:nvPr/>
        </p:nvSpPr>
        <p:spPr>
          <a:xfrm>
            <a:off x="611188" y="836613"/>
            <a:ext cx="465455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3200" b="1">
                <a:solidFill>
                  <a:schemeClr val="hlink"/>
                </a:solidFill>
                <a:latin typeface="Tahoma" pitchFamily="34" charset="0"/>
              </a:rPr>
              <a:t>（二）、两个总体的情况</a:t>
            </a:r>
            <a:endParaRPr kumimoji="1" sz="3200" b="1">
              <a:solidFill>
                <a:schemeClr val="hlink"/>
              </a:solidFill>
              <a:latin typeface="Tahoma" pitchFamily="34" charset="0"/>
            </a:endParaRPr>
          </a:p>
        </p:txBody>
      </p:sp>
      <p:graphicFrame>
        <p:nvGraphicFramePr>
          <p:cNvPr id="14339" name="Object 3" title=""/>
          <p:cNvGraphicFramePr>
            <a:graphicFrameLocks noChangeAspect="1"/>
          </p:cNvGraphicFramePr>
          <p:nvPr/>
        </p:nvGraphicFramePr>
        <p:xfrm>
          <a:off x="1619250" y="1557338"/>
          <a:ext cx="6869113" cy="688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2" name="公式" r:id="rId2" imgW="6869113" imgH="688975" progId="Equation.3">
                  <p:embed/>
                </p:oleObj>
              </mc:Choice>
              <mc:Fallback>
                <p:oleObj name="公式" r:id="rId2" imgW="6869113" imgH="688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250" y="1557338"/>
                        <a:ext cx="68691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 title=""/>
          <p:cNvGraphicFramePr>
            <a:graphicFrameLocks noChangeAspect="1"/>
          </p:cNvGraphicFramePr>
          <p:nvPr/>
        </p:nvGraphicFramePr>
        <p:xfrm>
          <a:off x="971550" y="2492375"/>
          <a:ext cx="6875463" cy="668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3" name="公式" r:id="rId4" imgW="6875463" imgH="668338" progId="Equation.3">
                  <p:embed/>
                </p:oleObj>
              </mc:Choice>
              <mc:Fallback>
                <p:oleObj name="公式" r:id="rId4" imgW="6875463" imgH="668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2492375"/>
                        <a:ext cx="687546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 title=""/>
          <p:cNvSpPr txBox="1"/>
          <p:nvPr/>
        </p:nvSpPr>
        <p:spPr>
          <a:xfrm>
            <a:off x="323850" y="1557338"/>
            <a:ext cx="895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800" b="1">
                <a:latin typeface="Tahoma" pitchFamily="34" charset="0"/>
              </a:rPr>
              <a:t>考虑</a:t>
            </a:r>
            <a:endParaRPr kumimoji="1" sz="2800" b="1">
              <a:latin typeface="Tahoma" pitchFamily="34" charset="0"/>
            </a:endParaRPr>
          </a:p>
        </p:txBody>
      </p:sp>
      <p:graphicFrame>
        <p:nvGraphicFramePr>
          <p:cNvPr id="14342" name="Object 6" title=""/>
          <p:cNvGraphicFramePr>
            <a:graphicFrameLocks noChangeAspect="1"/>
          </p:cNvGraphicFramePr>
          <p:nvPr/>
        </p:nvGraphicFramePr>
        <p:xfrm>
          <a:off x="323850" y="3357563"/>
          <a:ext cx="8239125" cy="552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4" name="公式" r:id="rId6" imgW="8239125" imgH="552450" progId="Equation.3">
                  <p:embed/>
                </p:oleObj>
              </mc:Choice>
              <mc:Fallback>
                <p:oleObj name="公式" r:id="rId6" imgW="8239125" imgH="552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850" y="3357563"/>
                        <a:ext cx="8239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 title=""/>
          <p:cNvGraphicFramePr>
            <a:graphicFrameLocks noChangeAspect="1"/>
          </p:cNvGraphicFramePr>
          <p:nvPr/>
        </p:nvGraphicFramePr>
        <p:xfrm>
          <a:off x="755650" y="4724400"/>
          <a:ext cx="5881688" cy="582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5" name="公式" r:id="rId8" imgW="5881688" imgH="582613" progId="Equation.3">
                  <p:embed/>
                </p:oleObj>
              </mc:Choice>
              <mc:Fallback>
                <p:oleObj name="公式" r:id="rId8" imgW="5881688" imgH="582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4724400"/>
                        <a:ext cx="58816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 title=""/>
          <p:cNvSpPr txBox="1"/>
          <p:nvPr/>
        </p:nvSpPr>
        <p:spPr>
          <a:xfrm>
            <a:off x="5508625" y="5661025"/>
            <a:ext cx="2317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（双侧检验）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Object 2" title=""/>
          <p:cNvGraphicFramePr>
            <a:graphicFrameLocks noChangeAspect="1"/>
          </p:cNvGraphicFramePr>
          <p:nvPr/>
        </p:nvGraphicFramePr>
        <p:xfrm>
          <a:off x="827088" y="1484313"/>
          <a:ext cx="6264275" cy="1193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6" name="公式" r:id="rId2" imgW="6264275" imgH="1193800" progId="Equation.3">
                  <p:embed/>
                </p:oleObj>
              </mc:Choice>
              <mc:Fallback>
                <p:oleObj name="公式" r:id="rId2" imgW="6264275" imgH="1193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1484313"/>
                        <a:ext cx="626427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 title=""/>
          <p:cNvSpPr txBox="1"/>
          <p:nvPr/>
        </p:nvSpPr>
        <p:spPr>
          <a:xfrm>
            <a:off x="5292725" y="2852738"/>
            <a:ext cx="2317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（右侧检验）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15364" name="Text Box 4" title=""/>
          <p:cNvSpPr txBox="1"/>
          <p:nvPr/>
        </p:nvSpPr>
        <p:spPr>
          <a:xfrm>
            <a:off x="5508625" y="5084763"/>
            <a:ext cx="2595563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solidFill>
                  <a:srgbClr val="CC0000"/>
                </a:solidFill>
                <a:ea typeface="黑体" pitchFamily="2" charset="-122"/>
              </a:rPr>
              <a:t>（左侧检验）</a:t>
            </a:r>
            <a:endParaRPr sz="2800" b="1">
              <a:solidFill>
                <a:srgbClr val="CC0000"/>
              </a:solidFill>
              <a:ea typeface="黑体" pitchFamily="2" charset="-122"/>
            </a:endParaRPr>
          </a:p>
        </p:txBody>
      </p:sp>
      <p:graphicFrame>
        <p:nvGraphicFramePr>
          <p:cNvPr id="15365" name="Object 5" title=""/>
          <p:cNvGraphicFramePr>
            <a:graphicFrameLocks noChangeAspect="1"/>
          </p:cNvGraphicFramePr>
          <p:nvPr/>
        </p:nvGraphicFramePr>
        <p:xfrm>
          <a:off x="755650" y="3860800"/>
          <a:ext cx="6232525" cy="1193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7" name="公式" r:id="rId4" imgW="6232525" imgH="1193800" progId="Equation.3">
                  <p:embed/>
                </p:oleObj>
              </mc:Choice>
              <mc:Fallback>
                <p:oleObj name="公式" r:id="rId4" imgW="6232525" imgH="1193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3860800"/>
                        <a:ext cx="62325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Text Box 2" title=""/>
          <p:cNvSpPr txBox="1"/>
          <p:nvPr/>
        </p:nvSpPr>
        <p:spPr>
          <a:xfrm>
            <a:off x="879475" y="515938"/>
            <a:ext cx="53609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下面我们来讨论（1）的检验法则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6387" name="Object 3" title=""/>
          <p:cNvGraphicFramePr>
            <a:graphicFrameLocks noChangeAspect="1"/>
          </p:cNvGraphicFramePr>
          <p:nvPr/>
        </p:nvGraphicFramePr>
        <p:xfrm>
          <a:off x="727075" y="1196975"/>
          <a:ext cx="8123238" cy="2198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8" name="公式" r:id="rId2" imgW="8123238" imgH="2198688" progId="Equation.3">
                  <p:embed/>
                </p:oleObj>
              </mc:Choice>
              <mc:Fallback>
                <p:oleObj name="公式" r:id="rId2" imgW="8123238" imgH="2198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7075" y="1196975"/>
                        <a:ext cx="8123238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 title=""/>
          <p:cNvGraphicFramePr>
            <a:graphicFrameLocks noChangeAspect="1"/>
          </p:cNvGraphicFramePr>
          <p:nvPr/>
        </p:nvGraphicFramePr>
        <p:xfrm>
          <a:off x="1692275" y="3716338"/>
          <a:ext cx="5759450" cy="88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9" name="公式" r:id="rId4" imgW="5759450" imgH="885825" progId="Equation.3">
                  <p:embed/>
                </p:oleObj>
              </mc:Choice>
              <mc:Fallback>
                <p:oleObj name="公式" r:id="rId4" imgW="5759450" imgH="885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75" y="3716338"/>
                        <a:ext cx="57594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 title=""/>
          <p:cNvGraphicFramePr>
            <a:graphicFrameLocks noChangeAspect="1"/>
          </p:cNvGraphicFramePr>
          <p:nvPr/>
        </p:nvGraphicFramePr>
        <p:xfrm>
          <a:off x="755650" y="5013325"/>
          <a:ext cx="6911975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0" name="公式" r:id="rId6" imgW="6911975" imgH="501650" progId="Equation.3">
                  <p:embed/>
                </p:oleObj>
              </mc:Choice>
              <mc:Fallback>
                <p:oleObj name="公式" r:id="rId6" imgW="6911975" imgH="501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650" y="5013325"/>
                        <a:ext cx="6911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2" title=""/>
          <p:cNvSpPr txBox="1"/>
          <p:nvPr/>
        </p:nvSpPr>
        <p:spPr>
          <a:xfrm>
            <a:off x="808038" y="495300"/>
            <a:ext cx="2673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为方便，我们取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7411" name="Object 3" title=""/>
          <p:cNvGraphicFramePr>
            <a:graphicFrameLocks noChangeAspect="1"/>
          </p:cNvGraphicFramePr>
          <p:nvPr/>
        </p:nvGraphicFramePr>
        <p:xfrm>
          <a:off x="1223963" y="1268413"/>
          <a:ext cx="5829300" cy="88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1" name="公式" r:id="rId2" imgW="5829300" imgH="885825" progId="Equation.3">
                  <p:embed/>
                </p:oleObj>
              </mc:Choice>
              <mc:Fallback>
                <p:oleObj name="公式" r:id="rId2" imgW="5829300" imgH="885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3963" y="1268413"/>
                        <a:ext cx="5829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 title=""/>
          <p:cNvGraphicFramePr>
            <a:graphicFrameLocks noChangeAspect="1"/>
          </p:cNvGraphicFramePr>
          <p:nvPr/>
        </p:nvGraphicFramePr>
        <p:xfrm>
          <a:off x="971550" y="2420938"/>
          <a:ext cx="2087563" cy="544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2" name="公式" r:id="rId4" imgW="2087563" imgH="544512" progId="Equation.3">
                  <p:embed/>
                </p:oleObj>
              </mc:Choice>
              <mc:Fallback>
                <p:oleObj name="公式" r:id="rId4" imgW="2087563" imgH="544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2420938"/>
                        <a:ext cx="20875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 title=""/>
          <p:cNvGraphicFramePr>
            <a:graphicFrameLocks noChangeAspect="1"/>
          </p:cNvGraphicFramePr>
          <p:nvPr/>
        </p:nvGraphicFramePr>
        <p:xfrm>
          <a:off x="2195513" y="3068638"/>
          <a:ext cx="4105275" cy="11382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3" name="公式" r:id="rId6" imgW="4105275" imgH="1138237" progId="Equation.3">
                  <p:embed/>
                </p:oleObj>
              </mc:Choice>
              <mc:Fallback>
                <p:oleObj name="公式" r:id="rId6" imgW="4105275" imgH="11382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513" y="3068638"/>
                        <a:ext cx="410527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 title=""/>
          <p:cNvSpPr txBox="1"/>
          <p:nvPr/>
        </p:nvSpPr>
        <p:spPr>
          <a:xfrm>
            <a:off x="879475" y="4476750"/>
            <a:ext cx="3602038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由F分布的分位数可得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7415" name="Object 7" title=""/>
          <p:cNvGraphicFramePr>
            <a:graphicFrameLocks noChangeAspect="1"/>
          </p:cNvGraphicFramePr>
          <p:nvPr/>
        </p:nvGraphicFramePr>
        <p:xfrm>
          <a:off x="1582738" y="5300663"/>
          <a:ext cx="6557962" cy="744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4" name="公式" r:id="rId8" imgW="6557962" imgH="744537" progId="Equation.3">
                  <p:embed/>
                </p:oleObj>
              </mc:Choice>
              <mc:Fallback>
                <p:oleObj name="公式" r:id="rId8" imgW="6557962" imgH="7445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2738" y="5300663"/>
                        <a:ext cx="655796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CalloutWedgeRoundRectangle 8" title=""/>
          <p:cNvSpPr/>
          <p:nvPr/>
        </p:nvSpPr>
        <p:spPr>
          <a:xfrm>
            <a:off x="323850" y="3573463"/>
            <a:ext cx="1346200" cy="609600"/>
          </a:xfrm>
          <a:prstGeom prst="wedgeRoundRectCallout">
            <a:avLst>
              <a:gd name="adj1" fmla="val 88681"/>
              <a:gd name="adj2" fmla="val -41667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Tahoma" pitchFamily="34" charset="0"/>
              </a:rPr>
              <a:t>统计量</a:t>
            </a:r>
            <a:endParaRPr kumimoji="1"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1" name="Rectangle 2" title=""/>
          <p:cNvSpPr/>
          <p:nvPr/>
        </p:nvSpPr>
        <p:spPr>
          <a:xfrm>
            <a:off x="914400" y="762000"/>
            <a:ext cx="7585075" cy="36814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itchFamily="2" charset="-122"/>
              </a:rPr>
              <a:t>实例</a:t>
            </a:r>
            <a:r>
              <a:rPr kumimoji="1" lang="zh-CN" altLang="en-US" sz="2800" b="1">
                <a:latin typeface="Times New Roman" panose="02020603050405020304" pitchFamily="18" charset="0"/>
                <a:ea typeface="黑体" pitchFamily="2" charset="-122"/>
              </a:rPr>
              <a:t>    </a:t>
            </a:r>
            <a:r>
              <a:rPr kumimoji="1" lang="zh-CN" altLang="en-US" sz="2800" b="1">
                <a:latin typeface="宋体" pitchFamily="2" charset="-122"/>
              </a:rPr>
              <a:t>某车间用一台包装机包装葡萄糖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宋体" pitchFamily="2" charset="-122"/>
              </a:rPr>
              <a:t>包得的袋装糖重是一个随机变量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>
                <a:latin typeface="宋体" pitchFamily="2" charset="-122"/>
              </a:rPr>
              <a:t>它服从正态分布</a:t>
            </a:r>
            <a:r>
              <a:rPr kumimoji="1" lang="en-US" altLang="zh-CN" sz="2800" b="1">
                <a:latin typeface="宋体" pitchFamily="2" charset="-122"/>
              </a:rPr>
              <a:t>.</a:t>
            </a:r>
            <a:r>
              <a:rPr kumimoji="1" lang="zh-CN" altLang="en-US" sz="2800" b="1">
                <a:latin typeface="宋体" pitchFamily="2" charset="-122"/>
              </a:rPr>
              <a:t>当机器正常时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宋体" pitchFamily="2" charset="-122"/>
              </a:rPr>
              <a:t>其均值为</a:t>
            </a:r>
            <a:r>
              <a:rPr kumimoji="1" lang="en-US" altLang="zh-CN" sz="2800" b="1">
                <a:latin typeface="宋体" pitchFamily="2" charset="-122"/>
              </a:rPr>
              <a:t>0.5</a:t>
            </a:r>
            <a:r>
              <a:rPr kumimoji="1" lang="zh-CN" altLang="en-US" sz="2800" b="1">
                <a:latin typeface="宋体" pitchFamily="2" charset="-122"/>
              </a:rPr>
              <a:t>公斤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宋体" pitchFamily="2" charset="-122"/>
              </a:rPr>
              <a:t>标准差为</a:t>
            </a:r>
            <a:r>
              <a:rPr kumimoji="1" lang="en-US" altLang="zh-CN" sz="2800" b="1">
                <a:latin typeface="宋体" pitchFamily="2" charset="-122"/>
              </a:rPr>
              <a:t>0.015</a:t>
            </a:r>
            <a:r>
              <a:rPr kumimoji="1" lang="zh-CN" altLang="en-US" sz="2800" b="1">
                <a:latin typeface="宋体" pitchFamily="2" charset="-122"/>
              </a:rPr>
              <a:t>公斤</a:t>
            </a:r>
            <a:r>
              <a:rPr kumimoji="1" lang="en-US" altLang="zh-CN" sz="2800" b="1">
                <a:latin typeface="宋体" pitchFamily="2" charset="-122"/>
              </a:rPr>
              <a:t>.</a:t>
            </a:r>
            <a:r>
              <a:rPr kumimoji="1" lang="zh-CN" altLang="en-US" sz="2800" b="1">
                <a:latin typeface="宋体" pitchFamily="2" charset="-122"/>
              </a:rPr>
              <a:t>某日开工后为检验包装机是否正常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宋体" pitchFamily="2" charset="-122"/>
              </a:rPr>
              <a:t>随机地抽取它所包装的糖</a:t>
            </a:r>
            <a:r>
              <a:rPr kumimoji="1" lang="en-US" altLang="zh-CN" sz="2800" b="1">
                <a:latin typeface="宋体" pitchFamily="2" charset="-122"/>
              </a:rPr>
              <a:t>9</a:t>
            </a:r>
            <a:r>
              <a:rPr kumimoji="1" lang="zh-CN" altLang="en-US" sz="2800" b="1">
                <a:latin typeface="宋体" pitchFamily="2" charset="-122"/>
              </a:rPr>
              <a:t>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>
                <a:latin typeface="宋体" pitchFamily="2" charset="-122"/>
              </a:rPr>
              <a:t>称得净重为</a:t>
            </a:r>
            <a:r>
              <a:rPr kumimoji="1" lang="en-US" altLang="zh-CN" sz="2800" b="1">
                <a:latin typeface="宋体" pitchFamily="2" charset="-122"/>
              </a:rPr>
              <a:t>(</a:t>
            </a:r>
            <a:r>
              <a:rPr kumimoji="1" lang="zh-CN" altLang="en-US" sz="2800" b="1">
                <a:latin typeface="宋体" pitchFamily="2" charset="-122"/>
              </a:rPr>
              <a:t>公斤</a:t>
            </a:r>
            <a:r>
              <a:rPr kumimoji="1" lang="en-US" altLang="zh-CN" sz="2800" b="1">
                <a:latin typeface="宋体" pitchFamily="2" charset="-122"/>
              </a:rPr>
              <a:t>):</a:t>
            </a:r>
            <a:endParaRPr kumimoji="1" lang="en-US" altLang="zh-CN" sz="2800" b="1">
              <a:latin typeface="宋体" pitchFamily="2" charset="-122"/>
            </a:endParaRPr>
          </a:p>
          <a:p>
            <a:pPr marL="0" lvl="0" indent="0" eaLnBrk="1" hangingPunct="1">
              <a:lnSpc>
                <a:spcPct val="120000"/>
              </a:lnSpc>
            </a:pPr>
            <a:r>
              <a:rPr kumimoji="1" lang="en-US" altLang="zh-CN" sz="2800" b="1">
                <a:latin typeface="宋体" pitchFamily="2" charset="-122"/>
              </a:rPr>
              <a:t>0.497  0.506  0.518  0.524  0.498  0.511  0.520  0.515  0.512,  </a:t>
            </a:r>
            <a:r>
              <a:rPr kumimoji="1" lang="zh-CN" altLang="en-US" sz="2800" b="1">
                <a:latin typeface="宋体" pitchFamily="2" charset="-122"/>
              </a:rPr>
              <a:t>问机器是否正常</a:t>
            </a:r>
            <a:r>
              <a:rPr kumimoji="1" lang="en-US" altLang="zh-CN" sz="2800" b="1">
                <a:latin typeface="宋体" pitchFamily="2" charset="-122"/>
              </a:rPr>
              <a:t>? </a:t>
            </a:r>
            <a:endParaRPr kumimoji="1" lang="en-US" altLang="zh-CN" sz="2800" b="1"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7170" name="Object 3" title=""/>
          <p:cNvGraphicFramePr>
            <a:graphicFrameLocks noChangeAspect="1"/>
          </p:cNvGraphicFramePr>
          <p:nvPr/>
        </p:nvGraphicFramePr>
        <p:xfrm>
          <a:off x="909638" y="4641850"/>
          <a:ext cx="56642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Equation" r:id="rId2" imgW="5664200" imgH="990600" progId="Equation.3">
                  <p:embed/>
                </p:oleObj>
              </mc:Choice>
              <mc:Fallback>
                <p:oleObj name="Equation" r:id="rId2" imgW="5664200" imgH="990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9638" y="4641850"/>
                        <a:ext cx="5664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 title=""/>
          <p:cNvSpPr txBox="1"/>
          <p:nvPr/>
        </p:nvSpPr>
        <p:spPr>
          <a:xfrm>
            <a:off x="762000" y="4557713"/>
            <a:ext cx="3581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分析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itchFamily="2" charset="-122"/>
              </a:rPr>
              <a:t>:</a:t>
            </a:r>
            <a:endParaRPr kumimoji="1" lang="en-US" altLang="zh-CN" sz="2800" b="1">
              <a:solidFill>
                <a:srgbClr val="CC0000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Text Box 2" title=""/>
          <p:cNvSpPr txBox="1"/>
          <p:nvPr/>
        </p:nvSpPr>
        <p:spPr>
          <a:xfrm>
            <a:off x="663575" y="495300"/>
            <a:ext cx="33845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由此检验的拒绝域为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8435" name="Object 3" title=""/>
          <p:cNvGraphicFramePr>
            <a:graphicFrameLocks noChangeAspect="1"/>
          </p:cNvGraphicFramePr>
          <p:nvPr/>
        </p:nvGraphicFramePr>
        <p:xfrm>
          <a:off x="698500" y="1341438"/>
          <a:ext cx="7747000" cy="1122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5" name="公式" r:id="rId2" imgW="7747000" imgH="1122362" progId="Equation.3">
                  <p:embed/>
                </p:oleObj>
              </mc:Choice>
              <mc:Fallback>
                <p:oleObj name="公式" r:id="rId2" imgW="7747000" imgH="11223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8500" y="1341438"/>
                        <a:ext cx="77470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 title=""/>
          <p:cNvGraphicFramePr>
            <a:graphicFrameLocks noChangeAspect="1"/>
          </p:cNvGraphicFramePr>
          <p:nvPr/>
        </p:nvGraphicFramePr>
        <p:xfrm>
          <a:off x="2886075" y="2781300"/>
          <a:ext cx="3514725" cy="1122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6" name="公式" r:id="rId4" imgW="3514725" imgH="1122363" progId="Equation.3">
                  <p:embed/>
                </p:oleObj>
              </mc:Choice>
              <mc:Fallback>
                <p:oleObj name="公式" r:id="rId4" imgW="3514725" imgH="1122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6075" y="2781300"/>
                        <a:ext cx="351472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 title=""/>
          <p:cNvSpPr txBox="1"/>
          <p:nvPr/>
        </p:nvSpPr>
        <p:spPr>
          <a:xfrm>
            <a:off x="879475" y="4005263"/>
            <a:ext cx="6584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同样，我们可以得到右侧检验的拒绝域为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8438" name="Object 6" title=""/>
          <p:cNvGraphicFramePr>
            <a:graphicFrameLocks noChangeAspect="1"/>
          </p:cNvGraphicFramePr>
          <p:nvPr/>
        </p:nvGraphicFramePr>
        <p:xfrm>
          <a:off x="727075" y="5027613"/>
          <a:ext cx="7689850" cy="1093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7" name="公式" r:id="rId6" imgW="7689850" imgH="1093787" progId="Equation.3">
                  <p:embed/>
                </p:oleObj>
              </mc:Choice>
              <mc:Fallback>
                <p:oleObj name="公式" r:id="rId6" imgW="7689850" imgH="1093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7075" y="5027613"/>
                        <a:ext cx="768985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Text Box 2" title=""/>
          <p:cNvSpPr txBox="1"/>
          <p:nvPr/>
        </p:nvSpPr>
        <p:spPr>
          <a:xfrm>
            <a:off x="611188" y="2060575"/>
            <a:ext cx="33845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sz="2800" b="1">
                <a:ea typeface="黑体" pitchFamily="2" charset="-122"/>
              </a:rPr>
              <a:t>左侧检验的拒绝域为</a:t>
            </a:r>
            <a:endParaRPr sz="2800" b="1">
              <a:ea typeface="黑体" pitchFamily="2" charset="-122"/>
            </a:endParaRPr>
          </a:p>
        </p:txBody>
      </p:sp>
      <p:graphicFrame>
        <p:nvGraphicFramePr>
          <p:cNvPr id="19459" name="Object 3" title=""/>
          <p:cNvGraphicFramePr>
            <a:graphicFrameLocks noChangeAspect="1"/>
          </p:cNvGraphicFramePr>
          <p:nvPr/>
        </p:nvGraphicFramePr>
        <p:xfrm>
          <a:off x="323850" y="3357563"/>
          <a:ext cx="8005763" cy="1093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8" name="公式" r:id="rId2" imgW="8005763" imgH="1093787" progId="Equation.3">
                  <p:embed/>
                </p:oleObj>
              </mc:Choice>
              <mc:Fallback>
                <p:oleObj name="公式" r:id="rId2" imgW="8005763" imgH="1093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3357563"/>
                        <a:ext cx="8005763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Rectangle 2" title=""/>
          <p:cNvSpPr/>
          <p:nvPr/>
        </p:nvSpPr>
        <p:spPr>
          <a:xfrm>
            <a:off x="609600" y="1020763"/>
            <a:ext cx="7924800" cy="163036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0" hangingPunct="0">
              <a:lnSpc>
                <a:spcPct val="120000"/>
              </a:lnSpc>
            </a:pPr>
            <a:r>
              <a:rPr kumimoji="1" sz="2800" b="1">
                <a:latin typeface="Times New Roman" panose="02020603050405020304" pitchFamily="18" charset="0"/>
              </a:rPr>
              <a:t> 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例5</a:t>
            </a:r>
            <a:r>
              <a:rPr kumimoji="1" sz="2800" b="1">
                <a:latin typeface="Times New Roman" panose="02020603050405020304" pitchFamily="18" charset="0"/>
              </a:rPr>
              <a:t>为比较两台自动机床的精度，分别取容量为10和8的两个样本，测量某个指标的尺寸(假定服从正态分布)，得到下列结果：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grpSp>
        <p:nvGrpSpPr>
          <p:cNvPr id="20483" name="Group 3" title=""/>
          <p:cNvGrpSpPr/>
          <p:nvPr/>
        </p:nvGrpSpPr>
        <p:grpSpPr>
          <a:xfrm>
            <a:off x="887413" y="4802188"/>
            <a:ext cx="7646987" cy="604837"/>
            <a:chOff x="559" y="3025"/>
            <a:chExt cx="4817" cy="381"/>
          </a:xfrm>
        </p:grpSpPr>
        <p:sp>
          <p:nvSpPr>
            <p:cNvPr id="20484" name="Rectangle 4" title=""/>
            <p:cNvSpPr/>
            <p:nvPr/>
          </p:nvSpPr>
          <p:spPr>
            <a:xfrm>
              <a:off x="559" y="3025"/>
              <a:ext cx="4817" cy="38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 eaLnBrk="0" hangingPunct="0">
                <a:lnSpc>
                  <a:spcPct val="120000"/>
                </a:lnSpc>
              </a:pPr>
              <a:r>
                <a:rPr kumimoji="1" sz="2800" b="1">
                  <a:latin typeface="Times New Roman" panose="02020603050405020304" pitchFamily="18" charset="0"/>
                </a:rPr>
                <a:t>在     =0.1时， 问这两台机床是否有同样的精度?</a:t>
              </a:r>
              <a:endParaRPr kumimoji="1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5" name="Object 5" title=""/>
            <p:cNvGraphicFramePr>
              <a:graphicFrameLocks noChangeAspect="1"/>
            </p:cNvGraphicFramePr>
            <p:nvPr/>
          </p:nvGraphicFramePr>
          <p:xfrm>
            <a:off x="856" y="3147"/>
            <a:ext cx="248" cy="22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49" name="公式" r:id="rId2" imgW="393700" imgH="363537" progId="Equation.3">
                    <p:embed/>
                  </p:oleObj>
                </mc:Choice>
                <mc:Fallback>
                  <p:oleObj name="公式" r:id="rId2" imgW="393700" imgH="363537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6" y="3147"/>
                          <a:ext cx="24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Rectangle 6" title=""/>
          <p:cNvSpPr/>
          <p:nvPr/>
        </p:nvSpPr>
        <p:spPr>
          <a:xfrm>
            <a:off x="914400" y="2971800"/>
            <a:ext cx="6413500" cy="9461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eaLnBrk="0" hangingPunct="0"/>
            <a:r>
              <a:rPr kumimoji="1" sz="2800" b="1">
                <a:latin typeface="Times New Roman" panose="02020603050405020304" pitchFamily="18" charset="0"/>
              </a:rPr>
              <a:t>车床甲：1.08, 1.10, 1.12, 1.14, 1.15, 1.25, </a:t>
            </a:r>
            <a:endParaRPr kumimoji="1" sz="2800" b="1">
              <a:latin typeface="Times New Roman" panose="02020603050405020304" pitchFamily="18" charset="0"/>
            </a:endParaRPr>
          </a:p>
          <a:p>
            <a:pPr lvl="0" eaLnBrk="0" hangingPunct="0"/>
            <a:r>
              <a:rPr kumimoji="1" sz="2800" b="1">
                <a:latin typeface="Times New Roman" panose="02020603050405020304" pitchFamily="18" charset="0"/>
              </a:rPr>
              <a:t>               1.36,  1.38,1.40,1.42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20487" name="Rectangle 7" title=""/>
          <p:cNvSpPr/>
          <p:nvPr/>
        </p:nvSpPr>
        <p:spPr>
          <a:xfrm>
            <a:off x="852488" y="4114800"/>
            <a:ext cx="78359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 eaLnBrk="0" hangingPunct="0"/>
            <a:r>
              <a:rPr kumimoji="1" sz="2800" b="1">
                <a:latin typeface="Times New Roman" panose="02020603050405020304" pitchFamily="18" charset="0"/>
              </a:rPr>
              <a:t>车床乙：1.11, 1.12, 1.18, 1.22, 1.33, 1.35, 1.36, 1.38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8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0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9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0" name="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6" grpId="0"/>
      <p:bldP spid="2048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Object 2" title=""/>
          <p:cNvGraphicFramePr>
            <a:graphicFrameLocks noChangeAspect="1"/>
          </p:cNvGraphicFramePr>
          <p:nvPr/>
        </p:nvGraphicFramePr>
        <p:xfrm>
          <a:off x="1492250" y="2119313"/>
          <a:ext cx="4959350" cy="63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1" name="Equation" r:id="rId2" imgW="4959350" imgH="635000" progId="Equation.3">
                  <p:embed/>
                </p:oleObj>
              </mc:Choice>
              <mc:Fallback>
                <p:oleObj name="Equation" r:id="rId2" imgW="4959350" imgH="635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92250" y="2119313"/>
                        <a:ext cx="49593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3" title=""/>
          <p:cNvGrpSpPr/>
          <p:nvPr/>
        </p:nvGrpSpPr>
        <p:grpSpPr>
          <a:xfrm>
            <a:off x="1801813" y="838200"/>
            <a:ext cx="5894387" cy="620713"/>
            <a:chOff x="1135" y="528"/>
            <a:chExt cx="3713" cy="391"/>
          </a:xfrm>
        </p:grpSpPr>
        <p:sp>
          <p:nvSpPr>
            <p:cNvPr id="21508" name="Rectangle 4" title=""/>
            <p:cNvSpPr/>
            <p:nvPr/>
          </p:nvSpPr>
          <p:spPr>
            <a:xfrm>
              <a:off x="1135" y="528"/>
              <a:ext cx="3041" cy="38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wrap="none" anchor="ctr" anchorCtr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>
                <a:lnSpc>
                  <a:spcPct val="120000"/>
                </a:lnSpc>
              </a:pPr>
              <a:r>
                <a:rPr kumimoji="1" sz="2800" b="1">
                  <a:latin typeface="宋体" pitchFamily="2" charset="-122"/>
                </a:rPr>
                <a:t>设</a:t>
              </a:r>
              <a:r>
                <a:rPr kumimoji="1" sz="2800" b="1">
                  <a:latin typeface="Times New Roman" panose="02020603050405020304" pitchFamily="18" charset="0"/>
                </a:rPr>
                <a:t>两台自动机床的方差分别为</a:t>
              </a:r>
              <a:endParaRPr kumimoji="1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09" name="Object 5" title=""/>
            <p:cNvGraphicFramePr>
              <a:graphicFrameLocks noChangeAspect="1"/>
            </p:cNvGraphicFramePr>
            <p:nvPr/>
          </p:nvGraphicFramePr>
          <p:xfrm>
            <a:off x="4120" y="574"/>
            <a:ext cx="728" cy="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52" name="公式" r:id="rId4" imgW="1155700" imgH="547688" progId="Equation.3">
                    <p:embed/>
                  </p:oleObj>
                </mc:Choice>
                <mc:Fallback>
                  <p:oleObj name="公式" r:id="rId4" imgW="1155700" imgH="5476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0" y="574"/>
                          <a:ext cx="72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0" name="Object 6" title=""/>
          <p:cNvGraphicFramePr>
            <a:graphicFrameLocks noChangeAspect="1"/>
          </p:cNvGraphicFramePr>
          <p:nvPr/>
        </p:nvGraphicFramePr>
        <p:xfrm>
          <a:off x="2897188" y="2667000"/>
          <a:ext cx="2543175" cy="1052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3" name="Equation" r:id="rId6" imgW="2543175" imgH="1052513" progId="Equation.3">
                  <p:embed/>
                </p:oleObj>
              </mc:Choice>
              <mc:Fallback>
                <p:oleObj name="Equation" r:id="rId6" imgW="2543175" imgH="10525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7188" y="2667000"/>
                        <a:ext cx="25431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 title=""/>
          <p:cNvSpPr/>
          <p:nvPr/>
        </p:nvSpPr>
        <p:spPr>
          <a:xfrm>
            <a:off x="533400" y="2925763"/>
            <a:ext cx="1612900" cy="519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取统计量</a:t>
            </a:r>
            <a:endParaRPr kumimoji="1" sz="2800" b="1">
              <a:latin typeface="宋体" pitchFamily="2" charset="-122"/>
            </a:endParaRPr>
          </a:p>
        </p:txBody>
      </p:sp>
      <p:graphicFrame>
        <p:nvGraphicFramePr>
          <p:cNvPr id="21512" name="Object 8" title=""/>
          <p:cNvGraphicFramePr>
            <a:graphicFrameLocks noChangeAspect="1"/>
          </p:cNvGraphicFramePr>
          <p:nvPr/>
        </p:nvGraphicFramePr>
        <p:xfrm>
          <a:off x="785813" y="6858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4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6858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 title=""/>
          <p:cNvSpPr/>
          <p:nvPr/>
        </p:nvSpPr>
        <p:spPr>
          <a:xfrm>
            <a:off x="2514600" y="152400"/>
            <a:ext cx="4495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第八章 假设检验</a:t>
            </a:r>
            <a:endParaRPr kumimoji="1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14" name="" title=""/>
          <p:cNvGraphicFramePr>
            <a:graphicFrameLocks noChangeAspect="1"/>
          </p:cNvGraphicFramePr>
          <p:nvPr/>
        </p:nvGraphicFramePr>
        <p:xfrm>
          <a:off x="1811338" y="4762500"/>
          <a:ext cx="4178300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5" name="Equation" r:id="rId10" imgW="4178300" imgH="571500" progId="Equation.3">
                  <p:embed/>
                </p:oleObj>
              </mc:Choice>
              <mc:Fallback>
                <p:oleObj name="Equation" r:id="rId10" imgW="4178300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11338" y="4762500"/>
                        <a:ext cx="4178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" title=""/>
          <p:cNvSpPr/>
          <p:nvPr/>
        </p:nvSpPr>
        <p:spPr>
          <a:xfrm>
            <a:off x="457200" y="4724400"/>
            <a:ext cx="1255713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查表得</a:t>
            </a:r>
            <a:endParaRPr kumimoji="1" sz="2800" b="1">
              <a:latin typeface="宋体" pitchFamily="2" charset="-122"/>
            </a:endParaRPr>
          </a:p>
        </p:txBody>
      </p:sp>
      <p:graphicFrame>
        <p:nvGraphicFramePr>
          <p:cNvPr id="21516" name="" title=""/>
          <p:cNvGraphicFramePr>
            <a:graphicFrameLocks noChangeAspect="1"/>
          </p:cNvGraphicFramePr>
          <p:nvPr/>
        </p:nvGraphicFramePr>
        <p:xfrm>
          <a:off x="1809750" y="5334000"/>
          <a:ext cx="3263900" cy="550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6" name="Equation" r:id="rId12" imgW="3263900" imgH="550863" progId="Equation.3">
                  <p:embed/>
                </p:oleObj>
              </mc:Choice>
              <mc:Fallback>
                <p:oleObj name="Equation" r:id="rId12" imgW="3263900" imgH="550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9750" y="5334000"/>
                        <a:ext cx="3263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" title=""/>
          <p:cNvGraphicFramePr>
            <a:graphicFrameLocks noChangeAspect="1"/>
          </p:cNvGraphicFramePr>
          <p:nvPr/>
        </p:nvGraphicFramePr>
        <p:xfrm>
          <a:off x="5000625" y="5334000"/>
          <a:ext cx="2497138" cy="401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7" name="Equation" r:id="rId14" imgW="2497138" imgH="401638" progId="Equation.3">
                  <p:embed/>
                </p:oleObj>
              </mc:Choice>
              <mc:Fallback>
                <p:oleObj name="Equation" r:id="rId14" imgW="2497138" imgH="4016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0625" y="5334000"/>
                        <a:ext cx="249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" title=""/>
          <p:cNvGraphicFramePr>
            <a:graphicFrameLocks noChangeAspect="1"/>
          </p:cNvGraphicFramePr>
          <p:nvPr/>
        </p:nvGraphicFramePr>
        <p:xfrm>
          <a:off x="3081338" y="3643313"/>
          <a:ext cx="2219325" cy="544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8" name="Equation" r:id="rId16" imgW="2219325" imgH="544512" progId="Equation.3">
                  <p:embed/>
                </p:oleObj>
              </mc:Choice>
              <mc:Fallback>
                <p:oleObj name="Equation" r:id="rId16" imgW="2219325" imgH="544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81338" y="3643313"/>
                        <a:ext cx="22193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" title=""/>
          <p:cNvSpPr/>
          <p:nvPr/>
        </p:nvSpPr>
        <p:spPr>
          <a:xfrm>
            <a:off x="381000" y="3581400"/>
            <a:ext cx="27178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拒绝域为 </a:t>
            </a:r>
            <a:r>
              <a:rPr kumimoji="1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kumimoji="1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Rectangle 10" title=""/>
          <p:cNvSpPr/>
          <p:nvPr/>
        </p:nvSpPr>
        <p:spPr>
          <a:xfrm>
            <a:off x="5486400" y="3581400"/>
            <a:ext cx="541338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>
                <a:latin typeface="宋体" pitchFamily="2" charset="-122"/>
              </a:rPr>
              <a:t>或</a:t>
            </a:r>
            <a:endParaRPr kumimoji="1" sz="2800" b="1">
              <a:latin typeface="宋体" pitchFamily="2" charset="-122"/>
            </a:endParaRPr>
          </a:p>
        </p:txBody>
      </p:sp>
      <p:graphicFrame>
        <p:nvGraphicFramePr>
          <p:cNvPr id="21521" name="Object 11" title=""/>
          <p:cNvGraphicFramePr>
            <a:graphicFrameLocks noChangeAspect="1"/>
          </p:cNvGraphicFramePr>
          <p:nvPr/>
        </p:nvGraphicFramePr>
        <p:xfrm>
          <a:off x="6310313" y="3665538"/>
          <a:ext cx="2087562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9" name="Equation" r:id="rId18" imgW="2087562" imgH="571500" progId="Equation.3">
                  <p:embed/>
                </p:oleObj>
              </mc:Choice>
              <mc:Fallback>
                <p:oleObj name="Equation" r:id="rId18" imgW="2087562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clrChange useA="0">
                          <a:clrFrom>
                            <a:srgbClr val="000000"/>
                          </a:clrFrom>
                          <a:clrTo>
                            <a:schemeClr val="tx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10313" y="3665538"/>
                        <a:ext cx="20875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12" title=""/>
          <p:cNvSpPr/>
          <p:nvPr/>
        </p:nvSpPr>
        <p:spPr>
          <a:xfrm>
            <a:off x="5105400" y="4213225"/>
            <a:ext cx="1246188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 algn="ctr"/>
            <a:r>
              <a:rPr kumimoji="1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=1.51</a:t>
            </a:r>
            <a:endParaRPr kumimoji="1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Text Box 13" title=""/>
          <p:cNvSpPr txBox="1"/>
          <p:nvPr/>
        </p:nvSpPr>
        <p:spPr>
          <a:xfrm>
            <a:off x="457200" y="4205288"/>
            <a:ext cx="5486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宋体" pitchFamily="2" charset="-122"/>
              </a:rPr>
              <a:t>由样本值可计算得</a:t>
            </a:r>
            <a:r>
              <a:rPr kumimoji="1" sz="2800" b="1" i="1">
                <a:latin typeface="Times New Roman" panose="02020603050405020304" pitchFamily="18" charset="0"/>
              </a:rPr>
              <a:t>F</a:t>
            </a:r>
            <a:r>
              <a:rPr kumimoji="1" sz="2800" b="1">
                <a:latin typeface="宋体" pitchFamily="2" charset="-122"/>
              </a:rPr>
              <a:t>的值为:</a:t>
            </a:r>
            <a:endParaRPr kumimoji="1" sz="2800" b="1">
              <a:latin typeface="宋体" pitchFamily="2" charset="-122"/>
            </a:endParaRPr>
          </a:p>
        </p:txBody>
      </p:sp>
      <p:sp>
        <p:nvSpPr>
          <p:cNvPr id="21524" name="Text Box 14" title=""/>
          <p:cNvSpPr txBox="1"/>
          <p:nvPr/>
        </p:nvSpPr>
        <p:spPr>
          <a:xfrm>
            <a:off x="457200" y="5867400"/>
            <a:ext cx="86106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imes New Roman" panose="02020603050405020304" pitchFamily="18" charset="0"/>
              </a:rPr>
              <a:t>由于   0.304&lt;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1.51</a:t>
            </a:r>
            <a:r>
              <a:rPr kumimoji="1" sz="2800" b="1">
                <a:latin typeface="Times New Roman" panose="02020603050405020304" pitchFamily="18" charset="0"/>
              </a:rPr>
              <a:t>&lt;3.68， 故接受</a:t>
            </a:r>
            <a:r>
              <a:rPr kumimoji="1" sz="2800" b="1" i="1">
                <a:latin typeface="Times New Roman" panose="02020603050405020304" pitchFamily="18" charset="0"/>
              </a:rPr>
              <a:t>H</a:t>
            </a:r>
            <a:r>
              <a:rPr kumimoji="1" sz="2800" b="1" baseline="-25000">
                <a:latin typeface="Times New Roman" panose="02020603050405020304" pitchFamily="18" charset="0"/>
              </a:rPr>
              <a:t>0  ,  </a:t>
            </a:r>
            <a:r>
              <a:rPr kumimoji="1" sz="2800" b="1">
                <a:latin typeface="Times New Roman" panose="02020603050405020304" pitchFamily="18" charset="0"/>
              </a:rPr>
              <a:t>即认为这两台机床有同样的精度.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21525" name="Rectangle 15" title=""/>
          <p:cNvSpPr/>
          <p:nvPr/>
        </p:nvSpPr>
        <p:spPr>
          <a:xfrm>
            <a:off x="5943600" y="304800"/>
            <a:ext cx="3038475" cy="314325"/>
          </a:xfrm>
          <a:prstGeom prst="rect">
            <a:avLst/>
          </a:prstGeom>
          <a:solidFill>
            <a:schemeClr val="folHlink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rPr kumimoji="1" sz="1400" b="1">
                <a:latin typeface="Times New Roman" panose="02020603050405020304" pitchFamily="18" charset="0"/>
              </a:rPr>
              <a:t>§2  正态总体均值与方差的假设检验</a:t>
            </a:r>
            <a:endParaRPr kumimoji="1" sz="1400" b="1">
              <a:latin typeface="Times New Roman" panose="02020603050405020304" pitchFamily="18" charset="0"/>
            </a:endParaRPr>
          </a:p>
        </p:txBody>
      </p:sp>
      <p:grpSp>
        <p:nvGrpSpPr>
          <p:cNvPr id="21526" name="Group 16" title=""/>
          <p:cNvGrpSpPr/>
          <p:nvPr/>
        </p:nvGrpSpPr>
        <p:grpSpPr>
          <a:xfrm>
            <a:off x="762000" y="1333500"/>
            <a:ext cx="3962400" cy="604838"/>
            <a:chOff x="480" y="840"/>
            <a:chExt cx="2496" cy="381"/>
          </a:xfrm>
        </p:grpSpPr>
        <p:graphicFrame>
          <p:nvGraphicFramePr>
            <p:cNvPr id="21527" name="Object 17" title=""/>
            <p:cNvGraphicFramePr>
              <a:graphicFrameLocks noChangeAspect="1"/>
            </p:cNvGraphicFramePr>
            <p:nvPr/>
          </p:nvGraphicFramePr>
          <p:xfrm>
            <a:off x="768" y="960"/>
            <a:ext cx="258" cy="2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60" name="公式" r:id="rId20" imgW="409575" imgH="379413" progId="Equation.3">
                    <p:embed/>
                  </p:oleObj>
                </mc:Choice>
                <mc:Fallback>
                  <p:oleObj name="公式" r:id="rId20" imgW="409575" imgH="3794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>
                          <a:clrChange useA="0">
                            <a:clrFrom>
                              <a:srgbClr val="000000"/>
                            </a:clrFrom>
                            <a:clrTo>
                              <a:schemeClr val="tx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960"/>
                          <a:ext cx="25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Text Box 18" title=""/>
            <p:cNvSpPr txBox="1"/>
            <p:nvPr/>
          </p:nvSpPr>
          <p:spPr>
            <a:xfrm>
              <a:off x="480" y="840"/>
              <a:ext cx="2496" cy="38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</a:defRPr>
              </a:lvl5pPr>
            </a:lstStyle>
            <a:p>
              <a:pPr lvl="0">
                <a:lnSpc>
                  <a:spcPct val="120000"/>
                </a:lnSpc>
              </a:pPr>
              <a:r>
                <a:rPr kumimoji="1" sz="2800" b="1">
                  <a:latin typeface="宋体" pitchFamily="2" charset="-122"/>
                </a:rPr>
                <a:t>在  =0.1下检验假设</a:t>
              </a:r>
              <a:endParaRPr kumimoji="1" sz="2400">
                <a:latin typeface="Tahoma" pitchFamily="34" charset="0"/>
              </a:endParaRPr>
            </a:p>
          </p:txBody>
        </p:sp>
      </p:grpSp>
      <p:sp>
        <p:nvSpPr>
          <p:cNvPr id="21529" name="Text Box 19" title=""/>
          <p:cNvSpPr txBox="1"/>
          <p:nvPr/>
        </p:nvSpPr>
        <p:spPr>
          <a:xfrm>
            <a:off x="762000" y="889000"/>
            <a:ext cx="10017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解：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5" grpId="0"/>
      <p:bldP spid="21519" grpId="0"/>
      <p:bldP spid="21520" grpId="0"/>
      <p:bldP spid="21522" grpId="0"/>
      <p:bldP spid="21523" grpId="0"/>
      <p:bldP spid="2152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Rectangle 2" title=""/>
          <p:cNvSpPr/>
          <p:nvPr/>
        </p:nvSpPr>
        <p:spPr>
          <a:xfrm>
            <a:off x="2590800" y="152400"/>
            <a:ext cx="3810000" cy="60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正态总体均值的检验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22531" name="Table 3" title=""/>
          <p:cNvGraphicFramePr>
            <a:graphicFrameLocks noGrp="1"/>
          </p:cNvGraphicFramePr>
          <p:nvPr/>
        </p:nvGraphicFramePr>
        <p:xfrm>
          <a:off x="304800" y="990600"/>
          <a:ext cx="8610600" cy="5305425"/>
        </p:xfrm>
        <a:graphic>
          <a:graphicData uri="http://schemas.openxmlformats.org/drawingml/2006/table">
            <a:tbl>
              <a:tblPr/>
              <a:tblGrid>
                <a:gridCol w="387350"/>
                <a:gridCol w="1593850"/>
                <a:gridCol w="2286000"/>
                <a:gridCol w="1905000"/>
                <a:gridCol w="2438400"/>
              </a:tblGrid>
              <a:tr h="788988">
                <a:tc gridSpan="2"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原假设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28575"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检验统计量</a:t>
                      </a:r>
                      <a:endParaRPr sz="1800" b="1">
                        <a:latin typeface="Times New Roman" panose="02020603050405020304" pitchFamily="18" charset="0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备择假设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拒绝域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030412"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/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486025"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6" name="" title=""/>
          <p:cNvGraphicFramePr>
            <a:graphicFrameLocks noChangeAspect="1"/>
          </p:cNvGraphicFramePr>
          <p:nvPr/>
        </p:nvGraphicFramePr>
        <p:xfrm>
          <a:off x="862013" y="2101850"/>
          <a:ext cx="890587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1" name="Equation" r:id="rId2" imgW="890587" imgH="458788" progId="Equation.3">
                  <p:embed/>
                </p:oleObj>
              </mc:Choice>
              <mc:Fallback>
                <p:oleObj name="Equation" r:id="rId2" imgW="890587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101850"/>
                        <a:ext cx="8905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" title=""/>
          <p:cNvGraphicFramePr>
            <a:graphicFrameLocks noChangeAspect="1"/>
          </p:cNvGraphicFramePr>
          <p:nvPr/>
        </p:nvGraphicFramePr>
        <p:xfrm>
          <a:off x="728663" y="3203575"/>
          <a:ext cx="938212" cy="288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2" name="Equation" r:id="rId4" imgW="938212" imgH="288925" progId="Equation.3">
                  <p:embed/>
                </p:oleObj>
              </mc:Choice>
              <mc:Fallback>
                <p:oleObj name="Equation" r:id="rId4" imgW="938212" imgH="288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663" y="3203575"/>
                        <a:ext cx="9382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" title=""/>
          <p:cNvGraphicFramePr>
            <a:graphicFrameLocks noChangeAspect="1"/>
          </p:cNvGraphicFramePr>
          <p:nvPr/>
        </p:nvGraphicFramePr>
        <p:xfrm>
          <a:off x="2747963" y="2357438"/>
          <a:ext cx="1377950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3" name="Equation" r:id="rId6" imgW="1377950" imgH="755650" progId="Equation.3">
                  <p:embed/>
                </p:oleObj>
              </mc:Choice>
              <mc:Fallback>
                <p:oleObj name="Equation" r:id="rId6" imgW="1377950" imgH="755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7963" y="2357438"/>
                        <a:ext cx="13779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" title=""/>
          <p:cNvGraphicFramePr>
            <a:graphicFrameLocks noChangeAspect="1"/>
          </p:cNvGraphicFramePr>
          <p:nvPr/>
        </p:nvGraphicFramePr>
        <p:xfrm>
          <a:off x="2662238" y="4371975"/>
          <a:ext cx="1387475" cy="809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4" name="Equation" r:id="rId8" imgW="1387475" imgH="809625" progId="Equation.3">
                  <p:embed/>
                </p:oleObj>
              </mc:Choice>
              <mc:Fallback>
                <p:oleObj name="Equation" r:id="rId8" imgW="1387475" imgH="809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2238" y="4371975"/>
                        <a:ext cx="13874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20" title=""/>
          <p:cNvGraphicFramePr>
            <a:graphicFrameLocks noChangeAspect="1"/>
          </p:cNvGraphicFramePr>
          <p:nvPr/>
        </p:nvGraphicFramePr>
        <p:xfrm>
          <a:off x="7213600" y="2192338"/>
          <a:ext cx="889000" cy="446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5" name="Equation" r:id="rId10" imgW="889000" imgH="446087" progId="Equation.3">
                  <p:embed/>
                </p:oleObj>
              </mc:Choice>
              <mc:Fallback>
                <p:oleObj name="Equation" r:id="rId10" imgW="889000" imgH="446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3600" y="2192338"/>
                        <a:ext cx="8890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21" title=""/>
          <p:cNvGraphicFramePr>
            <a:graphicFrameLocks noChangeAspect="1"/>
          </p:cNvGraphicFramePr>
          <p:nvPr/>
        </p:nvGraphicFramePr>
        <p:xfrm>
          <a:off x="1600200" y="1231900"/>
          <a:ext cx="38100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6" name="Equation" r:id="rId12" imgW="381000" imgH="381000" progId="Equation.3">
                  <p:embed/>
                </p:oleObj>
              </mc:Choice>
              <mc:Fallback>
                <p:oleObj name="Equation" r:id="rId12" imgW="381000" imgH="381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2319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22" title=""/>
          <p:cNvGraphicFramePr>
            <a:graphicFrameLocks noChangeAspect="1"/>
          </p:cNvGraphicFramePr>
          <p:nvPr/>
        </p:nvGraphicFramePr>
        <p:xfrm>
          <a:off x="876300" y="2500313"/>
          <a:ext cx="8905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7" name="Equation" r:id="rId14" imgW="890588" imgH="458787" progId="Equation.3">
                  <p:embed/>
                </p:oleObj>
              </mc:Choice>
              <mc:Fallback>
                <p:oleObj name="Equation" r:id="rId14" imgW="8905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6300" y="2500313"/>
                        <a:ext cx="8905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23" title=""/>
          <p:cNvGraphicFramePr>
            <a:graphicFrameLocks noChangeAspect="1"/>
          </p:cNvGraphicFramePr>
          <p:nvPr/>
        </p:nvGraphicFramePr>
        <p:xfrm>
          <a:off x="876300" y="2767013"/>
          <a:ext cx="8905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8" name="Equation" r:id="rId16" imgW="890588" imgH="458787" progId="Equation.3">
                  <p:embed/>
                </p:oleObj>
              </mc:Choice>
              <mc:Fallback>
                <p:oleObj name="Equation" r:id="rId16" imgW="8905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6300" y="2767013"/>
                        <a:ext cx="8905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24" title=""/>
          <p:cNvGraphicFramePr>
            <a:graphicFrameLocks noChangeAspect="1"/>
          </p:cNvGraphicFramePr>
          <p:nvPr/>
        </p:nvGraphicFramePr>
        <p:xfrm>
          <a:off x="5260975" y="2141538"/>
          <a:ext cx="911225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9" name="Equation" r:id="rId18" imgW="911225" imgH="469900" progId="Equation.3">
                  <p:embed/>
                </p:oleObj>
              </mc:Choice>
              <mc:Fallback>
                <p:oleObj name="Equation" r:id="rId18" imgW="911225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60975" y="2141538"/>
                        <a:ext cx="911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25" title=""/>
          <p:cNvGraphicFramePr>
            <a:graphicFrameLocks noChangeAspect="1"/>
          </p:cNvGraphicFramePr>
          <p:nvPr/>
        </p:nvGraphicFramePr>
        <p:xfrm>
          <a:off x="5275263" y="2501900"/>
          <a:ext cx="912812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0" name="Equation" r:id="rId20" imgW="912812" imgH="469900" progId="Equation.3">
                  <p:embed/>
                </p:oleObj>
              </mc:Choice>
              <mc:Fallback>
                <p:oleObj name="Equation" r:id="rId20" imgW="912812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75263" y="2501900"/>
                        <a:ext cx="9128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26" title=""/>
          <p:cNvGraphicFramePr>
            <a:graphicFrameLocks noChangeAspect="1"/>
          </p:cNvGraphicFramePr>
          <p:nvPr/>
        </p:nvGraphicFramePr>
        <p:xfrm>
          <a:off x="5275263" y="2806700"/>
          <a:ext cx="912812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1" name="Equation" r:id="rId22" imgW="912812" imgH="469900" progId="Equation.3">
                  <p:embed/>
                </p:oleObj>
              </mc:Choice>
              <mc:Fallback>
                <p:oleObj name="Equation" r:id="rId22" imgW="912812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75263" y="2806700"/>
                        <a:ext cx="9128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7" name="Object 27" title=""/>
          <p:cNvGraphicFramePr>
            <a:graphicFrameLocks noChangeAspect="1"/>
          </p:cNvGraphicFramePr>
          <p:nvPr/>
        </p:nvGraphicFramePr>
        <p:xfrm>
          <a:off x="7213600" y="2525713"/>
          <a:ext cx="1100138" cy="463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2" name="Equation" r:id="rId24" imgW="1100138" imgH="463550" progId="Equation.3">
                  <p:embed/>
                </p:oleObj>
              </mc:Choice>
              <mc:Fallback>
                <p:oleObj name="Equation" r:id="rId24" imgW="1100138" imgH="463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213600" y="2525713"/>
                        <a:ext cx="11001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8" name="Object 28" title=""/>
          <p:cNvGraphicFramePr>
            <a:graphicFrameLocks noChangeAspect="1"/>
          </p:cNvGraphicFramePr>
          <p:nvPr/>
        </p:nvGraphicFramePr>
        <p:xfrm>
          <a:off x="7162800" y="2971800"/>
          <a:ext cx="1204913" cy="433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3" name="Equation" r:id="rId26" imgW="1204913" imgH="433388" progId="Equation.3">
                  <p:embed/>
                </p:oleObj>
              </mc:Choice>
              <mc:Fallback>
                <p:oleObj name="Equation" r:id="rId26" imgW="1204913" imgH="4333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162800" y="2971800"/>
                        <a:ext cx="12049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29" title=""/>
          <p:cNvGraphicFramePr>
            <a:graphicFrameLocks noChangeAspect="1"/>
          </p:cNvGraphicFramePr>
          <p:nvPr/>
        </p:nvGraphicFramePr>
        <p:xfrm>
          <a:off x="938213" y="4116388"/>
          <a:ext cx="814387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4" name="Equation" r:id="rId28" imgW="814387" imgH="419100" progId="Equation.3">
                  <p:embed/>
                </p:oleObj>
              </mc:Choice>
              <mc:Fallback>
                <p:oleObj name="Equation" r:id="rId28" imgW="814387" imgH="419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8213" y="4116388"/>
                        <a:ext cx="8143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" title=""/>
          <p:cNvGraphicFramePr>
            <a:graphicFrameLocks noChangeAspect="1"/>
          </p:cNvGraphicFramePr>
          <p:nvPr/>
        </p:nvGraphicFramePr>
        <p:xfrm>
          <a:off x="795338" y="5180013"/>
          <a:ext cx="957262" cy="306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5" name="Equation" r:id="rId29" imgW="957262" imgH="306387" progId="Equation.3">
                  <p:embed/>
                </p:oleObj>
              </mc:Choice>
              <mc:Fallback>
                <p:oleObj name="Equation" r:id="rId29" imgW="957262" imgH="306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95338" y="5180013"/>
                        <a:ext cx="95726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1" name="" title=""/>
          <p:cNvGraphicFramePr>
            <a:graphicFrameLocks noChangeAspect="1"/>
          </p:cNvGraphicFramePr>
          <p:nvPr/>
        </p:nvGraphicFramePr>
        <p:xfrm>
          <a:off x="952500" y="4476750"/>
          <a:ext cx="814388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6" name="Equation" r:id="rId31" imgW="814388" imgH="419100" progId="Equation.3">
                  <p:embed/>
                </p:oleObj>
              </mc:Choice>
              <mc:Fallback>
                <p:oleObj name="Equation" r:id="rId31" imgW="814388" imgH="419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52500" y="4476750"/>
                        <a:ext cx="8143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2" name="" title=""/>
          <p:cNvGraphicFramePr>
            <a:graphicFrameLocks noChangeAspect="1"/>
          </p:cNvGraphicFramePr>
          <p:nvPr/>
        </p:nvGraphicFramePr>
        <p:xfrm>
          <a:off x="952500" y="4781550"/>
          <a:ext cx="814388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7" name="Equation" r:id="rId33" imgW="814388" imgH="419100" progId="Equation.3">
                  <p:embed/>
                </p:oleObj>
              </mc:Choice>
              <mc:Fallback>
                <p:oleObj name="Equation" r:id="rId33" imgW="814388" imgH="419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52500" y="4781550"/>
                        <a:ext cx="8143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3" name="" title=""/>
          <p:cNvGraphicFramePr>
            <a:graphicFrameLocks noChangeAspect="1"/>
          </p:cNvGraphicFramePr>
          <p:nvPr/>
        </p:nvGraphicFramePr>
        <p:xfrm>
          <a:off x="5297488" y="4114800"/>
          <a:ext cx="798512" cy="411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8" name="Equation" r:id="rId35" imgW="798512" imgH="411163" progId="Equation.3">
                  <p:embed/>
                </p:oleObj>
              </mc:Choice>
              <mc:Fallback>
                <p:oleObj name="Equation" r:id="rId35" imgW="798512" imgH="411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297488" y="4114800"/>
                        <a:ext cx="7985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4" name="" title=""/>
          <p:cNvGraphicFramePr>
            <a:graphicFrameLocks noChangeAspect="1"/>
          </p:cNvGraphicFramePr>
          <p:nvPr/>
        </p:nvGraphicFramePr>
        <p:xfrm>
          <a:off x="5311775" y="4475163"/>
          <a:ext cx="798513" cy="411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9" name="Equation" r:id="rId37" imgW="798513" imgH="411162" progId="Equation.3">
                  <p:embed/>
                </p:oleObj>
              </mc:Choice>
              <mc:Fallback>
                <p:oleObj name="Equation" r:id="rId37" imgW="798513" imgH="411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311775" y="4475163"/>
                        <a:ext cx="7985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5" name="" title=""/>
          <p:cNvGraphicFramePr>
            <a:graphicFrameLocks noChangeAspect="1"/>
          </p:cNvGraphicFramePr>
          <p:nvPr/>
        </p:nvGraphicFramePr>
        <p:xfrm>
          <a:off x="5311775" y="4779963"/>
          <a:ext cx="798513" cy="411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0" name="Equation" r:id="rId39" imgW="798513" imgH="411162" progId="Equation.3">
                  <p:embed/>
                </p:oleObj>
              </mc:Choice>
              <mc:Fallback>
                <p:oleObj name="Equation" r:id="rId39" imgW="798513" imgH="411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311775" y="4779963"/>
                        <a:ext cx="7985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6" name="Object 30" title=""/>
          <p:cNvGraphicFramePr>
            <a:graphicFrameLocks noChangeAspect="1"/>
          </p:cNvGraphicFramePr>
          <p:nvPr/>
        </p:nvGraphicFramePr>
        <p:xfrm>
          <a:off x="6773863" y="4138613"/>
          <a:ext cx="1558925" cy="433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1" name="Equation" r:id="rId41" imgW="1558925" imgH="433387" progId="Equation.3">
                  <p:embed/>
                </p:oleObj>
              </mc:Choice>
              <mc:Fallback>
                <p:oleObj name="Equation" r:id="rId41" imgW="1558925" imgH="433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773863" y="4138613"/>
                        <a:ext cx="15589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7" name="Object 31" title=""/>
          <p:cNvGraphicFramePr>
            <a:graphicFrameLocks noChangeAspect="1"/>
          </p:cNvGraphicFramePr>
          <p:nvPr/>
        </p:nvGraphicFramePr>
        <p:xfrm>
          <a:off x="6710363" y="4519613"/>
          <a:ext cx="1728787" cy="433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2" name="Equation" r:id="rId43" imgW="1728787" imgH="433387" progId="Equation.3">
                  <p:embed/>
                </p:oleObj>
              </mc:Choice>
              <mc:Fallback>
                <p:oleObj name="Equation" r:id="rId43" imgW="1728787" imgH="433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10363" y="4519613"/>
                        <a:ext cx="17287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8" name="Object 32" title=""/>
          <p:cNvGraphicFramePr>
            <a:graphicFrameLocks noChangeAspect="1"/>
          </p:cNvGraphicFramePr>
          <p:nvPr/>
        </p:nvGraphicFramePr>
        <p:xfrm>
          <a:off x="6637338" y="4824413"/>
          <a:ext cx="1868487" cy="433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3" name="Equation" r:id="rId45" imgW="1868487" imgH="433387" progId="Equation.3">
                  <p:embed/>
                </p:oleObj>
              </mc:Choice>
              <mc:Fallback>
                <p:oleObj name="Equation" r:id="rId45" imgW="1868487" imgH="4333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637338" y="4824413"/>
                        <a:ext cx="18684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" name="Object 33" title=""/>
          <p:cNvGraphicFramePr>
            <a:graphicFrameLocks noChangeAspect="1"/>
          </p:cNvGraphicFramePr>
          <p:nvPr/>
        </p:nvGraphicFramePr>
        <p:xfrm>
          <a:off x="5943600" y="1231900"/>
          <a:ext cx="381000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4" name="Equation" r:id="rId47" imgW="381000" imgH="358775" progId="Equation.3">
                  <p:embed/>
                </p:oleObj>
              </mc:Choice>
              <mc:Fallback>
                <p:oleObj name="Equation" r:id="rId47" imgW="381000" imgH="358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943600" y="1231900"/>
                        <a:ext cx="381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Table 2" title=""/>
          <p:cNvGraphicFramePr>
            <a:graphicFrameLocks noGrp="1"/>
          </p:cNvGraphicFramePr>
          <p:nvPr/>
        </p:nvGraphicFramePr>
        <p:xfrm>
          <a:off x="228600" y="939800"/>
          <a:ext cx="8489950" cy="4757738"/>
        </p:xfrm>
        <a:graphic>
          <a:graphicData uri="http://schemas.openxmlformats.org/drawingml/2006/table">
            <a:tbl>
              <a:tblPr/>
              <a:tblGrid>
                <a:gridCol w="208280"/>
                <a:gridCol w="1797050"/>
                <a:gridCol w="2362200"/>
                <a:gridCol w="1905000"/>
                <a:gridCol w="2241550"/>
              </a:tblGrid>
              <a:tr h="914400">
                <a:tc gridSpan="2"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28575"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Times New Roman" panose="02020603050405020304" pitchFamily="18" charset="0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862138"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/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981200"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/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578" name="" title=""/>
          <p:cNvGraphicFramePr>
            <a:graphicFrameLocks noChangeAspect="1"/>
          </p:cNvGraphicFramePr>
          <p:nvPr/>
        </p:nvGraphicFramePr>
        <p:xfrm>
          <a:off x="647700" y="2133600"/>
          <a:ext cx="1227138" cy="354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5" name="Equation" r:id="rId2" imgW="1227138" imgH="354013" progId="Equation.3">
                  <p:embed/>
                </p:oleObj>
              </mc:Choice>
              <mc:Fallback>
                <p:oleObj name="Equation" r:id="rId2" imgW="1227138" imgH="354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7700" y="2133600"/>
                        <a:ext cx="12271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" title=""/>
          <p:cNvGraphicFramePr>
            <a:graphicFrameLocks noChangeAspect="1"/>
          </p:cNvGraphicFramePr>
          <p:nvPr/>
        </p:nvGraphicFramePr>
        <p:xfrm>
          <a:off x="685800" y="3352800"/>
          <a:ext cx="1090613" cy="298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6" name="Equation" r:id="rId4" imgW="1090613" imgH="298450" progId="Equation.3">
                  <p:embed/>
                </p:oleObj>
              </mc:Choice>
              <mc:Fallback>
                <p:oleObj name="Equation" r:id="rId4" imgW="1090613" imgH="298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3352800"/>
                        <a:ext cx="109061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" title=""/>
          <p:cNvGraphicFramePr>
            <a:graphicFrameLocks noChangeAspect="1"/>
          </p:cNvGraphicFramePr>
          <p:nvPr/>
        </p:nvGraphicFramePr>
        <p:xfrm>
          <a:off x="622300" y="5160963"/>
          <a:ext cx="1282700" cy="288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7" name="Equation" r:id="rId6" imgW="1282700" imgH="288925" progId="Equation.3">
                  <p:embed/>
                </p:oleObj>
              </mc:Choice>
              <mc:Fallback>
                <p:oleObj name="Equation" r:id="rId6" imgW="1282700" imgH="288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300" y="5160963"/>
                        <a:ext cx="12827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" title=""/>
          <p:cNvGraphicFramePr>
            <a:graphicFrameLocks noChangeAspect="1"/>
          </p:cNvGraphicFramePr>
          <p:nvPr/>
        </p:nvGraphicFramePr>
        <p:xfrm>
          <a:off x="2416175" y="2273300"/>
          <a:ext cx="1873250" cy="1144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8" name="Equation" r:id="rId8" imgW="1873250" imgH="1144588" progId="Equation.3">
                  <p:embed/>
                </p:oleObj>
              </mc:Choice>
              <mc:Fallback>
                <p:oleObj name="Equation" r:id="rId8" imgW="1873250" imgH="11445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6175" y="2273300"/>
                        <a:ext cx="18732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" title=""/>
          <p:cNvGraphicFramePr>
            <a:graphicFrameLocks noChangeAspect="1"/>
          </p:cNvGraphicFramePr>
          <p:nvPr/>
        </p:nvGraphicFramePr>
        <p:xfrm>
          <a:off x="2397125" y="4022725"/>
          <a:ext cx="1793875" cy="1119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9" name="Equation" r:id="rId10" imgW="1793875" imgH="1119188" progId="Equation.3">
                  <p:embed/>
                </p:oleObj>
              </mc:Choice>
              <mc:Fallback>
                <p:oleObj name="Equation" r:id="rId10" imgW="1793875" imgH="1119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97125" y="4022725"/>
                        <a:ext cx="17938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" title=""/>
          <p:cNvGraphicFramePr>
            <a:graphicFrameLocks noChangeAspect="1"/>
          </p:cNvGraphicFramePr>
          <p:nvPr/>
        </p:nvGraphicFramePr>
        <p:xfrm>
          <a:off x="2182813" y="5867400"/>
          <a:ext cx="4016375" cy="790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0" name="Equation" r:id="rId12" imgW="4016375" imgH="790575" progId="Equation.3">
                  <p:embed/>
                </p:oleObj>
              </mc:Choice>
              <mc:Fallback>
                <p:oleObj name="Equation" r:id="rId12" imgW="4016375" imgH="790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82813" y="5867400"/>
                        <a:ext cx="4016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Rectangle 20" title=""/>
          <p:cNvSpPr/>
          <p:nvPr/>
        </p:nvSpPr>
        <p:spPr>
          <a:xfrm>
            <a:off x="2590800" y="152400"/>
            <a:ext cx="3810000" cy="60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正态总体均值的检验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23585" name="Table 21" title=""/>
          <p:cNvGraphicFramePr>
            <a:graphicFrameLocks noGrp="1"/>
          </p:cNvGraphicFramePr>
          <p:nvPr/>
        </p:nvGraphicFramePr>
        <p:xfrm>
          <a:off x="266700" y="914400"/>
          <a:ext cx="8420100" cy="914400"/>
        </p:xfrm>
        <a:graphic>
          <a:graphicData uri="http://schemas.openxmlformats.org/drawingml/2006/table">
            <a:tbl>
              <a:tblPr/>
              <a:tblGrid>
                <a:gridCol w="1943100"/>
                <a:gridCol w="2362200"/>
                <a:gridCol w="1905000"/>
                <a:gridCol w="2209800"/>
              </a:tblGrid>
              <a:tr h="914400">
                <a:tc>
                  <a:txBody>
                    <a:bodyPr vert="horz" wrap="square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 font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原假设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检验统计量</a:t>
                      </a:r>
                      <a:endParaRPr sz="1800" b="1">
                        <a:latin typeface="Times New Roman" panose="02020603050405020304" pitchFamily="18" charset="0"/>
                        <a:ea typeface="黑体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备择假设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拒绝域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597" name="" title=""/>
          <p:cNvGraphicFramePr>
            <a:graphicFrameLocks noChangeAspect="1"/>
          </p:cNvGraphicFramePr>
          <p:nvPr/>
        </p:nvGraphicFramePr>
        <p:xfrm>
          <a:off x="1600200" y="1295400"/>
          <a:ext cx="38100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1" name="Equation" r:id="rId14" imgW="381000" imgH="381000" progId="Equation.3">
                  <p:embed/>
                </p:oleObj>
              </mc:Choice>
              <mc:Fallback>
                <p:oleObj name="Equation" r:id="rId14" imgW="381000" imgH="381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00200" y="1295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8" name="" title=""/>
          <p:cNvGraphicFramePr>
            <a:graphicFrameLocks noChangeAspect="1"/>
          </p:cNvGraphicFramePr>
          <p:nvPr/>
        </p:nvGraphicFramePr>
        <p:xfrm>
          <a:off x="5943600" y="1295400"/>
          <a:ext cx="381000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2" name="Equation" r:id="rId16" imgW="381000" imgH="358775" progId="Equation.3">
                  <p:embed/>
                </p:oleObj>
              </mc:Choice>
              <mc:Fallback>
                <p:oleObj name="Equation" r:id="rId16" imgW="381000" imgH="358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3600" y="1295400"/>
                        <a:ext cx="381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" title=""/>
          <p:cNvGraphicFramePr>
            <a:graphicFrameLocks noChangeAspect="1"/>
          </p:cNvGraphicFramePr>
          <p:nvPr/>
        </p:nvGraphicFramePr>
        <p:xfrm>
          <a:off x="647700" y="2478088"/>
          <a:ext cx="1227138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3" name="Equation" r:id="rId18" imgW="1227138" imgH="354012" progId="Equation.3">
                  <p:embed/>
                </p:oleObj>
              </mc:Choice>
              <mc:Fallback>
                <p:oleObj name="Equation" r:id="rId18" imgW="1227138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7700" y="2478088"/>
                        <a:ext cx="12271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0" name="Object 30" title=""/>
          <p:cNvGraphicFramePr>
            <a:graphicFrameLocks noChangeAspect="1"/>
          </p:cNvGraphicFramePr>
          <p:nvPr/>
        </p:nvGraphicFramePr>
        <p:xfrm>
          <a:off x="677863" y="2846388"/>
          <a:ext cx="1227137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4" name="Equation" r:id="rId20" imgW="1227137" imgH="354012" progId="Equation.3">
                  <p:embed/>
                </p:oleObj>
              </mc:Choice>
              <mc:Fallback>
                <p:oleObj name="Equation" r:id="rId20" imgW="1227137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7863" y="2846388"/>
                        <a:ext cx="12271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1" name="Object 31" title=""/>
          <p:cNvGraphicFramePr>
            <a:graphicFrameLocks noChangeAspect="1"/>
          </p:cNvGraphicFramePr>
          <p:nvPr/>
        </p:nvGraphicFramePr>
        <p:xfrm>
          <a:off x="7140575" y="2103438"/>
          <a:ext cx="963613" cy="48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5" name="Equation" r:id="rId22" imgW="963613" imgH="484187" progId="Equation.3">
                  <p:embed/>
                </p:oleObj>
              </mc:Choice>
              <mc:Fallback>
                <p:oleObj name="Equation" r:id="rId22" imgW="963613" imgH="48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140575" y="2103438"/>
                        <a:ext cx="9636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2" name="Object 32" title=""/>
          <p:cNvGraphicFramePr>
            <a:graphicFrameLocks noChangeAspect="1"/>
          </p:cNvGraphicFramePr>
          <p:nvPr/>
        </p:nvGraphicFramePr>
        <p:xfrm>
          <a:off x="7142163" y="2438400"/>
          <a:ext cx="1114425" cy="468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6" name="Equation" r:id="rId24" imgW="1114425" imgH="468313" progId="Equation.3">
                  <p:embed/>
                </p:oleObj>
              </mc:Choice>
              <mc:Fallback>
                <p:oleObj name="Equation" r:id="rId24" imgW="1114425" imgH="468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42163" y="2438400"/>
                        <a:ext cx="11144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3" name="Object 33" title=""/>
          <p:cNvGraphicFramePr>
            <a:graphicFrameLocks noChangeAspect="1"/>
          </p:cNvGraphicFramePr>
          <p:nvPr/>
        </p:nvGraphicFramePr>
        <p:xfrm>
          <a:off x="7054850" y="2819400"/>
          <a:ext cx="1211263" cy="436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7" name="Equation" r:id="rId26" imgW="1211263" imgH="436563" progId="Equation.3">
                  <p:embed/>
                </p:oleObj>
              </mc:Choice>
              <mc:Fallback>
                <p:oleObj name="Equation" r:id="rId26" imgW="1211263" imgH="436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054850" y="2819400"/>
                        <a:ext cx="12112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4" name="Object 34" title=""/>
          <p:cNvGraphicFramePr>
            <a:graphicFrameLocks noChangeAspect="1"/>
          </p:cNvGraphicFramePr>
          <p:nvPr/>
        </p:nvGraphicFramePr>
        <p:xfrm>
          <a:off x="4838700" y="2159000"/>
          <a:ext cx="1227138" cy="354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8" name="Equation" r:id="rId28" imgW="1227138" imgH="354013" progId="Equation.3">
                  <p:embed/>
                </p:oleObj>
              </mc:Choice>
              <mc:Fallback>
                <p:oleObj name="Equation" r:id="rId28" imgW="1227138" imgH="354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38700" y="2159000"/>
                        <a:ext cx="12271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5" name="Object 35" title=""/>
          <p:cNvGraphicFramePr>
            <a:graphicFrameLocks noChangeAspect="1"/>
          </p:cNvGraphicFramePr>
          <p:nvPr/>
        </p:nvGraphicFramePr>
        <p:xfrm>
          <a:off x="4838700" y="2503488"/>
          <a:ext cx="1227138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9" name="Equation" r:id="rId30" imgW="1227138" imgH="354012" progId="Equation.3">
                  <p:embed/>
                </p:oleObj>
              </mc:Choice>
              <mc:Fallback>
                <p:oleObj name="Equation" r:id="rId30" imgW="1227138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38700" y="2503488"/>
                        <a:ext cx="12271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6" name="Object 36" title=""/>
          <p:cNvGraphicFramePr>
            <a:graphicFrameLocks noChangeAspect="1"/>
          </p:cNvGraphicFramePr>
          <p:nvPr/>
        </p:nvGraphicFramePr>
        <p:xfrm>
          <a:off x="4868863" y="2871788"/>
          <a:ext cx="1227137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0" name="Equation" r:id="rId32" imgW="1227137" imgH="354012" progId="Equation.3">
                  <p:embed/>
                </p:oleObj>
              </mc:Choice>
              <mc:Fallback>
                <p:oleObj name="Equation" r:id="rId32" imgW="1227137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868863" y="2871788"/>
                        <a:ext cx="12271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7" name="Object 37" title=""/>
          <p:cNvGraphicFramePr>
            <a:graphicFrameLocks noChangeAspect="1"/>
          </p:cNvGraphicFramePr>
          <p:nvPr/>
        </p:nvGraphicFramePr>
        <p:xfrm>
          <a:off x="609600" y="3924300"/>
          <a:ext cx="1227138" cy="354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1" name="Equation" r:id="rId34" imgW="1227138" imgH="354013" progId="Equation.3">
                  <p:embed/>
                </p:oleObj>
              </mc:Choice>
              <mc:Fallback>
                <p:oleObj name="Equation" r:id="rId34" imgW="1227138" imgH="354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3924300"/>
                        <a:ext cx="12271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8" name="Object 38" title=""/>
          <p:cNvGraphicFramePr>
            <a:graphicFrameLocks noChangeAspect="1"/>
          </p:cNvGraphicFramePr>
          <p:nvPr/>
        </p:nvGraphicFramePr>
        <p:xfrm>
          <a:off x="609600" y="4268788"/>
          <a:ext cx="1227138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2" name="Equation" r:id="rId35" imgW="1227138" imgH="354012" progId="Equation.3">
                  <p:embed/>
                </p:oleObj>
              </mc:Choice>
              <mc:Fallback>
                <p:oleObj name="Equation" r:id="rId35" imgW="1227138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9600" y="4268788"/>
                        <a:ext cx="12271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9" name="Object 39" title=""/>
          <p:cNvGraphicFramePr>
            <a:graphicFrameLocks noChangeAspect="1"/>
          </p:cNvGraphicFramePr>
          <p:nvPr/>
        </p:nvGraphicFramePr>
        <p:xfrm>
          <a:off x="639763" y="4637088"/>
          <a:ext cx="1227137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3" name="Equation" r:id="rId36" imgW="1227137" imgH="354012" progId="Equation.3">
                  <p:embed/>
                </p:oleObj>
              </mc:Choice>
              <mc:Fallback>
                <p:oleObj name="Equation" r:id="rId36" imgW="1227137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39763" y="4637088"/>
                        <a:ext cx="12271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0" name="" title=""/>
          <p:cNvGraphicFramePr>
            <a:graphicFrameLocks noChangeAspect="1"/>
          </p:cNvGraphicFramePr>
          <p:nvPr/>
        </p:nvGraphicFramePr>
        <p:xfrm>
          <a:off x="4953000" y="3962400"/>
          <a:ext cx="1227138" cy="354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4" name="Equation" r:id="rId38" imgW="1227138" imgH="354013" progId="Equation.3">
                  <p:embed/>
                </p:oleObj>
              </mc:Choice>
              <mc:Fallback>
                <p:oleObj name="Equation" r:id="rId38" imgW="1227138" imgH="3540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953000" y="3962400"/>
                        <a:ext cx="12271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1" name="" title=""/>
          <p:cNvGraphicFramePr>
            <a:graphicFrameLocks noChangeAspect="1"/>
          </p:cNvGraphicFramePr>
          <p:nvPr/>
        </p:nvGraphicFramePr>
        <p:xfrm>
          <a:off x="4953000" y="4306888"/>
          <a:ext cx="1227138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5" name="Equation" r:id="rId40" imgW="1227138" imgH="354012" progId="Equation.3">
                  <p:embed/>
                </p:oleObj>
              </mc:Choice>
              <mc:Fallback>
                <p:oleObj name="Equation" r:id="rId40" imgW="1227138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953000" y="4306888"/>
                        <a:ext cx="12271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2" name="" title=""/>
          <p:cNvGraphicFramePr>
            <a:graphicFrameLocks noChangeAspect="1"/>
          </p:cNvGraphicFramePr>
          <p:nvPr/>
        </p:nvGraphicFramePr>
        <p:xfrm>
          <a:off x="4983163" y="4675188"/>
          <a:ext cx="1227137" cy="354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6" name="Equation" r:id="rId42" imgW="1227137" imgH="354012" progId="Equation.3">
                  <p:embed/>
                </p:oleObj>
              </mc:Choice>
              <mc:Fallback>
                <p:oleObj name="Equation" r:id="rId42" imgW="1227137" imgH="354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983163" y="4675188"/>
                        <a:ext cx="12271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3" name="" title=""/>
          <p:cNvGraphicFramePr>
            <a:graphicFrameLocks noChangeAspect="1"/>
          </p:cNvGraphicFramePr>
          <p:nvPr/>
        </p:nvGraphicFramePr>
        <p:xfrm>
          <a:off x="6661150" y="3962400"/>
          <a:ext cx="1795463" cy="373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7" name="Equation" r:id="rId44" imgW="1795463" imgH="373063" progId="Equation.3">
                  <p:embed/>
                </p:oleObj>
              </mc:Choice>
              <mc:Fallback>
                <p:oleObj name="Equation" r:id="rId44" imgW="1795463" imgH="373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661150" y="3962400"/>
                        <a:ext cx="17954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4" name="" title=""/>
          <p:cNvGraphicFramePr>
            <a:graphicFrameLocks noChangeAspect="1"/>
          </p:cNvGraphicFramePr>
          <p:nvPr/>
        </p:nvGraphicFramePr>
        <p:xfrm>
          <a:off x="6635750" y="4343400"/>
          <a:ext cx="1939925" cy="373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8" name="Equation" r:id="rId46" imgW="1939925" imgH="373063" progId="Equation.3">
                  <p:embed/>
                </p:oleObj>
              </mc:Choice>
              <mc:Fallback>
                <p:oleObj name="Equation" r:id="rId46" imgW="1939925" imgH="373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635750" y="4343400"/>
                        <a:ext cx="19399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5" name="" title=""/>
          <p:cNvGraphicFramePr>
            <a:graphicFrameLocks noChangeAspect="1"/>
          </p:cNvGraphicFramePr>
          <p:nvPr/>
        </p:nvGraphicFramePr>
        <p:xfrm>
          <a:off x="6589713" y="4724400"/>
          <a:ext cx="2063750" cy="373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9" name="Equation" r:id="rId48" imgW="2063750" imgH="373063" progId="Equation.3">
                  <p:embed/>
                </p:oleObj>
              </mc:Choice>
              <mc:Fallback>
                <p:oleObj name="Equation" r:id="rId48" imgW="2063750" imgH="373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589713" y="4724400"/>
                        <a:ext cx="20637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4578" name="Table 2" title=""/>
          <p:cNvGraphicFramePr>
            <a:graphicFrameLocks noGrp="1"/>
          </p:cNvGraphicFramePr>
          <p:nvPr/>
        </p:nvGraphicFramePr>
        <p:xfrm>
          <a:off x="304800" y="798512"/>
          <a:ext cx="8610600" cy="5353050"/>
        </p:xfrm>
        <a:graphic>
          <a:graphicData uri="http://schemas.openxmlformats.org/drawingml/2006/table">
            <a:tbl>
              <a:tblPr/>
              <a:tblGrid>
                <a:gridCol w="381000"/>
                <a:gridCol w="1371600"/>
                <a:gridCol w="2057400"/>
                <a:gridCol w="1981200"/>
                <a:gridCol w="2819400"/>
              </a:tblGrid>
              <a:tr h="649288">
                <a:tc gridSpan="2"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 font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原假设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28575"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检验统计量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备择假设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 font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拒绝域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392362"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90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311400"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19050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604" name="" title=""/>
          <p:cNvGraphicFramePr>
            <a:graphicFrameLocks noChangeAspect="1"/>
          </p:cNvGraphicFramePr>
          <p:nvPr/>
        </p:nvGraphicFramePr>
        <p:xfrm>
          <a:off x="804863" y="3352800"/>
          <a:ext cx="709612" cy="282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0" name="Equation" r:id="rId2" imgW="709612" imgH="282575" progId="Equation.3">
                  <p:embed/>
                </p:oleObj>
              </mc:Choice>
              <mc:Fallback>
                <p:oleObj name="Equation" r:id="rId2" imgW="709612" imgH="282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4863" y="3352800"/>
                        <a:ext cx="70961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" title=""/>
          <p:cNvSpPr/>
          <p:nvPr/>
        </p:nvSpPr>
        <p:spPr>
          <a:xfrm>
            <a:off x="2590800" y="152400"/>
            <a:ext cx="3810000" cy="60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正态总体方差的检验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24606" name="" title=""/>
          <p:cNvGraphicFramePr>
            <a:graphicFrameLocks noChangeAspect="1"/>
          </p:cNvGraphicFramePr>
          <p:nvPr/>
        </p:nvGraphicFramePr>
        <p:xfrm>
          <a:off x="1447800" y="1143000"/>
          <a:ext cx="38100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1" name="Equation" r:id="rId4" imgW="381000" imgH="381000" progId="Equation.3">
                  <p:embed/>
                </p:oleObj>
              </mc:Choice>
              <mc:Fallback>
                <p:oleObj name="Equation" r:id="rId4" imgW="381000" imgH="381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143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" title=""/>
          <p:cNvGraphicFramePr>
            <a:graphicFrameLocks noChangeAspect="1"/>
          </p:cNvGraphicFramePr>
          <p:nvPr/>
        </p:nvGraphicFramePr>
        <p:xfrm>
          <a:off x="5562600" y="1143000"/>
          <a:ext cx="381000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2" name="Equation" r:id="rId6" imgW="381000" imgH="358775" progId="Equation.3">
                  <p:embed/>
                </p:oleObj>
              </mc:Choice>
              <mc:Fallback>
                <p:oleObj name="Equation" r:id="rId6" imgW="381000" imgH="358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2600" y="1143000"/>
                        <a:ext cx="381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20" title=""/>
          <p:cNvGraphicFramePr>
            <a:graphicFrameLocks noChangeAspect="1"/>
          </p:cNvGraphicFramePr>
          <p:nvPr/>
        </p:nvGraphicFramePr>
        <p:xfrm>
          <a:off x="773113" y="1987550"/>
          <a:ext cx="1068387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3" name="Equation" r:id="rId8" imgW="1068387" imgH="484188" progId="Equation.3">
                  <p:embed/>
                </p:oleObj>
              </mc:Choice>
              <mc:Fallback>
                <p:oleObj name="Equation" r:id="rId8" imgW="1068387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3113" y="1987550"/>
                        <a:ext cx="10683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21" title=""/>
          <p:cNvGraphicFramePr>
            <a:graphicFrameLocks noChangeAspect="1"/>
          </p:cNvGraphicFramePr>
          <p:nvPr/>
        </p:nvGraphicFramePr>
        <p:xfrm>
          <a:off x="2195513" y="2335213"/>
          <a:ext cx="1689100" cy="800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4" name="Equation" r:id="rId10" imgW="1689100" imgH="800100" progId="Equation.3">
                  <p:embed/>
                </p:oleObj>
              </mc:Choice>
              <mc:Fallback>
                <p:oleObj name="Equation" r:id="rId10" imgW="1689100" imgH="800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5513" y="2335213"/>
                        <a:ext cx="1689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22" title=""/>
          <p:cNvGraphicFramePr>
            <a:graphicFrameLocks noChangeAspect="1"/>
          </p:cNvGraphicFramePr>
          <p:nvPr/>
        </p:nvGraphicFramePr>
        <p:xfrm>
          <a:off x="6734175" y="1981200"/>
          <a:ext cx="1724025" cy="438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5" name="Equation" r:id="rId12" imgW="1724025" imgH="438150" progId="Equation.3">
                  <p:embed/>
                </p:oleObj>
              </mc:Choice>
              <mc:Fallback>
                <p:oleObj name="Equation" r:id="rId12" imgW="1724025" imgH="438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4175" y="1981200"/>
                        <a:ext cx="1724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23" title=""/>
          <p:cNvGraphicFramePr>
            <a:graphicFrameLocks noChangeAspect="1"/>
          </p:cNvGraphicFramePr>
          <p:nvPr/>
        </p:nvGraphicFramePr>
        <p:xfrm>
          <a:off x="762000" y="2411413"/>
          <a:ext cx="1068388" cy="48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6" name="Equation" r:id="rId14" imgW="1068388" imgH="484187" progId="Equation.3">
                  <p:embed/>
                </p:oleObj>
              </mc:Choice>
              <mc:Fallback>
                <p:oleObj name="Equation" r:id="rId14" imgW="1068388" imgH="48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2411413"/>
                        <a:ext cx="10683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24" title=""/>
          <p:cNvGraphicFramePr>
            <a:graphicFrameLocks noChangeAspect="1"/>
          </p:cNvGraphicFramePr>
          <p:nvPr/>
        </p:nvGraphicFramePr>
        <p:xfrm>
          <a:off x="762000" y="2868613"/>
          <a:ext cx="1068388" cy="48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7" name="Equation" r:id="rId16" imgW="1068388" imgH="484187" progId="Equation.3">
                  <p:embed/>
                </p:oleObj>
              </mc:Choice>
              <mc:Fallback>
                <p:oleObj name="Equation" r:id="rId16" imgW="1068388" imgH="48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2000" y="2868613"/>
                        <a:ext cx="10683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25" title=""/>
          <p:cNvGraphicFramePr>
            <a:graphicFrameLocks noChangeAspect="1"/>
          </p:cNvGraphicFramePr>
          <p:nvPr/>
        </p:nvGraphicFramePr>
        <p:xfrm>
          <a:off x="4570413" y="1981200"/>
          <a:ext cx="1068387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8" name="Equation" r:id="rId18" imgW="1068387" imgH="484188" progId="Equation.3">
                  <p:embed/>
                </p:oleObj>
              </mc:Choice>
              <mc:Fallback>
                <p:oleObj name="Equation" r:id="rId18" imgW="1068387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70413" y="1981200"/>
                        <a:ext cx="10683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4" name="Object 26" title=""/>
          <p:cNvGraphicFramePr>
            <a:graphicFrameLocks noChangeAspect="1"/>
          </p:cNvGraphicFramePr>
          <p:nvPr/>
        </p:nvGraphicFramePr>
        <p:xfrm>
          <a:off x="4559300" y="2405063"/>
          <a:ext cx="1068388" cy="48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9" name="Equation" r:id="rId20" imgW="1068388" imgH="484187" progId="Equation.3">
                  <p:embed/>
                </p:oleObj>
              </mc:Choice>
              <mc:Fallback>
                <p:oleObj name="Equation" r:id="rId20" imgW="1068388" imgH="48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59300" y="2405063"/>
                        <a:ext cx="10683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27" title=""/>
          <p:cNvGraphicFramePr>
            <a:graphicFrameLocks noChangeAspect="1"/>
          </p:cNvGraphicFramePr>
          <p:nvPr/>
        </p:nvGraphicFramePr>
        <p:xfrm>
          <a:off x="4559300" y="2862263"/>
          <a:ext cx="1068388" cy="48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0" name="Equation" r:id="rId22" imgW="1068388" imgH="484187" progId="Equation.3">
                  <p:embed/>
                </p:oleObj>
              </mc:Choice>
              <mc:Fallback>
                <p:oleObj name="Equation" r:id="rId22" imgW="1068388" imgH="4841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59300" y="2862263"/>
                        <a:ext cx="10683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6" name="Object 28" title=""/>
          <p:cNvGraphicFramePr>
            <a:graphicFrameLocks noChangeAspect="1"/>
          </p:cNvGraphicFramePr>
          <p:nvPr/>
        </p:nvGraphicFramePr>
        <p:xfrm>
          <a:off x="6700838" y="2487613"/>
          <a:ext cx="1757362" cy="407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1" name="Equation" r:id="rId24" imgW="1757362" imgH="407987" progId="Equation.3">
                  <p:embed/>
                </p:oleObj>
              </mc:Choice>
              <mc:Fallback>
                <p:oleObj name="Equation" r:id="rId24" imgW="1757362" imgH="407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00838" y="2487613"/>
                        <a:ext cx="17573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" name="Object 29" title=""/>
          <p:cNvGraphicFramePr>
            <a:graphicFrameLocks noChangeAspect="1"/>
          </p:cNvGraphicFramePr>
          <p:nvPr/>
        </p:nvGraphicFramePr>
        <p:xfrm>
          <a:off x="6673850" y="2971800"/>
          <a:ext cx="1860550" cy="377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2" name="Equation" r:id="rId26" imgW="1860550" imgH="377825" progId="Equation.3">
                  <p:embed/>
                </p:oleObj>
              </mc:Choice>
              <mc:Fallback>
                <p:oleObj name="Equation" r:id="rId26" imgW="1860550" imgH="377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73850" y="2971800"/>
                        <a:ext cx="18605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8" name="" title=""/>
          <p:cNvGraphicFramePr>
            <a:graphicFrameLocks noChangeAspect="1"/>
          </p:cNvGraphicFramePr>
          <p:nvPr/>
        </p:nvGraphicFramePr>
        <p:xfrm>
          <a:off x="6772275" y="3478213"/>
          <a:ext cx="1660525" cy="350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3" name="Equation" r:id="rId28" imgW="1660525" imgH="350837" progId="Equation.3">
                  <p:embed/>
                </p:oleObj>
              </mc:Choice>
              <mc:Fallback>
                <p:oleObj name="Equation" r:id="rId28" imgW="1660525" imgH="350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772275" y="3478213"/>
                        <a:ext cx="16605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" title=""/>
          <p:cNvGraphicFramePr>
            <a:graphicFrameLocks noChangeAspect="1"/>
          </p:cNvGraphicFramePr>
          <p:nvPr/>
        </p:nvGraphicFramePr>
        <p:xfrm>
          <a:off x="712788" y="5584825"/>
          <a:ext cx="1039812" cy="282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4" name="Equation" r:id="rId30" imgW="1039812" imgH="282575" progId="Equation.3">
                  <p:embed/>
                </p:oleObj>
              </mc:Choice>
              <mc:Fallback>
                <p:oleObj name="Equation" r:id="rId30" imgW="1039812" imgH="282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12788" y="5584825"/>
                        <a:ext cx="103981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" title=""/>
          <p:cNvGraphicFramePr>
            <a:graphicFrameLocks noChangeAspect="1"/>
          </p:cNvGraphicFramePr>
          <p:nvPr/>
        </p:nvGraphicFramePr>
        <p:xfrm>
          <a:off x="696913" y="4191000"/>
          <a:ext cx="1068387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5" name="Equation" r:id="rId32" imgW="1068387" imgH="458788" progId="Equation.3">
                  <p:embed/>
                </p:oleObj>
              </mc:Choice>
              <mc:Fallback>
                <p:oleObj name="Equation" r:id="rId32" imgW="1068387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96913" y="4191000"/>
                        <a:ext cx="10683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1" name="" title=""/>
          <p:cNvGraphicFramePr>
            <a:graphicFrameLocks noChangeAspect="1"/>
          </p:cNvGraphicFramePr>
          <p:nvPr/>
        </p:nvGraphicFramePr>
        <p:xfrm>
          <a:off x="2508250" y="4383088"/>
          <a:ext cx="1073150" cy="942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6" name="Equation" r:id="rId34" imgW="1073150" imgH="942975" progId="Equation.3">
                  <p:embed/>
                </p:oleObj>
              </mc:Choice>
              <mc:Fallback>
                <p:oleObj name="Equation" r:id="rId34" imgW="1073150" imgH="942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508250" y="4383088"/>
                        <a:ext cx="10731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" title=""/>
          <p:cNvGraphicFramePr>
            <a:graphicFrameLocks noChangeAspect="1"/>
          </p:cNvGraphicFramePr>
          <p:nvPr/>
        </p:nvGraphicFramePr>
        <p:xfrm>
          <a:off x="6289675" y="4171950"/>
          <a:ext cx="2460625" cy="438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7" name="Equation" r:id="rId36" imgW="2460625" imgH="438150" progId="Equation.3">
                  <p:embed/>
                </p:oleObj>
              </mc:Choice>
              <mc:Fallback>
                <p:oleObj name="Equation" r:id="rId36" imgW="2460625" imgH="438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289675" y="4171950"/>
                        <a:ext cx="24606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" title=""/>
          <p:cNvGraphicFramePr>
            <a:graphicFrameLocks noChangeAspect="1"/>
          </p:cNvGraphicFramePr>
          <p:nvPr/>
        </p:nvGraphicFramePr>
        <p:xfrm>
          <a:off x="685800" y="4614863"/>
          <a:ext cx="10683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8" name="Equation" r:id="rId38" imgW="1068388" imgH="458787" progId="Equation.3">
                  <p:embed/>
                </p:oleObj>
              </mc:Choice>
              <mc:Fallback>
                <p:oleObj name="Equation" r:id="rId38" imgW="10683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85800" y="4614863"/>
                        <a:ext cx="10683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30" title=""/>
          <p:cNvGraphicFramePr>
            <a:graphicFrameLocks noChangeAspect="1"/>
          </p:cNvGraphicFramePr>
          <p:nvPr/>
        </p:nvGraphicFramePr>
        <p:xfrm>
          <a:off x="685800" y="5072063"/>
          <a:ext cx="10683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9" name="Equation" r:id="rId40" imgW="1068388" imgH="458787" progId="Equation.3">
                  <p:embed/>
                </p:oleObj>
              </mc:Choice>
              <mc:Fallback>
                <p:oleObj name="Equation" r:id="rId40" imgW="10683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85800" y="5072063"/>
                        <a:ext cx="10683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31" title=""/>
          <p:cNvGraphicFramePr>
            <a:graphicFrameLocks noChangeAspect="1"/>
          </p:cNvGraphicFramePr>
          <p:nvPr/>
        </p:nvGraphicFramePr>
        <p:xfrm>
          <a:off x="4494213" y="4203700"/>
          <a:ext cx="1068387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0" name="Equation" r:id="rId42" imgW="1068387" imgH="458788" progId="Equation.3">
                  <p:embed/>
                </p:oleObj>
              </mc:Choice>
              <mc:Fallback>
                <p:oleObj name="Equation" r:id="rId42" imgW="1068387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494213" y="4203700"/>
                        <a:ext cx="10683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32" title=""/>
          <p:cNvGraphicFramePr>
            <a:graphicFrameLocks noChangeAspect="1"/>
          </p:cNvGraphicFramePr>
          <p:nvPr/>
        </p:nvGraphicFramePr>
        <p:xfrm>
          <a:off x="4483100" y="4627563"/>
          <a:ext cx="10683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1" name="Equation" r:id="rId44" imgW="1068388" imgH="458787" progId="Equation.3">
                  <p:embed/>
                </p:oleObj>
              </mc:Choice>
              <mc:Fallback>
                <p:oleObj name="Equation" r:id="rId44" imgW="10683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483100" y="4627563"/>
                        <a:ext cx="10683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7" name="Object 33" title=""/>
          <p:cNvGraphicFramePr>
            <a:graphicFrameLocks noChangeAspect="1"/>
          </p:cNvGraphicFramePr>
          <p:nvPr/>
        </p:nvGraphicFramePr>
        <p:xfrm>
          <a:off x="4483100" y="5084763"/>
          <a:ext cx="10683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2" name="Equation" r:id="rId46" imgW="1068388" imgH="458787" progId="Equation.3">
                  <p:embed/>
                </p:oleObj>
              </mc:Choice>
              <mc:Fallback>
                <p:oleObj name="Equation" r:id="rId46" imgW="10683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483100" y="5084763"/>
                        <a:ext cx="10683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8" name="Object 34" title=""/>
          <p:cNvGraphicFramePr>
            <a:graphicFrameLocks noChangeAspect="1"/>
          </p:cNvGraphicFramePr>
          <p:nvPr/>
        </p:nvGraphicFramePr>
        <p:xfrm>
          <a:off x="6245225" y="4667250"/>
          <a:ext cx="2620963" cy="438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3" name="Equation" r:id="rId48" imgW="2620963" imgH="438150" progId="Equation.3">
                  <p:embed/>
                </p:oleObj>
              </mc:Choice>
              <mc:Fallback>
                <p:oleObj name="Equation" r:id="rId48" imgW="2620963" imgH="438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245225" y="4667250"/>
                        <a:ext cx="26209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9" name="Object 35" title=""/>
          <p:cNvGraphicFramePr>
            <a:graphicFrameLocks noChangeAspect="1"/>
          </p:cNvGraphicFramePr>
          <p:nvPr/>
        </p:nvGraphicFramePr>
        <p:xfrm>
          <a:off x="6269038" y="5181600"/>
          <a:ext cx="2570162" cy="392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4" name="Equation" r:id="rId50" imgW="2570162" imgH="392113" progId="Equation.3">
                  <p:embed/>
                </p:oleObj>
              </mc:Choice>
              <mc:Fallback>
                <p:oleObj name="Equation" r:id="rId50" imgW="2570162" imgH="392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6269038" y="5181600"/>
                        <a:ext cx="25701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0" name="Object 36" title=""/>
          <p:cNvGraphicFramePr>
            <a:graphicFrameLocks noChangeAspect="1"/>
          </p:cNvGraphicFramePr>
          <p:nvPr/>
        </p:nvGraphicFramePr>
        <p:xfrm>
          <a:off x="6351588" y="5676900"/>
          <a:ext cx="2486025" cy="392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5" name="Equation" r:id="rId52" imgW="2486025" imgH="392113" progId="Equation.3">
                  <p:embed/>
                </p:oleObj>
              </mc:Choice>
              <mc:Fallback>
                <p:oleObj name="Equation" r:id="rId52" imgW="2486025" imgH="392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6351588" y="5676900"/>
                        <a:ext cx="24860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Table 2" title=""/>
          <p:cNvGraphicFramePr>
            <a:graphicFrameLocks noGrp="1"/>
          </p:cNvGraphicFramePr>
          <p:nvPr/>
        </p:nvGraphicFramePr>
        <p:xfrm>
          <a:off x="304800" y="1027112"/>
          <a:ext cx="8610600" cy="3041650"/>
        </p:xfrm>
        <a:graphic>
          <a:graphicData uri="http://schemas.openxmlformats.org/drawingml/2006/table">
            <a:tbl>
              <a:tblPr/>
              <a:tblGrid>
                <a:gridCol w="381000"/>
                <a:gridCol w="1371600"/>
                <a:gridCol w="2057400"/>
                <a:gridCol w="1981200"/>
                <a:gridCol w="2819400"/>
              </a:tblGrid>
              <a:tr h="649288">
                <a:tc gridSpan="2"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 font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原假设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>
                    <a:lnR w="28575"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检验统计量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备择假设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lvl="0" indent="0" algn="ctr" fontAlgn="ctr">
                        <a:buNone/>
                      </a:pPr>
                      <a:r>
                        <a:rPr sz="1800" b="1">
                          <a:latin typeface="黑体" pitchFamily="2" charset="-122"/>
                          <a:ea typeface="黑体" pitchFamily="2" charset="-122"/>
                        </a:rPr>
                        <a:t>拒绝域</a:t>
                      </a:r>
                      <a:endParaRPr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5715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392362"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 cap="sq">
                      <a:noFill/>
                      <a:miter lim="800000"/>
                    </a:lnL>
                    <a:lnR>
                      <a:noFill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defPPr>
                        <a:defRPr lang="zh-CN" altLang="en-US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sz="1200" b="1"/>
                    </a:p>
                  </a:txBody>
                  <a:tcPr anchor="ctr">
                    <a:lnL w="28575">
                      <a:solidFill>
                        <a:schemeClr val="tx1"/>
                      </a:solidFill>
                      <a:miter lim="800000"/>
                    </a:lnL>
                    <a:lnR w="28575" cap="sq">
                      <a:noFill/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5715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621" name="Object 15" title=""/>
          <p:cNvGraphicFramePr>
            <a:graphicFrameLocks noChangeAspect="1"/>
          </p:cNvGraphicFramePr>
          <p:nvPr/>
        </p:nvGraphicFramePr>
        <p:xfrm>
          <a:off x="665163" y="3581400"/>
          <a:ext cx="1087437" cy="282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6" name="Equation" r:id="rId2" imgW="1087437" imgH="282575" progId="Equation.3">
                  <p:embed/>
                </p:oleObj>
              </mc:Choice>
              <mc:Fallback>
                <p:oleObj name="Equation" r:id="rId2" imgW="1087437" imgH="282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163" y="3581400"/>
                        <a:ext cx="10874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Rectangle 16" title=""/>
          <p:cNvSpPr/>
          <p:nvPr/>
        </p:nvSpPr>
        <p:spPr>
          <a:xfrm>
            <a:off x="2590800" y="381000"/>
            <a:ext cx="3810000" cy="60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/>
            <a:r>
              <a:rPr kumimoji="1" sz="2800" b="1">
                <a:solidFill>
                  <a:srgbClr val="FF0000"/>
                </a:solidFill>
                <a:latin typeface="Tahoma" pitchFamily="34" charset="0"/>
              </a:rPr>
              <a:t>正态总体方差的检验</a:t>
            </a:r>
            <a:endParaRPr kumimoji="1" sz="2800" b="1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25623" name="Object 17" title=""/>
          <p:cNvGraphicFramePr>
            <a:graphicFrameLocks noChangeAspect="1"/>
          </p:cNvGraphicFramePr>
          <p:nvPr/>
        </p:nvGraphicFramePr>
        <p:xfrm>
          <a:off x="1447800" y="1371600"/>
          <a:ext cx="38100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7" name="Equation" r:id="rId4" imgW="381000" imgH="381000" progId="Equation.3">
                  <p:embed/>
                </p:oleObj>
              </mc:Choice>
              <mc:Fallback>
                <p:oleObj name="Equation" r:id="rId4" imgW="381000" imgH="381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18" title=""/>
          <p:cNvGraphicFramePr>
            <a:graphicFrameLocks noChangeAspect="1"/>
          </p:cNvGraphicFramePr>
          <p:nvPr/>
        </p:nvGraphicFramePr>
        <p:xfrm>
          <a:off x="5562600" y="1371600"/>
          <a:ext cx="381000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8" name="Equation" r:id="rId6" imgW="381000" imgH="358775" progId="Equation.3">
                  <p:embed/>
                </p:oleObj>
              </mc:Choice>
              <mc:Fallback>
                <p:oleObj name="Equation" r:id="rId6" imgW="381000" imgH="358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2600" y="1371600"/>
                        <a:ext cx="381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19" title=""/>
          <p:cNvGraphicFramePr>
            <a:graphicFrameLocks noChangeAspect="1"/>
          </p:cNvGraphicFramePr>
          <p:nvPr/>
        </p:nvGraphicFramePr>
        <p:xfrm>
          <a:off x="838200" y="2228850"/>
          <a:ext cx="865188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9" name="Equation" r:id="rId8" imgW="865188" imgH="458788" progId="Equation.3">
                  <p:embed/>
                </p:oleObj>
              </mc:Choice>
              <mc:Fallback>
                <p:oleObj name="Equation" r:id="rId8" imgW="865188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2228850"/>
                        <a:ext cx="8651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" title=""/>
          <p:cNvGraphicFramePr>
            <a:graphicFrameLocks noChangeAspect="1"/>
          </p:cNvGraphicFramePr>
          <p:nvPr/>
        </p:nvGraphicFramePr>
        <p:xfrm>
          <a:off x="2328863" y="2552700"/>
          <a:ext cx="1422400" cy="822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0" name="Equation" r:id="rId10" imgW="1422400" imgH="822325" progId="Equation.3">
                  <p:embed/>
                </p:oleObj>
              </mc:Choice>
              <mc:Fallback>
                <p:oleObj name="Equation" r:id="rId10" imgW="1422400" imgH="822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28863" y="2552700"/>
                        <a:ext cx="1422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" title=""/>
          <p:cNvGraphicFramePr>
            <a:graphicFrameLocks noChangeAspect="1"/>
          </p:cNvGraphicFramePr>
          <p:nvPr/>
        </p:nvGraphicFramePr>
        <p:xfrm>
          <a:off x="6848475" y="2209800"/>
          <a:ext cx="1493838" cy="438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1" name="Equation" r:id="rId12" imgW="1493838" imgH="438150" progId="Equation.3">
                  <p:embed/>
                </p:oleObj>
              </mc:Choice>
              <mc:Fallback>
                <p:oleObj name="Equation" r:id="rId12" imgW="1493838" imgH="438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48475" y="2209800"/>
                        <a:ext cx="14938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" title=""/>
          <p:cNvGraphicFramePr>
            <a:graphicFrameLocks noChangeAspect="1"/>
          </p:cNvGraphicFramePr>
          <p:nvPr/>
        </p:nvGraphicFramePr>
        <p:xfrm>
          <a:off x="6797675" y="2716213"/>
          <a:ext cx="1563688" cy="407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2" name="Equation" r:id="rId14" imgW="1563688" imgH="407987" progId="Equation.3">
                  <p:embed/>
                </p:oleObj>
              </mc:Choice>
              <mc:Fallback>
                <p:oleObj name="Equation" r:id="rId14" imgW="1563688" imgH="407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97675" y="2716213"/>
                        <a:ext cx="15636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" title=""/>
          <p:cNvGraphicFramePr>
            <a:graphicFrameLocks noChangeAspect="1"/>
          </p:cNvGraphicFramePr>
          <p:nvPr/>
        </p:nvGraphicFramePr>
        <p:xfrm>
          <a:off x="6705600" y="3108325"/>
          <a:ext cx="1816100" cy="442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3" name="Equation" r:id="rId16" imgW="1816100" imgH="442913" progId="Equation.3">
                  <p:embed/>
                </p:oleObj>
              </mc:Choice>
              <mc:Fallback>
                <p:oleObj name="Equation" r:id="rId16" imgW="1816100" imgH="4429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05600" y="3108325"/>
                        <a:ext cx="1816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" title=""/>
          <p:cNvGraphicFramePr>
            <a:graphicFrameLocks noChangeAspect="1"/>
          </p:cNvGraphicFramePr>
          <p:nvPr/>
        </p:nvGraphicFramePr>
        <p:xfrm>
          <a:off x="838200" y="2665413"/>
          <a:ext cx="8651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4" name="Equation" r:id="rId18" imgW="865188" imgH="458787" progId="Equation.3">
                  <p:embed/>
                </p:oleObj>
              </mc:Choice>
              <mc:Fallback>
                <p:oleObj name="Equation" r:id="rId18" imgW="8651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8200" y="2665413"/>
                        <a:ext cx="8651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" title=""/>
          <p:cNvGraphicFramePr>
            <a:graphicFrameLocks noChangeAspect="1"/>
          </p:cNvGraphicFramePr>
          <p:nvPr/>
        </p:nvGraphicFramePr>
        <p:xfrm>
          <a:off x="863600" y="3059113"/>
          <a:ext cx="8651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5" name="Equation" r:id="rId20" imgW="865188" imgH="458787" progId="Equation.3">
                  <p:embed/>
                </p:oleObj>
              </mc:Choice>
              <mc:Fallback>
                <p:oleObj name="Equation" r:id="rId20" imgW="8651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63600" y="3059113"/>
                        <a:ext cx="8651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20" title=""/>
          <p:cNvGraphicFramePr>
            <a:graphicFrameLocks noChangeAspect="1"/>
          </p:cNvGraphicFramePr>
          <p:nvPr/>
        </p:nvGraphicFramePr>
        <p:xfrm>
          <a:off x="4545013" y="2209800"/>
          <a:ext cx="865187" cy="458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6" name="Equation" r:id="rId22" imgW="865187" imgH="458788" progId="Equation.3">
                  <p:embed/>
                </p:oleObj>
              </mc:Choice>
              <mc:Fallback>
                <p:oleObj name="Equation" r:id="rId22" imgW="865187" imgH="4587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45013" y="2209800"/>
                        <a:ext cx="8651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21" title=""/>
          <p:cNvGraphicFramePr>
            <a:graphicFrameLocks noChangeAspect="1"/>
          </p:cNvGraphicFramePr>
          <p:nvPr/>
        </p:nvGraphicFramePr>
        <p:xfrm>
          <a:off x="4559300" y="2665413"/>
          <a:ext cx="8651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7" name="Equation" r:id="rId24" imgW="865188" imgH="458787" progId="Equation.3">
                  <p:embed/>
                </p:oleObj>
              </mc:Choice>
              <mc:Fallback>
                <p:oleObj name="Equation" r:id="rId24" imgW="8651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59300" y="2665413"/>
                        <a:ext cx="8651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22" title=""/>
          <p:cNvGraphicFramePr>
            <a:graphicFrameLocks noChangeAspect="1"/>
          </p:cNvGraphicFramePr>
          <p:nvPr/>
        </p:nvGraphicFramePr>
        <p:xfrm>
          <a:off x="4572000" y="3059113"/>
          <a:ext cx="865188" cy="458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8" name="Equation" r:id="rId26" imgW="865188" imgH="458787" progId="Equation.3">
                  <p:embed/>
                </p:oleObj>
              </mc:Choice>
              <mc:Fallback>
                <p:oleObj name="Equation" r:id="rId26" imgW="865188" imgH="458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72000" y="3059113"/>
                        <a:ext cx="8651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0" name="Rectangle 2" title="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 wrap="square" lIns="91440" tIns="45720" rIns="91440" bIns="4572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latin typeface="Garamond" pitchFamily="18" charset="0"/>
                <a:ea typeface="宋体"/>
                <a:cs typeface="+mj-cs"/>
              </a:defRPr>
            </a:lvl1pPr>
          </a:lstStyle>
          <a:p>
            <a:pPr lvl="0" eaLnBrk="1" hangingPunct="1"/>
            <a:r>
              <a:rPr lang="en-US" altLang="zh-CN" sz="3400" b="1">
                <a:solidFill>
                  <a:srgbClr val="FF0000"/>
                </a:solidFill>
              </a:rPr>
              <a:t>§7.4  </a:t>
            </a:r>
            <a:r>
              <a:rPr lang="zh-CN" altLang="en-US" sz="3400" b="1">
                <a:solidFill>
                  <a:srgbClr val="FF0000"/>
                </a:solidFill>
              </a:rPr>
              <a:t>置信区间与假设检验之间的关系</a:t>
            </a:r>
            <a:endParaRPr lang="zh-CN" altLang="en-US" sz="3400" b="1">
              <a:solidFill>
                <a:srgbClr val="FF0000"/>
              </a:solidFill>
            </a:endParaRPr>
          </a:p>
        </p:txBody>
      </p:sp>
      <p:graphicFrame>
        <p:nvGraphicFramePr>
          <p:cNvPr id="1026" name="Object 3" title=""/>
          <p:cNvGraphicFramePr>
            <a:graphicFrameLocks noChangeAspect="1"/>
          </p:cNvGraphicFramePr>
          <p:nvPr>
            <p:ph sz="quarter" idx="1"/>
          </p:nvPr>
        </p:nvGraphicFramePr>
        <p:xfrm>
          <a:off x="827088" y="2708275"/>
          <a:ext cx="7993062" cy="1092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9" name="公式" r:id="rId2" imgW="7993062" imgH="1092200" progId="Equation.3">
                  <p:embed/>
                </p:oleObj>
              </mc:Choice>
              <mc:Fallback>
                <p:oleObj name="公式" r:id="rId2" imgW="7993062" imgH="1092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2708275"/>
                        <a:ext cx="79930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 title=""/>
          <p:cNvGraphicFramePr>
            <a:graphicFrameLocks noChangeAspect="1"/>
          </p:cNvGraphicFramePr>
          <p:nvPr>
            <p:ph sz="quarter" idx="2"/>
          </p:nvPr>
        </p:nvGraphicFramePr>
        <p:xfrm>
          <a:off x="6610350" y="2563813"/>
          <a:ext cx="114300" cy="250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0" name="公式" r:id="rId4" imgW="114300" imgH="250825" progId="Equation.3">
                  <p:embed/>
                </p:oleObj>
              </mc:Choice>
              <mc:Fallback>
                <p:oleObj name="公式" r:id="rId4" imgW="114300" imgH="2508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0350" y="2563813"/>
                        <a:ext cx="1143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 title=""/>
          <p:cNvGraphicFramePr>
            <a:graphicFrameLocks noChangeAspect="1"/>
          </p:cNvGraphicFramePr>
          <p:nvPr>
            <p:ph sz="quarter" idx="3"/>
          </p:nvPr>
        </p:nvGraphicFramePr>
        <p:xfrm>
          <a:off x="684213" y="4221163"/>
          <a:ext cx="8208962" cy="1030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1" name="公式" r:id="rId6" imgW="8208962" imgH="1030287" progId="Equation.3">
                  <p:embed/>
                </p:oleObj>
              </mc:Choice>
              <mc:Fallback>
                <p:oleObj name="公式" r:id="rId6" imgW="8208962" imgH="10302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4221163"/>
                        <a:ext cx="8208962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 title=""/>
          <p:cNvSpPr txBox="1"/>
          <p:nvPr/>
        </p:nvSpPr>
        <p:spPr>
          <a:xfrm>
            <a:off x="376238" y="1576388"/>
            <a:ext cx="871855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zh-CN" altLang="en-US" sz="2800" b="1"/>
              <a:t>置信区间与假设检验之间存在着密切的关系，我们仅考</a:t>
            </a:r>
            <a:endParaRPr lang="zh-CN" altLang="en-US" sz="2800" b="1"/>
          </a:p>
          <a:p>
            <a:pPr marL="0" lvl="0" indent="0" eaLnBrk="1" hangingPunct="1"/>
            <a:r>
              <a:rPr lang="zh-CN" altLang="en-US" sz="2800" b="1"/>
              <a:t>察置信区间与双边检验之间的对应关系。</a:t>
            </a:r>
            <a:endParaRPr lang="zh-CN" altLang="en-US" sz="2800" b="1"/>
          </a:p>
        </p:txBody>
      </p:sp>
      <p:graphicFrame>
        <p:nvGraphicFramePr>
          <p:cNvPr id="1029" name="Object 7" title=""/>
          <p:cNvGraphicFramePr>
            <a:graphicFrameLocks noChangeAspect="1"/>
          </p:cNvGraphicFramePr>
          <p:nvPr>
            <p:ph sz="quarter" idx="4"/>
          </p:nvPr>
        </p:nvGraphicFramePr>
        <p:xfrm>
          <a:off x="1258888" y="5521325"/>
          <a:ext cx="7056437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2" name="公式" r:id="rId8" imgW="7056437" imgH="542925" progId="Equation.3">
                  <p:embed/>
                </p:oleObj>
              </mc:Choice>
              <mc:Fallback>
                <p:oleObj name="公式" r:id="rId8" imgW="7056437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5521325"/>
                        <a:ext cx="70564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103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50" name="Object 2" title=""/>
          <p:cNvGraphicFramePr>
            <a:graphicFrameLocks noChangeAspect="1"/>
          </p:cNvGraphicFramePr>
          <p:nvPr/>
        </p:nvGraphicFramePr>
        <p:xfrm>
          <a:off x="900113" y="549275"/>
          <a:ext cx="5616575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3" name="公式" r:id="rId2" imgW="5616575" imgH="571500" progId="Equation.3">
                  <p:embed/>
                </p:oleObj>
              </mc:Choice>
              <mc:Fallback>
                <p:oleObj name="公式" r:id="rId2" imgW="5616575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549275"/>
                        <a:ext cx="56165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 title=""/>
          <p:cNvGraphicFramePr>
            <a:graphicFrameLocks noChangeAspect="1"/>
          </p:cNvGraphicFramePr>
          <p:nvPr/>
        </p:nvGraphicFramePr>
        <p:xfrm>
          <a:off x="1331913" y="1268413"/>
          <a:ext cx="5400675" cy="558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4" name="公式" r:id="rId4" imgW="5400675" imgH="558800" progId="Equation.3">
                  <p:embed/>
                </p:oleObj>
              </mc:Choice>
              <mc:Fallback>
                <p:oleObj name="公式" r:id="rId4" imgW="5400675" imgH="558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1268413"/>
                        <a:ext cx="54006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4" title=""/>
          <p:cNvSpPr txBox="1"/>
          <p:nvPr/>
        </p:nvSpPr>
        <p:spPr>
          <a:xfrm>
            <a:off x="519113" y="1908175"/>
            <a:ext cx="16287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zh-CN" altLang="en-US" sz="3200" b="1"/>
              <a:t>由（</a:t>
            </a:r>
            <a:r>
              <a:rPr lang="en-US" altLang="zh-CN" sz="3200" b="1"/>
              <a:t>1</a:t>
            </a:r>
            <a:r>
              <a:rPr lang="zh-CN" altLang="en-US" sz="3200" b="1"/>
              <a:t>）</a:t>
            </a:r>
            <a:endParaRPr lang="zh-CN" altLang="en-US" sz="3200" b="1"/>
          </a:p>
        </p:txBody>
      </p:sp>
      <p:graphicFrame>
        <p:nvGraphicFramePr>
          <p:cNvPr id="2052" name="Object 5" title=""/>
          <p:cNvGraphicFramePr>
            <a:graphicFrameLocks noChangeAspect="1"/>
          </p:cNvGraphicFramePr>
          <p:nvPr/>
        </p:nvGraphicFramePr>
        <p:xfrm>
          <a:off x="1187450" y="2276475"/>
          <a:ext cx="6913563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5" name="公式" r:id="rId6" imgW="6913563" imgH="571500" progId="Equation.3">
                  <p:embed/>
                </p:oleObj>
              </mc:Choice>
              <mc:Fallback>
                <p:oleObj name="公式" r:id="rId6" imgW="6913563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50" y="2276475"/>
                        <a:ext cx="69135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6" title=""/>
          <p:cNvSpPr txBox="1"/>
          <p:nvPr/>
        </p:nvSpPr>
        <p:spPr>
          <a:xfrm>
            <a:off x="611188" y="2997200"/>
            <a:ext cx="12430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zh-CN" altLang="en-US" sz="3200" b="1">
                <a:ea typeface="华文宋体" pitchFamily="2" charset="-122"/>
              </a:rPr>
              <a:t>即有</a:t>
            </a:r>
            <a:endParaRPr lang="zh-CN" altLang="en-US" sz="3200" b="1">
              <a:ea typeface="华文宋体" pitchFamily="2" charset="-122"/>
            </a:endParaRPr>
          </a:p>
        </p:txBody>
      </p:sp>
      <p:graphicFrame>
        <p:nvGraphicFramePr>
          <p:cNvPr id="2053" name="Object 7" title=""/>
          <p:cNvGraphicFramePr>
            <a:graphicFrameLocks noChangeAspect="1"/>
          </p:cNvGraphicFramePr>
          <p:nvPr/>
        </p:nvGraphicFramePr>
        <p:xfrm>
          <a:off x="1184275" y="3573463"/>
          <a:ext cx="7227888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6" name="公式" r:id="rId8" imgW="7227888" imgH="571500" progId="Equation.3">
                  <p:embed/>
                </p:oleObj>
              </mc:Choice>
              <mc:Fallback>
                <p:oleObj name="公式" r:id="rId8" imgW="7227888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4275" y="3573463"/>
                        <a:ext cx="72278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8" title=""/>
          <p:cNvGraphicFramePr>
            <a:graphicFrameLocks noChangeAspect="1"/>
          </p:cNvGraphicFramePr>
          <p:nvPr/>
        </p:nvGraphicFramePr>
        <p:xfrm>
          <a:off x="539750" y="4221163"/>
          <a:ext cx="8137525" cy="1177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7" name="公式" r:id="rId10" imgW="8137525" imgH="1177925" progId="Equation.3">
                  <p:embed/>
                </p:oleObj>
              </mc:Choice>
              <mc:Fallback>
                <p:oleObj name="公式" r:id="rId10" imgW="8137525" imgH="1177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21163"/>
                        <a:ext cx="81375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9" title=""/>
          <p:cNvGraphicFramePr>
            <a:graphicFrameLocks noChangeAspect="1"/>
          </p:cNvGraphicFramePr>
          <p:nvPr/>
        </p:nvGraphicFramePr>
        <p:xfrm>
          <a:off x="1258888" y="5589588"/>
          <a:ext cx="6696075" cy="585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8" name="公式" r:id="rId12" imgW="6696075" imgH="585787" progId="Equation.3">
                  <p:embed/>
                </p:oleObj>
              </mc:Choice>
              <mc:Fallback>
                <p:oleObj name="公式" r:id="rId12" imgW="6696075" imgH="5857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8888" y="5589588"/>
                        <a:ext cx="66960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  <p:bldP spid="20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00" name="Text Box 2" title=""/>
          <p:cNvSpPr txBox="1"/>
          <p:nvPr/>
        </p:nvSpPr>
        <p:spPr>
          <a:xfrm>
            <a:off x="811213" y="1019175"/>
            <a:ext cx="7315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由长期实践可知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标准差较稳定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194" name="Object 3" title=""/>
          <p:cNvGraphicFramePr>
            <a:graphicFrameLocks noChangeAspect="1"/>
          </p:cNvGraphicFramePr>
          <p:nvPr/>
        </p:nvGraphicFramePr>
        <p:xfrm>
          <a:off x="5905500" y="1076325"/>
          <a:ext cx="1943100" cy="406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Equation" r:id="rId2" imgW="1943100" imgH="406400" progId="Equation.3">
                  <p:embed/>
                </p:oleObj>
              </mc:Choice>
              <mc:Fallback>
                <p:oleObj name="Equation" r:id="rId2" imgW="1943100" imgH="406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05500" y="1076325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 title=""/>
          <p:cNvGraphicFramePr>
            <a:graphicFrameLocks noChangeAspect="1"/>
          </p:cNvGraphicFramePr>
          <p:nvPr/>
        </p:nvGraphicFramePr>
        <p:xfrm>
          <a:off x="904875" y="1704975"/>
          <a:ext cx="3251200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4" imgW="3251200" imgH="469900" progId="Equation.3">
                  <p:embed/>
                </p:oleObj>
              </mc:Choice>
              <mc:Fallback>
                <p:oleObj name="Equation" r:id="rId4" imgW="3251200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4875" y="1704975"/>
                        <a:ext cx="325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 title=""/>
          <p:cNvGraphicFramePr>
            <a:graphicFrameLocks noChangeAspect="1"/>
          </p:cNvGraphicFramePr>
          <p:nvPr/>
        </p:nvGraphicFramePr>
        <p:xfrm>
          <a:off x="4341813" y="1754188"/>
          <a:ext cx="21082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Equation" r:id="rId6" imgW="2108200" imgH="431800" progId="Equation.3">
                  <p:embed/>
                </p:oleObj>
              </mc:Choice>
              <mc:Fallback>
                <p:oleObj name="Equation" r:id="rId6" imgW="21082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1813" y="1754188"/>
                        <a:ext cx="210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6" title=""/>
          <p:cNvSpPr txBox="1"/>
          <p:nvPr/>
        </p:nvSpPr>
        <p:spPr>
          <a:xfrm>
            <a:off x="811213" y="2327275"/>
            <a:ext cx="4038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</a:rPr>
              <a:t>问题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根据样本值判断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197" name="Object 7" title=""/>
          <p:cNvGraphicFramePr>
            <a:graphicFrameLocks noChangeAspect="1"/>
          </p:cNvGraphicFramePr>
          <p:nvPr/>
        </p:nvGraphicFramePr>
        <p:xfrm>
          <a:off x="4418013" y="2397125"/>
          <a:ext cx="33909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Equation" r:id="rId8" imgW="3390900" imgH="431800" progId="Equation.3">
                  <p:embed/>
                </p:oleObj>
              </mc:Choice>
              <mc:Fallback>
                <p:oleObj name="Equation" r:id="rId8" imgW="33909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8013" y="2397125"/>
                        <a:ext cx="339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8" title=""/>
          <p:cNvSpPr txBox="1"/>
          <p:nvPr/>
        </p:nvSpPr>
        <p:spPr>
          <a:xfrm>
            <a:off x="811213" y="2936875"/>
            <a:ext cx="3276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提出两个对立假设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198" name="Object 9" title=""/>
          <p:cNvGraphicFramePr>
            <a:graphicFrameLocks noChangeAspect="1"/>
          </p:cNvGraphicFramePr>
          <p:nvPr/>
        </p:nvGraphicFramePr>
        <p:xfrm>
          <a:off x="3714750" y="3027363"/>
          <a:ext cx="4876800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Equation" r:id="rId10" imgW="4876800" imgH="444500" progId="Equation.3">
                  <p:embed/>
                </p:oleObj>
              </mc:Choice>
              <mc:Fallback>
                <p:oleObj name="Equation" r:id="rId10" imgW="4876800" imgH="444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14750" y="3027363"/>
                        <a:ext cx="487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0" title=""/>
          <p:cNvSpPr txBox="1"/>
          <p:nvPr/>
        </p:nvSpPr>
        <p:spPr>
          <a:xfrm>
            <a:off x="811213" y="3544888"/>
            <a:ext cx="7543800" cy="1117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再利用已知样本作出判断是接受假设</a:t>
            </a:r>
            <a:r>
              <a:rPr kumimoji="1" lang="en-US" altLang="zh-CN" sz="2800" b="1" i="1">
                <a:latin typeface="Times New Roman" panose="02020603050405020304" pitchFamily="18" charset="0"/>
                <a:ea typeface="Times New Roman" pitchFamily="18" charset="0"/>
              </a:rPr>
              <a:t>H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拒绝假设</a:t>
            </a:r>
            <a:r>
              <a:rPr kumimoji="1" lang="en-US" altLang="zh-CN" sz="2800" b="1" i="1">
                <a:latin typeface="Times New Roman" panose="02020603050405020304" pitchFamily="18" charset="0"/>
                <a:ea typeface="Times New Roman" pitchFamily="18" charset="0"/>
              </a:rPr>
              <a:t>H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还是拒绝假设</a:t>
            </a:r>
            <a:r>
              <a:rPr kumimoji="1" lang="en-US" altLang="zh-CN" sz="2800" b="1" i="1">
                <a:latin typeface="Times New Roman" panose="02020603050405020304" pitchFamily="18" charset="0"/>
                <a:ea typeface="Times New Roman" pitchFamily="18" charset="0"/>
              </a:rPr>
              <a:t>H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接受假设</a:t>
            </a:r>
            <a:r>
              <a:rPr kumimoji="1" lang="en-US" altLang="zh-CN" sz="2800" b="1" i="1">
                <a:latin typeface="Times New Roman" panose="02020603050405020304" pitchFamily="18" charset="0"/>
                <a:ea typeface="Times New Roman" pitchFamily="18" charset="0"/>
              </a:rPr>
              <a:t>H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). </a:t>
            </a:r>
            <a:endParaRPr kumimoji="1" lang="en-US" altLang="zh-CN" sz="2800" b="1" baseline="-25000">
              <a:latin typeface="Times New Roman" panose="02020603050405020304" pitchFamily="18" charset="0"/>
            </a:endParaRPr>
          </a:p>
        </p:txBody>
      </p:sp>
      <p:sp>
        <p:nvSpPr>
          <p:cNvPr id="8204" name="Rectangle 11" title=""/>
          <p:cNvSpPr/>
          <p:nvPr/>
        </p:nvSpPr>
        <p:spPr>
          <a:xfrm>
            <a:off x="850900" y="4635500"/>
            <a:ext cx="4572000" cy="604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如果作出的判断是接受</a:t>
            </a:r>
            <a:r>
              <a:rPr kumimoji="1" lang="en-US" altLang="zh-CN" sz="2800" b="1" i="1">
                <a:latin typeface="Times New Roman" panose="02020603050405020304" pitchFamily="18" charset="0"/>
                <a:ea typeface="Times New Roman" pitchFamily="18" charset="0"/>
              </a:rPr>
              <a:t>H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endParaRPr kumimoji="1" lang="en-US" altLang="zh-CN" sz="2800" b="1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8205" name="Rectangle 12" title=""/>
          <p:cNvSpPr/>
          <p:nvPr/>
        </p:nvSpPr>
        <p:spPr>
          <a:xfrm>
            <a:off x="811213" y="5257800"/>
            <a:ext cx="7772400" cy="604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sym typeface="Math1" pitchFamily="2" charset="2"/>
              </a:rPr>
              <a:t>即认为机器工作是正常的</a:t>
            </a:r>
            <a:r>
              <a:rPr kumimoji="1" lang="en-US" altLang="zh-CN" sz="2800" b="1">
                <a:latin typeface="Times New Roman" panose="02020603050405020304" pitchFamily="18" charset="0"/>
                <a:sym typeface="Math1" pitchFamily="2" charset="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sym typeface="Math1" pitchFamily="2" charset="2"/>
              </a:rPr>
              <a:t>否则</a:t>
            </a:r>
            <a:r>
              <a:rPr kumimoji="1" lang="en-US" altLang="zh-CN" sz="2800" b="1">
                <a:latin typeface="Times New Roman" panose="02020603050405020304" pitchFamily="18" charset="0"/>
                <a:sym typeface="Math1" pitchFamily="2" charset="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sym typeface="Math1" pitchFamily="2" charset="2"/>
              </a:rPr>
              <a:t>认为是不正常的</a:t>
            </a:r>
            <a:r>
              <a:rPr kumimoji="1" lang="en-US" altLang="zh-CN" sz="2800" b="1">
                <a:latin typeface="Times New Roman" panose="02020603050405020304" pitchFamily="18" charset="0"/>
                <a:sym typeface="Math1" pitchFamily="2" charset="2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sym typeface="Math1" pitchFamily="2" charset="2"/>
            </a:endParaRPr>
          </a:p>
        </p:txBody>
      </p:sp>
      <p:graphicFrame>
        <p:nvGraphicFramePr>
          <p:cNvPr id="8199" name="Object 13" title=""/>
          <p:cNvGraphicFramePr>
            <a:graphicFrameLocks noChangeAspect="1"/>
          </p:cNvGraphicFramePr>
          <p:nvPr/>
        </p:nvGraphicFramePr>
        <p:xfrm>
          <a:off x="5173663" y="4779963"/>
          <a:ext cx="1866900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Equation" r:id="rId12" imgW="1866900" imgH="444500" progId="Equation.3">
                  <p:embed/>
                </p:oleObj>
              </mc:Choice>
              <mc:Fallback>
                <p:oleObj name="Equation" r:id="rId12" imgW="1866900" imgH="444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73663" y="4779963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8202" grpId="0"/>
      <p:bldP spid="8203" grpId="0"/>
      <p:bldP spid="8204" grpId="0"/>
      <p:bldP spid="820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4" name="Object 2" title=""/>
          <p:cNvGraphicFramePr>
            <a:graphicFrameLocks noChangeAspect="1"/>
          </p:cNvGraphicFramePr>
          <p:nvPr/>
        </p:nvGraphicFramePr>
        <p:xfrm>
          <a:off x="395288" y="692150"/>
          <a:ext cx="8351837" cy="175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9" name="公式" r:id="rId2" imgW="8351837" imgH="1757363" progId="Equation.3">
                  <p:embed/>
                </p:oleObj>
              </mc:Choice>
              <mc:Fallback>
                <p:oleObj name="公式" r:id="rId2" imgW="8351837" imgH="1757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692150"/>
                        <a:ext cx="8351837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 title=""/>
          <p:cNvGraphicFramePr>
            <a:graphicFrameLocks noChangeAspect="1"/>
          </p:cNvGraphicFramePr>
          <p:nvPr/>
        </p:nvGraphicFramePr>
        <p:xfrm>
          <a:off x="468313" y="2565400"/>
          <a:ext cx="8280400" cy="1108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0" name="公式" r:id="rId4" imgW="8280400" imgH="1108075" progId="Equation.3">
                  <p:embed/>
                </p:oleObj>
              </mc:Choice>
              <mc:Fallback>
                <p:oleObj name="公式" r:id="rId4" imgW="8280400" imgH="1108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2565400"/>
                        <a:ext cx="82804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 title=""/>
          <p:cNvGraphicFramePr>
            <a:graphicFrameLocks noChangeAspect="1"/>
          </p:cNvGraphicFramePr>
          <p:nvPr/>
        </p:nvGraphicFramePr>
        <p:xfrm>
          <a:off x="1692275" y="3789363"/>
          <a:ext cx="4751388" cy="534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1" name="公式" r:id="rId6" imgW="4751388" imgH="534987" progId="Equation.3">
                  <p:embed/>
                </p:oleObj>
              </mc:Choice>
              <mc:Fallback>
                <p:oleObj name="公式" r:id="rId6" imgW="4751388" imgH="534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75" y="3789363"/>
                        <a:ext cx="47513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 title=""/>
          <p:cNvSpPr txBox="1"/>
          <p:nvPr/>
        </p:nvSpPr>
        <p:spPr>
          <a:xfrm>
            <a:off x="468313" y="4508500"/>
            <a:ext cx="34353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zh-CN" altLang="en-US" sz="3200" b="1">
                <a:ea typeface="华文宋体" pitchFamily="2" charset="-122"/>
              </a:rPr>
              <a:t>假设它的接受域为</a:t>
            </a:r>
            <a:endParaRPr lang="zh-CN" altLang="en-US" sz="3200" b="1">
              <a:ea typeface="华文宋体" pitchFamily="2" charset="-122"/>
            </a:endParaRPr>
          </a:p>
        </p:txBody>
      </p:sp>
      <p:graphicFrame>
        <p:nvGraphicFramePr>
          <p:cNvPr id="3077" name="Object 6" title=""/>
          <p:cNvGraphicFramePr>
            <a:graphicFrameLocks noChangeAspect="1"/>
          </p:cNvGraphicFramePr>
          <p:nvPr/>
        </p:nvGraphicFramePr>
        <p:xfrm>
          <a:off x="1993900" y="5516563"/>
          <a:ext cx="4913313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2" name="公式" r:id="rId8" imgW="4913313" imgH="542925" progId="Equation.3">
                  <p:embed/>
                </p:oleObj>
              </mc:Choice>
              <mc:Fallback>
                <p:oleObj name="公式" r:id="rId8" imgW="4913313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3900" y="5516563"/>
                        <a:ext cx="49133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02" name="Text Box 2" title=""/>
          <p:cNvSpPr txBox="1"/>
          <p:nvPr/>
        </p:nvSpPr>
        <p:spPr>
          <a:xfrm>
            <a:off x="755650" y="765175"/>
            <a:ext cx="996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zh-CN" altLang="en-US" sz="3200" b="1">
                <a:ea typeface="华文宋体" pitchFamily="2" charset="-122"/>
              </a:rPr>
              <a:t>即有</a:t>
            </a:r>
            <a:endParaRPr lang="zh-CN" altLang="en-US" sz="3200" b="1">
              <a:ea typeface="华文宋体" pitchFamily="2" charset="-122"/>
            </a:endParaRPr>
          </a:p>
        </p:txBody>
      </p:sp>
      <p:graphicFrame>
        <p:nvGraphicFramePr>
          <p:cNvPr id="4098" name="Object 3" title=""/>
          <p:cNvGraphicFramePr>
            <a:graphicFrameLocks noChangeAspect="1"/>
          </p:cNvGraphicFramePr>
          <p:nvPr/>
        </p:nvGraphicFramePr>
        <p:xfrm>
          <a:off x="971550" y="1773238"/>
          <a:ext cx="6913563" cy="57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3" name="公式" r:id="rId2" imgW="6913563" imgH="571500" progId="Equation.3">
                  <p:embed/>
                </p:oleObj>
              </mc:Choice>
              <mc:Fallback>
                <p:oleObj name="公式" r:id="rId2" imgW="6913563" imgH="571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1773238"/>
                        <a:ext cx="69135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 title=""/>
          <p:cNvGraphicFramePr>
            <a:graphicFrameLocks noChangeAspect="1"/>
          </p:cNvGraphicFramePr>
          <p:nvPr/>
        </p:nvGraphicFramePr>
        <p:xfrm>
          <a:off x="827088" y="2636838"/>
          <a:ext cx="7200900" cy="595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4" name="公式" r:id="rId4" imgW="7200900" imgH="595312" progId="Equation.3">
                  <p:embed/>
                </p:oleObj>
              </mc:Choice>
              <mc:Fallback>
                <p:oleObj name="公式" r:id="rId4" imgW="7200900" imgH="5953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2636838"/>
                        <a:ext cx="72009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 title=""/>
          <p:cNvGraphicFramePr>
            <a:graphicFrameLocks noChangeAspect="1"/>
          </p:cNvGraphicFramePr>
          <p:nvPr/>
        </p:nvGraphicFramePr>
        <p:xfrm>
          <a:off x="1187450" y="3644900"/>
          <a:ext cx="6713538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5" name="公式" r:id="rId6" imgW="6713538" imgH="542925" progId="Equation.3">
                  <p:embed/>
                </p:oleObj>
              </mc:Choice>
              <mc:Fallback>
                <p:oleObj name="公式" r:id="rId6" imgW="6713538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7135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 title=""/>
          <p:cNvGraphicFramePr>
            <a:graphicFrameLocks noChangeAspect="1"/>
          </p:cNvGraphicFramePr>
          <p:nvPr/>
        </p:nvGraphicFramePr>
        <p:xfrm>
          <a:off x="684213" y="4652963"/>
          <a:ext cx="7559675" cy="1030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6" name="公式" r:id="rId8" imgW="7559675" imgH="1030287" progId="Equation.3">
                  <p:embed/>
                </p:oleObj>
              </mc:Choice>
              <mc:Fallback>
                <p:oleObj name="公式" r:id="rId8" imgW="7559675" imgH="10302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213" y="4652963"/>
                        <a:ext cx="75596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Object 2" title=""/>
          <p:cNvGraphicFramePr>
            <a:graphicFrameLocks noChangeAspect="1"/>
          </p:cNvGraphicFramePr>
          <p:nvPr/>
        </p:nvGraphicFramePr>
        <p:xfrm>
          <a:off x="395288" y="1125538"/>
          <a:ext cx="8748712" cy="3522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7" name="公式" r:id="rId2" imgW="8748712" imgH="3522662" progId="Equation.3">
                  <p:embed/>
                </p:oleObj>
              </mc:Choice>
              <mc:Fallback>
                <p:oleObj name="公式" r:id="rId2" imgW="8748712" imgH="3522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1125538"/>
                        <a:ext cx="8748712" cy="35226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 title=""/>
          <p:cNvSpPr txBox="1"/>
          <p:nvPr/>
        </p:nvSpPr>
        <p:spPr>
          <a:xfrm>
            <a:off x="468313" y="4949825"/>
            <a:ext cx="8655050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en-US" altLang="zh-CN" sz="3200" b="1">
                <a:ea typeface="华文宋体" pitchFamily="2" charset="-122"/>
              </a:rPr>
              <a:t>       </a:t>
            </a:r>
            <a:r>
              <a:rPr lang="zh-CN" altLang="en-US" sz="3200" b="1">
                <a:ea typeface="华文宋体" pitchFamily="2" charset="-122"/>
              </a:rPr>
              <a:t>同样地，我们也可以推出单侧置信区间与单侧假设检验也有类似的关系。</a:t>
            </a:r>
            <a:endParaRPr lang="zh-CN" altLang="en-US" sz="3200" b="1">
              <a:ea typeface="华文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6" name="Object 2" title=""/>
          <p:cNvGraphicFramePr>
            <a:graphicFrameLocks noChangeAspect="1"/>
          </p:cNvGraphicFramePr>
          <p:nvPr/>
        </p:nvGraphicFramePr>
        <p:xfrm>
          <a:off x="323850" y="692150"/>
          <a:ext cx="8459788" cy="4910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8" name="公式" r:id="rId2" imgW="8459788" imgH="4910138" progId="Equation.3">
                  <p:embed/>
                </p:oleObj>
              </mc:Choice>
              <mc:Fallback>
                <p:oleObj name="公式" r:id="rId2" imgW="8459788" imgH="49101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692150"/>
                        <a:ext cx="8459788" cy="4910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0" name="Object 2" title=""/>
          <p:cNvGraphicFramePr>
            <a:graphicFrameLocks noChangeAspect="1"/>
          </p:cNvGraphicFramePr>
          <p:nvPr/>
        </p:nvGraphicFramePr>
        <p:xfrm>
          <a:off x="396875" y="749300"/>
          <a:ext cx="8312150" cy="479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9" name="公式" r:id="rId2" imgW="8312150" imgH="4794250" progId="Equation.3">
                  <p:embed/>
                </p:oleObj>
              </mc:Choice>
              <mc:Fallback>
                <p:oleObj name="公式" r:id="rId2" imgW="8312150" imgH="4794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875" y="749300"/>
                        <a:ext cx="8312150" cy="4794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7" name="Text Box 2" title=""/>
          <p:cNvSpPr txBox="1"/>
          <p:nvPr/>
        </p:nvSpPr>
        <p:spPr>
          <a:xfrm>
            <a:off x="376238" y="701675"/>
            <a:ext cx="12223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rgbClr val="FF0000"/>
                </a:solidFill>
                <a:ea typeface="华文宋体" pitchFamily="2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ea typeface="华文宋体" pitchFamily="2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ea typeface="华文宋体" pitchFamily="2" charset="-122"/>
              </a:rPr>
              <a:t>：</a:t>
            </a:r>
            <a:endParaRPr lang="zh-CN" altLang="en-US" sz="3200" b="1">
              <a:solidFill>
                <a:srgbClr val="FF0000"/>
              </a:solidFill>
              <a:ea typeface="华文宋体" pitchFamily="2" charset="-122"/>
            </a:endParaRPr>
          </a:p>
        </p:txBody>
      </p:sp>
      <p:graphicFrame>
        <p:nvGraphicFramePr>
          <p:cNvPr id="8194" name="Object 3" title=""/>
          <p:cNvGraphicFramePr>
            <a:graphicFrameLocks noChangeAspect="1"/>
          </p:cNvGraphicFramePr>
          <p:nvPr/>
        </p:nvGraphicFramePr>
        <p:xfrm>
          <a:off x="1331913" y="765175"/>
          <a:ext cx="7488237" cy="1511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0" name="公式" r:id="rId2" imgW="7488237" imgH="1511300" progId="Equation.3">
                  <p:embed/>
                </p:oleObj>
              </mc:Choice>
              <mc:Fallback>
                <p:oleObj name="公式" r:id="rId2" imgW="7488237" imgH="1511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913" y="765175"/>
                        <a:ext cx="748823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 title=""/>
          <p:cNvGraphicFramePr>
            <a:graphicFrameLocks noChangeAspect="1"/>
          </p:cNvGraphicFramePr>
          <p:nvPr/>
        </p:nvGraphicFramePr>
        <p:xfrm>
          <a:off x="1331913" y="2781300"/>
          <a:ext cx="6696075" cy="1044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1" name="公式" r:id="rId4" imgW="6696075" imgH="1044575" progId="Equation.3">
                  <p:embed/>
                </p:oleObj>
              </mc:Choice>
              <mc:Fallback>
                <p:oleObj name="公式" r:id="rId4" imgW="6696075" imgH="1044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2781300"/>
                        <a:ext cx="66960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 title=""/>
          <p:cNvGraphicFramePr>
            <a:graphicFrameLocks noChangeAspect="1"/>
          </p:cNvGraphicFramePr>
          <p:nvPr/>
        </p:nvGraphicFramePr>
        <p:xfrm>
          <a:off x="1042988" y="4221163"/>
          <a:ext cx="7632700" cy="1111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2" name="公式" r:id="rId6" imgW="7632700" imgH="1111250" progId="Equation.3">
                  <p:embed/>
                </p:oleObj>
              </mc:Choice>
              <mc:Fallback>
                <p:oleObj name="公式" r:id="rId6" imgW="7632700" imgH="11112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988" y="4221163"/>
                        <a:ext cx="76327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20" name="Text Box 2" title=""/>
          <p:cNvSpPr txBox="1"/>
          <p:nvPr/>
        </p:nvSpPr>
        <p:spPr>
          <a:xfrm>
            <a:off x="447675" y="628650"/>
            <a:ext cx="12223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rgbClr val="FF0000"/>
                </a:solidFill>
                <a:ea typeface="华文宋体" pitchFamily="2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ea typeface="华文宋体" pitchFamily="2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ea typeface="华文宋体" pitchFamily="2" charset="-122"/>
              </a:rPr>
              <a:t>：</a:t>
            </a:r>
            <a:endParaRPr lang="zh-CN" altLang="en-US" sz="3200" b="1">
              <a:solidFill>
                <a:srgbClr val="FF0000"/>
              </a:solidFill>
              <a:ea typeface="华文宋体" pitchFamily="2" charset="-122"/>
            </a:endParaRPr>
          </a:p>
        </p:txBody>
      </p:sp>
      <p:graphicFrame>
        <p:nvGraphicFramePr>
          <p:cNvPr id="9218" name="Object 3" title=""/>
          <p:cNvGraphicFramePr>
            <a:graphicFrameLocks noChangeAspect="1"/>
          </p:cNvGraphicFramePr>
          <p:nvPr/>
        </p:nvGraphicFramePr>
        <p:xfrm>
          <a:off x="1331913" y="765175"/>
          <a:ext cx="7312025" cy="2081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3" name="公式" r:id="rId2" imgW="7312025" imgH="2081213" progId="Equation.3">
                  <p:embed/>
                </p:oleObj>
              </mc:Choice>
              <mc:Fallback>
                <p:oleObj name="公式" r:id="rId2" imgW="7312025" imgH="20812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913" y="765175"/>
                        <a:ext cx="7312025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 title=""/>
          <p:cNvSpPr txBox="1"/>
          <p:nvPr/>
        </p:nvSpPr>
        <p:spPr>
          <a:xfrm>
            <a:off x="519113" y="3009900"/>
            <a:ext cx="996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/>
                <a:ea typeface="宋体"/>
              </a:defRPr>
            </a:lvl5pPr>
          </a:lstStyle>
          <a:p>
            <a:pPr marL="0" lvl="0" indent="0" eaLnBrk="1" hangingPunct="1"/>
            <a:r>
              <a:rPr lang="zh-CN" altLang="en-US" sz="3200" b="1">
                <a:solidFill>
                  <a:srgbClr val="FF0000"/>
                </a:solidFill>
                <a:ea typeface="华文宋体" pitchFamily="2" charset="-122"/>
              </a:rPr>
              <a:t>解：</a:t>
            </a:r>
            <a:endParaRPr lang="zh-CN" altLang="en-US" sz="3200" b="1">
              <a:solidFill>
                <a:srgbClr val="FF0000"/>
              </a:solidFill>
              <a:ea typeface="华文宋体" pitchFamily="2" charset="-122"/>
            </a:endParaRPr>
          </a:p>
        </p:txBody>
      </p:sp>
      <p:graphicFrame>
        <p:nvGraphicFramePr>
          <p:cNvPr id="9219" name="Object 5" title=""/>
          <p:cNvGraphicFramePr>
            <a:graphicFrameLocks noChangeAspect="1"/>
          </p:cNvGraphicFramePr>
          <p:nvPr/>
        </p:nvGraphicFramePr>
        <p:xfrm>
          <a:off x="611188" y="3644900"/>
          <a:ext cx="8353425" cy="2401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4" name="公式" r:id="rId4" imgW="8353425" imgH="2401888" progId="Equation.3">
                  <p:embed/>
                </p:oleObj>
              </mc:Choice>
              <mc:Fallback>
                <p:oleObj name="公式" r:id="rId4" imgW="8353425" imgH="24018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3644900"/>
                        <a:ext cx="8353425" cy="24018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tags/tag1.xml><?xml version="1.0" encoding="utf-8"?>
<p:tagLst xmlns:p="http://schemas.openxmlformats.org/presentationml/2006/main">
  <p:tag name="AS_NET" val="6.0.8"/>
  <p:tag name="AS_OS" val="Unix 5.13.0.1021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325</Paragraphs>
  <Slides>96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baseType="lpstr" size="108">
      <vt:lpstr>Arial</vt:lpstr>
      <vt:lpstr>Calibri</vt:lpstr>
      <vt:lpstr>Garamond</vt:lpstr>
      <vt:lpstr>宋体</vt:lpstr>
      <vt:lpstr>Wingdings</vt:lpstr>
      <vt:lpstr>隶书</vt:lpstr>
      <vt:lpstr>Times New Roman</vt:lpstr>
      <vt:lpstr>Tahoma</vt:lpstr>
      <vt:lpstr>黑体</vt:lpstr>
      <vt:lpstr>Math1</vt:lpstr>
      <vt:lpstr>华文宋体</vt:lpstr>
      <vt:lpstr>Office Theme</vt:lpstr>
      <vt:lpstr>PowerPoint Presentation</vt:lpstr>
      <vt:lpstr>PowerPoint Presentation</vt:lpstr>
      <vt:lpstr>§1  假设检验的基本概念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§2  正态总体均值的假设检验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  两个正态总体均值差的检验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§7.4  置信区间与假设检验之间的关系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2023-02-11T14:58:06.175</cp:lastPrinted>
  <dcterms:created xsi:type="dcterms:W3CDTF">2023-02-11T14:58:06Z</dcterms:created>
  <dcterms:modified xsi:type="dcterms:W3CDTF">2023-02-11T14:58:09Z</dcterms:modified>
</cp:coreProperties>
</file>