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309" r:id="rId3"/>
    <p:sldId id="577" r:id="rId4"/>
    <p:sldId id="581" r:id="rId5"/>
    <p:sldId id="576" r:id="rId6"/>
    <p:sldId id="579" r:id="rId7"/>
    <p:sldId id="580" r:id="rId8"/>
    <p:sldId id="582" r:id="rId9"/>
    <p:sldId id="583" r:id="rId10"/>
    <p:sldId id="578" r:id="rId11"/>
    <p:sldId id="584" r:id="rId12"/>
    <p:sldId id="585" r:id="rId13"/>
    <p:sldId id="586" r:id="rId14"/>
    <p:sldId id="587" r:id="rId15"/>
    <p:sldId id="588" r:id="rId16"/>
    <p:sldId id="589" r:id="rId17"/>
    <p:sldId id="30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A2"/>
    <a:srgbClr val="3992DB"/>
    <a:srgbClr val="DCDEE0"/>
    <a:srgbClr val="F79600"/>
    <a:srgbClr val="FEFFBE"/>
    <a:srgbClr val="FDFDFD"/>
    <a:srgbClr val="FFFF00"/>
    <a:srgbClr val="0F183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490" autoAdjust="0"/>
  </p:normalViewPr>
  <p:slideViewPr>
    <p:cSldViewPr>
      <p:cViewPr varScale="1">
        <p:scale>
          <a:sx n="161" d="100"/>
          <a:sy n="161" d="100"/>
        </p:scale>
        <p:origin x="90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0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55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1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16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0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6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3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7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5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8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7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2001" cy="51480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：编译、调试和复习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A8556-21F8-F7FE-74F1-12C040BE8D26}"/>
              </a:ext>
            </a:extLst>
          </p:cNvPr>
          <p:cNvSpPr txBox="1"/>
          <p:nvPr/>
        </p:nvSpPr>
        <p:spPr>
          <a:xfrm>
            <a:off x="683568" y="9182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包管理、依赖管理工具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1925419"/>
            <a:ext cx="79208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bazel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E66574-0ECD-108B-CEBC-5B9E21E349BF}"/>
              </a:ext>
            </a:extLst>
          </p:cNvPr>
          <p:cNvGrpSpPr/>
          <p:nvPr/>
        </p:nvGrpSpPr>
        <p:grpSpPr>
          <a:xfrm>
            <a:off x="857880" y="3787399"/>
            <a:ext cx="3888432" cy="679427"/>
            <a:chOff x="5813482" y="1421166"/>
            <a:chExt cx="2808312" cy="12975858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FB26687-F6D2-8C83-EE4E-89450CA78F9D}"/>
                </a:ext>
              </a:extLst>
            </p:cNvPr>
            <p:cNvSpPr/>
            <p:nvPr/>
          </p:nvSpPr>
          <p:spPr>
            <a:xfrm>
              <a:off x="5813482" y="1421166"/>
              <a:ext cx="2808312" cy="1297585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D41AF5-39DB-4B9A-3506-35506681DE9F}"/>
                </a:ext>
              </a:extLst>
            </p:cNvPr>
            <p:cNvSpPr txBox="1"/>
            <p:nvPr/>
          </p:nvSpPr>
          <p:spPr>
            <a:xfrm>
              <a:off x="5860955" y="2324990"/>
              <a:ext cx="2713365" cy="111681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学习程序设计语言不是只学习语法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3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3131840" y="235572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4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F58B4-DE62-9A24-EE78-E321D7B42406}"/>
              </a:ext>
            </a:extLst>
          </p:cNvPr>
          <p:cNvSpPr txBox="1"/>
          <p:nvPr/>
        </p:nvSpPr>
        <p:spPr>
          <a:xfrm>
            <a:off x="683568" y="9182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、逻辑问题：单元测试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1646F1-A77D-AF2B-15F3-46427A10F599}"/>
              </a:ext>
            </a:extLst>
          </p:cNvPr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2C9CA1-A04F-C851-3EFA-45F3938B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10" y="321679"/>
            <a:ext cx="3818638" cy="46984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7F2D1A-057B-155F-F01D-01240A0FEA94}"/>
              </a:ext>
            </a:extLst>
          </p:cNvPr>
          <p:cNvSpPr txBox="1"/>
          <p:nvPr/>
        </p:nvSpPr>
        <p:spPr>
          <a:xfrm>
            <a:off x="683568" y="1925419"/>
            <a:ext cx="38186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逻辑独立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单元测试覆盖率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9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F58B4-DE62-9A24-EE78-E321D7B42406}"/>
              </a:ext>
            </a:extLst>
          </p:cNvPr>
          <p:cNvSpPr txBox="1"/>
          <p:nvPr/>
        </p:nvSpPr>
        <p:spPr>
          <a:xfrm>
            <a:off x="683568" y="9182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、运行时错误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1646F1-A77D-AF2B-15F3-46427A10F599}"/>
              </a:ext>
            </a:extLst>
          </p:cNvPr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F2D1A-057B-155F-F01D-01240A0FEA94}"/>
              </a:ext>
            </a:extLst>
          </p:cNvPr>
          <p:cNvSpPr txBox="1"/>
          <p:nvPr/>
        </p:nvSpPr>
        <p:spPr>
          <a:xfrm>
            <a:off x="683568" y="1925419"/>
            <a:ext cx="38186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信息定位错误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4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F58B4-DE62-9A24-EE78-E321D7B42406}"/>
              </a:ext>
            </a:extLst>
          </p:cNvPr>
          <p:cNvSpPr txBox="1"/>
          <p:nvPr/>
        </p:nvSpPr>
        <p:spPr>
          <a:xfrm>
            <a:off x="683568" y="9182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、内存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1646F1-A77D-AF2B-15F3-46427A10F599}"/>
              </a:ext>
            </a:extLst>
          </p:cNvPr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F2D1A-057B-155F-F01D-01240A0FEA94}"/>
              </a:ext>
            </a:extLst>
          </p:cNvPr>
          <p:cNvSpPr txBox="1"/>
          <p:nvPr/>
        </p:nvSpPr>
        <p:spPr>
          <a:xfrm>
            <a:off x="683568" y="1925419"/>
            <a:ext cx="6120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内存泄露：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libasan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tcmalloc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gperf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逻辑原因导致的内存堆积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Profiling Ruby's Memory Allocation with TCmalloc - RubyGuides">
            <a:extLst>
              <a:ext uri="{FF2B5EF4-FFF2-40B4-BE49-F238E27FC236}">
                <a16:creationId xmlns:a16="http://schemas.microsoft.com/office/drawing/2014/main" id="{3741B312-47B6-35BB-F221-6F30053E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0"/>
            <a:ext cx="21351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2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3181779" y="23101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、性能分析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7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61FC3D-6481-1F25-4BC9-B02A78DF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79676"/>
            <a:ext cx="7772400" cy="48383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3EC776-1BDB-1B8B-9544-05E3640B97C5}"/>
              </a:ext>
            </a:extLst>
          </p:cNvPr>
          <p:cNvSpPr txBox="1"/>
          <p:nvPr/>
        </p:nvSpPr>
        <p:spPr>
          <a:xfrm>
            <a:off x="1081377" y="37371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E19C20-66C9-BDB1-52A7-1EC6BD3B0BC7}"/>
              </a:ext>
            </a:extLst>
          </p:cNvPr>
          <p:cNvSpPr txBox="1"/>
          <p:nvPr/>
        </p:nvSpPr>
        <p:spPr>
          <a:xfrm>
            <a:off x="840476" y="154183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火焰图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3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15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编译调试和复习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2987824" y="242773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What’s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94349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2843808" y="235572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Modern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8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Modern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1419622"/>
            <a:ext cx="79208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std::optional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std::function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std::async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std::future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std::bind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std::invoke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03108E-24BE-C10F-64FE-671CC9BA9DF4}"/>
              </a:ext>
            </a:extLst>
          </p:cNvPr>
          <p:cNvSpPr txBox="1"/>
          <p:nvPr/>
        </p:nvSpPr>
        <p:spPr>
          <a:xfrm>
            <a:off x="683568" y="9182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新的工具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Modern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03108E-24BE-C10F-64FE-671CC9BA9DF4}"/>
              </a:ext>
            </a:extLst>
          </p:cNvPr>
          <p:cNvSpPr txBox="1"/>
          <p:nvPr/>
        </p:nvSpPr>
        <p:spPr>
          <a:xfrm>
            <a:off x="683568" y="9182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新的语法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3AB3E-0F1C-B2EF-D325-A6B00A98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16818"/>
            <a:ext cx="5840760" cy="44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Modern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03108E-24BE-C10F-64FE-671CC9BA9DF4}"/>
              </a:ext>
            </a:extLst>
          </p:cNvPr>
          <p:cNvSpPr txBox="1"/>
          <p:nvPr/>
        </p:nvSpPr>
        <p:spPr>
          <a:xfrm>
            <a:off x="683568" y="91822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新的思想，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函数式编程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887D88-9DDE-8654-D551-2BFCCCC786CF}"/>
              </a:ext>
            </a:extLst>
          </p:cNvPr>
          <p:cNvSpPr txBox="1"/>
          <p:nvPr/>
        </p:nvSpPr>
        <p:spPr>
          <a:xfrm>
            <a:off x="683568" y="1419622"/>
            <a:ext cx="792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std::function&lt;T&gt;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7ED2C9-2CCD-87BE-AB5F-0172252A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033450"/>
            <a:ext cx="5040560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2843808" y="23101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突破自我、多学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07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3131840" y="235572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、构建工具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4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14859</TotalTime>
  <Words>201</Words>
  <Application>Microsoft Macintosh PowerPoint</Application>
  <PresentationFormat>全屏显示(16:9)</PresentationFormat>
  <Paragraphs>61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微软雅黑 Light</vt:lpstr>
      <vt:lpstr>Arial</vt:lpstr>
      <vt:lpstr>Calibri</vt:lpstr>
      <vt:lpstr>Impact</vt:lpstr>
      <vt:lpstr>Roboto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2506</cp:revision>
  <dcterms:created xsi:type="dcterms:W3CDTF">2015-12-11T17:46:00Z</dcterms:created>
  <dcterms:modified xsi:type="dcterms:W3CDTF">2022-12-10T02:10:48Z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