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712" r:id="rId2"/>
    <p:sldId id="722" r:id="rId3"/>
    <p:sldId id="318" r:id="rId4"/>
    <p:sldId id="718" r:id="rId5"/>
    <p:sldId id="1142" r:id="rId6"/>
    <p:sldId id="1130" r:id="rId7"/>
    <p:sldId id="1144" r:id="rId8"/>
    <p:sldId id="1148" r:id="rId9"/>
    <p:sldId id="1149" r:id="rId10"/>
    <p:sldId id="1150" r:id="rId11"/>
    <p:sldId id="1152" r:id="rId12"/>
    <p:sldId id="1151" r:id="rId13"/>
    <p:sldId id="1153" r:id="rId14"/>
    <p:sldId id="1154" r:id="rId15"/>
    <p:sldId id="1155" r:id="rId16"/>
    <p:sldId id="1156" r:id="rId17"/>
    <p:sldId id="1157" r:id="rId18"/>
    <p:sldId id="1158" r:id="rId19"/>
    <p:sldId id="1159" r:id="rId20"/>
    <p:sldId id="1138" r:id="rId21"/>
    <p:sldId id="1147" r:id="rId22"/>
    <p:sldId id="717" r:id="rId23"/>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3407" userDrawn="1">
          <p15:clr>
            <a:srgbClr val="A4A3A4"/>
          </p15:clr>
        </p15:guide>
        <p15:guide id="5" orient="horz" pos="1865" userDrawn="1">
          <p15:clr>
            <a:srgbClr val="A4A3A4"/>
          </p15:clr>
        </p15:guide>
        <p15:guide id="8" pos="3591" userDrawn="1">
          <p15:clr>
            <a:srgbClr val="A4A3A4"/>
          </p15:clr>
        </p15:guide>
        <p15:guide id="9" pos="70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87962" autoAdjust="0"/>
  </p:normalViewPr>
  <p:slideViewPr>
    <p:cSldViewPr snapToGrid="0">
      <p:cViewPr varScale="1">
        <p:scale>
          <a:sx n="98" d="100"/>
          <a:sy n="98" d="100"/>
        </p:scale>
        <p:origin x="126" y="96"/>
      </p:cViewPr>
      <p:guideLst>
        <p:guide orient="horz" pos="3407"/>
        <p:guide orient="horz" pos="1865"/>
        <p:guide pos="3591"/>
        <p:guide pos="7061"/>
      </p:guideLst>
    </p:cSldViewPr>
  </p:slideViewPr>
  <p:notesTextViewPr>
    <p:cViewPr>
      <p:scale>
        <a:sx n="1" d="1"/>
        <a:sy n="1" d="1"/>
      </p:scale>
      <p:origin x="0" y="0"/>
    </p:cViewPr>
  </p:notesTextViewPr>
  <p:notesViewPr>
    <p:cSldViewPr snapToGrid="0" showGuides="1">
      <p:cViewPr varScale="1">
        <p:scale>
          <a:sx n="69" d="100"/>
          <a:sy n="69" d="100"/>
        </p:scale>
        <p:origin x="271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90BEA-82CC-474A-8295-0F00B556441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FA3A9DB8-8168-4E78-BBFA-740A8E42669A}">
      <dgm:prSet phldrT="[文本]"/>
      <dgm:spPr/>
      <dgm:t>
        <a:bodyPr/>
        <a:lstStyle/>
        <a:p>
          <a:r>
            <a:rPr lang="zh-CN" altLang="en-US" dirty="0"/>
            <a:t>控制变量法</a:t>
          </a:r>
        </a:p>
      </dgm:t>
    </dgm:pt>
    <dgm:pt modelId="{77701296-ABD7-463F-9C8A-D5ED0F2876A6}" type="parTrans" cxnId="{169DA56D-79B6-4C01-9254-F9C6A255AB43}">
      <dgm:prSet/>
      <dgm:spPr/>
      <dgm:t>
        <a:bodyPr/>
        <a:lstStyle/>
        <a:p>
          <a:endParaRPr lang="zh-CN" altLang="en-US"/>
        </a:p>
      </dgm:t>
    </dgm:pt>
    <dgm:pt modelId="{BBA09C01-6677-4D71-9138-8BD6164CDE88}" type="sibTrans" cxnId="{169DA56D-79B6-4C01-9254-F9C6A255AB43}">
      <dgm:prSet/>
      <dgm:spPr/>
      <dgm:t>
        <a:bodyPr/>
        <a:lstStyle/>
        <a:p>
          <a:endParaRPr lang="zh-CN" altLang="en-US"/>
        </a:p>
      </dgm:t>
    </dgm:pt>
    <dgm:pt modelId="{FACCB6D5-90AB-4EB2-B644-B09BD3898E18}">
      <dgm:prSet phldrT="[文本]"/>
      <dgm:spPr/>
      <dgm:t>
        <a:bodyPr/>
        <a:lstStyle/>
        <a:p>
          <a:r>
            <a:rPr lang="zh-CN" altLang="en-US" dirty="0"/>
            <a:t>学习率</a:t>
          </a:r>
        </a:p>
      </dgm:t>
    </dgm:pt>
    <dgm:pt modelId="{1D7FD48C-8C4E-4138-894C-242B291080E5}" type="parTrans" cxnId="{456065FC-DFFC-4F43-91E1-910C8D6571B8}">
      <dgm:prSet/>
      <dgm:spPr/>
      <dgm:t>
        <a:bodyPr/>
        <a:lstStyle/>
        <a:p>
          <a:endParaRPr lang="zh-CN" altLang="en-US"/>
        </a:p>
      </dgm:t>
    </dgm:pt>
    <dgm:pt modelId="{311F9E4F-EC42-4D2E-A7C3-8192FF8E6206}" type="sibTrans" cxnId="{456065FC-DFFC-4F43-91E1-910C8D6571B8}">
      <dgm:prSet/>
      <dgm:spPr/>
      <dgm:t>
        <a:bodyPr/>
        <a:lstStyle/>
        <a:p>
          <a:endParaRPr lang="zh-CN" altLang="en-US"/>
        </a:p>
      </dgm:t>
    </dgm:pt>
    <dgm:pt modelId="{D30B37D6-BAC8-4667-982E-500DDE02D8D2}">
      <dgm:prSet phldrT="[文本]"/>
      <dgm:spPr/>
      <dgm:t>
        <a:bodyPr/>
        <a:lstStyle/>
        <a:p>
          <a:r>
            <a:rPr lang="zh-CN" altLang="en-US" dirty="0"/>
            <a:t>优化器</a:t>
          </a:r>
        </a:p>
      </dgm:t>
    </dgm:pt>
    <dgm:pt modelId="{32561A5E-24CA-4BF5-84D6-7229BFB01A76}" type="parTrans" cxnId="{FE85A582-3B6C-4030-B49E-5B2527C9DB60}">
      <dgm:prSet/>
      <dgm:spPr/>
      <dgm:t>
        <a:bodyPr/>
        <a:lstStyle/>
        <a:p>
          <a:endParaRPr lang="zh-CN" altLang="en-US"/>
        </a:p>
      </dgm:t>
    </dgm:pt>
    <dgm:pt modelId="{A2763F92-F34F-4213-BE44-43164F425C44}" type="sibTrans" cxnId="{FE85A582-3B6C-4030-B49E-5B2527C9DB60}">
      <dgm:prSet/>
      <dgm:spPr/>
      <dgm:t>
        <a:bodyPr/>
        <a:lstStyle/>
        <a:p>
          <a:endParaRPr lang="zh-CN" altLang="en-US"/>
        </a:p>
      </dgm:t>
    </dgm:pt>
    <dgm:pt modelId="{0FEE6582-8D19-442C-939E-A6E5F7F045EA}">
      <dgm:prSet phldrT="[文本]"/>
      <dgm:spPr/>
      <dgm:t>
        <a:bodyPr/>
        <a:lstStyle/>
        <a:p>
          <a:r>
            <a:rPr lang="zh-CN" altLang="en-US" dirty="0"/>
            <a:t>损失函数</a:t>
          </a:r>
        </a:p>
      </dgm:t>
    </dgm:pt>
    <dgm:pt modelId="{6F595B82-6352-40EB-92B5-7A46EE1B105A}" type="parTrans" cxnId="{7CB61A5A-3680-4BE2-BE33-410EC7A7CE93}">
      <dgm:prSet/>
      <dgm:spPr/>
      <dgm:t>
        <a:bodyPr/>
        <a:lstStyle/>
        <a:p>
          <a:endParaRPr lang="zh-CN" altLang="en-US"/>
        </a:p>
      </dgm:t>
    </dgm:pt>
    <dgm:pt modelId="{FCF5DDAF-A486-407D-84EE-D350FC666660}" type="sibTrans" cxnId="{7CB61A5A-3680-4BE2-BE33-410EC7A7CE93}">
      <dgm:prSet/>
      <dgm:spPr/>
      <dgm:t>
        <a:bodyPr/>
        <a:lstStyle/>
        <a:p>
          <a:endParaRPr lang="zh-CN" altLang="en-US"/>
        </a:p>
      </dgm:t>
    </dgm:pt>
    <dgm:pt modelId="{4E3E4A31-454F-44B0-A184-AEB0ABD4F180}" type="pres">
      <dgm:prSet presAssocID="{F4D90BEA-82CC-474A-8295-0F00B5564419}" presName="Name0" presStyleCnt="0">
        <dgm:presLayoutVars>
          <dgm:orgChart val="1"/>
          <dgm:chPref val="1"/>
          <dgm:dir/>
          <dgm:animOne val="branch"/>
          <dgm:animLvl val="lvl"/>
          <dgm:resizeHandles/>
        </dgm:presLayoutVars>
      </dgm:prSet>
      <dgm:spPr/>
    </dgm:pt>
    <dgm:pt modelId="{5BF9C01D-9412-4E02-B707-4E747E1B5C82}" type="pres">
      <dgm:prSet presAssocID="{FA3A9DB8-8168-4E78-BBFA-740A8E42669A}" presName="hierRoot1" presStyleCnt="0">
        <dgm:presLayoutVars>
          <dgm:hierBranch val="init"/>
        </dgm:presLayoutVars>
      </dgm:prSet>
      <dgm:spPr/>
    </dgm:pt>
    <dgm:pt modelId="{F438C351-0244-4088-B64B-23AC45345FDE}" type="pres">
      <dgm:prSet presAssocID="{FA3A9DB8-8168-4E78-BBFA-740A8E42669A}" presName="rootComposite1" presStyleCnt="0"/>
      <dgm:spPr/>
    </dgm:pt>
    <dgm:pt modelId="{EC147014-6560-43F0-9145-6C03ED320449}" type="pres">
      <dgm:prSet presAssocID="{FA3A9DB8-8168-4E78-BBFA-740A8E42669A}" presName="rootText1" presStyleLbl="alignAcc1" presStyleIdx="0" presStyleCnt="0">
        <dgm:presLayoutVars>
          <dgm:chPref val="3"/>
        </dgm:presLayoutVars>
      </dgm:prSet>
      <dgm:spPr/>
    </dgm:pt>
    <dgm:pt modelId="{F9587F23-DAF6-4802-8568-41B455AB72F4}" type="pres">
      <dgm:prSet presAssocID="{FA3A9DB8-8168-4E78-BBFA-740A8E42669A}" presName="topArc1" presStyleLbl="parChTrans1D1" presStyleIdx="0" presStyleCnt="8"/>
      <dgm:spPr/>
    </dgm:pt>
    <dgm:pt modelId="{EACE1D6F-F9A2-4C4A-86CE-ACF1768C7B7D}" type="pres">
      <dgm:prSet presAssocID="{FA3A9DB8-8168-4E78-BBFA-740A8E42669A}" presName="bottomArc1" presStyleLbl="parChTrans1D1" presStyleIdx="1" presStyleCnt="8"/>
      <dgm:spPr/>
    </dgm:pt>
    <dgm:pt modelId="{B01DDB4D-3AF9-4C1F-A4EB-8370BE24DFD8}" type="pres">
      <dgm:prSet presAssocID="{FA3A9DB8-8168-4E78-BBFA-740A8E42669A}" presName="topConnNode1" presStyleLbl="node1" presStyleIdx="0" presStyleCnt="0"/>
      <dgm:spPr/>
    </dgm:pt>
    <dgm:pt modelId="{17CFC7AD-005B-429A-B5A5-8A193B281B8B}" type="pres">
      <dgm:prSet presAssocID="{FA3A9DB8-8168-4E78-BBFA-740A8E42669A}" presName="hierChild2" presStyleCnt="0"/>
      <dgm:spPr/>
    </dgm:pt>
    <dgm:pt modelId="{876266CF-FF73-46F3-90B4-46FC77B559F4}" type="pres">
      <dgm:prSet presAssocID="{1D7FD48C-8C4E-4138-894C-242B291080E5}" presName="Name28" presStyleLbl="parChTrans1D2" presStyleIdx="0" presStyleCnt="3"/>
      <dgm:spPr/>
    </dgm:pt>
    <dgm:pt modelId="{BCB5802C-0A64-4B34-95CB-1F271C264E8C}" type="pres">
      <dgm:prSet presAssocID="{FACCB6D5-90AB-4EB2-B644-B09BD3898E18}" presName="hierRoot2" presStyleCnt="0">
        <dgm:presLayoutVars>
          <dgm:hierBranch val="init"/>
        </dgm:presLayoutVars>
      </dgm:prSet>
      <dgm:spPr/>
    </dgm:pt>
    <dgm:pt modelId="{8199F207-F958-4300-874C-C7469F4F2316}" type="pres">
      <dgm:prSet presAssocID="{FACCB6D5-90AB-4EB2-B644-B09BD3898E18}" presName="rootComposite2" presStyleCnt="0"/>
      <dgm:spPr/>
    </dgm:pt>
    <dgm:pt modelId="{075756AC-C535-4B49-9939-23E23500DF0E}" type="pres">
      <dgm:prSet presAssocID="{FACCB6D5-90AB-4EB2-B644-B09BD3898E18}" presName="rootText2" presStyleLbl="alignAcc1" presStyleIdx="0" presStyleCnt="0">
        <dgm:presLayoutVars>
          <dgm:chPref val="3"/>
        </dgm:presLayoutVars>
      </dgm:prSet>
      <dgm:spPr/>
    </dgm:pt>
    <dgm:pt modelId="{24BB16E6-2979-4F26-B3CD-777D00289677}" type="pres">
      <dgm:prSet presAssocID="{FACCB6D5-90AB-4EB2-B644-B09BD3898E18}" presName="topArc2" presStyleLbl="parChTrans1D1" presStyleIdx="2" presStyleCnt="8"/>
      <dgm:spPr/>
    </dgm:pt>
    <dgm:pt modelId="{9CFF7B6B-FC8C-48A3-AE58-D3FC0538F8F2}" type="pres">
      <dgm:prSet presAssocID="{FACCB6D5-90AB-4EB2-B644-B09BD3898E18}" presName="bottomArc2" presStyleLbl="parChTrans1D1" presStyleIdx="3" presStyleCnt="8"/>
      <dgm:spPr/>
    </dgm:pt>
    <dgm:pt modelId="{CE6B5474-41DB-4F0D-B169-F7011E5D02B2}" type="pres">
      <dgm:prSet presAssocID="{FACCB6D5-90AB-4EB2-B644-B09BD3898E18}" presName="topConnNode2" presStyleLbl="node2" presStyleIdx="0" presStyleCnt="0"/>
      <dgm:spPr/>
    </dgm:pt>
    <dgm:pt modelId="{80728D70-1BE1-465B-8B94-D9CE36E4F58F}" type="pres">
      <dgm:prSet presAssocID="{FACCB6D5-90AB-4EB2-B644-B09BD3898E18}" presName="hierChild4" presStyleCnt="0"/>
      <dgm:spPr/>
    </dgm:pt>
    <dgm:pt modelId="{CE8AFF92-76C2-43E9-8C53-D37C6979D403}" type="pres">
      <dgm:prSet presAssocID="{FACCB6D5-90AB-4EB2-B644-B09BD3898E18}" presName="hierChild5" presStyleCnt="0"/>
      <dgm:spPr/>
    </dgm:pt>
    <dgm:pt modelId="{4179821E-1B6B-4BC7-8AF8-A83112C14B50}" type="pres">
      <dgm:prSet presAssocID="{32561A5E-24CA-4BF5-84D6-7229BFB01A76}" presName="Name28" presStyleLbl="parChTrans1D2" presStyleIdx="1" presStyleCnt="3"/>
      <dgm:spPr/>
    </dgm:pt>
    <dgm:pt modelId="{7F82424B-F799-4425-A889-4B36B75CDA9E}" type="pres">
      <dgm:prSet presAssocID="{D30B37D6-BAC8-4667-982E-500DDE02D8D2}" presName="hierRoot2" presStyleCnt="0">
        <dgm:presLayoutVars>
          <dgm:hierBranch val="init"/>
        </dgm:presLayoutVars>
      </dgm:prSet>
      <dgm:spPr/>
    </dgm:pt>
    <dgm:pt modelId="{9438B168-D7B6-4E7F-89EB-5313A2F1B559}" type="pres">
      <dgm:prSet presAssocID="{D30B37D6-BAC8-4667-982E-500DDE02D8D2}" presName="rootComposite2" presStyleCnt="0"/>
      <dgm:spPr/>
    </dgm:pt>
    <dgm:pt modelId="{BBB371E7-5F90-4DF8-9B79-4FFC9C186768}" type="pres">
      <dgm:prSet presAssocID="{D30B37D6-BAC8-4667-982E-500DDE02D8D2}" presName="rootText2" presStyleLbl="alignAcc1" presStyleIdx="0" presStyleCnt="0">
        <dgm:presLayoutVars>
          <dgm:chPref val="3"/>
        </dgm:presLayoutVars>
      </dgm:prSet>
      <dgm:spPr/>
    </dgm:pt>
    <dgm:pt modelId="{3C4F87C7-4D11-44AE-B198-29AD90037FE4}" type="pres">
      <dgm:prSet presAssocID="{D30B37D6-BAC8-4667-982E-500DDE02D8D2}" presName="topArc2" presStyleLbl="parChTrans1D1" presStyleIdx="4" presStyleCnt="8"/>
      <dgm:spPr/>
    </dgm:pt>
    <dgm:pt modelId="{7AA96056-7C9E-43C7-8FCD-AE10D0EF73F9}" type="pres">
      <dgm:prSet presAssocID="{D30B37D6-BAC8-4667-982E-500DDE02D8D2}" presName="bottomArc2" presStyleLbl="parChTrans1D1" presStyleIdx="5" presStyleCnt="8"/>
      <dgm:spPr/>
    </dgm:pt>
    <dgm:pt modelId="{69339E46-6980-41A7-8BD0-FCA0EB0C95A2}" type="pres">
      <dgm:prSet presAssocID="{D30B37D6-BAC8-4667-982E-500DDE02D8D2}" presName="topConnNode2" presStyleLbl="node2" presStyleIdx="0" presStyleCnt="0"/>
      <dgm:spPr/>
    </dgm:pt>
    <dgm:pt modelId="{EACC6B6D-6CCA-4433-B1A7-B4B3C27BB6BB}" type="pres">
      <dgm:prSet presAssocID="{D30B37D6-BAC8-4667-982E-500DDE02D8D2}" presName="hierChild4" presStyleCnt="0"/>
      <dgm:spPr/>
    </dgm:pt>
    <dgm:pt modelId="{50D2C5CD-1F25-4B13-A1DF-BCC0F0493F9B}" type="pres">
      <dgm:prSet presAssocID="{D30B37D6-BAC8-4667-982E-500DDE02D8D2}" presName="hierChild5" presStyleCnt="0"/>
      <dgm:spPr/>
    </dgm:pt>
    <dgm:pt modelId="{A2B61F5C-F1F9-499C-BC8A-E6725E72433B}" type="pres">
      <dgm:prSet presAssocID="{6F595B82-6352-40EB-92B5-7A46EE1B105A}" presName="Name28" presStyleLbl="parChTrans1D2" presStyleIdx="2" presStyleCnt="3"/>
      <dgm:spPr/>
    </dgm:pt>
    <dgm:pt modelId="{7ADB5A23-CA2D-41D6-9637-015A51F32076}" type="pres">
      <dgm:prSet presAssocID="{0FEE6582-8D19-442C-939E-A6E5F7F045EA}" presName="hierRoot2" presStyleCnt="0">
        <dgm:presLayoutVars>
          <dgm:hierBranch val="init"/>
        </dgm:presLayoutVars>
      </dgm:prSet>
      <dgm:spPr/>
    </dgm:pt>
    <dgm:pt modelId="{2625C3B6-42F0-4E80-93B4-7F970C88D5C5}" type="pres">
      <dgm:prSet presAssocID="{0FEE6582-8D19-442C-939E-A6E5F7F045EA}" presName="rootComposite2" presStyleCnt="0"/>
      <dgm:spPr/>
    </dgm:pt>
    <dgm:pt modelId="{0FBF117D-96AE-4C74-80DD-92427C0EC8F0}" type="pres">
      <dgm:prSet presAssocID="{0FEE6582-8D19-442C-939E-A6E5F7F045EA}" presName="rootText2" presStyleLbl="alignAcc1" presStyleIdx="0" presStyleCnt="0">
        <dgm:presLayoutVars>
          <dgm:chPref val="3"/>
        </dgm:presLayoutVars>
      </dgm:prSet>
      <dgm:spPr/>
    </dgm:pt>
    <dgm:pt modelId="{2130B4FE-0AA4-49E5-B1A0-AD69DBF1ED1B}" type="pres">
      <dgm:prSet presAssocID="{0FEE6582-8D19-442C-939E-A6E5F7F045EA}" presName="topArc2" presStyleLbl="parChTrans1D1" presStyleIdx="6" presStyleCnt="8"/>
      <dgm:spPr/>
    </dgm:pt>
    <dgm:pt modelId="{B7677909-3144-4DB7-B4DC-81F4ED3FCE89}" type="pres">
      <dgm:prSet presAssocID="{0FEE6582-8D19-442C-939E-A6E5F7F045EA}" presName="bottomArc2" presStyleLbl="parChTrans1D1" presStyleIdx="7" presStyleCnt="8"/>
      <dgm:spPr/>
    </dgm:pt>
    <dgm:pt modelId="{D592AD48-3530-41D7-B72F-4F32B5375E11}" type="pres">
      <dgm:prSet presAssocID="{0FEE6582-8D19-442C-939E-A6E5F7F045EA}" presName="topConnNode2" presStyleLbl="node2" presStyleIdx="0" presStyleCnt="0"/>
      <dgm:spPr/>
    </dgm:pt>
    <dgm:pt modelId="{E7D010E3-5B83-4AB1-962A-4FBE8DD15DE8}" type="pres">
      <dgm:prSet presAssocID="{0FEE6582-8D19-442C-939E-A6E5F7F045EA}" presName="hierChild4" presStyleCnt="0"/>
      <dgm:spPr/>
    </dgm:pt>
    <dgm:pt modelId="{9BE82559-15E3-495F-B3CC-85CF54C95CAA}" type="pres">
      <dgm:prSet presAssocID="{0FEE6582-8D19-442C-939E-A6E5F7F045EA}" presName="hierChild5" presStyleCnt="0"/>
      <dgm:spPr/>
    </dgm:pt>
    <dgm:pt modelId="{90BF1D85-3513-410C-8AA6-9FA8EFBF311F}" type="pres">
      <dgm:prSet presAssocID="{FA3A9DB8-8168-4E78-BBFA-740A8E42669A}" presName="hierChild3" presStyleCnt="0"/>
      <dgm:spPr/>
    </dgm:pt>
  </dgm:ptLst>
  <dgm:cxnLst>
    <dgm:cxn modelId="{6BF0640E-082E-4190-8207-89A3D74CAB29}" type="presOf" srcId="{D30B37D6-BAC8-4667-982E-500DDE02D8D2}" destId="{BBB371E7-5F90-4DF8-9B79-4FFC9C186768}" srcOrd="0" destOrd="0" presId="urn:microsoft.com/office/officeart/2008/layout/HalfCircleOrganizationChart"/>
    <dgm:cxn modelId="{4BB67D1B-A40C-4BBA-81AF-E95E80062534}" type="presOf" srcId="{6F595B82-6352-40EB-92B5-7A46EE1B105A}" destId="{A2B61F5C-F1F9-499C-BC8A-E6725E72433B}" srcOrd="0" destOrd="0" presId="urn:microsoft.com/office/officeart/2008/layout/HalfCircleOrganizationChart"/>
    <dgm:cxn modelId="{4CD38C2A-5013-4F76-BE53-A75317FF2A80}" type="presOf" srcId="{1D7FD48C-8C4E-4138-894C-242B291080E5}" destId="{876266CF-FF73-46F3-90B4-46FC77B559F4}" srcOrd="0" destOrd="0" presId="urn:microsoft.com/office/officeart/2008/layout/HalfCircleOrganizationChart"/>
    <dgm:cxn modelId="{10EE6441-E70E-419B-A04C-6C4F70EF1A4A}" type="presOf" srcId="{FACCB6D5-90AB-4EB2-B644-B09BD3898E18}" destId="{CE6B5474-41DB-4F0D-B169-F7011E5D02B2}" srcOrd="1" destOrd="0" presId="urn:microsoft.com/office/officeart/2008/layout/HalfCircleOrganizationChart"/>
    <dgm:cxn modelId="{FD878564-F1E7-4C44-9FFF-BEA1982E2DD0}" type="presOf" srcId="{0FEE6582-8D19-442C-939E-A6E5F7F045EA}" destId="{0FBF117D-96AE-4C74-80DD-92427C0EC8F0}" srcOrd="0" destOrd="0" presId="urn:microsoft.com/office/officeart/2008/layout/HalfCircleOrganizationChart"/>
    <dgm:cxn modelId="{4E226D68-0EC9-4D17-9502-D0D23AD79EDA}" type="presOf" srcId="{F4D90BEA-82CC-474A-8295-0F00B5564419}" destId="{4E3E4A31-454F-44B0-A184-AEB0ABD4F180}" srcOrd="0" destOrd="0" presId="urn:microsoft.com/office/officeart/2008/layout/HalfCircleOrganizationChart"/>
    <dgm:cxn modelId="{17E5304D-64CF-40BE-BA45-0C84A903EC84}" type="presOf" srcId="{FA3A9DB8-8168-4E78-BBFA-740A8E42669A}" destId="{EC147014-6560-43F0-9145-6C03ED320449}" srcOrd="0" destOrd="0" presId="urn:microsoft.com/office/officeart/2008/layout/HalfCircleOrganizationChart"/>
    <dgm:cxn modelId="{169DA56D-79B6-4C01-9254-F9C6A255AB43}" srcId="{F4D90BEA-82CC-474A-8295-0F00B5564419}" destId="{FA3A9DB8-8168-4E78-BBFA-740A8E42669A}" srcOrd="0" destOrd="0" parTransId="{77701296-ABD7-463F-9C8A-D5ED0F2876A6}" sibTransId="{BBA09C01-6677-4D71-9138-8BD6164CDE88}"/>
    <dgm:cxn modelId="{7CB61A5A-3680-4BE2-BE33-410EC7A7CE93}" srcId="{FA3A9DB8-8168-4E78-BBFA-740A8E42669A}" destId="{0FEE6582-8D19-442C-939E-A6E5F7F045EA}" srcOrd="2" destOrd="0" parTransId="{6F595B82-6352-40EB-92B5-7A46EE1B105A}" sibTransId="{FCF5DDAF-A486-407D-84EE-D350FC666660}"/>
    <dgm:cxn modelId="{5FAF3C81-E4E7-4440-9F24-FCD38E079A81}" type="presOf" srcId="{D30B37D6-BAC8-4667-982E-500DDE02D8D2}" destId="{69339E46-6980-41A7-8BD0-FCA0EB0C95A2}" srcOrd="1" destOrd="0" presId="urn:microsoft.com/office/officeart/2008/layout/HalfCircleOrganizationChart"/>
    <dgm:cxn modelId="{FE85A582-3B6C-4030-B49E-5B2527C9DB60}" srcId="{FA3A9DB8-8168-4E78-BBFA-740A8E42669A}" destId="{D30B37D6-BAC8-4667-982E-500DDE02D8D2}" srcOrd="1" destOrd="0" parTransId="{32561A5E-24CA-4BF5-84D6-7229BFB01A76}" sibTransId="{A2763F92-F34F-4213-BE44-43164F425C44}"/>
    <dgm:cxn modelId="{D0D2D588-EF0C-4495-B4F4-86E1C65210F1}" type="presOf" srcId="{FA3A9DB8-8168-4E78-BBFA-740A8E42669A}" destId="{B01DDB4D-3AF9-4C1F-A4EB-8370BE24DFD8}" srcOrd="1" destOrd="0" presId="urn:microsoft.com/office/officeart/2008/layout/HalfCircleOrganizationChart"/>
    <dgm:cxn modelId="{574FC1CE-3E0A-499E-A9E8-BEB1E1A5CB4F}" type="presOf" srcId="{0FEE6582-8D19-442C-939E-A6E5F7F045EA}" destId="{D592AD48-3530-41D7-B72F-4F32B5375E11}" srcOrd="1" destOrd="0" presId="urn:microsoft.com/office/officeart/2008/layout/HalfCircleOrganizationChart"/>
    <dgm:cxn modelId="{1AC141D7-C4C7-4CE9-831E-410AAA926D57}" type="presOf" srcId="{FACCB6D5-90AB-4EB2-B644-B09BD3898E18}" destId="{075756AC-C535-4B49-9939-23E23500DF0E}" srcOrd="0" destOrd="0" presId="urn:microsoft.com/office/officeart/2008/layout/HalfCircleOrganizationChart"/>
    <dgm:cxn modelId="{17E77EF6-BED8-44C7-9859-398B7A8CB19B}" type="presOf" srcId="{32561A5E-24CA-4BF5-84D6-7229BFB01A76}" destId="{4179821E-1B6B-4BC7-8AF8-A83112C14B50}" srcOrd="0" destOrd="0" presId="urn:microsoft.com/office/officeart/2008/layout/HalfCircleOrganizationChart"/>
    <dgm:cxn modelId="{456065FC-DFFC-4F43-91E1-910C8D6571B8}" srcId="{FA3A9DB8-8168-4E78-BBFA-740A8E42669A}" destId="{FACCB6D5-90AB-4EB2-B644-B09BD3898E18}" srcOrd="0" destOrd="0" parTransId="{1D7FD48C-8C4E-4138-894C-242B291080E5}" sibTransId="{311F9E4F-EC42-4D2E-A7C3-8192FF8E6206}"/>
    <dgm:cxn modelId="{26ECA714-3D45-4B05-B8E1-E8803D9215C9}" type="presParOf" srcId="{4E3E4A31-454F-44B0-A184-AEB0ABD4F180}" destId="{5BF9C01D-9412-4E02-B707-4E747E1B5C82}" srcOrd="0" destOrd="0" presId="urn:microsoft.com/office/officeart/2008/layout/HalfCircleOrganizationChart"/>
    <dgm:cxn modelId="{842E15A5-A2FF-4C5E-A014-6E3808436ECB}" type="presParOf" srcId="{5BF9C01D-9412-4E02-B707-4E747E1B5C82}" destId="{F438C351-0244-4088-B64B-23AC45345FDE}" srcOrd="0" destOrd="0" presId="urn:microsoft.com/office/officeart/2008/layout/HalfCircleOrganizationChart"/>
    <dgm:cxn modelId="{29B78B3B-B2BD-4606-826F-C2CF9C6E395C}" type="presParOf" srcId="{F438C351-0244-4088-B64B-23AC45345FDE}" destId="{EC147014-6560-43F0-9145-6C03ED320449}" srcOrd="0" destOrd="0" presId="urn:microsoft.com/office/officeart/2008/layout/HalfCircleOrganizationChart"/>
    <dgm:cxn modelId="{5F5EA2FF-4E3A-4BD3-8E83-67561A2A272E}" type="presParOf" srcId="{F438C351-0244-4088-B64B-23AC45345FDE}" destId="{F9587F23-DAF6-4802-8568-41B455AB72F4}" srcOrd="1" destOrd="0" presId="urn:microsoft.com/office/officeart/2008/layout/HalfCircleOrganizationChart"/>
    <dgm:cxn modelId="{628748BD-61DB-4F59-9152-D3694F05DCA9}" type="presParOf" srcId="{F438C351-0244-4088-B64B-23AC45345FDE}" destId="{EACE1D6F-F9A2-4C4A-86CE-ACF1768C7B7D}" srcOrd="2" destOrd="0" presId="urn:microsoft.com/office/officeart/2008/layout/HalfCircleOrganizationChart"/>
    <dgm:cxn modelId="{B29F51DE-0737-4A5B-BEF9-C1B654FD22AC}" type="presParOf" srcId="{F438C351-0244-4088-B64B-23AC45345FDE}" destId="{B01DDB4D-3AF9-4C1F-A4EB-8370BE24DFD8}" srcOrd="3" destOrd="0" presId="urn:microsoft.com/office/officeart/2008/layout/HalfCircleOrganizationChart"/>
    <dgm:cxn modelId="{5E4A1259-BA59-4B35-94B3-B2AFB0EB5BEF}" type="presParOf" srcId="{5BF9C01D-9412-4E02-B707-4E747E1B5C82}" destId="{17CFC7AD-005B-429A-B5A5-8A193B281B8B}" srcOrd="1" destOrd="0" presId="urn:microsoft.com/office/officeart/2008/layout/HalfCircleOrganizationChart"/>
    <dgm:cxn modelId="{35211337-9317-464E-8FEE-E6372CF8B3E1}" type="presParOf" srcId="{17CFC7AD-005B-429A-B5A5-8A193B281B8B}" destId="{876266CF-FF73-46F3-90B4-46FC77B559F4}" srcOrd="0" destOrd="0" presId="urn:microsoft.com/office/officeart/2008/layout/HalfCircleOrganizationChart"/>
    <dgm:cxn modelId="{F4E03F80-A205-4EB8-9BB2-210D4227BB7B}" type="presParOf" srcId="{17CFC7AD-005B-429A-B5A5-8A193B281B8B}" destId="{BCB5802C-0A64-4B34-95CB-1F271C264E8C}" srcOrd="1" destOrd="0" presId="urn:microsoft.com/office/officeart/2008/layout/HalfCircleOrganizationChart"/>
    <dgm:cxn modelId="{618FAF42-19A1-4C9B-AC76-E6C5052077C1}" type="presParOf" srcId="{BCB5802C-0A64-4B34-95CB-1F271C264E8C}" destId="{8199F207-F958-4300-874C-C7469F4F2316}" srcOrd="0" destOrd="0" presId="urn:microsoft.com/office/officeart/2008/layout/HalfCircleOrganizationChart"/>
    <dgm:cxn modelId="{4F2828DB-459B-4CF3-9249-F1CE875AEB20}" type="presParOf" srcId="{8199F207-F958-4300-874C-C7469F4F2316}" destId="{075756AC-C535-4B49-9939-23E23500DF0E}" srcOrd="0" destOrd="0" presId="urn:microsoft.com/office/officeart/2008/layout/HalfCircleOrganizationChart"/>
    <dgm:cxn modelId="{D6DCD964-357C-4828-9061-4AAF890DCFE8}" type="presParOf" srcId="{8199F207-F958-4300-874C-C7469F4F2316}" destId="{24BB16E6-2979-4F26-B3CD-777D00289677}" srcOrd="1" destOrd="0" presId="urn:microsoft.com/office/officeart/2008/layout/HalfCircleOrganizationChart"/>
    <dgm:cxn modelId="{D567BA1D-FF06-45D0-9262-06F2A219D609}" type="presParOf" srcId="{8199F207-F958-4300-874C-C7469F4F2316}" destId="{9CFF7B6B-FC8C-48A3-AE58-D3FC0538F8F2}" srcOrd="2" destOrd="0" presId="urn:microsoft.com/office/officeart/2008/layout/HalfCircleOrganizationChart"/>
    <dgm:cxn modelId="{8A1BE0B1-F9C2-4800-8EBD-1FCE32AF5EE1}" type="presParOf" srcId="{8199F207-F958-4300-874C-C7469F4F2316}" destId="{CE6B5474-41DB-4F0D-B169-F7011E5D02B2}" srcOrd="3" destOrd="0" presId="urn:microsoft.com/office/officeart/2008/layout/HalfCircleOrganizationChart"/>
    <dgm:cxn modelId="{5C345746-E91C-4E4E-887C-50E8B682DC60}" type="presParOf" srcId="{BCB5802C-0A64-4B34-95CB-1F271C264E8C}" destId="{80728D70-1BE1-465B-8B94-D9CE36E4F58F}" srcOrd="1" destOrd="0" presId="urn:microsoft.com/office/officeart/2008/layout/HalfCircleOrganizationChart"/>
    <dgm:cxn modelId="{0B5C004D-0DAF-4A0D-A872-6F6EA8AB4E43}" type="presParOf" srcId="{BCB5802C-0A64-4B34-95CB-1F271C264E8C}" destId="{CE8AFF92-76C2-43E9-8C53-D37C6979D403}" srcOrd="2" destOrd="0" presId="urn:microsoft.com/office/officeart/2008/layout/HalfCircleOrganizationChart"/>
    <dgm:cxn modelId="{2000AC68-D470-4067-9A17-05466B7FB949}" type="presParOf" srcId="{17CFC7AD-005B-429A-B5A5-8A193B281B8B}" destId="{4179821E-1B6B-4BC7-8AF8-A83112C14B50}" srcOrd="2" destOrd="0" presId="urn:microsoft.com/office/officeart/2008/layout/HalfCircleOrganizationChart"/>
    <dgm:cxn modelId="{038311F4-C4CD-4812-ADF8-B33F583C9737}" type="presParOf" srcId="{17CFC7AD-005B-429A-B5A5-8A193B281B8B}" destId="{7F82424B-F799-4425-A889-4B36B75CDA9E}" srcOrd="3" destOrd="0" presId="urn:microsoft.com/office/officeart/2008/layout/HalfCircleOrganizationChart"/>
    <dgm:cxn modelId="{7316E870-49EF-4FE9-BF2E-6D70D5B3A317}" type="presParOf" srcId="{7F82424B-F799-4425-A889-4B36B75CDA9E}" destId="{9438B168-D7B6-4E7F-89EB-5313A2F1B559}" srcOrd="0" destOrd="0" presId="urn:microsoft.com/office/officeart/2008/layout/HalfCircleOrganizationChart"/>
    <dgm:cxn modelId="{723F6852-024E-4985-9CCB-85AABC3EC9D3}" type="presParOf" srcId="{9438B168-D7B6-4E7F-89EB-5313A2F1B559}" destId="{BBB371E7-5F90-4DF8-9B79-4FFC9C186768}" srcOrd="0" destOrd="0" presId="urn:microsoft.com/office/officeart/2008/layout/HalfCircleOrganizationChart"/>
    <dgm:cxn modelId="{44B03230-89AE-4118-B55D-D58416D7EB75}" type="presParOf" srcId="{9438B168-D7B6-4E7F-89EB-5313A2F1B559}" destId="{3C4F87C7-4D11-44AE-B198-29AD90037FE4}" srcOrd="1" destOrd="0" presId="urn:microsoft.com/office/officeart/2008/layout/HalfCircleOrganizationChart"/>
    <dgm:cxn modelId="{C5370C39-22CF-44FD-BC34-E365F1380999}" type="presParOf" srcId="{9438B168-D7B6-4E7F-89EB-5313A2F1B559}" destId="{7AA96056-7C9E-43C7-8FCD-AE10D0EF73F9}" srcOrd="2" destOrd="0" presId="urn:microsoft.com/office/officeart/2008/layout/HalfCircleOrganizationChart"/>
    <dgm:cxn modelId="{BD09683F-279A-442E-AD9D-36B4763C7E0B}" type="presParOf" srcId="{9438B168-D7B6-4E7F-89EB-5313A2F1B559}" destId="{69339E46-6980-41A7-8BD0-FCA0EB0C95A2}" srcOrd="3" destOrd="0" presId="urn:microsoft.com/office/officeart/2008/layout/HalfCircleOrganizationChart"/>
    <dgm:cxn modelId="{0780EDB4-A83D-48B5-A578-8A0A795C5B76}" type="presParOf" srcId="{7F82424B-F799-4425-A889-4B36B75CDA9E}" destId="{EACC6B6D-6CCA-4433-B1A7-B4B3C27BB6BB}" srcOrd="1" destOrd="0" presId="urn:microsoft.com/office/officeart/2008/layout/HalfCircleOrganizationChart"/>
    <dgm:cxn modelId="{DBCD29D9-6B2B-4D84-A2D3-73DFDCB5BEC7}" type="presParOf" srcId="{7F82424B-F799-4425-A889-4B36B75CDA9E}" destId="{50D2C5CD-1F25-4B13-A1DF-BCC0F0493F9B}" srcOrd="2" destOrd="0" presId="urn:microsoft.com/office/officeart/2008/layout/HalfCircleOrganizationChart"/>
    <dgm:cxn modelId="{2C83832C-553C-4262-952E-9AD98FBBD84D}" type="presParOf" srcId="{17CFC7AD-005B-429A-B5A5-8A193B281B8B}" destId="{A2B61F5C-F1F9-499C-BC8A-E6725E72433B}" srcOrd="4" destOrd="0" presId="urn:microsoft.com/office/officeart/2008/layout/HalfCircleOrganizationChart"/>
    <dgm:cxn modelId="{10515311-5866-413C-981E-420EE1DDF4BD}" type="presParOf" srcId="{17CFC7AD-005B-429A-B5A5-8A193B281B8B}" destId="{7ADB5A23-CA2D-41D6-9637-015A51F32076}" srcOrd="5" destOrd="0" presId="urn:microsoft.com/office/officeart/2008/layout/HalfCircleOrganizationChart"/>
    <dgm:cxn modelId="{CA86F80A-19B0-454F-9EE3-1E7673AD2CC6}" type="presParOf" srcId="{7ADB5A23-CA2D-41D6-9637-015A51F32076}" destId="{2625C3B6-42F0-4E80-93B4-7F970C88D5C5}" srcOrd="0" destOrd="0" presId="urn:microsoft.com/office/officeart/2008/layout/HalfCircleOrganizationChart"/>
    <dgm:cxn modelId="{0E346797-6C95-4C7C-A290-5899B379A9A7}" type="presParOf" srcId="{2625C3B6-42F0-4E80-93B4-7F970C88D5C5}" destId="{0FBF117D-96AE-4C74-80DD-92427C0EC8F0}" srcOrd="0" destOrd="0" presId="urn:microsoft.com/office/officeart/2008/layout/HalfCircleOrganizationChart"/>
    <dgm:cxn modelId="{37C8162A-580E-4309-AF77-003E513F251D}" type="presParOf" srcId="{2625C3B6-42F0-4E80-93B4-7F970C88D5C5}" destId="{2130B4FE-0AA4-49E5-B1A0-AD69DBF1ED1B}" srcOrd="1" destOrd="0" presId="urn:microsoft.com/office/officeart/2008/layout/HalfCircleOrganizationChart"/>
    <dgm:cxn modelId="{DC1CAC33-28F0-45E2-8C30-41325A3ABC75}" type="presParOf" srcId="{2625C3B6-42F0-4E80-93B4-7F970C88D5C5}" destId="{B7677909-3144-4DB7-B4DC-81F4ED3FCE89}" srcOrd="2" destOrd="0" presId="urn:microsoft.com/office/officeart/2008/layout/HalfCircleOrganizationChart"/>
    <dgm:cxn modelId="{0D4CD758-139A-435C-A175-57869EAC9F3B}" type="presParOf" srcId="{2625C3B6-42F0-4E80-93B4-7F970C88D5C5}" destId="{D592AD48-3530-41D7-B72F-4F32B5375E11}" srcOrd="3" destOrd="0" presId="urn:microsoft.com/office/officeart/2008/layout/HalfCircleOrganizationChart"/>
    <dgm:cxn modelId="{566F3450-F396-497D-A419-CE2F5B8B9C04}" type="presParOf" srcId="{7ADB5A23-CA2D-41D6-9637-015A51F32076}" destId="{E7D010E3-5B83-4AB1-962A-4FBE8DD15DE8}" srcOrd="1" destOrd="0" presId="urn:microsoft.com/office/officeart/2008/layout/HalfCircleOrganizationChart"/>
    <dgm:cxn modelId="{E8284DD8-1839-4E62-A477-16713C9FF36B}" type="presParOf" srcId="{7ADB5A23-CA2D-41D6-9637-015A51F32076}" destId="{9BE82559-15E3-495F-B3CC-85CF54C95CAA}" srcOrd="2" destOrd="0" presId="urn:microsoft.com/office/officeart/2008/layout/HalfCircleOrganizationChart"/>
    <dgm:cxn modelId="{34B810AA-256C-47D2-AB8C-1B1A643A11AE}" type="presParOf" srcId="{5BF9C01D-9412-4E02-B707-4E747E1B5C82}" destId="{90BF1D85-3513-410C-8AA6-9FA8EFBF311F}"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1FB959-7164-4C39-B8B7-05EBC253A6FE}" type="doc">
      <dgm:prSet loTypeId="urn:microsoft.com/office/officeart/2005/8/layout/hChevron3" loCatId="process" qsTypeId="urn:microsoft.com/office/officeart/2005/8/quickstyle/simple1" qsCatId="simple" csTypeId="urn:microsoft.com/office/officeart/2005/8/colors/accent1_2" csCatId="accent1" phldr="1"/>
      <dgm:spPr/>
    </dgm:pt>
    <dgm:pt modelId="{7CD1B250-E63C-42F5-9241-6AC21387011E}">
      <dgm:prSet phldrT="[文本]"/>
      <dgm:spPr/>
      <dgm:t>
        <a:bodyPr/>
        <a:lstStyle/>
        <a:p>
          <a:r>
            <a:rPr lang="en-US" altLang="zh-CN" dirty="0"/>
            <a:t>batch size</a:t>
          </a:r>
          <a:endParaRPr lang="zh-CN" altLang="en-US" dirty="0"/>
        </a:p>
      </dgm:t>
    </dgm:pt>
    <dgm:pt modelId="{AA7F3197-E230-47CD-8CB9-0D35D3D1F4E1}" type="parTrans" cxnId="{E20CB022-8110-42EF-9017-02F41BCE2CE1}">
      <dgm:prSet/>
      <dgm:spPr/>
      <dgm:t>
        <a:bodyPr/>
        <a:lstStyle/>
        <a:p>
          <a:endParaRPr lang="zh-CN" altLang="en-US"/>
        </a:p>
      </dgm:t>
    </dgm:pt>
    <dgm:pt modelId="{8D1A28CC-4489-43BF-8E50-58D3AA73EA8A}" type="sibTrans" cxnId="{E20CB022-8110-42EF-9017-02F41BCE2CE1}">
      <dgm:prSet/>
      <dgm:spPr/>
      <dgm:t>
        <a:bodyPr/>
        <a:lstStyle/>
        <a:p>
          <a:endParaRPr lang="zh-CN" altLang="en-US"/>
        </a:p>
      </dgm:t>
    </dgm:pt>
    <dgm:pt modelId="{6A6F5E36-98BE-4513-8340-1CB45F2962E4}">
      <dgm:prSet phldrT="[文本]"/>
      <dgm:spPr/>
      <dgm:t>
        <a:bodyPr/>
        <a:lstStyle/>
        <a:p>
          <a:r>
            <a:rPr lang="zh-CN" altLang="en-US" dirty="0"/>
            <a:t>学习率</a:t>
          </a:r>
        </a:p>
      </dgm:t>
    </dgm:pt>
    <dgm:pt modelId="{A952EF1B-81B7-4BFC-9933-A95016D02BCE}" type="parTrans" cxnId="{02E14128-AEE8-47F6-861D-E5D4F8BD278C}">
      <dgm:prSet/>
      <dgm:spPr/>
      <dgm:t>
        <a:bodyPr/>
        <a:lstStyle/>
        <a:p>
          <a:endParaRPr lang="zh-CN" altLang="en-US"/>
        </a:p>
      </dgm:t>
    </dgm:pt>
    <dgm:pt modelId="{040C8A15-0CC7-430D-A00E-E18659EA1295}" type="sibTrans" cxnId="{02E14128-AEE8-47F6-861D-E5D4F8BD278C}">
      <dgm:prSet/>
      <dgm:spPr/>
      <dgm:t>
        <a:bodyPr/>
        <a:lstStyle/>
        <a:p>
          <a:endParaRPr lang="zh-CN" altLang="en-US"/>
        </a:p>
      </dgm:t>
    </dgm:pt>
    <dgm:pt modelId="{E3E4BF87-0EDA-4778-AC87-9627C2692E2E}">
      <dgm:prSet phldrT="[文本]"/>
      <dgm:spPr/>
      <dgm:t>
        <a:bodyPr/>
        <a:lstStyle/>
        <a:p>
          <a:r>
            <a:rPr lang="zh-CN" altLang="en-US" dirty="0"/>
            <a:t>损失函数</a:t>
          </a:r>
          <a:endParaRPr lang="en-US" altLang="zh-CN" dirty="0"/>
        </a:p>
      </dgm:t>
    </dgm:pt>
    <dgm:pt modelId="{90CD8119-8200-4835-B5F3-6A5EAC7246B2}" type="parTrans" cxnId="{3AB1DFE6-AA6F-479C-8942-8963BA5212BF}">
      <dgm:prSet/>
      <dgm:spPr/>
      <dgm:t>
        <a:bodyPr/>
        <a:lstStyle/>
        <a:p>
          <a:endParaRPr lang="zh-CN" altLang="en-US"/>
        </a:p>
      </dgm:t>
    </dgm:pt>
    <dgm:pt modelId="{EC41913C-9E1E-4BCA-B1D5-4A3EB4D02CBB}" type="sibTrans" cxnId="{3AB1DFE6-AA6F-479C-8942-8963BA5212BF}">
      <dgm:prSet/>
      <dgm:spPr/>
      <dgm:t>
        <a:bodyPr/>
        <a:lstStyle/>
        <a:p>
          <a:endParaRPr lang="zh-CN" altLang="en-US"/>
        </a:p>
      </dgm:t>
    </dgm:pt>
    <dgm:pt modelId="{09B05C74-AFD1-4D21-9944-EC9D441BA823}">
      <dgm:prSet/>
      <dgm:spPr/>
      <dgm:t>
        <a:bodyPr/>
        <a:lstStyle/>
        <a:p>
          <a:r>
            <a:rPr lang="zh-CN" altLang="en-US" dirty="0"/>
            <a:t>优化器</a:t>
          </a:r>
        </a:p>
      </dgm:t>
    </dgm:pt>
    <dgm:pt modelId="{4F56E912-C80D-48D3-A6D8-718D6C2AA34F}" type="parTrans" cxnId="{D41356AA-3C26-496A-8F00-116858257B55}">
      <dgm:prSet/>
      <dgm:spPr/>
      <dgm:t>
        <a:bodyPr/>
        <a:lstStyle/>
        <a:p>
          <a:endParaRPr lang="zh-CN" altLang="en-US"/>
        </a:p>
      </dgm:t>
    </dgm:pt>
    <dgm:pt modelId="{25C8F163-343F-482C-AE23-0C3A7624BC5C}" type="sibTrans" cxnId="{D41356AA-3C26-496A-8F00-116858257B55}">
      <dgm:prSet/>
      <dgm:spPr/>
      <dgm:t>
        <a:bodyPr/>
        <a:lstStyle/>
        <a:p>
          <a:endParaRPr lang="zh-CN" altLang="en-US"/>
        </a:p>
      </dgm:t>
    </dgm:pt>
    <dgm:pt modelId="{C0937794-3C30-4806-86CB-206154514D72}">
      <dgm:prSet/>
      <dgm:spPr/>
      <dgm:t>
        <a:bodyPr/>
        <a:lstStyle/>
        <a:p>
          <a:r>
            <a:rPr lang="en-US" altLang="zh-CN" dirty="0"/>
            <a:t>epoch</a:t>
          </a:r>
          <a:endParaRPr lang="zh-CN" altLang="en-US" dirty="0"/>
        </a:p>
      </dgm:t>
    </dgm:pt>
    <dgm:pt modelId="{44E0D521-8A40-4519-8AA6-8D2A75B8CE27}" type="parTrans" cxnId="{51B6E306-9670-415A-8E1A-9A7F94261F1B}">
      <dgm:prSet/>
      <dgm:spPr/>
      <dgm:t>
        <a:bodyPr/>
        <a:lstStyle/>
        <a:p>
          <a:endParaRPr lang="zh-CN" altLang="en-US"/>
        </a:p>
      </dgm:t>
    </dgm:pt>
    <dgm:pt modelId="{75F6960F-B3E4-430D-B363-0A962C025B96}" type="sibTrans" cxnId="{51B6E306-9670-415A-8E1A-9A7F94261F1B}">
      <dgm:prSet/>
      <dgm:spPr/>
      <dgm:t>
        <a:bodyPr/>
        <a:lstStyle/>
        <a:p>
          <a:endParaRPr lang="zh-CN" altLang="en-US"/>
        </a:p>
      </dgm:t>
    </dgm:pt>
    <dgm:pt modelId="{1C92F685-4D9B-4EE4-BD74-20D1C364992D}" type="pres">
      <dgm:prSet presAssocID="{9B1FB959-7164-4C39-B8B7-05EBC253A6FE}" presName="Name0" presStyleCnt="0">
        <dgm:presLayoutVars>
          <dgm:dir/>
          <dgm:resizeHandles val="exact"/>
        </dgm:presLayoutVars>
      </dgm:prSet>
      <dgm:spPr/>
    </dgm:pt>
    <dgm:pt modelId="{9CF2335D-5E75-45F6-8D66-54FF59DFC16E}" type="pres">
      <dgm:prSet presAssocID="{7CD1B250-E63C-42F5-9241-6AC21387011E}" presName="parTxOnly" presStyleLbl="node1" presStyleIdx="0" presStyleCnt="5">
        <dgm:presLayoutVars>
          <dgm:bulletEnabled val="1"/>
        </dgm:presLayoutVars>
      </dgm:prSet>
      <dgm:spPr/>
    </dgm:pt>
    <dgm:pt modelId="{755B6629-A92E-4696-AC6F-AEDF680293E1}" type="pres">
      <dgm:prSet presAssocID="{8D1A28CC-4489-43BF-8E50-58D3AA73EA8A}" presName="parSpace" presStyleCnt="0"/>
      <dgm:spPr/>
    </dgm:pt>
    <dgm:pt modelId="{7AAF1465-8B63-4C33-BD2E-68A2DAE11898}" type="pres">
      <dgm:prSet presAssocID="{6A6F5E36-98BE-4513-8340-1CB45F2962E4}" presName="parTxOnly" presStyleLbl="node1" presStyleIdx="1" presStyleCnt="5">
        <dgm:presLayoutVars>
          <dgm:bulletEnabled val="1"/>
        </dgm:presLayoutVars>
      </dgm:prSet>
      <dgm:spPr/>
    </dgm:pt>
    <dgm:pt modelId="{AF110A5D-5D29-4138-8BF3-6AF3B6FA1A1A}" type="pres">
      <dgm:prSet presAssocID="{040C8A15-0CC7-430D-A00E-E18659EA1295}" presName="parSpace" presStyleCnt="0"/>
      <dgm:spPr/>
    </dgm:pt>
    <dgm:pt modelId="{00FF86D1-E7DE-446A-9DC6-8CE9569F87ED}" type="pres">
      <dgm:prSet presAssocID="{E3E4BF87-0EDA-4778-AC87-9627C2692E2E}" presName="parTxOnly" presStyleLbl="node1" presStyleIdx="2" presStyleCnt="5">
        <dgm:presLayoutVars>
          <dgm:bulletEnabled val="1"/>
        </dgm:presLayoutVars>
      </dgm:prSet>
      <dgm:spPr/>
    </dgm:pt>
    <dgm:pt modelId="{2B645B81-FC68-4784-B489-B52B47D4723D}" type="pres">
      <dgm:prSet presAssocID="{EC41913C-9E1E-4BCA-B1D5-4A3EB4D02CBB}" presName="parSpace" presStyleCnt="0"/>
      <dgm:spPr/>
    </dgm:pt>
    <dgm:pt modelId="{84007C6D-AC59-4398-89BF-4F589A204388}" type="pres">
      <dgm:prSet presAssocID="{09B05C74-AFD1-4D21-9944-EC9D441BA823}" presName="parTxOnly" presStyleLbl="node1" presStyleIdx="3" presStyleCnt="5">
        <dgm:presLayoutVars>
          <dgm:bulletEnabled val="1"/>
        </dgm:presLayoutVars>
      </dgm:prSet>
      <dgm:spPr/>
    </dgm:pt>
    <dgm:pt modelId="{C55C35AC-C847-4AD1-8D12-A320EAC61C66}" type="pres">
      <dgm:prSet presAssocID="{25C8F163-343F-482C-AE23-0C3A7624BC5C}" presName="parSpace" presStyleCnt="0"/>
      <dgm:spPr/>
    </dgm:pt>
    <dgm:pt modelId="{10574AC2-655D-43DE-80A5-A0B9A83D7A2B}" type="pres">
      <dgm:prSet presAssocID="{C0937794-3C30-4806-86CB-206154514D72}" presName="parTxOnly" presStyleLbl="node1" presStyleIdx="4" presStyleCnt="5">
        <dgm:presLayoutVars>
          <dgm:bulletEnabled val="1"/>
        </dgm:presLayoutVars>
      </dgm:prSet>
      <dgm:spPr/>
    </dgm:pt>
  </dgm:ptLst>
  <dgm:cxnLst>
    <dgm:cxn modelId="{51B6E306-9670-415A-8E1A-9A7F94261F1B}" srcId="{9B1FB959-7164-4C39-B8B7-05EBC253A6FE}" destId="{C0937794-3C30-4806-86CB-206154514D72}" srcOrd="4" destOrd="0" parTransId="{44E0D521-8A40-4519-8AA6-8D2A75B8CE27}" sibTransId="{75F6960F-B3E4-430D-B363-0A962C025B96}"/>
    <dgm:cxn modelId="{7CC39D1E-86D3-4163-8C78-7677DDA10B3B}" type="presOf" srcId="{6A6F5E36-98BE-4513-8340-1CB45F2962E4}" destId="{7AAF1465-8B63-4C33-BD2E-68A2DAE11898}" srcOrd="0" destOrd="0" presId="urn:microsoft.com/office/officeart/2005/8/layout/hChevron3"/>
    <dgm:cxn modelId="{E20CB022-8110-42EF-9017-02F41BCE2CE1}" srcId="{9B1FB959-7164-4C39-B8B7-05EBC253A6FE}" destId="{7CD1B250-E63C-42F5-9241-6AC21387011E}" srcOrd="0" destOrd="0" parTransId="{AA7F3197-E230-47CD-8CB9-0D35D3D1F4E1}" sibTransId="{8D1A28CC-4489-43BF-8E50-58D3AA73EA8A}"/>
    <dgm:cxn modelId="{02E14128-AEE8-47F6-861D-E5D4F8BD278C}" srcId="{9B1FB959-7164-4C39-B8B7-05EBC253A6FE}" destId="{6A6F5E36-98BE-4513-8340-1CB45F2962E4}" srcOrd="1" destOrd="0" parTransId="{A952EF1B-81B7-4BFC-9933-A95016D02BCE}" sibTransId="{040C8A15-0CC7-430D-A00E-E18659EA1295}"/>
    <dgm:cxn modelId="{4BE4D378-7758-4013-A8F7-A526EBAC9A5E}" type="presOf" srcId="{09B05C74-AFD1-4D21-9944-EC9D441BA823}" destId="{84007C6D-AC59-4398-89BF-4F589A204388}" srcOrd="0" destOrd="0" presId="urn:microsoft.com/office/officeart/2005/8/layout/hChevron3"/>
    <dgm:cxn modelId="{19C47184-B9FA-475F-9F4C-5A540BB2FB6D}" type="presOf" srcId="{E3E4BF87-0EDA-4778-AC87-9627C2692E2E}" destId="{00FF86D1-E7DE-446A-9DC6-8CE9569F87ED}" srcOrd="0" destOrd="0" presId="urn:microsoft.com/office/officeart/2005/8/layout/hChevron3"/>
    <dgm:cxn modelId="{D41356AA-3C26-496A-8F00-116858257B55}" srcId="{9B1FB959-7164-4C39-B8B7-05EBC253A6FE}" destId="{09B05C74-AFD1-4D21-9944-EC9D441BA823}" srcOrd="3" destOrd="0" parTransId="{4F56E912-C80D-48D3-A6D8-718D6C2AA34F}" sibTransId="{25C8F163-343F-482C-AE23-0C3A7624BC5C}"/>
    <dgm:cxn modelId="{516EBFAD-53C1-4B20-8B4F-EF8C81462FC8}" type="presOf" srcId="{C0937794-3C30-4806-86CB-206154514D72}" destId="{10574AC2-655D-43DE-80A5-A0B9A83D7A2B}" srcOrd="0" destOrd="0" presId="urn:microsoft.com/office/officeart/2005/8/layout/hChevron3"/>
    <dgm:cxn modelId="{D7BA44D8-2D08-48A5-ADE4-D885AD538385}" type="presOf" srcId="{9B1FB959-7164-4C39-B8B7-05EBC253A6FE}" destId="{1C92F685-4D9B-4EE4-BD74-20D1C364992D}" srcOrd="0" destOrd="0" presId="urn:microsoft.com/office/officeart/2005/8/layout/hChevron3"/>
    <dgm:cxn modelId="{0767AEDC-3D0E-4771-B4A8-2CA71CFEF1A4}" type="presOf" srcId="{7CD1B250-E63C-42F5-9241-6AC21387011E}" destId="{9CF2335D-5E75-45F6-8D66-54FF59DFC16E}" srcOrd="0" destOrd="0" presId="urn:microsoft.com/office/officeart/2005/8/layout/hChevron3"/>
    <dgm:cxn modelId="{3AB1DFE6-AA6F-479C-8942-8963BA5212BF}" srcId="{9B1FB959-7164-4C39-B8B7-05EBC253A6FE}" destId="{E3E4BF87-0EDA-4778-AC87-9627C2692E2E}" srcOrd="2" destOrd="0" parTransId="{90CD8119-8200-4835-B5F3-6A5EAC7246B2}" sibTransId="{EC41913C-9E1E-4BCA-B1D5-4A3EB4D02CBB}"/>
    <dgm:cxn modelId="{DF110303-05CC-4214-B06A-B96A459FB280}" type="presParOf" srcId="{1C92F685-4D9B-4EE4-BD74-20D1C364992D}" destId="{9CF2335D-5E75-45F6-8D66-54FF59DFC16E}" srcOrd="0" destOrd="0" presId="urn:microsoft.com/office/officeart/2005/8/layout/hChevron3"/>
    <dgm:cxn modelId="{A8D0D7D6-918C-4992-8FFF-DD27794492FE}" type="presParOf" srcId="{1C92F685-4D9B-4EE4-BD74-20D1C364992D}" destId="{755B6629-A92E-4696-AC6F-AEDF680293E1}" srcOrd="1" destOrd="0" presId="urn:microsoft.com/office/officeart/2005/8/layout/hChevron3"/>
    <dgm:cxn modelId="{17CACE13-984C-455A-8D6E-E2D9C5A656D7}" type="presParOf" srcId="{1C92F685-4D9B-4EE4-BD74-20D1C364992D}" destId="{7AAF1465-8B63-4C33-BD2E-68A2DAE11898}" srcOrd="2" destOrd="0" presId="urn:microsoft.com/office/officeart/2005/8/layout/hChevron3"/>
    <dgm:cxn modelId="{ACBE8A9B-4293-49E4-A321-6AF3863FD175}" type="presParOf" srcId="{1C92F685-4D9B-4EE4-BD74-20D1C364992D}" destId="{AF110A5D-5D29-4138-8BF3-6AF3B6FA1A1A}" srcOrd="3" destOrd="0" presId="urn:microsoft.com/office/officeart/2005/8/layout/hChevron3"/>
    <dgm:cxn modelId="{C9F01AC0-5816-42A4-BB3A-9B5F9DE66BF5}" type="presParOf" srcId="{1C92F685-4D9B-4EE4-BD74-20D1C364992D}" destId="{00FF86D1-E7DE-446A-9DC6-8CE9569F87ED}" srcOrd="4" destOrd="0" presId="urn:microsoft.com/office/officeart/2005/8/layout/hChevron3"/>
    <dgm:cxn modelId="{689F6643-7884-4095-9AF0-410EA683409E}" type="presParOf" srcId="{1C92F685-4D9B-4EE4-BD74-20D1C364992D}" destId="{2B645B81-FC68-4784-B489-B52B47D4723D}" srcOrd="5" destOrd="0" presId="urn:microsoft.com/office/officeart/2005/8/layout/hChevron3"/>
    <dgm:cxn modelId="{273C87DF-3288-4E16-BC97-F943567FC516}" type="presParOf" srcId="{1C92F685-4D9B-4EE4-BD74-20D1C364992D}" destId="{84007C6D-AC59-4398-89BF-4F589A204388}" srcOrd="6" destOrd="0" presId="urn:microsoft.com/office/officeart/2005/8/layout/hChevron3"/>
    <dgm:cxn modelId="{43EFD704-234C-4F2F-97CC-35E8FF8BCA7A}" type="presParOf" srcId="{1C92F685-4D9B-4EE4-BD74-20D1C364992D}" destId="{C55C35AC-C847-4AD1-8D12-A320EAC61C66}" srcOrd="7" destOrd="0" presId="urn:microsoft.com/office/officeart/2005/8/layout/hChevron3"/>
    <dgm:cxn modelId="{AD9DC284-220D-433A-B92C-E3D24243E4DA}" type="presParOf" srcId="{1C92F685-4D9B-4EE4-BD74-20D1C364992D}" destId="{10574AC2-655D-43DE-80A5-A0B9A83D7A2B}"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71F986-C138-4954-A278-94EFA94BD1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F48ADEFB-46C2-4745-B16B-4DF5B7FA3BAB}">
      <dgm:prSet phldrT="[文本]"/>
      <dgm:spPr/>
      <dgm:t>
        <a:bodyPr/>
        <a:lstStyle/>
        <a:p>
          <a:r>
            <a:rPr lang="zh-CN" altLang="en-US" dirty="0"/>
            <a:t>二分法逼近</a:t>
          </a:r>
        </a:p>
      </dgm:t>
    </dgm:pt>
    <dgm:pt modelId="{A5AE6504-E3E1-4038-9F4A-1495C2C1CA02}" type="parTrans" cxnId="{FA3B8E82-196D-4E60-9184-F1600E385109}">
      <dgm:prSet/>
      <dgm:spPr/>
      <dgm:t>
        <a:bodyPr/>
        <a:lstStyle/>
        <a:p>
          <a:endParaRPr lang="zh-CN" altLang="en-US"/>
        </a:p>
      </dgm:t>
    </dgm:pt>
    <dgm:pt modelId="{ED620752-E4A2-4071-8A89-DC18059EACC9}" type="sibTrans" cxnId="{FA3B8E82-196D-4E60-9184-F1600E385109}">
      <dgm:prSet/>
      <dgm:spPr/>
      <dgm:t>
        <a:bodyPr/>
        <a:lstStyle/>
        <a:p>
          <a:endParaRPr lang="zh-CN" altLang="en-US"/>
        </a:p>
      </dgm:t>
    </dgm:pt>
    <dgm:pt modelId="{11DB1626-1B01-4820-AB49-BAA613AF6F8B}">
      <dgm:prSet phldrT="[文本]"/>
      <dgm:spPr/>
      <dgm:t>
        <a:bodyPr/>
        <a:lstStyle/>
        <a:p>
          <a:r>
            <a:rPr lang="en-US" altLang="zh-CN" dirty="0"/>
            <a:t>Batch size = 128</a:t>
          </a:r>
          <a:endParaRPr lang="zh-CN" altLang="en-US" dirty="0"/>
        </a:p>
      </dgm:t>
    </dgm:pt>
    <dgm:pt modelId="{EB57B53F-F1C8-42B6-8A65-9E2A888F911A}" type="parTrans" cxnId="{E9324A97-31A5-480B-AB29-3F82AD402B3C}">
      <dgm:prSet/>
      <dgm:spPr/>
      <dgm:t>
        <a:bodyPr/>
        <a:lstStyle/>
        <a:p>
          <a:endParaRPr lang="zh-CN" altLang="en-US"/>
        </a:p>
      </dgm:t>
    </dgm:pt>
    <dgm:pt modelId="{89FAD218-6C92-4EFC-94C9-2F1C3BC648F6}" type="sibTrans" cxnId="{E9324A97-31A5-480B-AB29-3F82AD402B3C}">
      <dgm:prSet/>
      <dgm:spPr/>
      <dgm:t>
        <a:bodyPr/>
        <a:lstStyle/>
        <a:p>
          <a:endParaRPr lang="zh-CN" altLang="en-US"/>
        </a:p>
      </dgm:t>
    </dgm:pt>
    <dgm:pt modelId="{ED337E64-E4DC-4216-AFC1-FEB7C1AD727D}">
      <dgm:prSet phldrT="[文本]"/>
      <dgm:spPr/>
      <dgm:t>
        <a:bodyPr/>
        <a:lstStyle/>
        <a:p>
          <a:r>
            <a:rPr lang="en-US" altLang="zh-CN" dirty="0"/>
            <a:t>Epoch = 20</a:t>
          </a:r>
          <a:endParaRPr lang="zh-CN" altLang="en-US" dirty="0"/>
        </a:p>
      </dgm:t>
    </dgm:pt>
    <dgm:pt modelId="{A4786390-8A14-4F46-8D40-3F6417B15DEB}" type="parTrans" cxnId="{1863980C-0CAC-443D-AD21-361EC7D84E1A}">
      <dgm:prSet/>
      <dgm:spPr/>
      <dgm:t>
        <a:bodyPr/>
        <a:lstStyle/>
        <a:p>
          <a:endParaRPr lang="zh-CN" altLang="en-US"/>
        </a:p>
      </dgm:t>
    </dgm:pt>
    <dgm:pt modelId="{91DD9271-9198-418C-9979-AC541250D81E}" type="sibTrans" cxnId="{1863980C-0CAC-443D-AD21-361EC7D84E1A}">
      <dgm:prSet/>
      <dgm:spPr/>
      <dgm:t>
        <a:bodyPr/>
        <a:lstStyle/>
        <a:p>
          <a:endParaRPr lang="zh-CN" altLang="en-US"/>
        </a:p>
      </dgm:t>
    </dgm:pt>
    <dgm:pt modelId="{2181ED44-0FD6-42C8-B4BE-D1B8E7BFEDD7}">
      <dgm:prSet phldrT="[文本]"/>
      <dgm:spPr/>
      <dgm:t>
        <a:bodyPr/>
        <a:lstStyle/>
        <a:p>
          <a:r>
            <a:rPr lang="zh-CN" altLang="en-US" dirty="0"/>
            <a:t>损失函数</a:t>
          </a:r>
          <a:r>
            <a:rPr lang="en-US" altLang="zh-CN" dirty="0"/>
            <a:t>: </a:t>
          </a:r>
          <a:r>
            <a:rPr lang="zh-CN" altLang="en-US" dirty="0"/>
            <a:t>交叉熵损失函数</a:t>
          </a:r>
        </a:p>
      </dgm:t>
    </dgm:pt>
    <dgm:pt modelId="{7357FC18-8350-488F-82EE-364AD5ACDE04}" type="parTrans" cxnId="{70CFA931-BB4B-4C09-B689-1521BE0CD7B5}">
      <dgm:prSet/>
      <dgm:spPr/>
      <dgm:t>
        <a:bodyPr/>
        <a:lstStyle/>
        <a:p>
          <a:endParaRPr lang="zh-CN" altLang="en-US"/>
        </a:p>
      </dgm:t>
    </dgm:pt>
    <dgm:pt modelId="{0175EA06-5854-4DF3-9494-A8CFE82C8F6E}" type="sibTrans" cxnId="{70CFA931-BB4B-4C09-B689-1521BE0CD7B5}">
      <dgm:prSet/>
      <dgm:spPr/>
      <dgm:t>
        <a:bodyPr/>
        <a:lstStyle/>
        <a:p>
          <a:endParaRPr lang="zh-CN" altLang="en-US"/>
        </a:p>
      </dgm:t>
    </dgm:pt>
    <dgm:pt modelId="{9A2A4A4C-73B1-419C-97DE-BD6A6D406393}">
      <dgm:prSet phldrT="[文本]"/>
      <dgm:spPr/>
      <dgm:t>
        <a:bodyPr/>
        <a:lstStyle/>
        <a:p>
          <a:r>
            <a:rPr lang="zh-CN" altLang="en-US" dirty="0"/>
            <a:t>优化器</a:t>
          </a:r>
          <a:r>
            <a:rPr lang="en-US" altLang="zh-CN" dirty="0"/>
            <a:t>: Adam</a:t>
          </a:r>
          <a:r>
            <a:rPr lang="zh-CN" altLang="en-US" dirty="0"/>
            <a:t>优化器</a:t>
          </a:r>
        </a:p>
      </dgm:t>
    </dgm:pt>
    <dgm:pt modelId="{BF99D1ED-1317-4788-99D1-8CD86F25F373}" type="parTrans" cxnId="{E73851DD-F678-4A2D-877A-B3F5C6B8CCA4}">
      <dgm:prSet/>
      <dgm:spPr/>
      <dgm:t>
        <a:bodyPr/>
        <a:lstStyle/>
        <a:p>
          <a:endParaRPr lang="zh-CN" altLang="en-US"/>
        </a:p>
      </dgm:t>
    </dgm:pt>
    <dgm:pt modelId="{C70493B9-4742-45E7-B92A-2AFC3A5400EE}" type="sibTrans" cxnId="{E73851DD-F678-4A2D-877A-B3F5C6B8CCA4}">
      <dgm:prSet/>
      <dgm:spPr/>
      <dgm:t>
        <a:bodyPr/>
        <a:lstStyle/>
        <a:p>
          <a:endParaRPr lang="zh-CN" altLang="en-US"/>
        </a:p>
      </dgm:t>
    </dgm:pt>
    <dgm:pt modelId="{21CEE7CF-3384-4194-8239-5988A4C88443}">
      <dgm:prSet phldrT="[文本]"/>
      <dgm:spPr/>
      <dgm:t>
        <a:bodyPr/>
        <a:lstStyle/>
        <a:p>
          <a:r>
            <a:rPr lang="zh-CN" altLang="en-US" dirty="0"/>
            <a:t>初始学习率 </a:t>
          </a:r>
          <a:r>
            <a:rPr lang="en-US" altLang="zh-CN" dirty="0"/>
            <a:t>= 0.001</a:t>
          </a:r>
          <a:r>
            <a:rPr lang="zh-CN" altLang="en-US" dirty="0"/>
            <a:t>与</a:t>
          </a:r>
          <a:r>
            <a:rPr lang="en-US" altLang="zh-CN" dirty="0"/>
            <a:t>0.0000005</a:t>
          </a:r>
          <a:endParaRPr lang="zh-CN" altLang="en-US" dirty="0"/>
        </a:p>
      </dgm:t>
    </dgm:pt>
    <dgm:pt modelId="{3E0E50A9-EEB1-466F-9678-B9EBF2B32F0C}" type="parTrans" cxnId="{6F92C535-3F6F-4CEA-8F53-9E6DFF74290B}">
      <dgm:prSet/>
      <dgm:spPr/>
      <dgm:t>
        <a:bodyPr/>
        <a:lstStyle/>
        <a:p>
          <a:endParaRPr lang="zh-CN" altLang="en-US"/>
        </a:p>
      </dgm:t>
    </dgm:pt>
    <dgm:pt modelId="{4FDABC6F-9810-4A52-9455-6E82C3A0DECB}" type="sibTrans" cxnId="{6F92C535-3F6F-4CEA-8F53-9E6DFF74290B}">
      <dgm:prSet/>
      <dgm:spPr/>
      <dgm:t>
        <a:bodyPr/>
        <a:lstStyle/>
        <a:p>
          <a:endParaRPr lang="zh-CN" altLang="en-US"/>
        </a:p>
      </dgm:t>
    </dgm:pt>
    <dgm:pt modelId="{7D35A56A-F5DB-4707-B6AD-93A16C2E248C}" type="pres">
      <dgm:prSet presAssocID="{A671F986-C138-4954-A278-94EFA94BD12C}" presName="vert0" presStyleCnt="0">
        <dgm:presLayoutVars>
          <dgm:dir/>
          <dgm:animOne val="branch"/>
          <dgm:animLvl val="lvl"/>
        </dgm:presLayoutVars>
      </dgm:prSet>
      <dgm:spPr/>
    </dgm:pt>
    <dgm:pt modelId="{FECEAB3B-3447-43F4-9321-4D57632025D7}" type="pres">
      <dgm:prSet presAssocID="{F48ADEFB-46C2-4745-B16B-4DF5B7FA3BAB}" presName="thickLine" presStyleLbl="alignNode1" presStyleIdx="0" presStyleCnt="1"/>
      <dgm:spPr/>
    </dgm:pt>
    <dgm:pt modelId="{8B2A82D5-DC91-490F-B35D-127490AF503C}" type="pres">
      <dgm:prSet presAssocID="{F48ADEFB-46C2-4745-B16B-4DF5B7FA3BAB}" presName="horz1" presStyleCnt="0"/>
      <dgm:spPr/>
    </dgm:pt>
    <dgm:pt modelId="{37EB1336-90F1-4699-AD8F-A7FEC6C6EAFC}" type="pres">
      <dgm:prSet presAssocID="{F48ADEFB-46C2-4745-B16B-4DF5B7FA3BAB}" presName="tx1" presStyleLbl="revTx" presStyleIdx="0" presStyleCnt="6"/>
      <dgm:spPr/>
    </dgm:pt>
    <dgm:pt modelId="{70B91BBF-DB55-456C-BA17-7FD3D59B407F}" type="pres">
      <dgm:prSet presAssocID="{F48ADEFB-46C2-4745-B16B-4DF5B7FA3BAB}" presName="vert1" presStyleCnt="0"/>
      <dgm:spPr/>
    </dgm:pt>
    <dgm:pt modelId="{486F29F6-208D-4DD8-9BC4-0844A4EBEF0F}" type="pres">
      <dgm:prSet presAssocID="{11DB1626-1B01-4820-AB49-BAA613AF6F8B}" presName="vertSpace2a" presStyleCnt="0"/>
      <dgm:spPr/>
    </dgm:pt>
    <dgm:pt modelId="{70D07D7D-997E-4FB5-953A-DD6BBC873DF6}" type="pres">
      <dgm:prSet presAssocID="{11DB1626-1B01-4820-AB49-BAA613AF6F8B}" presName="horz2" presStyleCnt="0"/>
      <dgm:spPr/>
    </dgm:pt>
    <dgm:pt modelId="{25C7ED0C-61BE-4792-9AF1-1DCFBA72FE89}" type="pres">
      <dgm:prSet presAssocID="{11DB1626-1B01-4820-AB49-BAA613AF6F8B}" presName="horzSpace2" presStyleCnt="0"/>
      <dgm:spPr/>
    </dgm:pt>
    <dgm:pt modelId="{A123E0A2-9980-4139-BED5-B3F706A481BC}" type="pres">
      <dgm:prSet presAssocID="{11DB1626-1B01-4820-AB49-BAA613AF6F8B}" presName="tx2" presStyleLbl="revTx" presStyleIdx="1" presStyleCnt="6"/>
      <dgm:spPr/>
    </dgm:pt>
    <dgm:pt modelId="{8BCD1C26-B546-48DF-8D68-01BD9EDA28AD}" type="pres">
      <dgm:prSet presAssocID="{11DB1626-1B01-4820-AB49-BAA613AF6F8B}" presName="vert2" presStyleCnt="0"/>
      <dgm:spPr/>
    </dgm:pt>
    <dgm:pt modelId="{03A8EA83-0F2B-41CF-BB24-1930C5DFA0A1}" type="pres">
      <dgm:prSet presAssocID="{11DB1626-1B01-4820-AB49-BAA613AF6F8B}" presName="thinLine2b" presStyleLbl="callout" presStyleIdx="0" presStyleCnt="5"/>
      <dgm:spPr/>
    </dgm:pt>
    <dgm:pt modelId="{FDFCB272-8079-4063-89A4-87221F12DD55}" type="pres">
      <dgm:prSet presAssocID="{11DB1626-1B01-4820-AB49-BAA613AF6F8B}" presName="vertSpace2b" presStyleCnt="0"/>
      <dgm:spPr/>
    </dgm:pt>
    <dgm:pt modelId="{45C84404-BE67-4AE9-969B-0798E6531671}" type="pres">
      <dgm:prSet presAssocID="{ED337E64-E4DC-4216-AFC1-FEB7C1AD727D}" presName="horz2" presStyleCnt="0"/>
      <dgm:spPr/>
    </dgm:pt>
    <dgm:pt modelId="{B483EE5B-5479-43DE-9F30-1CA6E997D852}" type="pres">
      <dgm:prSet presAssocID="{ED337E64-E4DC-4216-AFC1-FEB7C1AD727D}" presName="horzSpace2" presStyleCnt="0"/>
      <dgm:spPr/>
    </dgm:pt>
    <dgm:pt modelId="{8EC7D1B1-5444-495D-825B-5DD94CB51A41}" type="pres">
      <dgm:prSet presAssocID="{ED337E64-E4DC-4216-AFC1-FEB7C1AD727D}" presName="tx2" presStyleLbl="revTx" presStyleIdx="2" presStyleCnt="6"/>
      <dgm:spPr/>
    </dgm:pt>
    <dgm:pt modelId="{34FB5EB9-D04C-49AC-9854-E44D1FDF3832}" type="pres">
      <dgm:prSet presAssocID="{ED337E64-E4DC-4216-AFC1-FEB7C1AD727D}" presName="vert2" presStyleCnt="0"/>
      <dgm:spPr/>
    </dgm:pt>
    <dgm:pt modelId="{A31DEB9E-1FEC-4E84-B51B-B23D5D3E37A4}" type="pres">
      <dgm:prSet presAssocID="{ED337E64-E4DC-4216-AFC1-FEB7C1AD727D}" presName="thinLine2b" presStyleLbl="callout" presStyleIdx="1" presStyleCnt="5"/>
      <dgm:spPr/>
    </dgm:pt>
    <dgm:pt modelId="{F9DC3079-F723-462D-A57F-E16BD34AD836}" type="pres">
      <dgm:prSet presAssocID="{ED337E64-E4DC-4216-AFC1-FEB7C1AD727D}" presName="vertSpace2b" presStyleCnt="0"/>
      <dgm:spPr/>
    </dgm:pt>
    <dgm:pt modelId="{4AF22342-C059-4F05-928D-93ED6E44EA0F}" type="pres">
      <dgm:prSet presAssocID="{2181ED44-0FD6-42C8-B4BE-D1B8E7BFEDD7}" presName="horz2" presStyleCnt="0"/>
      <dgm:spPr/>
    </dgm:pt>
    <dgm:pt modelId="{D3D248B9-C855-4DCD-AD0D-AF79BD183EC1}" type="pres">
      <dgm:prSet presAssocID="{2181ED44-0FD6-42C8-B4BE-D1B8E7BFEDD7}" presName="horzSpace2" presStyleCnt="0"/>
      <dgm:spPr/>
    </dgm:pt>
    <dgm:pt modelId="{6E9BABA1-0CB1-4779-9317-DC8DF8AE86E4}" type="pres">
      <dgm:prSet presAssocID="{2181ED44-0FD6-42C8-B4BE-D1B8E7BFEDD7}" presName="tx2" presStyleLbl="revTx" presStyleIdx="3" presStyleCnt="6"/>
      <dgm:spPr/>
    </dgm:pt>
    <dgm:pt modelId="{AC1A715C-B4A1-4A50-968C-58885ACBF03C}" type="pres">
      <dgm:prSet presAssocID="{2181ED44-0FD6-42C8-B4BE-D1B8E7BFEDD7}" presName="vert2" presStyleCnt="0"/>
      <dgm:spPr/>
    </dgm:pt>
    <dgm:pt modelId="{CE237293-1E55-4A9C-890B-A5654B265C12}" type="pres">
      <dgm:prSet presAssocID="{2181ED44-0FD6-42C8-B4BE-D1B8E7BFEDD7}" presName="thinLine2b" presStyleLbl="callout" presStyleIdx="2" presStyleCnt="5"/>
      <dgm:spPr/>
    </dgm:pt>
    <dgm:pt modelId="{828CA7CF-7E9C-4852-8815-A4DA38A19807}" type="pres">
      <dgm:prSet presAssocID="{2181ED44-0FD6-42C8-B4BE-D1B8E7BFEDD7}" presName="vertSpace2b" presStyleCnt="0"/>
      <dgm:spPr/>
    </dgm:pt>
    <dgm:pt modelId="{75F47958-4BBD-4396-9803-5CF8174BD410}" type="pres">
      <dgm:prSet presAssocID="{9A2A4A4C-73B1-419C-97DE-BD6A6D406393}" presName="horz2" presStyleCnt="0"/>
      <dgm:spPr/>
    </dgm:pt>
    <dgm:pt modelId="{B52ACABA-1A36-4C35-B7ED-2ACE6508E7F4}" type="pres">
      <dgm:prSet presAssocID="{9A2A4A4C-73B1-419C-97DE-BD6A6D406393}" presName="horzSpace2" presStyleCnt="0"/>
      <dgm:spPr/>
    </dgm:pt>
    <dgm:pt modelId="{208AC976-D4ED-4E3C-B3B7-40E0DEDCC15C}" type="pres">
      <dgm:prSet presAssocID="{9A2A4A4C-73B1-419C-97DE-BD6A6D406393}" presName="tx2" presStyleLbl="revTx" presStyleIdx="4" presStyleCnt="6"/>
      <dgm:spPr/>
    </dgm:pt>
    <dgm:pt modelId="{91EB90FD-39C3-44F0-9AF4-BD1F1FE130AF}" type="pres">
      <dgm:prSet presAssocID="{9A2A4A4C-73B1-419C-97DE-BD6A6D406393}" presName="vert2" presStyleCnt="0"/>
      <dgm:spPr/>
    </dgm:pt>
    <dgm:pt modelId="{75AD017A-9CF7-4810-99AB-6FE124CB35D1}" type="pres">
      <dgm:prSet presAssocID="{9A2A4A4C-73B1-419C-97DE-BD6A6D406393}" presName="thinLine2b" presStyleLbl="callout" presStyleIdx="3" presStyleCnt="5"/>
      <dgm:spPr/>
    </dgm:pt>
    <dgm:pt modelId="{D534D73A-CF47-480C-A3A7-858108141BC0}" type="pres">
      <dgm:prSet presAssocID="{9A2A4A4C-73B1-419C-97DE-BD6A6D406393}" presName="vertSpace2b" presStyleCnt="0"/>
      <dgm:spPr/>
    </dgm:pt>
    <dgm:pt modelId="{19E93546-1CD7-41F8-8C48-A3916B522D7C}" type="pres">
      <dgm:prSet presAssocID="{21CEE7CF-3384-4194-8239-5988A4C88443}" presName="horz2" presStyleCnt="0"/>
      <dgm:spPr/>
    </dgm:pt>
    <dgm:pt modelId="{5FD6E1AA-7953-4295-B7C3-092F2F16E4F1}" type="pres">
      <dgm:prSet presAssocID="{21CEE7CF-3384-4194-8239-5988A4C88443}" presName="horzSpace2" presStyleCnt="0"/>
      <dgm:spPr/>
    </dgm:pt>
    <dgm:pt modelId="{133E0317-3029-4A45-9B59-0ACF878E6F16}" type="pres">
      <dgm:prSet presAssocID="{21CEE7CF-3384-4194-8239-5988A4C88443}" presName="tx2" presStyleLbl="revTx" presStyleIdx="5" presStyleCnt="6"/>
      <dgm:spPr/>
    </dgm:pt>
    <dgm:pt modelId="{557E8EDA-9691-47D6-952E-412AC6324153}" type="pres">
      <dgm:prSet presAssocID="{21CEE7CF-3384-4194-8239-5988A4C88443}" presName="vert2" presStyleCnt="0"/>
      <dgm:spPr/>
    </dgm:pt>
    <dgm:pt modelId="{8565815B-0E45-465A-8073-5289C3C06717}" type="pres">
      <dgm:prSet presAssocID="{21CEE7CF-3384-4194-8239-5988A4C88443}" presName="thinLine2b" presStyleLbl="callout" presStyleIdx="4" presStyleCnt="5"/>
      <dgm:spPr/>
    </dgm:pt>
    <dgm:pt modelId="{BE311AFB-3319-4576-B3AA-EFD37D0C8BFB}" type="pres">
      <dgm:prSet presAssocID="{21CEE7CF-3384-4194-8239-5988A4C88443}" presName="vertSpace2b" presStyleCnt="0"/>
      <dgm:spPr/>
    </dgm:pt>
  </dgm:ptLst>
  <dgm:cxnLst>
    <dgm:cxn modelId="{25A2410C-0DB4-4AE0-A664-64D32C51C11C}" type="presOf" srcId="{A671F986-C138-4954-A278-94EFA94BD12C}" destId="{7D35A56A-F5DB-4707-B6AD-93A16C2E248C}" srcOrd="0" destOrd="0" presId="urn:microsoft.com/office/officeart/2008/layout/LinedList"/>
    <dgm:cxn modelId="{1863980C-0CAC-443D-AD21-361EC7D84E1A}" srcId="{F48ADEFB-46C2-4745-B16B-4DF5B7FA3BAB}" destId="{ED337E64-E4DC-4216-AFC1-FEB7C1AD727D}" srcOrd="1" destOrd="0" parTransId="{A4786390-8A14-4F46-8D40-3F6417B15DEB}" sibTransId="{91DD9271-9198-418C-9979-AC541250D81E}"/>
    <dgm:cxn modelId="{A9E2B515-8DCB-4E7D-92AA-06895775059B}" type="presOf" srcId="{F48ADEFB-46C2-4745-B16B-4DF5B7FA3BAB}" destId="{37EB1336-90F1-4699-AD8F-A7FEC6C6EAFC}" srcOrd="0" destOrd="0" presId="urn:microsoft.com/office/officeart/2008/layout/LinedList"/>
    <dgm:cxn modelId="{70CFA931-BB4B-4C09-B689-1521BE0CD7B5}" srcId="{F48ADEFB-46C2-4745-B16B-4DF5B7FA3BAB}" destId="{2181ED44-0FD6-42C8-B4BE-D1B8E7BFEDD7}" srcOrd="2" destOrd="0" parTransId="{7357FC18-8350-488F-82EE-364AD5ACDE04}" sibTransId="{0175EA06-5854-4DF3-9494-A8CFE82C8F6E}"/>
    <dgm:cxn modelId="{6F92C535-3F6F-4CEA-8F53-9E6DFF74290B}" srcId="{F48ADEFB-46C2-4745-B16B-4DF5B7FA3BAB}" destId="{21CEE7CF-3384-4194-8239-5988A4C88443}" srcOrd="4" destOrd="0" parTransId="{3E0E50A9-EEB1-466F-9678-B9EBF2B32F0C}" sibTransId="{4FDABC6F-9810-4A52-9455-6E82C3A0DECB}"/>
    <dgm:cxn modelId="{CFCAD666-3DA0-4297-BF50-19B686532753}" type="presOf" srcId="{9A2A4A4C-73B1-419C-97DE-BD6A6D406393}" destId="{208AC976-D4ED-4E3C-B3B7-40E0DEDCC15C}" srcOrd="0" destOrd="0" presId="urn:microsoft.com/office/officeart/2008/layout/LinedList"/>
    <dgm:cxn modelId="{FA3B8E82-196D-4E60-9184-F1600E385109}" srcId="{A671F986-C138-4954-A278-94EFA94BD12C}" destId="{F48ADEFB-46C2-4745-B16B-4DF5B7FA3BAB}" srcOrd="0" destOrd="0" parTransId="{A5AE6504-E3E1-4038-9F4A-1495C2C1CA02}" sibTransId="{ED620752-E4A2-4071-8A89-DC18059EACC9}"/>
    <dgm:cxn modelId="{8C7CC596-EF2C-4DA8-9F37-358C65A97D4C}" type="presOf" srcId="{21CEE7CF-3384-4194-8239-5988A4C88443}" destId="{133E0317-3029-4A45-9B59-0ACF878E6F16}" srcOrd="0" destOrd="0" presId="urn:microsoft.com/office/officeart/2008/layout/LinedList"/>
    <dgm:cxn modelId="{E9324A97-31A5-480B-AB29-3F82AD402B3C}" srcId="{F48ADEFB-46C2-4745-B16B-4DF5B7FA3BAB}" destId="{11DB1626-1B01-4820-AB49-BAA613AF6F8B}" srcOrd="0" destOrd="0" parTransId="{EB57B53F-F1C8-42B6-8A65-9E2A888F911A}" sibTransId="{89FAD218-6C92-4EFC-94C9-2F1C3BC648F6}"/>
    <dgm:cxn modelId="{20FC1FA3-E1D0-4396-92D4-1C8A446BCC8C}" type="presOf" srcId="{ED337E64-E4DC-4216-AFC1-FEB7C1AD727D}" destId="{8EC7D1B1-5444-495D-825B-5DD94CB51A41}" srcOrd="0" destOrd="0" presId="urn:microsoft.com/office/officeart/2008/layout/LinedList"/>
    <dgm:cxn modelId="{E73851DD-F678-4A2D-877A-B3F5C6B8CCA4}" srcId="{F48ADEFB-46C2-4745-B16B-4DF5B7FA3BAB}" destId="{9A2A4A4C-73B1-419C-97DE-BD6A6D406393}" srcOrd="3" destOrd="0" parTransId="{BF99D1ED-1317-4788-99D1-8CD86F25F373}" sibTransId="{C70493B9-4742-45E7-B92A-2AFC3A5400EE}"/>
    <dgm:cxn modelId="{6B49D3DF-0AD8-42E4-9D9C-119F4D67E863}" type="presOf" srcId="{2181ED44-0FD6-42C8-B4BE-D1B8E7BFEDD7}" destId="{6E9BABA1-0CB1-4779-9317-DC8DF8AE86E4}" srcOrd="0" destOrd="0" presId="urn:microsoft.com/office/officeart/2008/layout/LinedList"/>
    <dgm:cxn modelId="{32A86DFC-7E81-46BB-86AD-AB703425BE0A}" type="presOf" srcId="{11DB1626-1B01-4820-AB49-BAA613AF6F8B}" destId="{A123E0A2-9980-4139-BED5-B3F706A481BC}" srcOrd="0" destOrd="0" presId="urn:microsoft.com/office/officeart/2008/layout/LinedList"/>
    <dgm:cxn modelId="{38F2D1AB-BC53-422E-A696-6EF167AC80B3}" type="presParOf" srcId="{7D35A56A-F5DB-4707-B6AD-93A16C2E248C}" destId="{FECEAB3B-3447-43F4-9321-4D57632025D7}" srcOrd="0" destOrd="0" presId="urn:microsoft.com/office/officeart/2008/layout/LinedList"/>
    <dgm:cxn modelId="{9F1800FF-2AC9-4551-82C6-A5F9BED78A92}" type="presParOf" srcId="{7D35A56A-F5DB-4707-B6AD-93A16C2E248C}" destId="{8B2A82D5-DC91-490F-B35D-127490AF503C}" srcOrd="1" destOrd="0" presId="urn:microsoft.com/office/officeart/2008/layout/LinedList"/>
    <dgm:cxn modelId="{8F290BA1-18DE-49BC-8B3D-F688AE8BF582}" type="presParOf" srcId="{8B2A82D5-DC91-490F-B35D-127490AF503C}" destId="{37EB1336-90F1-4699-AD8F-A7FEC6C6EAFC}" srcOrd="0" destOrd="0" presId="urn:microsoft.com/office/officeart/2008/layout/LinedList"/>
    <dgm:cxn modelId="{2F1A1A77-D79E-466E-B36A-8C031E102AB5}" type="presParOf" srcId="{8B2A82D5-DC91-490F-B35D-127490AF503C}" destId="{70B91BBF-DB55-456C-BA17-7FD3D59B407F}" srcOrd="1" destOrd="0" presId="urn:microsoft.com/office/officeart/2008/layout/LinedList"/>
    <dgm:cxn modelId="{77777CC3-2FEC-4E23-9EE3-90E45D85F976}" type="presParOf" srcId="{70B91BBF-DB55-456C-BA17-7FD3D59B407F}" destId="{486F29F6-208D-4DD8-9BC4-0844A4EBEF0F}" srcOrd="0" destOrd="0" presId="urn:microsoft.com/office/officeart/2008/layout/LinedList"/>
    <dgm:cxn modelId="{50FF1B83-17F3-4BFC-B56C-6400BD41266A}" type="presParOf" srcId="{70B91BBF-DB55-456C-BA17-7FD3D59B407F}" destId="{70D07D7D-997E-4FB5-953A-DD6BBC873DF6}" srcOrd="1" destOrd="0" presId="urn:microsoft.com/office/officeart/2008/layout/LinedList"/>
    <dgm:cxn modelId="{593702F5-2F76-48CB-A001-F37D8C334F5C}" type="presParOf" srcId="{70D07D7D-997E-4FB5-953A-DD6BBC873DF6}" destId="{25C7ED0C-61BE-4792-9AF1-1DCFBA72FE89}" srcOrd="0" destOrd="0" presId="urn:microsoft.com/office/officeart/2008/layout/LinedList"/>
    <dgm:cxn modelId="{83FB3384-9FFD-47A1-B3E0-076C9D7C78C4}" type="presParOf" srcId="{70D07D7D-997E-4FB5-953A-DD6BBC873DF6}" destId="{A123E0A2-9980-4139-BED5-B3F706A481BC}" srcOrd="1" destOrd="0" presId="urn:microsoft.com/office/officeart/2008/layout/LinedList"/>
    <dgm:cxn modelId="{3FCD885A-57F1-4265-9A2C-100C8AA7965C}" type="presParOf" srcId="{70D07D7D-997E-4FB5-953A-DD6BBC873DF6}" destId="{8BCD1C26-B546-48DF-8D68-01BD9EDA28AD}" srcOrd="2" destOrd="0" presId="urn:microsoft.com/office/officeart/2008/layout/LinedList"/>
    <dgm:cxn modelId="{E9D3C5BC-FF7A-43B5-9B5D-ACCEE1620982}" type="presParOf" srcId="{70B91BBF-DB55-456C-BA17-7FD3D59B407F}" destId="{03A8EA83-0F2B-41CF-BB24-1930C5DFA0A1}" srcOrd="2" destOrd="0" presId="urn:microsoft.com/office/officeart/2008/layout/LinedList"/>
    <dgm:cxn modelId="{340CB8DD-7DAF-4F4E-9B0A-F36CB916BAD7}" type="presParOf" srcId="{70B91BBF-DB55-456C-BA17-7FD3D59B407F}" destId="{FDFCB272-8079-4063-89A4-87221F12DD55}" srcOrd="3" destOrd="0" presId="urn:microsoft.com/office/officeart/2008/layout/LinedList"/>
    <dgm:cxn modelId="{432081D4-584C-4D2D-B02D-D6FCE274F536}" type="presParOf" srcId="{70B91BBF-DB55-456C-BA17-7FD3D59B407F}" destId="{45C84404-BE67-4AE9-969B-0798E6531671}" srcOrd="4" destOrd="0" presId="urn:microsoft.com/office/officeart/2008/layout/LinedList"/>
    <dgm:cxn modelId="{91D11849-9399-4768-B13C-93C1FF2FEC65}" type="presParOf" srcId="{45C84404-BE67-4AE9-969B-0798E6531671}" destId="{B483EE5B-5479-43DE-9F30-1CA6E997D852}" srcOrd="0" destOrd="0" presId="urn:microsoft.com/office/officeart/2008/layout/LinedList"/>
    <dgm:cxn modelId="{DFF0853E-8107-4AAE-AC6C-700BD5EB4118}" type="presParOf" srcId="{45C84404-BE67-4AE9-969B-0798E6531671}" destId="{8EC7D1B1-5444-495D-825B-5DD94CB51A41}" srcOrd="1" destOrd="0" presId="urn:microsoft.com/office/officeart/2008/layout/LinedList"/>
    <dgm:cxn modelId="{742EE509-A95E-4A39-9ABF-05B61E3877A3}" type="presParOf" srcId="{45C84404-BE67-4AE9-969B-0798E6531671}" destId="{34FB5EB9-D04C-49AC-9854-E44D1FDF3832}" srcOrd="2" destOrd="0" presId="urn:microsoft.com/office/officeart/2008/layout/LinedList"/>
    <dgm:cxn modelId="{B8532903-6DB7-4D56-908E-AE7A7AE40892}" type="presParOf" srcId="{70B91BBF-DB55-456C-BA17-7FD3D59B407F}" destId="{A31DEB9E-1FEC-4E84-B51B-B23D5D3E37A4}" srcOrd="5" destOrd="0" presId="urn:microsoft.com/office/officeart/2008/layout/LinedList"/>
    <dgm:cxn modelId="{DA050A07-44BD-4286-96B8-F960AC2AEE3B}" type="presParOf" srcId="{70B91BBF-DB55-456C-BA17-7FD3D59B407F}" destId="{F9DC3079-F723-462D-A57F-E16BD34AD836}" srcOrd="6" destOrd="0" presId="urn:microsoft.com/office/officeart/2008/layout/LinedList"/>
    <dgm:cxn modelId="{D4BD72DE-EF3F-4F1F-A3FA-3892DC811C84}" type="presParOf" srcId="{70B91BBF-DB55-456C-BA17-7FD3D59B407F}" destId="{4AF22342-C059-4F05-928D-93ED6E44EA0F}" srcOrd="7" destOrd="0" presId="urn:microsoft.com/office/officeart/2008/layout/LinedList"/>
    <dgm:cxn modelId="{E5147331-F13E-43BD-BC02-AA359AC65C36}" type="presParOf" srcId="{4AF22342-C059-4F05-928D-93ED6E44EA0F}" destId="{D3D248B9-C855-4DCD-AD0D-AF79BD183EC1}" srcOrd="0" destOrd="0" presId="urn:microsoft.com/office/officeart/2008/layout/LinedList"/>
    <dgm:cxn modelId="{AF7E9297-4D25-49A6-BD6E-3D1CB874364D}" type="presParOf" srcId="{4AF22342-C059-4F05-928D-93ED6E44EA0F}" destId="{6E9BABA1-0CB1-4779-9317-DC8DF8AE86E4}" srcOrd="1" destOrd="0" presId="urn:microsoft.com/office/officeart/2008/layout/LinedList"/>
    <dgm:cxn modelId="{5A26C52A-779D-4D68-BEC2-9ECA7742E078}" type="presParOf" srcId="{4AF22342-C059-4F05-928D-93ED6E44EA0F}" destId="{AC1A715C-B4A1-4A50-968C-58885ACBF03C}" srcOrd="2" destOrd="0" presId="urn:microsoft.com/office/officeart/2008/layout/LinedList"/>
    <dgm:cxn modelId="{27FA2713-019D-4135-B5AA-2FC3745DF114}" type="presParOf" srcId="{70B91BBF-DB55-456C-BA17-7FD3D59B407F}" destId="{CE237293-1E55-4A9C-890B-A5654B265C12}" srcOrd="8" destOrd="0" presId="urn:microsoft.com/office/officeart/2008/layout/LinedList"/>
    <dgm:cxn modelId="{70A832A1-73FD-4147-882E-7B62CA18031D}" type="presParOf" srcId="{70B91BBF-DB55-456C-BA17-7FD3D59B407F}" destId="{828CA7CF-7E9C-4852-8815-A4DA38A19807}" srcOrd="9" destOrd="0" presId="urn:microsoft.com/office/officeart/2008/layout/LinedList"/>
    <dgm:cxn modelId="{58491EE4-0083-496E-82EE-3AE6F0D2ED7A}" type="presParOf" srcId="{70B91BBF-DB55-456C-BA17-7FD3D59B407F}" destId="{75F47958-4BBD-4396-9803-5CF8174BD410}" srcOrd="10" destOrd="0" presId="urn:microsoft.com/office/officeart/2008/layout/LinedList"/>
    <dgm:cxn modelId="{F2C3E484-FD0D-4631-B469-7391D0EB524C}" type="presParOf" srcId="{75F47958-4BBD-4396-9803-5CF8174BD410}" destId="{B52ACABA-1A36-4C35-B7ED-2ACE6508E7F4}" srcOrd="0" destOrd="0" presId="urn:microsoft.com/office/officeart/2008/layout/LinedList"/>
    <dgm:cxn modelId="{84496C94-2C4B-4F9B-8C02-7A9E9ABC5F21}" type="presParOf" srcId="{75F47958-4BBD-4396-9803-5CF8174BD410}" destId="{208AC976-D4ED-4E3C-B3B7-40E0DEDCC15C}" srcOrd="1" destOrd="0" presId="urn:microsoft.com/office/officeart/2008/layout/LinedList"/>
    <dgm:cxn modelId="{C9AEC91F-F110-4359-B224-C01D22DEF6E5}" type="presParOf" srcId="{75F47958-4BBD-4396-9803-5CF8174BD410}" destId="{91EB90FD-39C3-44F0-9AF4-BD1F1FE130AF}" srcOrd="2" destOrd="0" presId="urn:microsoft.com/office/officeart/2008/layout/LinedList"/>
    <dgm:cxn modelId="{5C8DE463-6209-4B50-9B6D-F0AC47BF03AA}" type="presParOf" srcId="{70B91BBF-DB55-456C-BA17-7FD3D59B407F}" destId="{75AD017A-9CF7-4810-99AB-6FE124CB35D1}" srcOrd="11" destOrd="0" presId="urn:microsoft.com/office/officeart/2008/layout/LinedList"/>
    <dgm:cxn modelId="{85702E55-77BA-48D6-B5BF-DB1C33D76A61}" type="presParOf" srcId="{70B91BBF-DB55-456C-BA17-7FD3D59B407F}" destId="{D534D73A-CF47-480C-A3A7-858108141BC0}" srcOrd="12" destOrd="0" presId="urn:microsoft.com/office/officeart/2008/layout/LinedList"/>
    <dgm:cxn modelId="{427E7361-DE9A-4D02-8859-48A05FA1E84D}" type="presParOf" srcId="{70B91BBF-DB55-456C-BA17-7FD3D59B407F}" destId="{19E93546-1CD7-41F8-8C48-A3916B522D7C}" srcOrd="13" destOrd="0" presId="urn:microsoft.com/office/officeart/2008/layout/LinedList"/>
    <dgm:cxn modelId="{AE583C4B-5987-4564-BE8C-F5FDDA99E386}" type="presParOf" srcId="{19E93546-1CD7-41F8-8C48-A3916B522D7C}" destId="{5FD6E1AA-7953-4295-B7C3-092F2F16E4F1}" srcOrd="0" destOrd="0" presId="urn:microsoft.com/office/officeart/2008/layout/LinedList"/>
    <dgm:cxn modelId="{D523B8E9-63D1-426B-BFA7-DA5AC4009D87}" type="presParOf" srcId="{19E93546-1CD7-41F8-8C48-A3916B522D7C}" destId="{133E0317-3029-4A45-9B59-0ACF878E6F16}" srcOrd="1" destOrd="0" presId="urn:microsoft.com/office/officeart/2008/layout/LinedList"/>
    <dgm:cxn modelId="{1AC5BD9A-57E0-49CE-8F72-B7E5114767DB}" type="presParOf" srcId="{19E93546-1CD7-41F8-8C48-A3916B522D7C}" destId="{557E8EDA-9691-47D6-952E-412AC6324153}" srcOrd="2" destOrd="0" presId="urn:microsoft.com/office/officeart/2008/layout/LinedList"/>
    <dgm:cxn modelId="{4AC24C45-B1D9-41FC-9FD1-2A7197B16F08}" type="presParOf" srcId="{70B91BBF-DB55-456C-BA17-7FD3D59B407F}" destId="{8565815B-0E45-465A-8073-5289C3C06717}" srcOrd="14" destOrd="0" presId="urn:microsoft.com/office/officeart/2008/layout/LinedList"/>
    <dgm:cxn modelId="{3E862E3E-9FF7-4804-9738-AA8CA9351963}" type="presParOf" srcId="{70B91BBF-DB55-456C-BA17-7FD3D59B407F}" destId="{BE311AFB-3319-4576-B3AA-EFD37D0C8BFB}"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C917C7-DBF9-4281-B6BE-BAB3C71B02E4}"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1FF9DF42-019F-4F63-8645-8280673F6B96}">
      <dgm:prSet phldrT="[文本]"/>
      <dgm:spPr/>
      <dgm:t>
        <a:bodyPr/>
        <a:lstStyle/>
        <a:p>
          <a:r>
            <a:rPr lang="en-US" altLang="zh-CN" dirty="0"/>
            <a:t>Batch size</a:t>
          </a:r>
          <a:endParaRPr lang="zh-CN" altLang="en-US" dirty="0"/>
        </a:p>
      </dgm:t>
    </dgm:pt>
    <dgm:pt modelId="{10E86673-E95E-4BAA-ABDA-19184A583056}" type="parTrans" cxnId="{D3E44C60-D7E8-4F39-B8C3-33BAFC82D357}">
      <dgm:prSet/>
      <dgm:spPr/>
      <dgm:t>
        <a:bodyPr/>
        <a:lstStyle/>
        <a:p>
          <a:endParaRPr lang="zh-CN" altLang="en-US"/>
        </a:p>
      </dgm:t>
    </dgm:pt>
    <dgm:pt modelId="{CA6B18BC-9DF1-4429-91CB-C833A47AE8D7}" type="sibTrans" cxnId="{D3E44C60-D7E8-4F39-B8C3-33BAFC82D357}">
      <dgm:prSet/>
      <dgm:spPr/>
      <dgm:t>
        <a:bodyPr/>
        <a:lstStyle/>
        <a:p>
          <a:endParaRPr lang="zh-CN" altLang="en-US"/>
        </a:p>
      </dgm:t>
    </dgm:pt>
    <dgm:pt modelId="{E2A30BBD-737B-41F2-910F-8A096B132552}">
      <dgm:prSet phldrT="[文本]"/>
      <dgm:spPr/>
      <dgm:t>
        <a:bodyPr/>
        <a:lstStyle/>
        <a:p>
          <a:r>
            <a:rPr lang="en-US" altLang="zh-CN" dirty="0"/>
            <a:t>128</a:t>
          </a:r>
          <a:endParaRPr lang="zh-CN" altLang="en-US" dirty="0"/>
        </a:p>
      </dgm:t>
    </dgm:pt>
    <dgm:pt modelId="{C132F018-12CB-485D-A9E0-9117D5BB032F}" type="parTrans" cxnId="{057DA246-AEF4-4643-8853-26BA9D5EEA2F}">
      <dgm:prSet/>
      <dgm:spPr/>
      <dgm:t>
        <a:bodyPr/>
        <a:lstStyle/>
        <a:p>
          <a:endParaRPr lang="zh-CN" altLang="en-US"/>
        </a:p>
      </dgm:t>
    </dgm:pt>
    <dgm:pt modelId="{7195BCAD-8ABC-4753-9A23-10F5F5A224D4}" type="sibTrans" cxnId="{057DA246-AEF4-4643-8853-26BA9D5EEA2F}">
      <dgm:prSet/>
      <dgm:spPr/>
      <dgm:t>
        <a:bodyPr/>
        <a:lstStyle/>
        <a:p>
          <a:endParaRPr lang="zh-CN" altLang="en-US"/>
        </a:p>
      </dgm:t>
    </dgm:pt>
    <dgm:pt modelId="{2BCF6CEE-1CF9-4DE3-9F1D-4092DDF47154}">
      <dgm:prSet phldrT="[文本]"/>
      <dgm:spPr/>
      <dgm:t>
        <a:bodyPr/>
        <a:lstStyle/>
        <a:p>
          <a:r>
            <a:rPr lang="en-US" altLang="zh-CN" dirty="0"/>
            <a:t>epoch</a:t>
          </a:r>
          <a:endParaRPr lang="zh-CN" altLang="en-US" dirty="0"/>
        </a:p>
      </dgm:t>
    </dgm:pt>
    <dgm:pt modelId="{BEEE9D11-DA93-4222-A147-AEA42FCCF870}" type="parTrans" cxnId="{F74582C3-A9C8-492A-85FB-C0BF468BF979}">
      <dgm:prSet/>
      <dgm:spPr/>
      <dgm:t>
        <a:bodyPr/>
        <a:lstStyle/>
        <a:p>
          <a:endParaRPr lang="zh-CN" altLang="en-US"/>
        </a:p>
      </dgm:t>
    </dgm:pt>
    <dgm:pt modelId="{0365A11F-A74E-4A3C-B923-6AC57CF4CA6C}" type="sibTrans" cxnId="{F74582C3-A9C8-492A-85FB-C0BF468BF979}">
      <dgm:prSet/>
      <dgm:spPr/>
      <dgm:t>
        <a:bodyPr/>
        <a:lstStyle/>
        <a:p>
          <a:endParaRPr lang="zh-CN" altLang="en-US"/>
        </a:p>
      </dgm:t>
    </dgm:pt>
    <dgm:pt modelId="{A88D5F09-73C5-4437-8ECE-DBA58CE60E9D}">
      <dgm:prSet phldrT="[文本]"/>
      <dgm:spPr/>
      <dgm:t>
        <a:bodyPr/>
        <a:lstStyle/>
        <a:p>
          <a:r>
            <a:rPr lang="en-US" altLang="zh-CN" dirty="0"/>
            <a:t>20</a:t>
          </a:r>
          <a:endParaRPr lang="zh-CN" altLang="en-US" dirty="0"/>
        </a:p>
      </dgm:t>
    </dgm:pt>
    <dgm:pt modelId="{D685A411-A0A0-4F93-849F-DB6E6FC8471E}" type="parTrans" cxnId="{58688E64-9AC4-47C3-962C-278BC72CD53E}">
      <dgm:prSet/>
      <dgm:spPr/>
      <dgm:t>
        <a:bodyPr/>
        <a:lstStyle/>
        <a:p>
          <a:endParaRPr lang="zh-CN" altLang="en-US"/>
        </a:p>
      </dgm:t>
    </dgm:pt>
    <dgm:pt modelId="{222E3DFB-F15B-40B9-922A-5FF845A4E39C}" type="sibTrans" cxnId="{58688E64-9AC4-47C3-962C-278BC72CD53E}">
      <dgm:prSet/>
      <dgm:spPr/>
      <dgm:t>
        <a:bodyPr/>
        <a:lstStyle/>
        <a:p>
          <a:endParaRPr lang="zh-CN" altLang="en-US"/>
        </a:p>
      </dgm:t>
    </dgm:pt>
    <dgm:pt modelId="{4EE6D403-42AD-48C3-898A-BBFB9BA94E48}">
      <dgm:prSet phldrT="[文本]"/>
      <dgm:spPr/>
      <dgm:t>
        <a:bodyPr/>
        <a:lstStyle/>
        <a:p>
          <a:r>
            <a:rPr lang="zh-CN" altLang="en-US" dirty="0"/>
            <a:t>学习率</a:t>
          </a:r>
        </a:p>
      </dgm:t>
    </dgm:pt>
    <dgm:pt modelId="{07044236-AB97-4370-9B28-F25118D6122C}" type="parTrans" cxnId="{94F0138D-606D-48CA-9E1C-B9F90F09E787}">
      <dgm:prSet/>
      <dgm:spPr/>
      <dgm:t>
        <a:bodyPr/>
        <a:lstStyle/>
        <a:p>
          <a:endParaRPr lang="zh-CN" altLang="en-US"/>
        </a:p>
      </dgm:t>
    </dgm:pt>
    <dgm:pt modelId="{4C046183-D6DF-4D2B-B1E1-228686C3C8BB}" type="sibTrans" cxnId="{94F0138D-606D-48CA-9E1C-B9F90F09E787}">
      <dgm:prSet/>
      <dgm:spPr/>
      <dgm:t>
        <a:bodyPr/>
        <a:lstStyle/>
        <a:p>
          <a:endParaRPr lang="zh-CN" altLang="en-US"/>
        </a:p>
      </dgm:t>
    </dgm:pt>
    <dgm:pt modelId="{B4C4EDA4-9BCB-47CB-AEE6-413DED110B02}">
      <dgm:prSet phldrT="[文本]"/>
      <dgm:spPr/>
      <dgm:t>
        <a:bodyPr/>
        <a:lstStyle/>
        <a:p>
          <a:r>
            <a:rPr lang="en-US" altLang="zh-CN" dirty="0"/>
            <a:t>0.0001</a:t>
          </a:r>
          <a:endParaRPr lang="zh-CN" altLang="en-US" dirty="0"/>
        </a:p>
      </dgm:t>
    </dgm:pt>
    <dgm:pt modelId="{406E173A-5A26-427E-B0CA-5AA2CA732147}" type="parTrans" cxnId="{7A15EBE8-4E1D-420D-912B-F7BA7465CD24}">
      <dgm:prSet/>
      <dgm:spPr/>
      <dgm:t>
        <a:bodyPr/>
        <a:lstStyle/>
        <a:p>
          <a:endParaRPr lang="zh-CN" altLang="en-US"/>
        </a:p>
      </dgm:t>
    </dgm:pt>
    <dgm:pt modelId="{A2CC5239-0F05-449C-B7E2-199C3D4CC58B}" type="sibTrans" cxnId="{7A15EBE8-4E1D-420D-912B-F7BA7465CD24}">
      <dgm:prSet/>
      <dgm:spPr/>
      <dgm:t>
        <a:bodyPr/>
        <a:lstStyle/>
        <a:p>
          <a:endParaRPr lang="zh-CN" altLang="en-US"/>
        </a:p>
      </dgm:t>
    </dgm:pt>
    <dgm:pt modelId="{D2135CC0-B402-4930-BF3D-C9F07898F0DD}">
      <dgm:prSet phldrT="[文本]"/>
      <dgm:spPr/>
      <dgm:t>
        <a:bodyPr/>
        <a:lstStyle/>
        <a:p>
          <a:r>
            <a:rPr lang="zh-CN" altLang="en-US" dirty="0"/>
            <a:t>损失函数</a:t>
          </a:r>
        </a:p>
      </dgm:t>
    </dgm:pt>
    <dgm:pt modelId="{262ACE63-0D7A-4650-BBE8-9EE800684BB9}" type="parTrans" cxnId="{50F9E156-5F4D-41D6-AC9B-6111E8AFA620}">
      <dgm:prSet/>
      <dgm:spPr/>
      <dgm:t>
        <a:bodyPr/>
        <a:lstStyle/>
        <a:p>
          <a:endParaRPr lang="zh-CN" altLang="en-US"/>
        </a:p>
      </dgm:t>
    </dgm:pt>
    <dgm:pt modelId="{2582C6BB-E718-4221-AACC-C8AA1E841E61}" type="sibTrans" cxnId="{50F9E156-5F4D-41D6-AC9B-6111E8AFA620}">
      <dgm:prSet/>
      <dgm:spPr/>
      <dgm:t>
        <a:bodyPr/>
        <a:lstStyle/>
        <a:p>
          <a:endParaRPr lang="zh-CN" altLang="en-US"/>
        </a:p>
      </dgm:t>
    </dgm:pt>
    <dgm:pt modelId="{8AFAEF77-5E08-4314-8F6E-21B6F45DFFF7}">
      <dgm:prSet phldrT="[文本]"/>
      <dgm:spPr/>
      <dgm:t>
        <a:bodyPr/>
        <a:lstStyle/>
        <a:p>
          <a:r>
            <a:rPr lang="zh-CN" altLang="en-US" dirty="0"/>
            <a:t>交叉熵损失函数</a:t>
          </a:r>
        </a:p>
      </dgm:t>
    </dgm:pt>
    <dgm:pt modelId="{7F5FAD8C-5570-49DD-91C1-82354F23DA0A}" type="parTrans" cxnId="{895D0B12-222B-4CF1-BC82-089A59C54725}">
      <dgm:prSet/>
      <dgm:spPr/>
      <dgm:t>
        <a:bodyPr/>
        <a:lstStyle/>
        <a:p>
          <a:endParaRPr lang="zh-CN" altLang="en-US"/>
        </a:p>
      </dgm:t>
    </dgm:pt>
    <dgm:pt modelId="{FCB9C1D4-C409-4E98-917A-FE2D070C9B4F}" type="sibTrans" cxnId="{895D0B12-222B-4CF1-BC82-089A59C54725}">
      <dgm:prSet/>
      <dgm:spPr/>
      <dgm:t>
        <a:bodyPr/>
        <a:lstStyle/>
        <a:p>
          <a:endParaRPr lang="zh-CN" altLang="en-US"/>
        </a:p>
      </dgm:t>
    </dgm:pt>
    <dgm:pt modelId="{3C9D9586-DF98-42A9-B502-21711F96B96A}" type="pres">
      <dgm:prSet presAssocID="{F4C917C7-DBF9-4281-B6BE-BAB3C71B02E4}" presName="Name0" presStyleCnt="0">
        <dgm:presLayoutVars>
          <dgm:chMax val="7"/>
          <dgm:chPref val="7"/>
          <dgm:dir/>
          <dgm:animOne val="branch"/>
          <dgm:animLvl val="lvl"/>
        </dgm:presLayoutVars>
      </dgm:prSet>
      <dgm:spPr/>
    </dgm:pt>
    <dgm:pt modelId="{3AA76B25-9BC4-47CB-BCCC-8E302EE0353F}" type="pres">
      <dgm:prSet presAssocID="{1FF9DF42-019F-4F63-8645-8280673F6B96}" presName="composite" presStyleCnt="0"/>
      <dgm:spPr/>
    </dgm:pt>
    <dgm:pt modelId="{6312A438-1C71-474F-B953-C669B04181E9}" type="pres">
      <dgm:prSet presAssocID="{1FF9DF42-019F-4F63-8645-8280673F6B96}" presName="BackAccent" presStyleLbl="bgShp" presStyleIdx="0" presStyleCnt="4"/>
      <dgm:spPr/>
    </dgm:pt>
    <dgm:pt modelId="{F05B8ED3-7641-43C2-9685-D88625125A7F}" type="pres">
      <dgm:prSet presAssocID="{1FF9DF42-019F-4F63-8645-8280673F6B96}" presName="Accent" presStyleLbl="alignNode1" presStyleIdx="0" presStyleCnt="4"/>
      <dgm:spPr/>
    </dgm:pt>
    <dgm:pt modelId="{AE323C94-4E4D-4438-B19B-9B8D383D6146}" type="pres">
      <dgm:prSet presAssocID="{1FF9DF42-019F-4F63-8645-8280673F6B96}" presName="Child" presStyleLbl="revTx" presStyleIdx="0" presStyleCnt="8">
        <dgm:presLayoutVars>
          <dgm:chMax val="0"/>
          <dgm:chPref val="0"/>
          <dgm:bulletEnabled val="1"/>
        </dgm:presLayoutVars>
      </dgm:prSet>
      <dgm:spPr/>
    </dgm:pt>
    <dgm:pt modelId="{92ACAF9D-F401-4646-A78E-149DD96D4F65}" type="pres">
      <dgm:prSet presAssocID="{1FF9DF42-019F-4F63-8645-8280673F6B96}" presName="Parent" presStyleLbl="revTx" presStyleIdx="1" presStyleCnt="8">
        <dgm:presLayoutVars>
          <dgm:chMax val="1"/>
          <dgm:chPref val="1"/>
          <dgm:bulletEnabled val="1"/>
        </dgm:presLayoutVars>
      </dgm:prSet>
      <dgm:spPr/>
    </dgm:pt>
    <dgm:pt modelId="{353B2C0B-BA31-402D-AEEB-113C8C5F0B4D}" type="pres">
      <dgm:prSet presAssocID="{CA6B18BC-9DF1-4429-91CB-C833A47AE8D7}" presName="sibTrans" presStyleCnt="0"/>
      <dgm:spPr/>
    </dgm:pt>
    <dgm:pt modelId="{6A5E779C-864D-491A-99D2-06DA59E6A90B}" type="pres">
      <dgm:prSet presAssocID="{2BCF6CEE-1CF9-4DE3-9F1D-4092DDF47154}" presName="composite" presStyleCnt="0"/>
      <dgm:spPr/>
    </dgm:pt>
    <dgm:pt modelId="{7B7F23A0-C26B-4273-94C1-09716D94F056}" type="pres">
      <dgm:prSet presAssocID="{2BCF6CEE-1CF9-4DE3-9F1D-4092DDF47154}" presName="BackAccent" presStyleLbl="bgShp" presStyleIdx="1" presStyleCnt="4"/>
      <dgm:spPr/>
    </dgm:pt>
    <dgm:pt modelId="{FA6D8798-64C6-42CF-8643-84A609159050}" type="pres">
      <dgm:prSet presAssocID="{2BCF6CEE-1CF9-4DE3-9F1D-4092DDF47154}" presName="Accent" presStyleLbl="alignNode1" presStyleIdx="1" presStyleCnt="4"/>
      <dgm:spPr/>
    </dgm:pt>
    <dgm:pt modelId="{2D785119-031D-40B0-9018-83FA09B26EE5}" type="pres">
      <dgm:prSet presAssocID="{2BCF6CEE-1CF9-4DE3-9F1D-4092DDF47154}" presName="Child" presStyleLbl="revTx" presStyleIdx="2" presStyleCnt="8">
        <dgm:presLayoutVars>
          <dgm:chMax val="0"/>
          <dgm:chPref val="0"/>
          <dgm:bulletEnabled val="1"/>
        </dgm:presLayoutVars>
      </dgm:prSet>
      <dgm:spPr/>
    </dgm:pt>
    <dgm:pt modelId="{23D42B12-0A66-4775-B62F-3363109B47C8}" type="pres">
      <dgm:prSet presAssocID="{2BCF6CEE-1CF9-4DE3-9F1D-4092DDF47154}" presName="Parent" presStyleLbl="revTx" presStyleIdx="3" presStyleCnt="8">
        <dgm:presLayoutVars>
          <dgm:chMax val="1"/>
          <dgm:chPref val="1"/>
          <dgm:bulletEnabled val="1"/>
        </dgm:presLayoutVars>
      </dgm:prSet>
      <dgm:spPr/>
    </dgm:pt>
    <dgm:pt modelId="{B437BF74-87D7-4A9E-B0DC-8E6E0561A58E}" type="pres">
      <dgm:prSet presAssocID="{0365A11F-A74E-4A3C-B923-6AC57CF4CA6C}" presName="sibTrans" presStyleCnt="0"/>
      <dgm:spPr/>
    </dgm:pt>
    <dgm:pt modelId="{C613A100-4E4F-4B9E-917E-9034C30805B1}" type="pres">
      <dgm:prSet presAssocID="{4EE6D403-42AD-48C3-898A-BBFB9BA94E48}" presName="composite" presStyleCnt="0"/>
      <dgm:spPr/>
    </dgm:pt>
    <dgm:pt modelId="{A678FB64-6E78-425A-B350-F14F23C81AD9}" type="pres">
      <dgm:prSet presAssocID="{4EE6D403-42AD-48C3-898A-BBFB9BA94E48}" presName="BackAccent" presStyleLbl="bgShp" presStyleIdx="2" presStyleCnt="4"/>
      <dgm:spPr/>
    </dgm:pt>
    <dgm:pt modelId="{343D6FB1-A353-45FB-9020-EFCAEA436BE5}" type="pres">
      <dgm:prSet presAssocID="{4EE6D403-42AD-48C3-898A-BBFB9BA94E48}" presName="Accent" presStyleLbl="alignNode1" presStyleIdx="2" presStyleCnt="4"/>
      <dgm:spPr/>
    </dgm:pt>
    <dgm:pt modelId="{FB31D676-9B6E-4170-ACD1-622A0CD91C4E}" type="pres">
      <dgm:prSet presAssocID="{4EE6D403-42AD-48C3-898A-BBFB9BA94E48}" presName="Child" presStyleLbl="revTx" presStyleIdx="4" presStyleCnt="8">
        <dgm:presLayoutVars>
          <dgm:chMax val="0"/>
          <dgm:chPref val="0"/>
          <dgm:bulletEnabled val="1"/>
        </dgm:presLayoutVars>
      </dgm:prSet>
      <dgm:spPr/>
    </dgm:pt>
    <dgm:pt modelId="{3D07F1F6-E0ED-49B8-A74C-405A25D3AFD6}" type="pres">
      <dgm:prSet presAssocID="{4EE6D403-42AD-48C3-898A-BBFB9BA94E48}" presName="Parent" presStyleLbl="revTx" presStyleIdx="5" presStyleCnt="8">
        <dgm:presLayoutVars>
          <dgm:chMax val="1"/>
          <dgm:chPref val="1"/>
          <dgm:bulletEnabled val="1"/>
        </dgm:presLayoutVars>
      </dgm:prSet>
      <dgm:spPr/>
    </dgm:pt>
    <dgm:pt modelId="{F73D1F99-5769-4C11-8C86-E547BCD1D197}" type="pres">
      <dgm:prSet presAssocID="{4C046183-D6DF-4D2B-B1E1-228686C3C8BB}" presName="sibTrans" presStyleCnt="0"/>
      <dgm:spPr/>
    </dgm:pt>
    <dgm:pt modelId="{364BA1FD-E036-4E6C-B716-98ADD1D8B4C6}" type="pres">
      <dgm:prSet presAssocID="{D2135CC0-B402-4930-BF3D-C9F07898F0DD}" presName="composite" presStyleCnt="0"/>
      <dgm:spPr/>
    </dgm:pt>
    <dgm:pt modelId="{F0FEAE4E-AFAD-4C1C-8D90-D1D4213ED05A}" type="pres">
      <dgm:prSet presAssocID="{D2135CC0-B402-4930-BF3D-C9F07898F0DD}" presName="BackAccent" presStyleLbl="bgShp" presStyleIdx="3" presStyleCnt="4"/>
      <dgm:spPr/>
    </dgm:pt>
    <dgm:pt modelId="{65758B19-5FB0-4D3D-B81E-58A799610BA7}" type="pres">
      <dgm:prSet presAssocID="{D2135CC0-B402-4930-BF3D-C9F07898F0DD}" presName="Accent" presStyleLbl="alignNode1" presStyleIdx="3" presStyleCnt="4"/>
      <dgm:spPr/>
    </dgm:pt>
    <dgm:pt modelId="{D898703F-725A-4C5C-BC48-A518DDEA4178}" type="pres">
      <dgm:prSet presAssocID="{D2135CC0-B402-4930-BF3D-C9F07898F0DD}" presName="Child" presStyleLbl="revTx" presStyleIdx="6" presStyleCnt="8">
        <dgm:presLayoutVars>
          <dgm:chMax val="0"/>
          <dgm:chPref val="0"/>
          <dgm:bulletEnabled val="1"/>
        </dgm:presLayoutVars>
      </dgm:prSet>
      <dgm:spPr/>
    </dgm:pt>
    <dgm:pt modelId="{6D8A5804-45FA-4BD0-9756-8A24C80F9AA1}" type="pres">
      <dgm:prSet presAssocID="{D2135CC0-B402-4930-BF3D-C9F07898F0DD}" presName="Parent" presStyleLbl="revTx" presStyleIdx="7" presStyleCnt="8">
        <dgm:presLayoutVars>
          <dgm:chMax val="1"/>
          <dgm:chPref val="1"/>
          <dgm:bulletEnabled val="1"/>
        </dgm:presLayoutVars>
      </dgm:prSet>
      <dgm:spPr/>
    </dgm:pt>
  </dgm:ptLst>
  <dgm:cxnLst>
    <dgm:cxn modelId="{895D0B12-222B-4CF1-BC82-089A59C54725}" srcId="{D2135CC0-B402-4930-BF3D-C9F07898F0DD}" destId="{8AFAEF77-5E08-4314-8F6E-21B6F45DFFF7}" srcOrd="0" destOrd="0" parTransId="{7F5FAD8C-5570-49DD-91C1-82354F23DA0A}" sibTransId="{FCB9C1D4-C409-4E98-917A-FE2D070C9B4F}"/>
    <dgm:cxn modelId="{D3E44C60-D7E8-4F39-B8C3-33BAFC82D357}" srcId="{F4C917C7-DBF9-4281-B6BE-BAB3C71B02E4}" destId="{1FF9DF42-019F-4F63-8645-8280673F6B96}" srcOrd="0" destOrd="0" parTransId="{10E86673-E95E-4BAA-ABDA-19184A583056}" sibTransId="{CA6B18BC-9DF1-4429-91CB-C833A47AE8D7}"/>
    <dgm:cxn modelId="{58688E64-9AC4-47C3-962C-278BC72CD53E}" srcId="{2BCF6CEE-1CF9-4DE3-9F1D-4092DDF47154}" destId="{A88D5F09-73C5-4437-8ECE-DBA58CE60E9D}" srcOrd="0" destOrd="0" parTransId="{D685A411-A0A0-4F93-849F-DB6E6FC8471E}" sibTransId="{222E3DFB-F15B-40B9-922A-5FF845A4E39C}"/>
    <dgm:cxn modelId="{18610145-E9B0-4924-B8FA-BD92281041CD}" type="presOf" srcId="{8AFAEF77-5E08-4314-8F6E-21B6F45DFFF7}" destId="{D898703F-725A-4C5C-BC48-A518DDEA4178}" srcOrd="0" destOrd="0" presId="urn:microsoft.com/office/officeart/2008/layout/IncreasingCircleProcess"/>
    <dgm:cxn modelId="{057DA246-AEF4-4643-8853-26BA9D5EEA2F}" srcId="{1FF9DF42-019F-4F63-8645-8280673F6B96}" destId="{E2A30BBD-737B-41F2-910F-8A096B132552}" srcOrd="0" destOrd="0" parTransId="{C132F018-12CB-485D-A9E0-9117D5BB032F}" sibTransId="{7195BCAD-8ABC-4753-9A23-10F5F5A224D4}"/>
    <dgm:cxn modelId="{83092348-4DD4-45C2-B4D7-83F9227380E3}" type="presOf" srcId="{A88D5F09-73C5-4437-8ECE-DBA58CE60E9D}" destId="{2D785119-031D-40B0-9018-83FA09B26EE5}" srcOrd="0" destOrd="0" presId="urn:microsoft.com/office/officeart/2008/layout/IncreasingCircleProcess"/>
    <dgm:cxn modelId="{10769054-459A-45A4-BF95-0C6381182547}" type="presOf" srcId="{F4C917C7-DBF9-4281-B6BE-BAB3C71B02E4}" destId="{3C9D9586-DF98-42A9-B502-21711F96B96A}" srcOrd="0" destOrd="0" presId="urn:microsoft.com/office/officeart/2008/layout/IncreasingCircleProcess"/>
    <dgm:cxn modelId="{50F9E156-5F4D-41D6-AC9B-6111E8AFA620}" srcId="{F4C917C7-DBF9-4281-B6BE-BAB3C71B02E4}" destId="{D2135CC0-B402-4930-BF3D-C9F07898F0DD}" srcOrd="3" destOrd="0" parTransId="{262ACE63-0D7A-4650-BBE8-9EE800684BB9}" sibTransId="{2582C6BB-E718-4221-AACC-C8AA1E841E61}"/>
    <dgm:cxn modelId="{27C72C81-C3CE-4A10-AB4C-C48BE22DB8E9}" type="presOf" srcId="{D2135CC0-B402-4930-BF3D-C9F07898F0DD}" destId="{6D8A5804-45FA-4BD0-9756-8A24C80F9AA1}" srcOrd="0" destOrd="0" presId="urn:microsoft.com/office/officeart/2008/layout/IncreasingCircleProcess"/>
    <dgm:cxn modelId="{94F0138D-606D-48CA-9E1C-B9F90F09E787}" srcId="{F4C917C7-DBF9-4281-B6BE-BAB3C71B02E4}" destId="{4EE6D403-42AD-48C3-898A-BBFB9BA94E48}" srcOrd="2" destOrd="0" parTransId="{07044236-AB97-4370-9B28-F25118D6122C}" sibTransId="{4C046183-D6DF-4D2B-B1E1-228686C3C8BB}"/>
    <dgm:cxn modelId="{8CC3FA9F-5CB3-4253-A05F-890E4056F4A6}" type="presOf" srcId="{B4C4EDA4-9BCB-47CB-AEE6-413DED110B02}" destId="{FB31D676-9B6E-4170-ACD1-622A0CD91C4E}" srcOrd="0" destOrd="0" presId="urn:microsoft.com/office/officeart/2008/layout/IncreasingCircleProcess"/>
    <dgm:cxn modelId="{A02232C0-2E26-4134-8B7A-2D5E117C7CBE}" type="presOf" srcId="{E2A30BBD-737B-41F2-910F-8A096B132552}" destId="{AE323C94-4E4D-4438-B19B-9B8D383D6146}" srcOrd="0" destOrd="0" presId="urn:microsoft.com/office/officeart/2008/layout/IncreasingCircleProcess"/>
    <dgm:cxn modelId="{F74582C3-A9C8-492A-85FB-C0BF468BF979}" srcId="{F4C917C7-DBF9-4281-B6BE-BAB3C71B02E4}" destId="{2BCF6CEE-1CF9-4DE3-9F1D-4092DDF47154}" srcOrd="1" destOrd="0" parTransId="{BEEE9D11-DA93-4222-A147-AEA42FCCF870}" sibTransId="{0365A11F-A74E-4A3C-B923-6AC57CF4CA6C}"/>
    <dgm:cxn modelId="{960E6FE4-0861-4CF6-83DB-740848B7DD35}" type="presOf" srcId="{1FF9DF42-019F-4F63-8645-8280673F6B96}" destId="{92ACAF9D-F401-4646-A78E-149DD96D4F65}" srcOrd="0" destOrd="0" presId="urn:microsoft.com/office/officeart/2008/layout/IncreasingCircleProcess"/>
    <dgm:cxn modelId="{7A15EBE8-4E1D-420D-912B-F7BA7465CD24}" srcId="{4EE6D403-42AD-48C3-898A-BBFB9BA94E48}" destId="{B4C4EDA4-9BCB-47CB-AEE6-413DED110B02}" srcOrd="0" destOrd="0" parTransId="{406E173A-5A26-427E-B0CA-5AA2CA732147}" sibTransId="{A2CC5239-0F05-449C-B7E2-199C3D4CC58B}"/>
    <dgm:cxn modelId="{7A7534F3-83C2-47D4-B7D9-CFE11989D2A4}" type="presOf" srcId="{4EE6D403-42AD-48C3-898A-BBFB9BA94E48}" destId="{3D07F1F6-E0ED-49B8-A74C-405A25D3AFD6}" srcOrd="0" destOrd="0" presId="urn:microsoft.com/office/officeart/2008/layout/IncreasingCircleProcess"/>
    <dgm:cxn modelId="{1A9D4FFF-B5FD-4E7D-A42D-CE8EDC761EFA}" type="presOf" srcId="{2BCF6CEE-1CF9-4DE3-9F1D-4092DDF47154}" destId="{23D42B12-0A66-4775-B62F-3363109B47C8}" srcOrd="0" destOrd="0" presId="urn:microsoft.com/office/officeart/2008/layout/IncreasingCircleProcess"/>
    <dgm:cxn modelId="{F87629AE-9882-415E-959C-7E2FB517E197}" type="presParOf" srcId="{3C9D9586-DF98-42A9-B502-21711F96B96A}" destId="{3AA76B25-9BC4-47CB-BCCC-8E302EE0353F}" srcOrd="0" destOrd="0" presId="urn:microsoft.com/office/officeart/2008/layout/IncreasingCircleProcess"/>
    <dgm:cxn modelId="{BEA07DC0-226A-4CDA-877F-37B7EC63597F}" type="presParOf" srcId="{3AA76B25-9BC4-47CB-BCCC-8E302EE0353F}" destId="{6312A438-1C71-474F-B953-C669B04181E9}" srcOrd="0" destOrd="0" presId="urn:microsoft.com/office/officeart/2008/layout/IncreasingCircleProcess"/>
    <dgm:cxn modelId="{1A248650-4DF1-40E3-9B97-3E4F2855CF6F}" type="presParOf" srcId="{3AA76B25-9BC4-47CB-BCCC-8E302EE0353F}" destId="{F05B8ED3-7641-43C2-9685-D88625125A7F}" srcOrd="1" destOrd="0" presId="urn:microsoft.com/office/officeart/2008/layout/IncreasingCircleProcess"/>
    <dgm:cxn modelId="{A73D7493-473B-4295-AB21-2EFFB02EB80D}" type="presParOf" srcId="{3AA76B25-9BC4-47CB-BCCC-8E302EE0353F}" destId="{AE323C94-4E4D-4438-B19B-9B8D383D6146}" srcOrd="2" destOrd="0" presId="urn:microsoft.com/office/officeart/2008/layout/IncreasingCircleProcess"/>
    <dgm:cxn modelId="{05B6028E-925D-4C66-935A-CE8CDE8F6A99}" type="presParOf" srcId="{3AA76B25-9BC4-47CB-BCCC-8E302EE0353F}" destId="{92ACAF9D-F401-4646-A78E-149DD96D4F65}" srcOrd="3" destOrd="0" presId="urn:microsoft.com/office/officeart/2008/layout/IncreasingCircleProcess"/>
    <dgm:cxn modelId="{7C641778-7575-4316-8774-8A97530A35AA}" type="presParOf" srcId="{3C9D9586-DF98-42A9-B502-21711F96B96A}" destId="{353B2C0B-BA31-402D-AEEB-113C8C5F0B4D}" srcOrd="1" destOrd="0" presId="urn:microsoft.com/office/officeart/2008/layout/IncreasingCircleProcess"/>
    <dgm:cxn modelId="{8B30C9F1-8ADA-4A28-8EE1-6FFADCA963BC}" type="presParOf" srcId="{3C9D9586-DF98-42A9-B502-21711F96B96A}" destId="{6A5E779C-864D-491A-99D2-06DA59E6A90B}" srcOrd="2" destOrd="0" presId="urn:microsoft.com/office/officeart/2008/layout/IncreasingCircleProcess"/>
    <dgm:cxn modelId="{83C57921-2D7C-4A98-B2F2-050BDF7155E6}" type="presParOf" srcId="{6A5E779C-864D-491A-99D2-06DA59E6A90B}" destId="{7B7F23A0-C26B-4273-94C1-09716D94F056}" srcOrd="0" destOrd="0" presId="urn:microsoft.com/office/officeart/2008/layout/IncreasingCircleProcess"/>
    <dgm:cxn modelId="{DC9D9080-9C13-4870-88E1-BA2F8993A649}" type="presParOf" srcId="{6A5E779C-864D-491A-99D2-06DA59E6A90B}" destId="{FA6D8798-64C6-42CF-8643-84A609159050}" srcOrd="1" destOrd="0" presId="urn:microsoft.com/office/officeart/2008/layout/IncreasingCircleProcess"/>
    <dgm:cxn modelId="{AE828BE3-95AF-4660-B699-5FBC0765230D}" type="presParOf" srcId="{6A5E779C-864D-491A-99D2-06DA59E6A90B}" destId="{2D785119-031D-40B0-9018-83FA09B26EE5}" srcOrd="2" destOrd="0" presId="urn:microsoft.com/office/officeart/2008/layout/IncreasingCircleProcess"/>
    <dgm:cxn modelId="{D180748D-84C7-47C6-9AC2-75748EA3C034}" type="presParOf" srcId="{6A5E779C-864D-491A-99D2-06DA59E6A90B}" destId="{23D42B12-0A66-4775-B62F-3363109B47C8}" srcOrd="3" destOrd="0" presId="urn:microsoft.com/office/officeart/2008/layout/IncreasingCircleProcess"/>
    <dgm:cxn modelId="{21E3F72E-68D5-421A-98EE-D73030E32756}" type="presParOf" srcId="{3C9D9586-DF98-42A9-B502-21711F96B96A}" destId="{B437BF74-87D7-4A9E-B0DC-8E6E0561A58E}" srcOrd="3" destOrd="0" presId="urn:microsoft.com/office/officeart/2008/layout/IncreasingCircleProcess"/>
    <dgm:cxn modelId="{E5832A63-6CE3-4659-B363-688584685440}" type="presParOf" srcId="{3C9D9586-DF98-42A9-B502-21711F96B96A}" destId="{C613A100-4E4F-4B9E-917E-9034C30805B1}" srcOrd="4" destOrd="0" presId="urn:microsoft.com/office/officeart/2008/layout/IncreasingCircleProcess"/>
    <dgm:cxn modelId="{A7B65F93-317E-4006-AE44-A5CFD619F524}" type="presParOf" srcId="{C613A100-4E4F-4B9E-917E-9034C30805B1}" destId="{A678FB64-6E78-425A-B350-F14F23C81AD9}" srcOrd="0" destOrd="0" presId="urn:microsoft.com/office/officeart/2008/layout/IncreasingCircleProcess"/>
    <dgm:cxn modelId="{98BAE269-C333-49EC-A68E-B74BA71D5DA5}" type="presParOf" srcId="{C613A100-4E4F-4B9E-917E-9034C30805B1}" destId="{343D6FB1-A353-45FB-9020-EFCAEA436BE5}" srcOrd="1" destOrd="0" presId="urn:microsoft.com/office/officeart/2008/layout/IncreasingCircleProcess"/>
    <dgm:cxn modelId="{EB6CE23D-2C3B-4488-873B-B25CE71370B3}" type="presParOf" srcId="{C613A100-4E4F-4B9E-917E-9034C30805B1}" destId="{FB31D676-9B6E-4170-ACD1-622A0CD91C4E}" srcOrd="2" destOrd="0" presId="urn:microsoft.com/office/officeart/2008/layout/IncreasingCircleProcess"/>
    <dgm:cxn modelId="{6D99FF73-A5B4-46AB-8497-53330393F0E3}" type="presParOf" srcId="{C613A100-4E4F-4B9E-917E-9034C30805B1}" destId="{3D07F1F6-E0ED-49B8-A74C-405A25D3AFD6}" srcOrd="3" destOrd="0" presId="urn:microsoft.com/office/officeart/2008/layout/IncreasingCircleProcess"/>
    <dgm:cxn modelId="{62C3821F-FC6D-4F93-91B5-ED661E379479}" type="presParOf" srcId="{3C9D9586-DF98-42A9-B502-21711F96B96A}" destId="{F73D1F99-5769-4C11-8C86-E547BCD1D197}" srcOrd="5" destOrd="0" presId="urn:microsoft.com/office/officeart/2008/layout/IncreasingCircleProcess"/>
    <dgm:cxn modelId="{18A53A37-5858-4D61-8A85-CB1999B716E0}" type="presParOf" srcId="{3C9D9586-DF98-42A9-B502-21711F96B96A}" destId="{364BA1FD-E036-4E6C-B716-98ADD1D8B4C6}" srcOrd="6" destOrd="0" presId="urn:microsoft.com/office/officeart/2008/layout/IncreasingCircleProcess"/>
    <dgm:cxn modelId="{5ABFBEDD-C62B-461A-9138-F4F759AE31A9}" type="presParOf" srcId="{364BA1FD-E036-4E6C-B716-98ADD1D8B4C6}" destId="{F0FEAE4E-AFAD-4C1C-8D90-D1D4213ED05A}" srcOrd="0" destOrd="0" presId="urn:microsoft.com/office/officeart/2008/layout/IncreasingCircleProcess"/>
    <dgm:cxn modelId="{AD5B3262-1B7B-41A9-9A61-A3B166E1EBCC}" type="presParOf" srcId="{364BA1FD-E036-4E6C-B716-98ADD1D8B4C6}" destId="{65758B19-5FB0-4D3D-B81E-58A799610BA7}" srcOrd="1" destOrd="0" presId="urn:microsoft.com/office/officeart/2008/layout/IncreasingCircleProcess"/>
    <dgm:cxn modelId="{8A1E872D-A8CC-4F67-87A8-7A3B2F649B32}" type="presParOf" srcId="{364BA1FD-E036-4E6C-B716-98ADD1D8B4C6}" destId="{D898703F-725A-4C5C-BC48-A518DDEA4178}" srcOrd="2" destOrd="0" presId="urn:microsoft.com/office/officeart/2008/layout/IncreasingCircleProcess"/>
    <dgm:cxn modelId="{F36BE0EB-3918-4D2E-890C-CE1A38BF99BA}" type="presParOf" srcId="{364BA1FD-E036-4E6C-B716-98ADD1D8B4C6}" destId="{6D8A5804-45FA-4BD0-9756-8A24C80F9AA1}"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C917C7-DBF9-4281-B6BE-BAB3C71B02E4}"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1FF9DF42-019F-4F63-8645-8280673F6B96}">
      <dgm:prSet phldrT="[文本]"/>
      <dgm:spPr/>
      <dgm:t>
        <a:bodyPr/>
        <a:lstStyle/>
        <a:p>
          <a:r>
            <a:rPr lang="en-US" altLang="zh-CN" dirty="0"/>
            <a:t>Batch size</a:t>
          </a:r>
          <a:endParaRPr lang="zh-CN" altLang="en-US" dirty="0"/>
        </a:p>
      </dgm:t>
    </dgm:pt>
    <dgm:pt modelId="{10E86673-E95E-4BAA-ABDA-19184A583056}" type="parTrans" cxnId="{D3E44C60-D7E8-4F39-B8C3-33BAFC82D357}">
      <dgm:prSet/>
      <dgm:spPr/>
      <dgm:t>
        <a:bodyPr/>
        <a:lstStyle/>
        <a:p>
          <a:endParaRPr lang="zh-CN" altLang="en-US"/>
        </a:p>
      </dgm:t>
    </dgm:pt>
    <dgm:pt modelId="{CA6B18BC-9DF1-4429-91CB-C833A47AE8D7}" type="sibTrans" cxnId="{D3E44C60-D7E8-4F39-B8C3-33BAFC82D357}">
      <dgm:prSet/>
      <dgm:spPr/>
      <dgm:t>
        <a:bodyPr/>
        <a:lstStyle/>
        <a:p>
          <a:endParaRPr lang="zh-CN" altLang="en-US"/>
        </a:p>
      </dgm:t>
    </dgm:pt>
    <dgm:pt modelId="{E2A30BBD-737B-41F2-910F-8A096B132552}">
      <dgm:prSet phldrT="[文本]"/>
      <dgm:spPr/>
      <dgm:t>
        <a:bodyPr/>
        <a:lstStyle/>
        <a:p>
          <a:r>
            <a:rPr lang="en-US" altLang="zh-CN" dirty="0"/>
            <a:t>128</a:t>
          </a:r>
          <a:endParaRPr lang="zh-CN" altLang="en-US" dirty="0"/>
        </a:p>
      </dgm:t>
    </dgm:pt>
    <dgm:pt modelId="{C132F018-12CB-485D-A9E0-9117D5BB032F}" type="parTrans" cxnId="{057DA246-AEF4-4643-8853-26BA9D5EEA2F}">
      <dgm:prSet/>
      <dgm:spPr/>
      <dgm:t>
        <a:bodyPr/>
        <a:lstStyle/>
        <a:p>
          <a:endParaRPr lang="zh-CN" altLang="en-US"/>
        </a:p>
      </dgm:t>
    </dgm:pt>
    <dgm:pt modelId="{7195BCAD-8ABC-4753-9A23-10F5F5A224D4}" type="sibTrans" cxnId="{057DA246-AEF4-4643-8853-26BA9D5EEA2F}">
      <dgm:prSet/>
      <dgm:spPr/>
      <dgm:t>
        <a:bodyPr/>
        <a:lstStyle/>
        <a:p>
          <a:endParaRPr lang="zh-CN" altLang="en-US"/>
        </a:p>
      </dgm:t>
    </dgm:pt>
    <dgm:pt modelId="{2BCF6CEE-1CF9-4DE3-9F1D-4092DDF47154}">
      <dgm:prSet phldrT="[文本]"/>
      <dgm:spPr/>
      <dgm:t>
        <a:bodyPr/>
        <a:lstStyle/>
        <a:p>
          <a:r>
            <a:rPr lang="en-US" altLang="zh-CN" dirty="0"/>
            <a:t>epoch</a:t>
          </a:r>
          <a:endParaRPr lang="zh-CN" altLang="en-US" dirty="0"/>
        </a:p>
      </dgm:t>
    </dgm:pt>
    <dgm:pt modelId="{BEEE9D11-DA93-4222-A147-AEA42FCCF870}" type="parTrans" cxnId="{F74582C3-A9C8-492A-85FB-C0BF468BF979}">
      <dgm:prSet/>
      <dgm:spPr/>
      <dgm:t>
        <a:bodyPr/>
        <a:lstStyle/>
        <a:p>
          <a:endParaRPr lang="zh-CN" altLang="en-US"/>
        </a:p>
      </dgm:t>
    </dgm:pt>
    <dgm:pt modelId="{0365A11F-A74E-4A3C-B923-6AC57CF4CA6C}" type="sibTrans" cxnId="{F74582C3-A9C8-492A-85FB-C0BF468BF979}">
      <dgm:prSet/>
      <dgm:spPr/>
      <dgm:t>
        <a:bodyPr/>
        <a:lstStyle/>
        <a:p>
          <a:endParaRPr lang="zh-CN" altLang="en-US"/>
        </a:p>
      </dgm:t>
    </dgm:pt>
    <dgm:pt modelId="{A88D5F09-73C5-4437-8ECE-DBA58CE60E9D}">
      <dgm:prSet phldrT="[文本]"/>
      <dgm:spPr/>
      <dgm:t>
        <a:bodyPr/>
        <a:lstStyle/>
        <a:p>
          <a:r>
            <a:rPr lang="en-US" altLang="zh-CN" dirty="0"/>
            <a:t>20</a:t>
          </a:r>
          <a:endParaRPr lang="zh-CN" altLang="en-US" dirty="0"/>
        </a:p>
      </dgm:t>
    </dgm:pt>
    <dgm:pt modelId="{D685A411-A0A0-4F93-849F-DB6E6FC8471E}" type="parTrans" cxnId="{58688E64-9AC4-47C3-962C-278BC72CD53E}">
      <dgm:prSet/>
      <dgm:spPr/>
      <dgm:t>
        <a:bodyPr/>
        <a:lstStyle/>
        <a:p>
          <a:endParaRPr lang="zh-CN" altLang="en-US"/>
        </a:p>
      </dgm:t>
    </dgm:pt>
    <dgm:pt modelId="{222E3DFB-F15B-40B9-922A-5FF845A4E39C}" type="sibTrans" cxnId="{58688E64-9AC4-47C3-962C-278BC72CD53E}">
      <dgm:prSet/>
      <dgm:spPr/>
      <dgm:t>
        <a:bodyPr/>
        <a:lstStyle/>
        <a:p>
          <a:endParaRPr lang="zh-CN" altLang="en-US"/>
        </a:p>
      </dgm:t>
    </dgm:pt>
    <dgm:pt modelId="{4EE6D403-42AD-48C3-898A-BBFB9BA94E48}">
      <dgm:prSet phldrT="[文本]"/>
      <dgm:spPr/>
      <dgm:t>
        <a:bodyPr/>
        <a:lstStyle/>
        <a:p>
          <a:r>
            <a:rPr lang="zh-CN" altLang="en-US" dirty="0"/>
            <a:t>学习率</a:t>
          </a:r>
        </a:p>
      </dgm:t>
    </dgm:pt>
    <dgm:pt modelId="{07044236-AB97-4370-9B28-F25118D6122C}" type="parTrans" cxnId="{94F0138D-606D-48CA-9E1C-B9F90F09E787}">
      <dgm:prSet/>
      <dgm:spPr/>
      <dgm:t>
        <a:bodyPr/>
        <a:lstStyle/>
        <a:p>
          <a:endParaRPr lang="zh-CN" altLang="en-US"/>
        </a:p>
      </dgm:t>
    </dgm:pt>
    <dgm:pt modelId="{4C046183-D6DF-4D2B-B1E1-228686C3C8BB}" type="sibTrans" cxnId="{94F0138D-606D-48CA-9E1C-B9F90F09E787}">
      <dgm:prSet/>
      <dgm:spPr/>
      <dgm:t>
        <a:bodyPr/>
        <a:lstStyle/>
        <a:p>
          <a:endParaRPr lang="zh-CN" altLang="en-US"/>
        </a:p>
      </dgm:t>
    </dgm:pt>
    <dgm:pt modelId="{B4C4EDA4-9BCB-47CB-AEE6-413DED110B02}">
      <dgm:prSet phldrT="[文本]"/>
      <dgm:spPr/>
      <dgm:t>
        <a:bodyPr/>
        <a:lstStyle/>
        <a:p>
          <a:r>
            <a:rPr lang="en-US" altLang="zh-CN" dirty="0"/>
            <a:t>0.0001</a:t>
          </a:r>
          <a:endParaRPr lang="zh-CN" altLang="en-US" dirty="0"/>
        </a:p>
      </dgm:t>
    </dgm:pt>
    <dgm:pt modelId="{406E173A-5A26-427E-B0CA-5AA2CA732147}" type="parTrans" cxnId="{7A15EBE8-4E1D-420D-912B-F7BA7465CD24}">
      <dgm:prSet/>
      <dgm:spPr/>
      <dgm:t>
        <a:bodyPr/>
        <a:lstStyle/>
        <a:p>
          <a:endParaRPr lang="zh-CN" altLang="en-US"/>
        </a:p>
      </dgm:t>
    </dgm:pt>
    <dgm:pt modelId="{A2CC5239-0F05-449C-B7E2-199C3D4CC58B}" type="sibTrans" cxnId="{7A15EBE8-4E1D-420D-912B-F7BA7465CD24}">
      <dgm:prSet/>
      <dgm:spPr/>
      <dgm:t>
        <a:bodyPr/>
        <a:lstStyle/>
        <a:p>
          <a:endParaRPr lang="zh-CN" altLang="en-US"/>
        </a:p>
      </dgm:t>
    </dgm:pt>
    <dgm:pt modelId="{D2135CC0-B402-4930-BF3D-C9F07898F0DD}">
      <dgm:prSet phldrT="[文本]"/>
      <dgm:spPr/>
      <dgm:t>
        <a:bodyPr/>
        <a:lstStyle/>
        <a:p>
          <a:r>
            <a:rPr lang="zh-CN" altLang="en-US" dirty="0"/>
            <a:t>优化器</a:t>
          </a:r>
        </a:p>
      </dgm:t>
    </dgm:pt>
    <dgm:pt modelId="{262ACE63-0D7A-4650-BBE8-9EE800684BB9}" type="parTrans" cxnId="{50F9E156-5F4D-41D6-AC9B-6111E8AFA620}">
      <dgm:prSet/>
      <dgm:spPr/>
      <dgm:t>
        <a:bodyPr/>
        <a:lstStyle/>
        <a:p>
          <a:endParaRPr lang="zh-CN" altLang="en-US"/>
        </a:p>
      </dgm:t>
    </dgm:pt>
    <dgm:pt modelId="{2582C6BB-E718-4221-AACC-C8AA1E841E61}" type="sibTrans" cxnId="{50F9E156-5F4D-41D6-AC9B-6111E8AFA620}">
      <dgm:prSet/>
      <dgm:spPr/>
      <dgm:t>
        <a:bodyPr/>
        <a:lstStyle/>
        <a:p>
          <a:endParaRPr lang="zh-CN" altLang="en-US"/>
        </a:p>
      </dgm:t>
    </dgm:pt>
    <dgm:pt modelId="{8AFAEF77-5E08-4314-8F6E-21B6F45DFFF7}">
      <dgm:prSet phldrT="[文本]"/>
      <dgm:spPr/>
      <dgm:t>
        <a:bodyPr/>
        <a:lstStyle/>
        <a:p>
          <a:r>
            <a:rPr lang="en-US" altLang="zh-CN" dirty="0"/>
            <a:t>Adam</a:t>
          </a:r>
          <a:r>
            <a:rPr lang="zh-CN" altLang="en-US" dirty="0"/>
            <a:t>优化器</a:t>
          </a:r>
        </a:p>
      </dgm:t>
    </dgm:pt>
    <dgm:pt modelId="{7F5FAD8C-5570-49DD-91C1-82354F23DA0A}" type="parTrans" cxnId="{895D0B12-222B-4CF1-BC82-089A59C54725}">
      <dgm:prSet/>
      <dgm:spPr/>
      <dgm:t>
        <a:bodyPr/>
        <a:lstStyle/>
        <a:p>
          <a:endParaRPr lang="zh-CN" altLang="en-US"/>
        </a:p>
      </dgm:t>
    </dgm:pt>
    <dgm:pt modelId="{FCB9C1D4-C409-4E98-917A-FE2D070C9B4F}" type="sibTrans" cxnId="{895D0B12-222B-4CF1-BC82-089A59C54725}">
      <dgm:prSet/>
      <dgm:spPr/>
      <dgm:t>
        <a:bodyPr/>
        <a:lstStyle/>
        <a:p>
          <a:endParaRPr lang="zh-CN" altLang="en-US"/>
        </a:p>
      </dgm:t>
    </dgm:pt>
    <dgm:pt modelId="{3C9D9586-DF98-42A9-B502-21711F96B96A}" type="pres">
      <dgm:prSet presAssocID="{F4C917C7-DBF9-4281-B6BE-BAB3C71B02E4}" presName="Name0" presStyleCnt="0">
        <dgm:presLayoutVars>
          <dgm:chMax val="7"/>
          <dgm:chPref val="7"/>
          <dgm:dir/>
          <dgm:animOne val="branch"/>
          <dgm:animLvl val="lvl"/>
        </dgm:presLayoutVars>
      </dgm:prSet>
      <dgm:spPr/>
    </dgm:pt>
    <dgm:pt modelId="{3AA76B25-9BC4-47CB-BCCC-8E302EE0353F}" type="pres">
      <dgm:prSet presAssocID="{1FF9DF42-019F-4F63-8645-8280673F6B96}" presName="composite" presStyleCnt="0"/>
      <dgm:spPr/>
    </dgm:pt>
    <dgm:pt modelId="{6312A438-1C71-474F-B953-C669B04181E9}" type="pres">
      <dgm:prSet presAssocID="{1FF9DF42-019F-4F63-8645-8280673F6B96}" presName="BackAccent" presStyleLbl="bgShp" presStyleIdx="0" presStyleCnt="4"/>
      <dgm:spPr/>
    </dgm:pt>
    <dgm:pt modelId="{F05B8ED3-7641-43C2-9685-D88625125A7F}" type="pres">
      <dgm:prSet presAssocID="{1FF9DF42-019F-4F63-8645-8280673F6B96}" presName="Accent" presStyleLbl="alignNode1" presStyleIdx="0" presStyleCnt="4"/>
      <dgm:spPr/>
    </dgm:pt>
    <dgm:pt modelId="{AE323C94-4E4D-4438-B19B-9B8D383D6146}" type="pres">
      <dgm:prSet presAssocID="{1FF9DF42-019F-4F63-8645-8280673F6B96}" presName="Child" presStyleLbl="revTx" presStyleIdx="0" presStyleCnt="8">
        <dgm:presLayoutVars>
          <dgm:chMax val="0"/>
          <dgm:chPref val="0"/>
          <dgm:bulletEnabled val="1"/>
        </dgm:presLayoutVars>
      </dgm:prSet>
      <dgm:spPr/>
    </dgm:pt>
    <dgm:pt modelId="{92ACAF9D-F401-4646-A78E-149DD96D4F65}" type="pres">
      <dgm:prSet presAssocID="{1FF9DF42-019F-4F63-8645-8280673F6B96}" presName="Parent" presStyleLbl="revTx" presStyleIdx="1" presStyleCnt="8">
        <dgm:presLayoutVars>
          <dgm:chMax val="1"/>
          <dgm:chPref val="1"/>
          <dgm:bulletEnabled val="1"/>
        </dgm:presLayoutVars>
      </dgm:prSet>
      <dgm:spPr/>
    </dgm:pt>
    <dgm:pt modelId="{353B2C0B-BA31-402D-AEEB-113C8C5F0B4D}" type="pres">
      <dgm:prSet presAssocID="{CA6B18BC-9DF1-4429-91CB-C833A47AE8D7}" presName="sibTrans" presStyleCnt="0"/>
      <dgm:spPr/>
    </dgm:pt>
    <dgm:pt modelId="{6A5E779C-864D-491A-99D2-06DA59E6A90B}" type="pres">
      <dgm:prSet presAssocID="{2BCF6CEE-1CF9-4DE3-9F1D-4092DDF47154}" presName="composite" presStyleCnt="0"/>
      <dgm:spPr/>
    </dgm:pt>
    <dgm:pt modelId="{7B7F23A0-C26B-4273-94C1-09716D94F056}" type="pres">
      <dgm:prSet presAssocID="{2BCF6CEE-1CF9-4DE3-9F1D-4092DDF47154}" presName="BackAccent" presStyleLbl="bgShp" presStyleIdx="1" presStyleCnt="4"/>
      <dgm:spPr/>
    </dgm:pt>
    <dgm:pt modelId="{FA6D8798-64C6-42CF-8643-84A609159050}" type="pres">
      <dgm:prSet presAssocID="{2BCF6CEE-1CF9-4DE3-9F1D-4092DDF47154}" presName="Accent" presStyleLbl="alignNode1" presStyleIdx="1" presStyleCnt="4"/>
      <dgm:spPr/>
    </dgm:pt>
    <dgm:pt modelId="{2D785119-031D-40B0-9018-83FA09B26EE5}" type="pres">
      <dgm:prSet presAssocID="{2BCF6CEE-1CF9-4DE3-9F1D-4092DDF47154}" presName="Child" presStyleLbl="revTx" presStyleIdx="2" presStyleCnt="8">
        <dgm:presLayoutVars>
          <dgm:chMax val="0"/>
          <dgm:chPref val="0"/>
          <dgm:bulletEnabled val="1"/>
        </dgm:presLayoutVars>
      </dgm:prSet>
      <dgm:spPr/>
    </dgm:pt>
    <dgm:pt modelId="{23D42B12-0A66-4775-B62F-3363109B47C8}" type="pres">
      <dgm:prSet presAssocID="{2BCF6CEE-1CF9-4DE3-9F1D-4092DDF47154}" presName="Parent" presStyleLbl="revTx" presStyleIdx="3" presStyleCnt="8">
        <dgm:presLayoutVars>
          <dgm:chMax val="1"/>
          <dgm:chPref val="1"/>
          <dgm:bulletEnabled val="1"/>
        </dgm:presLayoutVars>
      </dgm:prSet>
      <dgm:spPr/>
    </dgm:pt>
    <dgm:pt modelId="{B437BF74-87D7-4A9E-B0DC-8E6E0561A58E}" type="pres">
      <dgm:prSet presAssocID="{0365A11F-A74E-4A3C-B923-6AC57CF4CA6C}" presName="sibTrans" presStyleCnt="0"/>
      <dgm:spPr/>
    </dgm:pt>
    <dgm:pt modelId="{C613A100-4E4F-4B9E-917E-9034C30805B1}" type="pres">
      <dgm:prSet presAssocID="{4EE6D403-42AD-48C3-898A-BBFB9BA94E48}" presName="composite" presStyleCnt="0"/>
      <dgm:spPr/>
    </dgm:pt>
    <dgm:pt modelId="{A678FB64-6E78-425A-B350-F14F23C81AD9}" type="pres">
      <dgm:prSet presAssocID="{4EE6D403-42AD-48C3-898A-BBFB9BA94E48}" presName="BackAccent" presStyleLbl="bgShp" presStyleIdx="2" presStyleCnt="4"/>
      <dgm:spPr/>
    </dgm:pt>
    <dgm:pt modelId="{343D6FB1-A353-45FB-9020-EFCAEA436BE5}" type="pres">
      <dgm:prSet presAssocID="{4EE6D403-42AD-48C3-898A-BBFB9BA94E48}" presName="Accent" presStyleLbl="alignNode1" presStyleIdx="2" presStyleCnt="4"/>
      <dgm:spPr/>
    </dgm:pt>
    <dgm:pt modelId="{FB31D676-9B6E-4170-ACD1-622A0CD91C4E}" type="pres">
      <dgm:prSet presAssocID="{4EE6D403-42AD-48C3-898A-BBFB9BA94E48}" presName="Child" presStyleLbl="revTx" presStyleIdx="4" presStyleCnt="8">
        <dgm:presLayoutVars>
          <dgm:chMax val="0"/>
          <dgm:chPref val="0"/>
          <dgm:bulletEnabled val="1"/>
        </dgm:presLayoutVars>
      </dgm:prSet>
      <dgm:spPr/>
    </dgm:pt>
    <dgm:pt modelId="{3D07F1F6-E0ED-49B8-A74C-405A25D3AFD6}" type="pres">
      <dgm:prSet presAssocID="{4EE6D403-42AD-48C3-898A-BBFB9BA94E48}" presName="Parent" presStyleLbl="revTx" presStyleIdx="5" presStyleCnt="8">
        <dgm:presLayoutVars>
          <dgm:chMax val="1"/>
          <dgm:chPref val="1"/>
          <dgm:bulletEnabled val="1"/>
        </dgm:presLayoutVars>
      </dgm:prSet>
      <dgm:spPr/>
    </dgm:pt>
    <dgm:pt modelId="{F73D1F99-5769-4C11-8C86-E547BCD1D197}" type="pres">
      <dgm:prSet presAssocID="{4C046183-D6DF-4D2B-B1E1-228686C3C8BB}" presName="sibTrans" presStyleCnt="0"/>
      <dgm:spPr/>
    </dgm:pt>
    <dgm:pt modelId="{364BA1FD-E036-4E6C-B716-98ADD1D8B4C6}" type="pres">
      <dgm:prSet presAssocID="{D2135CC0-B402-4930-BF3D-C9F07898F0DD}" presName="composite" presStyleCnt="0"/>
      <dgm:spPr/>
    </dgm:pt>
    <dgm:pt modelId="{F0FEAE4E-AFAD-4C1C-8D90-D1D4213ED05A}" type="pres">
      <dgm:prSet presAssocID="{D2135CC0-B402-4930-BF3D-C9F07898F0DD}" presName="BackAccent" presStyleLbl="bgShp" presStyleIdx="3" presStyleCnt="4"/>
      <dgm:spPr/>
    </dgm:pt>
    <dgm:pt modelId="{65758B19-5FB0-4D3D-B81E-58A799610BA7}" type="pres">
      <dgm:prSet presAssocID="{D2135CC0-B402-4930-BF3D-C9F07898F0DD}" presName="Accent" presStyleLbl="alignNode1" presStyleIdx="3" presStyleCnt="4"/>
      <dgm:spPr/>
    </dgm:pt>
    <dgm:pt modelId="{D898703F-725A-4C5C-BC48-A518DDEA4178}" type="pres">
      <dgm:prSet presAssocID="{D2135CC0-B402-4930-BF3D-C9F07898F0DD}" presName="Child" presStyleLbl="revTx" presStyleIdx="6" presStyleCnt="8">
        <dgm:presLayoutVars>
          <dgm:chMax val="0"/>
          <dgm:chPref val="0"/>
          <dgm:bulletEnabled val="1"/>
        </dgm:presLayoutVars>
      </dgm:prSet>
      <dgm:spPr/>
    </dgm:pt>
    <dgm:pt modelId="{6D8A5804-45FA-4BD0-9756-8A24C80F9AA1}" type="pres">
      <dgm:prSet presAssocID="{D2135CC0-B402-4930-BF3D-C9F07898F0DD}" presName="Parent" presStyleLbl="revTx" presStyleIdx="7" presStyleCnt="8">
        <dgm:presLayoutVars>
          <dgm:chMax val="1"/>
          <dgm:chPref val="1"/>
          <dgm:bulletEnabled val="1"/>
        </dgm:presLayoutVars>
      </dgm:prSet>
      <dgm:spPr/>
    </dgm:pt>
  </dgm:ptLst>
  <dgm:cxnLst>
    <dgm:cxn modelId="{895D0B12-222B-4CF1-BC82-089A59C54725}" srcId="{D2135CC0-B402-4930-BF3D-C9F07898F0DD}" destId="{8AFAEF77-5E08-4314-8F6E-21B6F45DFFF7}" srcOrd="0" destOrd="0" parTransId="{7F5FAD8C-5570-49DD-91C1-82354F23DA0A}" sibTransId="{FCB9C1D4-C409-4E98-917A-FE2D070C9B4F}"/>
    <dgm:cxn modelId="{D3E44C60-D7E8-4F39-B8C3-33BAFC82D357}" srcId="{F4C917C7-DBF9-4281-B6BE-BAB3C71B02E4}" destId="{1FF9DF42-019F-4F63-8645-8280673F6B96}" srcOrd="0" destOrd="0" parTransId="{10E86673-E95E-4BAA-ABDA-19184A583056}" sibTransId="{CA6B18BC-9DF1-4429-91CB-C833A47AE8D7}"/>
    <dgm:cxn modelId="{58688E64-9AC4-47C3-962C-278BC72CD53E}" srcId="{2BCF6CEE-1CF9-4DE3-9F1D-4092DDF47154}" destId="{A88D5F09-73C5-4437-8ECE-DBA58CE60E9D}" srcOrd="0" destOrd="0" parTransId="{D685A411-A0A0-4F93-849F-DB6E6FC8471E}" sibTransId="{222E3DFB-F15B-40B9-922A-5FF845A4E39C}"/>
    <dgm:cxn modelId="{18610145-E9B0-4924-B8FA-BD92281041CD}" type="presOf" srcId="{8AFAEF77-5E08-4314-8F6E-21B6F45DFFF7}" destId="{D898703F-725A-4C5C-BC48-A518DDEA4178}" srcOrd="0" destOrd="0" presId="urn:microsoft.com/office/officeart/2008/layout/IncreasingCircleProcess"/>
    <dgm:cxn modelId="{057DA246-AEF4-4643-8853-26BA9D5EEA2F}" srcId="{1FF9DF42-019F-4F63-8645-8280673F6B96}" destId="{E2A30BBD-737B-41F2-910F-8A096B132552}" srcOrd="0" destOrd="0" parTransId="{C132F018-12CB-485D-A9E0-9117D5BB032F}" sibTransId="{7195BCAD-8ABC-4753-9A23-10F5F5A224D4}"/>
    <dgm:cxn modelId="{83092348-4DD4-45C2-B4D7-83F9227380E3}" type="presOf" srcId="{A88D5F09-73C5-4437-8ECE-DBA58CE60E9D}" destId="{2D785119-031D-40B0-9018-83FA09B26EE5}" srcOrd="0" destOrd="0" presId="urn:microsoft.com/office/officeart/2008/layout/IncreasingCircleProcess"/>
    <dgm:cxn modelId="{10769054-459A-45A4-BF95-0C6381182547}" type="presOf" srcId="{F4C917C7-DBF9-4281-B6BE-BAB3C71B02E4}" destId="{3C9D9586-DF98-42A9-B502-21711F96B96A}" srcOrd="0" destOrd="0" presId="urn:microsoft.com/office/officeart/2008/layout/IncreasingCircleProcess"/>
    <dgm:cxn modelId="{50F9E156-5F4D-41D6-AC9B-6111E8AFA620}" srcId="{F4C917C7-DBF9-4281-B6BE-BAB3C71B02E4}" destId="{D2135CC0-B402-4930-BF3D-C9F07898F0DD}" srcOrd="3" destOrd="0" parTransId="{262ACE63-0D7A-4650-BBE8-9EE800684BB9}" sibTransId="{2582C6BB-E718-4221-AACC-C8AA1E841E61}"/>
    <dgm:cxn modelId="{27C72C81-C3CE-4A10-AB4C-C48BE22DB8E9}" type="presOf" srcId="{D2135CC0-B402-4930-BF3D-C9F07898F0DD}" destId="{6D8A5804-45FA-4BD0-9756-8A24C80F9AA1}" srcOrd="0" destOrd="0" presId="urn:microsoft.com/office/officeart/2008/layout/IncreasingCircleProcess"/>
    <dgm:cxn modelId="{94F0138D-606D-48CA-9E1C-B9F90F09E787}" srcId="{F4C917C7-DBF9-4281-B6BE-BAB3C71B02E4}" destId="{4EE6D403-42AD-48C3-898A-BBFB9BA94E48}" srcOrd="2" destOrd="0" parTransId="{07044236-AB97-4370-9B28-F25118D6122C}" sibTransId="{4C046183-D6DF-4D2B-B1E1-228686C3C8BB}"/>
    <dgm:cxn modelId="{8CC3FA9F-5CB3-4253-A05F-890E4056F4A6}" type="presOf" srcId="{B4C4EDA4-9BCB-47CB-AEE6-413DED110B02}" destId="{FB31D676-9B6E-4170-ACD1-622A0CD91C4E}" srcOrd="0" destOrd="0" presId="urn:microsoft.com/office/officeart/2008/layout/IncreasingCircleProcess"/>
    <dgm:cxn modelId="{A02232C0-2E26-4134-8B7A-2D5E117C7CBE}" type="presOf" srcId="{E2A30BBD-737B-41F2-910F-8A096B132552}" destId="{AE323C94-4E4D-4438-B19B-9B8D383D6146}" srcOrd="0" destOrd="0" presId="urn:microsoft.com/office/officeart/2008/layout/IncreasingCircleProcess"/>
    <dgm:cxn modelId="{F74582C3-A9C8-492A-85FB-C0BF468BF979}" srcId="{F4C917C7-DBF9-4281-B6BE-BAB3C71B02E4}" destId="{2BCF6CEE-1CF9-4DE3-9F1D-4092DDF47154}" srcOrd="1" destOrd="0" parTransId="{BEEE9D11-DA93-4222-A147-AEA42FCCF870}" sibTransId="{0365A11F-A74E-4A3C-B923-6AC57CF4CA6C}"/>
    <dgm:cxn modelId="{960E6FE4-0861-4CF6-83DB-740848B7DD35}" type="presOf" srcId="{1FF9DF42-019F-4F63-8645-8280673F6B96}" destId="{92ACAF9D-F401-4646-A78E-149DD96D4F65}" srcOrd="0" destOrd="0" presId="urn:microsoft.com/office/officeart/2008/layout/IncreasingCircleProcess"/>
    <dgm:cxn modelId="{7A15EBE8-4E1D-420D-912B-F7BA7465CD24}" srcId="{4EE6D403-42AD-48C3-898A-BBFB9BA94E48}" destId="{B4C4EDA4-9BCB-47CB-AEE6-413DED110B02}" srcOrd="0" destOrd="0" parTransId="{406E173A-5A26-427E-B0CA-5AA2CA732147}" sibTransId="{A2CC5239-0F05-449C-B7E2-199C3D4CC58B}"/>
    <dgm:cxn modelId="{7A7534F3-83C2-47D4-B7D9-CFE11989D2A4}" type="presOf" srcId="{4EE6D403-42AD-48C3-898A-BBFB9BA94E48}" destId="{3D07F1F6-E0ED-49B8-A74C-405A25D3AFD6}" srcOrd="0" destOrd="0" presId="urn:microsoft.com/office/officeart/2008/layout/IncreasingCircleProcess"/>
    <dgm:cxn modelId="{1A9D4FFF-B5FD-4E7D-A42D-CE8EDC761EFA}" type="presOf" srcId="{2BCF6CEE-1CF9-4DE3-9F1D-4092DDF47154}" destId="{23D42B12-0A66-4775-B62F-3363109B47C8}" srcOrd="0" destOrd="0" presId="urn:microsoft.com/office/officeart/2008/layout/IncreasingCircleProcess"/>
    <dgm:cxn modelId="{F87629AE-9882-415E-959C-7E2FB517E197}" type="presParOf" srcId="{3C9D9586-DF98-42A9-B502-21711F96B96A}" destId="{3AA76B25-9BC4-47CB-BCCC-8E302EE0353F}" srcOrd="0" destOrd="0" presId="urn:microsoft.com/office/officeart/2008/layout/IncreasingCircleProcess"/>
    <dgm:cxn modelId="{BEA07DC0-226A-4CDA-877F-37B7EC63597F}" type="presParOf" srcId="{3AA76B25-9BC4-47CB-BCCC-8E302EE0353F}" destId="{6312A438-1C71-474F-B953-C669B04181E9}" srcOrd="0" destOrd="0" presId="urn:microsoft.com/office/officeart/2008/layout/IncreasingCircleProcess"/>
    <dgm:cxn modelId="{1A248650-4DF1-40E3-9B97-3E4F2855CF6F}" type="presParOf" srcId="{3AA76B25-9BC4-47CB-BCCC-8E302EE0353F}" destId="{F05B8ED3-7641-43C2-9685-D88625125A7F}" srcOrd="1" destOrd="0" presId="urn:microsoft.com/office/officeart/2008/layout/IncreasingCircleProcess"/>
    <dgm:cxn modelId="{A73D7493-473B-4295-AB21-2EFFB02EB80D}" type="presParOf" srcId="{3AA76B25-9BC4-47CB-BCCC-8E302EE0353F}" destId="{AE323C94-4E4D-4438-B19B-9B8D383D6146}" srcOrd="2" destOrd="0" presId="urn:microsoft.com/office/officeart/2008/layout/IncreasingCircleProcess"/>
    <dgm:cxn modelId="{05B6028E-925D-4C66-935A-CE8CDE8F6A99}" type="presParOf" srcId="{3AA76B25-9BC4-47CB-BCCC-8E302EE0353F}" destId="{92ACAF9D-F401-4646-A78E-149DD96D4F65}" srcOrd="3" destOrd="0" presId="urn:microsoft.com/office/officeart/2008/layout/IncreasingCircleProcess"/>
    <dgm:cxn modelId="{7C641778-7575-4316-8774-8A97530A35AA}" type="presParOf" srcId="{3C9D9586-DF98-42A9-B502-21711F96B96A}" destId="{353B2C0B-BA31-402D-AEEB-113C8C5F0B4D}" srcOrd="1" destOrd="0" presId="urn:microsoft.com/office/officeart/2008/layout/IncreasingCircleProcess"/>
    <dgm:cxn modelId="{8B30C9F1-8ADA-4A28-8EE1-6FFADCA963BC}" type="presParOf" srcId="{3C9D9586-DF98-42A9-B502-21711F96B96A}" destId="{6A5E779C-864D-491A-99D2-06DA59E6A90B}" srcOrd="2" destOrd="0" presId="urn:microsoft.com/office/officeart/2008/layout/IncreasingCircleProcess"/>
    <dgm:cxn modelId="{83C57921-2D7C-4A98-B2F2-050BDF7155E6}" type="presParOf" srcId="{6A5E779C-864D-491A-99D2-06DA59E6A90B}" destId="{7B7F23A0-C26B-4273-94C1-09716D94F056}" srcOrd="0" destOrd="0" presId="urn:microsoft.com/office/officeart/2008/layout/IncreasingCircleProcess"/>
    <dgm:cxn modelId="{DC9D9080-9C13-4870-88E1-BA2F8993A649}" type="presParOf" srcId="{6A5E779C-864D-491A-99D2-06DA59E6A90B}" destId="{FA6D8798-64C6-42CF-8643-84A609159050}" srcOrd="1" destOrd="0" presId="urn:microsoft.com/office/officeart/2008/layout/IncreasingCircleProcess"/>
    <dgm:cxn modelId="{AE828BE3-95AF-4660-B699-5FBC0765230D}" type="presParOf" srcId="{6A5E779C-864D-491A-99D2-06DA59E6A90B}" destId="{2D785119-031D-40B0-9018-83FA09B26EE5}" srcOrd="2" destOrd="0" presId="urn:microsoft.com/office/officeart/2008/layout/IncreasingCircleProcess"/>
    <dgm:cxn modelId="{D180748D-84C7-47C6-9AC2-75748EA3C034}" type="presParOf" srcId="{6A5E779C-864D-491A-99D2-06DA59E6A90B}" destId="{23D42B12-0A66-4775-B62F-3363109B47C8}" srcOrd="3" destOrd="0" presId="urn:microsoft.com/office/officeart/2008/layout/IncreasingCircleProcess"/>
    <dgm:cxn modelId="{21E3F72E-68D5-421A-98EE-D73030E32756}" type="presParOf" srcId="{3C9D9586-DF98-42A9-B502-21711F96B96A}" destId="{B437BF74-87D7-4A9E-B0DC-8E6E0561A58E}" srcOrd="3" destOrd="0" presId="urn:microsoft.com/office/officeart/2008/layout/IncreasingCircleProcess"/>
    <dgm:cxn modelId="{E5832A63-6CE3-4659-B363-688584685440}" type="presParOf" srcId="{3C9D9586-DF98-42A9-B502-21711F96B96A}" destId="{C613A100-4E4F-4B9E-917E-9034C30805B1}" srcOrd="4" destOrd="0" presId="urn:microsoft.com/office/officeart/2008/layout/IncreasingCircleProcess"/>
    <dgm:cxn modelId="{A7B65F93-317E-4006-AE44-A5CFD619F524}" type="presParOf" srcId="{C613A100-4E4F-4B9E-917E-9034C30805B1}" destId="{A678FB64-6E78-425A-B350-F14F23C81AD9}" srcOrd="0" destOrd="0" presId="urn:microsoft.com/office/officeart/2008/layout/IncreasingCircleProcess"/>
    <dgm:cxn modelId="{98BAE269-C333-49EC-A68E-B74BA71D5DA5}" type="presParOf" srcId="{C613A100-4E4F-4B9E-917E-9034C30805B1}" destId="{343D6FB1-A353-45FB-9020-EFCAEA436BE5}" srcOrd="1" destOrd="0" presId="urn:microsoft.com/office/officeart/2008/layout/IncreasingCircleProcess"/>
    <dgm:cxn modelId="{EB6CE23D-2C3B-4488-873B-B25CE71370B3}" type="presParOf" srcId="{C613A100-4E4F-4B9E-917E-9034C30805B1}" destId="{FB31D676-9B6E-4170-ACD1-622A0CD91C4E}" srcOrd="2" destOrd="0" presId="urn:microsoft.com/office/officeart/2008/layout/IncreasingCircleProcess"/>
    <dgm:cxn modelId="{6D99FF73-A5B4-46AB-8497-53330393F0E3}" type="presParOf" srcId="{C613A100-4E4F-4B9E-917E-9034C30805B1}" destId="{3D07F1F6-E0ED-49B8-A74C-405A25D3AFD6}" srcOrd="3" destOrd="0" presId="urn:microsoft.com/office/officeart/2008/layout/IncreasingCircleProcess"/>
    <dgm:cxn modelId="{62C3821F-FC6D-4F93-91B5-ED661E379479}" type="presParOf" srcId="{3C9D9586-DF98-42A9-B502-21711F96B96A}" destId="{F73D1F99-5769-4C11-8C86-E547BCD1D197}" srcOrd="5" destOrd="0" presId="urn:microsoft.com/office/officeart/2008/layout/IncreasingCircleProcess"/>
    <dgm:cxn modelId="{18A53A37-5858-4D61-8A85-CB1999B716E0}" type="presParOf" srcId="{3C9D9586-DF98-42A9-B502-21711F96B96A}" destId="{364BA1FD-E036-4E6C-B716-98ADD1D8B4C6}" srcOrd="6" destOrd="0" presId="urn:microsoft.com/office/officeart/2008/layout/IncreasingCircleProcess"/>
    <dgm:cxn modelId="{5ABFBEDD-C62B-461A-9138-F4F759AE31A9}" type="presParOf" srcId="{364BA1FD-E036-4E6C-B716-98ADD1D8B4C6}" destId="{F0FEAE4E-AFAD-4C1C-8D90-D1D4213ED05A}" srcOrd="0" destOrd="0" presId="urn:microsoft.com/office/officeart/2008/layout/IncreasingCircleProcess"/>
    <dgm:cxn modelId="{AD5B3262-1B7B-41A9-9A61-A3B166E1EBCC}" type="presParOf" srcId="{364BA1FD-E036-4E6C-B716-98ADD1D8B4C6}" destId="{65758B19-5FB0-4D3D-B81E-58A799610BA7}" srcOrd="1" destOrd="0" presId="urn:microsoft.com/office/officeart/2008/layout/IncreasingCircleProcess"/>
    <dgm:cxn modelId="{8A1E872D-A8CC-4F67-87A8-7A3B2F649B32}" type="presParOf" srcId="{364BA1FD-E036-4E6C-B716-98ADD1D8B4C6}" destId="{D898703F-725A-4C5C-BC48-A518DDEA4178}" srcOrd="2" destOrd="0" presId="urn:microsoft.com/office/officeart/2008/layout/IncreasingCircleProcess"/>
    <dgm:cxn modelId="{F36BE0EB-3918-4D2E-890C-CE1A38BF99BA}" type="presParOf" srcId="{364BA1FD-E036-4E6C-B716-98ADD1D8B4C6}" destId="{6D8A5804-45FA-4BD0-9756-8A24C80F9AA1}"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E6E0DA-1C03-4DC6-8985-BC67E985FEF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19C1486-656A-4CB3-9926-30B2CA88BAA8}">
      <dgm:prSet phldrT="[文本]"/>
      <dgm:spPr/>
      <dgm:t>
        <a:bodyPr/>
        <a:lstStyle/>
        <a:p>
          <a:r>
            <a:rPr lang="zh-CN" altLang="en-US" dirty="0"/>
            <a:t>学习率：</a:t>
          </a:r>
          <a:r>
            <a:rPr lang="en-US" altLang="zh-CN" dirty="0"/>
            <a:t>0.0001</a:t>
          </a:r>
          <a:endParaRPr lang="zh-CN" altLang="en-US" dirty="0"/>
        </a:p>
      </dgm:t>
    </dgm:pt>
    <dgm:pt modelId="{C899EA37-D6F7-4010-BA0A-2C571B864C0B}" type="parTrans" cxnId="{CA0E27B9-401F-4DA1-B03F-AEC9ABB2963D}">
      <dgm:prSet/>
      <dgm:spPr/>
      <dgm:t>
        <a:bodyPr/>
        <a:lstStyle/>
        <a:p>
          <a:endParaRPr lang="zh-CN" altLang="en-US"/>
        </a:p>
      </dgm:t>
    </dgm:pt>
    <dgm:pt modelId="{1E5CD1B4-14C8-4244-8072-F222DFEAA91B}" type="sibTrans" cxnId="{CA0E27B9-401F-4DA1-B03F-AEC9ABB2963D}">
      <dgm:prSet/>
      <dgm:spPr/>
      <dgm:t>
        <a:bodyPr/>
        <a:lstStyle/>
        <a:p>
          <a:endParaRPr lang="zh-CN" altLang="en-US"/>
        </a:p>
      </dgm:t>
    </dgm:pt>
    <dgm:pt modelId="{924FAD48-9205-49FA-83A5-CA1931B5690D}">
      <dgm:prSet phldrT="[文本]"/>
      <dgm:spPr/>
      <dgm:t>
        <a:bodyPr/>
        <a:lstStyle/>
        <a:p>
          <a:r>
            <a:rPr lang="zh-CN" altLang="en-US" dirty="0"/>
            <a:t>优化器：</a:t>
          </a:r>
          <a:r>
            <a:rPr lang="en-US" altLang="zh-CN" dirty="0"/>
            <a:t>Adam</a:t>
          </a:r>
          <a:r>
            <a:rPr lang="zh-CN" altLang="en-US" dirty="0"/>
            <a:t>优化器</a:t>
          </a:r>
        </a:p>
      </dgm:t>
    </dgm:pt>
    <dgm:pt modelId="{7741867A-7EA8-4F9A-8257-E5471690F054}" type="parTrans" cxnId="{4C7B0815-D834-4BC0-A561-2EE3FE9C7703}">
      <dgm:prSet/>
      <dgm:spPr/>
      <dgm:t>
        <a:bodyPr/>
        <a:lstStyle/>
        <a:p>
          <a:endParaRPr lang="zh-CN" altLang="en-US"/>
        </a:p>
      </dgm:t>
    </dgm:pt>
    <dgm:pt modelId="{24E8A7EE-078E-4552-8394-CDF86BD018ED}" type="sibTrans" cxnId="{4C7B0815-D834-4BC0-A561-2EE3FE9C7703}">
      <dgm:prSet/>
      <dgm:spPr/>
      <dgm:t>
        <a:bodyPr/>
        <a:lstStyle/>
        <a:p>
          <a:endParaRPr lang="zh-CN" altLang="en-US"/>
        </a:p>
      </dgm:t>
    </dgm:pt>
    <dgm:pt modelId="{3A97BB87-D2BC-45BD-94A7-4C985034436B}">
      <dgm:prSet phldrT="[文本]"/>
      <dgm:spPr/>
      <dgm:t>
        <a:bodyPr/>
        <a:lstStyle/>
        <a:p>
          <a:r>
            <a:rPr lang="zh-CN" altLang="en-US" dirty="0"/>
            <a:t>损失函数：交叉熵损失函数</a:t>
          </a:r>
        </a:p>
      </dgm:t>
    </dgm:pt>
    <dgm:pt modelId="{E56E4D8F-C19D-42FA-9CFA-E1D98F6F18D4}" type="parTrans" cxnId="{EAFE1F61-8F60-4D64-AD02-9CE692E6E67D}">
      <dgm:prSet/>
      <dgm:spPr/>
      <dgm:t>
        <a:bodyPr/>
        <a:lstStyle/>
        <a:p>
          <a:endParaRPr lang="zh-CN" altLang="en-US"/>
        </a:p>
      </dgm:t>
    </dgm:pt>
    <dgm:pt modelId="{F8801F66-9CA5-41D7-9CDE-38C0D8F4F156}" type="sibTrans" cxnId="{EAFE1F61-8F60-4D64-AD02-9CE692E6E67D}">
      <dgm:prSet/>
      <dgm:spPr/>
      <dgm:t>
        <a:bodyPr/>
        <a:lstStyle/>
        <a:p>
          <a:endParaRPr lang="zh-CN" altLang="en-US"/>
        </a:p>
      </dgm:t>
    </dgm:pt>
    <dgm:pt modelId="{C4A8FC5D-9786-47EE-AB67-8DC8955F957F}">
      <dgm:prSet phldrT="[文本]"/>
      <dgm:spPr/>
      <dgm:t>
        <a:bodyPr/>
        <a:lstStyle/>
        <a:p>
          <a:r>
            <a:rPr lang="zh-CN" altLang="en-US" dirty="0"/>
            <a:t>网络：</a:t>
          </a:r>
          <a:r>
            <a:rPr lang="en-US" altLang="zh-CN" dirty="0"/>
            <a:t>VGG16</a:t>
          </a:r>
          <a:endParaRPr lang="zh-CN" altLang="en-US" dirty="0"/>
        </a:p>
      </dgm:t>
    </dgm:pt>
    <dgm:pt modelId="{FA6F7917-DA22-470C-BEE1-93D26E2444FA}" type="parTrans" cxnId="{858DD47F-9452-4E34-BEC9-7C27A69E004D}">
      <dgm:prSet/>
      <dgm:spPr/>
      <dgm:t>
        <a:bodyPr/>
        <a:lstStyle/>
        <a:p>
          <a:endParaRPr lang="zh-CN" altLang="en-US"/>
        </a:p>
      </dgm:t>
    </dgm:pt>
    <dgm:pt modelId="{CACEC160-E13B-4D4F-B312-AD438F9FFE0A}" type="sibTrans" cxnId="{858DD47F-9452-4E34-BEC9-7C27A69E004D}">
      <dgm:prSet/>
      <dgm:spPr/>
      <dgm:t>
        <a:bodyPr/>
        <a:lstStyle/>
        <a:p>
          <a:endParaRPr lang="zh-CN" altLang="en-US"/>
        </a:p>
      </dgm:t>
    </dgm:pt>
    <dgm:pt modelId="{8B296A40-5D58-4221-B2CC-E1654623A70F}" type="pres">
      <dgm:prSet presAssocID="{67E6E0DA-1C03-4DC6-8985-BC67E985FEF8}" presName="Name0" presStyleCnt="0">
        <dgm:presLayoutVars>
          <dgm:chMax val="7"/>
          <dgm:chPref val="7"/>
          <dgm:dir/>
        </dgm:presLayoutVars>
      </dgm:prSet>
      <dgm:spPr/>
    </dgm:pt>
    <dgm:pt modelId="{EB020954-4EB4-4CB9-A399-2AB3003442FC}" type="pres">
      <dgm:prSet presAssocID="{67E6E0DA-1C03-4DC6-8985-BC67E985FEF8}" presName="Name1" presStyleCnt="0"/>
      <dgm:spPr/>
    </dgm:pt>
    <dgm:pt modelId="{D5FC7076-A5B5-4F87-9AF1-6299CB454B94}" type="pres">
      <dgm:prSet presAssocID="{67E6E0DA-1C03-4DC6-8985-BC67E985FEF8}" presName="cycle" presStyleCnt="0"/>
      <dgm:spPr/>
    </dgm:pt>
    <dgm:pt modelId="{E619CAEC-5D61-4DA1-94D9-276BF631B14E}" type="pres">
      <dgm:prSet presAssocID="{67E6E0DA-1C03-4DC6-8985-BC67E985FEF8}" presName="srcNode" presStyleLbl="node1" presStyleIdx="0" presStyleCnt="4"/>
      <dgm:spPr/>
    </dgm:pt>
    <dgm:pt modelId="{20589991-2D46-4523-957D-A1DF3242347F}" type="pres">
      <dgm:prSet presAssocID="{67E6E0DA-1C03-4DC6-8985-BC67E985FEF8}" presName="conn" presStyleLbl="parChTrans1D2" presStyleIdx="0" presStyleCnt="1"/>
      <dgm:spPr/>
    </dgm:pt>
    <dgm:pt modelId="{762F47A6-C42E-4F84-B9D6-DD74B0E93812}" type="pres">
      <dgm:prSet presAssocID="{67E6E0DA-1C03-4DC6-8985-BC67E985FEF8}" presName="extraNode" presStyleLbl="node1" presStyleIdx="0" presStyleCnt="4"/>
      <dgm:spPr/>
    </dgm:pt>
    <dgm:pt modelId="{FF937130-AD4A-4487-B452-01075D43E0B3}" type="pres">
      <dgm:prSet presAssocID="{67E6E0DA-1C03-4DC6-8985-BC67E985FEF8}" presName="dstNode" presStyleLbl="node1" presStyleIdx="0" presStyleCnt="4"/>
      <dgm:spPr/>
    </dgm:pt>
    <dgm:pt modelId="{E8EF58E2-B039-4083-B53D-BD6A0845EE54}" type="pres">
      <dgm:prSet presAssocID="{019C1486-656A-4CB3-9926-30B2CA88BAA8}" presName="text_1" presStyleLbl="node1" presStyleIdx="0" presStyleCnt="4">
        <dgm:presLayoutVars>
          <dgm:bulletEnabled val="1"/>
        </dgm:presLayoutVars>
      </dgm:prSet>
      <dgm:spPr/>
    </dgm:pt>
    <dgm:pt modelId="{660FF10B-A672-4802-8476-2B00EBBB112C}" type="pres">
      <dgm:prSet presAssocID="{019C1486-656A-4CB3-9926-30B2CA88BAA8}" presName="accent_1" presStyleCnt="0"/>
      <dgm:spPr/>
    </dgm:pt>
    <dgm:pt modelId="{AAEACB54-21B8-451E-9BA5-A7B05A80D450}" type="pres">
      <dgm:prSet presAssocID="{019C1486-656A-4CB3-9926-30B2CA88BAA8}" presName="accentRepeatNode" presStyleLbl="solidFgAcc1" presStyleIdx="0" presStyleCnt="4"/>
      <dgm:spPr/>
    </dgm:pt>
    <dgm:pt modelId="{4C11EB04-BCBE-4C60-9C9F-12DB0BE33F4A}" type="pres">
      <dgm:prSet presAssocID="{924FAD48-9205-49FA-83A5-CA1931B5690D}" presName="text_2" presStyleLbl="node1" presStyleIdx="1" presStyleCnt="4">
        <dgm:presLayoutVars>
          <dgm:bulletEnabled val="1"/>
        </dgm:presLayoutVars>
      </dgm:prSet>
      <dgm:spPr/>
    </dgm:pt>
    <dgm:pt modelId="{355BFD35-3ADE-45C5-8430-ABC862762662}" type="pres">
      <dgm:prSet presAssocID="{924FAD48-9205-49FA-83A5-CA1931B5690D}" presName="accent_2" presStyleCnt="0"/>
      <dgm:spPr/>
    </dgm:pt>
    <dgm:pt modelId="{557D8793-62EA-4930-9E82-51E08216D2BB}" type="pres">
      <dgm:prSet presAssocID="{924FAD48-9205-49FA-83A5-CA1931B5690D}" presName="accentRepeatNode" presStyleLbl="solidFgAcc1" presStyleIdx="1" presStyleCnt="4"/>
      <dgm:spPr/>
    </dgm:pt>
    <dgm:pt modelId="{CD31BBD9-D8D5-4401-9257-AC6D869288A7}" type="pres">
      <dgm:prSet presAssocID="{3A97BB87-D2BC-45BD-94A7-4C985034436B}" presName="text_3" presStyleLbl="node1" presStyleIdx="2" presStyleCnt="4">
        <dgm:presLayoutVars>
          <dgm:bulletEnabled val="1"/>
        </dgm:presLayoutVars>
      </dgm:prSet>
      <dgm:spPr/>
    </dgm:pt>
    <dgm:pt modelId="{32B0ACA4-A9D8-4D4B-84C0-C264ED85A99D}" type="pres">
      <dgm:prSet presAssocID="{3A97BB87-D2BC-45BD-94A7-4C985034436B}" presName="accent_3" presStyleCnt="0"/>
      <dgm:spPr/>
    </dgm:pt>
    <dgm:pt modelId="{D4834712-F531-433F-B25B-763EF0D3DA0E}" type="pres">
      <dgm:prSet presAssocID="{3A97BB87-D2BC-45BD-94A7-4C985034436B}" presName="accentRepeatNode" presStyleLbl="solidFgAcc1" presStyleIdx="2" presStyleCnt="4"/>
      <dgm:spPr/>
    </dgm:pt>
    <dgm:pt modelId="{A68351EC-7BEA-48C5-A3CD-285E1D438B8D}" type="pres">
      <dgm:prSet presAssocID="{C4A8FC5D-9786-47EE-AB67-8DC8955F957F}" presName="text_4" presStyleLbl="node1" presStyleIdx="3" presStyleCnt="4">
        <dgm:presLayoutVars>
          <dgm:bulletEnabled val="1"/>
        </dgm:presLayoutVars>
      </dgm:prSet>
      <dgm:spPr/>
    </dgm:pt>
    <dgm:pt modelId="{0A90BB8F-C86F-4ADC-A13C-DD22945F10DF}" type="pres">
      <dgm:prSet presAssocID="{C4A8FC5D-9786-47EE-AB67-8DC8955F957F}" presName="accent_4" presStyleCnt="0"/>
      <dgm:spPr/>
    </dgm:pt>
    <dgm:pt modelId="{C8913733-643E-486D-AC49-7ABDE9EC771B}" type="pres">
      <dgm:prSet presAssocID="{C4A8FC5D-9786-47EE-AB67-8DC8955F957F}" presName="accentRepeatNode" presStyleLbl="solidFgAcc1" presStyleIdx="3" presStyleCnt="4"/>
      <dgm:spPr/>
    </dgm:pt>
  </dgm:ptLst>
  <dgm:cxnLst>
    <dgm:cxn modelId="{4C7B0815-D834-4BC0-A561-2EE3FE9C7703}" srcId="{67E6E0DA-1C03-4DC6-8985-BC67E985FEF8}" destId="{924FAD48-9205-49FA-83A5-CA1931B5690D}" srcOrd="1" destOrd="0" parTransId="{7741867A-7EA8-4F9A-8257-E5471690F054}" sibTransId="{24E8A7EE-078E-4552-8394-CDF86BD018ED}"/>
    <dgm:cxn modelId="{EAFE1F61-8F60-4D64-AD02-9CE692E6E67D}" srcId="{67E6E0DA-1C03-4DC6-8985-BC67E985FEF8}" destId="{3A97BB87-D2BC-45BD-94A7-4C985034436B}" srcOrd="2" destOrd="0" parTransId="{E56E4D8F-C19D-42FA-9CFA-E1D98F6F18D4}" sibTransId="{F8801F66-9CA5-41D7-9CDE-38C0D8F4F156}"/>
    <dgm:cxn modelId="{448B3163-9A7B-4B77-B06A-8A9998902786}" type="presOf" srcId="{67E6E0DA-1C03-4DC6-8985-BC67E985FEF8}" destId="{8B296A40-5D58-4221-B2CC-E1654623A70F}" srcOrd="0" destOrd="0" presId="urn:microsoft.com/office/officeart/2008/layout/VerticalCurvedList"/>
    <dgm:cxn modelId="{2C89D86F-9A48-4B64-A60B-030823CB130B}" type="presOf" srcId="{019C1486-656A-4CB3-9926-30B2CA88BAA8}" destId="{E8EF58E2-B039-4083-B53D-BD6A0845EE54}" srcOrd="0" destOrd="0" presId="urn:microsoft.com/office/officeart/2008/layout/VerticalCurvedList"/>
    <dgm:cxn modelId="{0CDEBF51-D8C9-43AC-9BD7-B76092B9110E}" type="presOf" srcId="{C4A8FC5D-9786-47EE-AB67-8DC8955F957F}" destId="{A68351EC-7BEA-48C5-A3CD-285E1D438B8D}" srcOrd="0" destOrd="0" presId="urn:microsoft.com/office/officeart/2008/layout/VerticalCurvedList"/>
    <dgm:cxn modelId="{858DD47F-9452-4E34-BEC9-7C27A69E004D}" srcId="{67E6E0DA-1C03-4DC6-8985-BC67E985FEF8}" destId="{C4A8FC5D-9786-47EE-AB67-8DC8955F957F}" srcOrd="3" destOrd="0" parTransId="{FA6F7917-DA22-470C-BEE1-93D26E2444FA}" sibTransId="{CACEC160-E13B-4D4F-B312-AD438F9FFE0A}"/>
    <dgm:cxn modelId="{D3C82191-E5E4-42A4-B224-71C539D0F322}" type="presOf" srcId="{924FAD48-9205-49FA-83A5-CA1931B5690D}" destId="{4C11EB04-BCBE-4C60-9C9F-12DB0BE33F4A}" srcOrd="0" destOrd="0" presId="urn:microsoft.com/office/officeart/2008/layout/VerticalCurvedList"/>
    <dgm:cxn modelId="{3F7C609E-9CE7-4782-8205-CE3085920EA7}" type="presOf" srcId="{1E5CD1B4-14C8-4244-8072-F222DFEAA91B}" destId="{20589991-2D46-4523-957D-A1DF3242347F}" srcOrd="0" destOrd="0" presId="urn:microsoft.com/office/officeart/2008/layout/VerticalCurvedList"/>
    <dgm:cxn modelId="{CA0E27B9-401F-4DA1-B03F-AEC9ABB2963D}" srcId="{67E6E0DA-1C03-4DC6-8985-BC67E985FEF8}" destId="{019C1486-656A-4CB3-9926-30B2CA88BAA8}" srcOrd="0" destOrd="0" parTransId="{C899EA37-D6F7-4010-BA0A-2C571B864C0B}" sibTransId="{1E5CD1B4-14C8-4244-8072-F222DFEAA91B}"/>
    <dgm:cxn modelId="{2F0EFCC5-7E8E-4425-B4D8-7F1C3211E55D}" type="presOf" srcId="{3A97BB87-D2BC-45BD-94A7-4C985034436B}" destId="{CD31BBD9-D8D5-4401-9257-AC6D869288A7}" srcOrd="0" destOrd="0" presId="urn:microsoft.com/office/officeart/2008/layout/VerticalCurvedList"/>
    <dgm:cxn modelId="{967098A9-9C4F-46E6-8E39-007974BDA5D5}" type="presParOf" srcId="{8B296A40-5D58-4221-B2CC-E1654623A70F}" destId="{EB020954-4EB4-4CB9-A399-2AB3003442FC}" srcOrd="0" destOrd="0" presId="urn:microsoft.com/office/officeart/2008/layout/VerticalCurvedList"/>
    <dgm:cxn modelId="{7D97CDCA-682C-45D5-A675-71514CFE8FF8}" type="presParOf" srcId="{EB020954-4EB4-4CB9-A399-2AB3003442FC}" destId="{D5FC7076-A5B5-4F87-9AF1-6299CB454B94}" srcOrd="0" destOrd="0" presId="urn:microsoft.com/office/officeart/2008/layout/VerticalCurvedList"/>
    <dgm:cxn modelId="{BC696EA3-FCF9-4EE3-9108-3D5AC846E288}" type="presParOf" srcId="{D5FC7076-A5B5-4F87-9AF1-6299CB454B94}" destId="{E619CAEC-5D61-4DA1-94D9-276BF631B14E}" srcOrd="0" destOrd="0" presId="urn:microsoft.com/office/officeart/2008/layout/VerticalCurvedList"/>
    <dgm:cxn modelId="{C4F31405-E9EF-40C1-91A1-D6BB3D86DD53}" type="presParOf" srcId="{D5FC7076-A5B5-4F87-9AF1-6299CB454B94}" destId="{20589991-2D46-4523-957D-A1DF3242347F}" srcOrd="1" destOrd="0" presId="urn:microsoft.com/office/officeart/2008/layout/VerticalCurvedList"/>
    <dgm:cxn modelId="{8C94CC74-435D-4CE7-AEC5-D4AD93AE7419}" type="presParOf" srcId="{D5FC7076-A5B5-4F87-9AF1-6299CB454B94}" destId="{762F47A6-C42E-4F84-B9D6-DD74B0E93812}" srcOrd="2" destOrd="0" presId="urn:microsoft.com/office/officeart/2008/layout/VerticalCurvedList"/>
    <dgm:cxn modelId="{72CC2E1C-2F1A-4135-9712-7475528BFC78}" type="presParOf" srcId="{D5FC7076-A5B5-4F87-9AF1-6299CB454B94}" destId="{FF937130-AD4A-4487-B452-01075D43E0B3}" srcOrd="3" destOrd="0" presId="urn:microsoft.com/office/officeart/2008/layout/VerticalCurvedList"/>
    <dgm:cxn modelId="{65ADAD5D-94B6-4BDE-AD01-9848FD9F2674}" type="presParOf" srcId="{EB020954-4EB4-4CB9-A399-2AB3003442FC}" destId="{E8EF58E2-B039-4083-B53D-BD6A0845EE54}" srcOrd="1" destOrd="0" presId="urn:microsoft.com/office/officeart/2008/layout/VerticalCurvedList"/>
    <dgm:cxn modelId="{2B0C4661-8F2D-466A-AE1F-5FF6879F74D4}" type="presParOf" srcId="{EB020954-4EB4-4CB9-A399-2AB3003442FC}" destId="{660FF10B-A672-4802-8476-2B00EBBB112C}" srcOrd="2" destOrd="0" presId="urn:microsoft.com/office/officeart/2008/layout/VerticalCurvedList"/>
    <dgm:cxn modelId="{6BEA848B-4FBE-413D-9569-CF2953081472}" type="presParOf" srcId="{660FF10B-A672-4802-8476-2B00EBBB112C}" destId="{AAEACB54-21B8-451E-9BA5-A7B05A80D450}" srcOrd="0" destOrd="0" presId="urn:microsoft.com/office/officeart/2008/layout/VerticalCurvedList"/>
    <dgm:cxn modelId="{AAF6C7BD-5406-44F6-BA4D-7C9C0BAB50B2}" type="presParOf" srcId="{EB020954-4EB4-4CB9-A399-2AB3003442FC}" destId="{4C11EB04-BCBE-4C60-9C9F-12DB0BE33F4A}" srcOrd="3" destOrd="0" presId="urn:microsoft.com/office/officeart/2008/layout/VerticalCurvedList"/>
    <dgm:cxn modelId="{8E783FC8-8F82-4173-B78B-D2FE8F7199A2}" type="presParOf" srcId="{EB020954-4EB4-4CB9-A399-2AB3003442FC}" destId="{355BFD35-3ADE-45C5-8430-ABC862762662}" srcOrd="4" destOrd="0" presId="urn:microsoft.com/office/officeart/2008/layout/VerticalCurvedList"/>
    <dgm:cxn modelId="{A5EA852E-7432-4B9F-B06C-1AE7FE81CD1E}" type="presParOf" srcId="{355BFD35-3ADE-45C5-8430-ABC862762662}" destId="{557D8793-62EA-4930-9E82-51E08216D2BB}" srcOrd="0" destOrd="0" presId="urn:microsoft.com/office/officeart/2008/layout/VerticalCurvedList"/>
    <dgm:cxn modelId="{F5F8A3F6-8B5C-4E95-9730-7A29B166AE62}" type="presParOf" srcId="{EB020954-4EB4-4CB9-A399-2AB3003442FC}" destId="{CD31BBD9-D8D5-4401-9257-AC6D869288A7}" srcOrd="5" destOrd="0" presId="urn:microsoft.com/office/officeart/2008/layout/VerticalCurvedList"/>
    <dgm:cxn modelId="{ADA96497-388A-46B2-BBA1-3A8A04FC85BD}" type="presParOf" srcId="{EB020954-4EB4-4CB9-A399-2AB3003442FC}" destId="{32B0ACA4-A9D8-4D4B-84C0-C264ED85A99D}" srcOrd="6" destOrd="0" presId="urn:microsoft.com/office/officeart/2008/layout/VerticalCurvedList"/>
    <dgm:cxn modelId="{CDCC3FE6-C58C-4238-8C8B-163F61FABE91}" type="presParOf" srcId="{32B0ACA4-A9D8-4D4B-84C0-C264ED85A99D}" destId="{D4834712-F531-433F-B25B-763EF0D3DA0E}" srcOrd="0" destOrd="0" presId="urn:microsoft.com/office/officeart/2008/layout/VerticalCurvedList"/>
    <dgm:cxn modelId="{E7E1B0BA-0C45-4554-988E-4491DA9932E9}" type="presParOf" srcId="{EB020954-4EB4-4CB9-A399-2AB3003442FC}" destId="{A68351EC-7BEA-48C5-A3CD-285E1D438B8D}" srcOrd="7" destOrd="0" presId="urn:microsoft.com/office/officeart/2008/layout/VerticalCurvedList"/>
    <dgm:cxn modelId="{ACA84288-11C9-43F2-8D0F-A55A8811E8F6}" type="presParOf" srcId="{EB020954-4EB4-4CB9-A399-2AB3003442FC}" destId="{0A90BB8F-C86F-4ADC-A13C-DD22945F10DF}" srcOrd="8" destOrd="0" presId="urn:microsoft.com/office/officeart/2008/layout/VerticalCurvedList"/>
    <dgm:cxn modelId="{A4C81D2B-4AB2-4E62-A16B-A247BC8AF647}" type="presParOf" srcId="{0A90BB8F-C86F-4ADC-A13C-DD22945F10DF}" destId="{C8913733-643E-486D-AC49-7ABDE9EC771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22CC0E-1389-4DD3-9173-5C8E3CDE1DD9}" type="doc">
      <dgm:prSet loTypeId="urn:microsoft.com/office/officeart/2005/8/layout/arrow2#1" loCatId="process" qsTypeId="urn:microsoft.com/office/officeart/2005/8/quickstyle/simple1#1" qsCatId="simple" csTypeId="urn:microsoft.com/office/officeart/2005/8/colors/accent1_2#1" csCatId="accent1" phldr="1"/>
      <dgm:spPr/>
    </dgm:pt>
    <dgm:pt modelId="{E542CEF6-A3E2-42C0-B3DC-70D53B01E655}">
      <dgm:prSet phldrT="[文本]"/>
      <dgm:spPr/>
      <dgm:t>
        <a:bodyPr/>
        <a:lstStyle/>
        <a:p>
          <a:r>
            <a:rPr lang="en-US" dirty="0"/>
            <a:t>224*224</a:t>
          </a:r>
          <a:r>
            <a:rPr lang="zh-CN" dirty="0"/>
            <a:t>的</a:t>
          </a:r>
          <a:r>
            <a:rPr lang="en-US" dirty="0"/>
            <a:t>RGB</a:t>
          </a:r>
          <a:r>
            <a:rPr lang="zh-CN" dirty="0"/>
            <a:t>图像</a:t>
          </a:r>
          <a:endParaRPr lang="zh-CN" altLang="en-US" dirty="0"/>
        </a:p>
      </dgm:t>
    </dgm:pt>
    <dgm:pt modelId="{2B5B0169-76A8-4228-8B5D-61E2094FB564}" type="parTrans" cxnId="{58B03A9E-6B17-4581-9887-B6C436160AC7}">
      <dgm:prSet/>
      <dgm:spPr/>
      <dgm:t>
        <a:bodyPr/>
        <a:lstStyle/>
        <a:p>
          <a:endParaRPr lang="zh-CN" altLang="en-US"/>
        </a:p>
      </dgm:t>
    </dgm:pt>
    <dgm:pt modelId="{C043D5E2-292E-4331-ACFE-47D0EFCACF64}" type="sibTrans" cxnId="{58B03A9E-6B17-4581-9887-B6C436160AC7}">
      <dgm:prSet/>
      <dgm:spPr/>
      <dgm:t>
        <a:bodyPr/>
        <a:lstStyle/>
        <a:p>
          <a:endParaRPr lang="zh-CN" altLang="en-US"/>
        </a:p>
      </dgm:t>
    </dgm:pt>
    <dgm:pt modelId="{5F9FFE9E-FC2A-4268-865B-239A31EAA75C}">
      <dgm:prSet phldrT="[文本]"/>
      <dgm:spPr/>
      <dgm:t>
        <a:bodyPr/>
        <a:lstStyle/>
        <a:p>
          <a:r>
            <a:rPr lang="zh-CN" altLang="zh-CN" b="0" dirty="0">
              <a:latin typeface="+mj-ea"/>
              <a:ea typeface="+mj-ea"/>
            </a:rPr>
            <a:t>裁切</a:t>
          </a:r>
          <a:r>
            <a:rPr lang="zh-CN" altLang="en-US" b="0" dirty="0">
              <a:latin typeface="+mj-ea"/>
              <a:ea typeface="+mj-ea"/>
            </a:rPr>
            <a:t>为</a:t>
          </a:r>
          <a:r>
            <a:rPr lang="en-US" altLang="zh-CN" b="0" dirty="0">
              <a:latin typeface="+mj-ea"/>
              <a:ea typeface="+mj-ea"/>
            </a:rPr>
            <a:t>224*224</a:t>
          </a:r>
          <a:r>
            <a:rPr lang="zh-CN" altLang="en-US" b="0" dirty="0">
              <a:latin typeface="+mj-ea"/>
              <a:ea typeface="+mj-ea"/>
            </a:rPr>
            <a:t>大小</a:t>
          </a:r>
          <a:endParaRPr lang="zh-CN" altLang="en-US" dirty="0"/>
        </a:p>
      </dgm:t>
    </dgm:pt>
    <dgm:pt modelId="{210675F6-CFF6-49F3-9338-237CB57A859B}" type="parTrans" cxnId="{249B3FFD-88C2-44F2-B9E7-84EF24D1555C}">
      <dgm:prSet/>
      <dgm:spPr/>
      <dgm:t>
        <a:bodyPr/>
        <a:lstStyle/>
        <a:p>
          <a:endParaRPr lang="zh-CN" altLang="en-US"/>
        </a:p>
      </dgm:t>
    </dgm:pt>
    <dgm:pt modelId="{E36AD43F-DEC7-470E-B4D2-257EDF50AC7C}" type="sibTrans" cxnId="{249B3FFD-88C2-44F2-B9E7-84EF24D1555C}">
      <dgm:prSet/>
      <dgm:spPr/>
      <dgm:t>
        <a:bodyPr/>
        <a:lstStyle/>
        <a:p>
          <a:endParaRPr lang="zh-CN" altLang="en-US"/>
        </a:p>
      </dgm:t>
    </dgm:pt>
    <dgm:pt modelId="{306D3865-ED28-48B0-A9F5-BDB1D16CE590}">
      <dgm:prSet phldrT="[文本]"/>
      <dgm:spPr/>
      <dgm:t>
        <a:bodyPr/>
        <a:lstStyle/>
        <a:p>
          <a:r>
            <a:rPr lang="en-US" altLang="zh-CN" b="0" dirty="0">
              <a:latin typeface="+mj-ea"/>
              <a:ea typeface="+mj-ea"/>
            </a:rPr>
            <a:t>50%</a:t>
          </a:r>
          <a:r>
            <a:rPr lang="zh-CN" altLang="zh-CN" b="0" dirty="0">
              <a:latin typeface="+mj-ea"/>
              <a:ea typeface="+mj-ea"/>
            </a:rPr>
            <a:t>的概率水平翻转</a:t>
          </a:r>
          <a:endParaRPr lang="zh-CN" altLang="en-US" dirty="0"/>
        </a:p>
      </dgm:t>
    </dgm:pt>
    <dgm:pt modelId="{A713052F-602C-43F2-A97C-D4EF7CB78036}" type="parTrans" cxnId="{8C8ABE41-6751-4C7E-94C9-6DBFFDE11893}">
      <dgm:prSet/>
      <dgm:spPr/>
      <dgm:t>
        <a:bodyPr/>
        <a:lstStyle/>
        <a:p>
          <a:endParaRPr lang="zh-CN" altLang="en-US"/>
        </a:p>
      </dgm:t>
    </dgm:pt>
    <dgm:pt modelId="{57B22F19-CFAD-4285-9595-722E39A02986}" type="sibTrans" cxnId="{8C8ABE41-6751-4C7E-94C9-6DBFFDE11893}">
      <dgm:prSet/>
      <dgm:spPr/>
      <dgm:t>
        <a:bodyPr/>
        <a:lstStyle/>
        <a:p>
          <a:endParaRPr lang="zh-CN" altLang="en-US"/>
        </a:p>
      </dgm:t>
    </dgm:pt>
    <dgm:pt modelId="{42FAC091-CE85-43C5-897E-07FEFF641EBF}" type="pres">
      <dgm:prSet presAssocID="{0522CC0E-1389-4DD3-9173-5C8E3CDE1DD9}" presName="arrowDiagram" presStyleCnt="0">
        <dgm:presLayoutVars>
          <dgm:chMax val="5"/>
          <dgm:dir/>
          <dgm:resizeHandles val="exact"/>
        </dgm:presLayoutVars>
      </dgm:prSet>
      <dgm:spPr/>
    </dgm:pt>
    <dgm:pt modelId="{EE249EDD-D258-4DCE-829A-13C784362B14}" type="pres">
      <dgm:prSet presAssocID="{0522CC0E-1389-4DD3-9173-5C8E3CDE1DD9}" presName="arrow" presStyleLbl="bgShp" presStyleIdx="0" presStyleCnt="1"/>
      <dgm:spPr/>
    </dgm:pt>
    <dgm:pt modelId="{DC4669EB-9618-4F56-8023-0DA68E3CC73D}" type="pres">
      <dgm:prSet presAssocID="{0522CC0E-1389-4DD3-9173-5C8E3CDE1DD9}" presName="arrowDiagram3" presStyleCnt="0"/>
      <dgm:spPr/>
    </dgm:pt>
    <dgm:pt modelId="{466B45A6-3E9B-447E-8BE0-82C0942DCC01}" type="pres">
      <dgm:prSet presAssocID="{E542CEF6-A3E2-42C0-B3DC-70D53B01E655}" presName="bullet3a" presStyleLbl="node1" presStyleIdx="0" presStyleCnt="3"/>
      <dgm:spPr/>
    </dgm:pt>
    <dgm:pt modelId="{7F108AF4-50A4-45DA-9329-F62F87E83AE3}" type="pres">
      <dgm:prSet presAssocID="{E542CEF6-A3E2-42C0-B3DC-70D53B01E655}" presName="textBox3a" presStyleLbl="revTx" presStyleIdx="0" presStyleCnt="3">
        <dgm:presLayoutVars>
          <dgm:bulletEnabled val="1"/>
        </dgm:presLayoutVars>
      </dgm:prSet>
      <dgm:spPr/>
    </dgm:pt>
    <dgm:pt modelId="{F1BBE44E-ACFE-4C21-AC39-76B2300C35E2}" type="pres">
      <dgm:prSet presAssocID="{5F9FFE9E-FC2A-4268-865B-239A31EAA75C}" presName="bullet3b" presStyleLbl="node1" presStyleIdx="1" presStyleCnt="3"/>
      <dgm:spPr/>
    </dgm:pt>
    <dgm:pt modelId="{5AF5872F-6CA8-4C3A-A03D-B7EA71214D61}" type="pres">
      <dgm:prSet presAssocID="{5F9FFE9E-FC2A-4268-865B-239A31EAA75C}" presName="textBox3b" presStyleLbl="revTx" presStyleIdx="1" presStyleCnt="3">
        <dgm:presLayoutVars>
          <dgm:bulletEnabled val="1"/>
        </dgm:presLayoutVars>
      </dgm:prSet>
      <dgm:spPr/>
    </dgm:pt>
    <dgm:pt modelId="{748100B6-0273-475E-97DC-8BCD22981FF4}" type="pres">
      <dgm:prSet presAssocID="{306D3865-ED28-48B0-A9F5-BDB1D16CE590}" presName="bullet3c" presStyleLbl="node1" presStyleIdx="2" presStyleCnt="3"/>
      <dgm:spPr/>
    </dgm:pt>
    <dgm:pt modelId="{4E5920EC-895D-41A6-8503-CC1A313BE863}" type="pres">
      <dgm:prSet presAssocID="{306D3865-ED28-48B0-A9F5-BDB1D16CE590}" presName="textBox3c" presStyleLbl="revTx" presStyleIdx="2" presStyleCnt="3">
        <dgm:presLayoutVars>
          <dgm:bulletEnabled val="1"/>
        </dgm:presLayoutVars>
      </dgm:prSet>
      <dgm:spPr/>
    </dgm:pt>
  </dgm:ptLst>
  <dgm:cxnLst>
    <dgm:cxn modelId="{85B3242B-F1D4-4640-9C8B-603AACB85A40}" type="presOf" srcId="{5F9FFE9E-FC2A-4268-865B-239A31EAA75C}" destId="{5AF5872F-6CA8-4C3A-A03D-B7EA71214D61}" srcOrd="0" destOrd="0" presId="urn:microsoft.com/office/officeart/2005/8/layout/arrow2#1"/>
    <dgm:cxn modelId="{19A5752E-9053-459C-A3FA-DCBA5C9338E3}" type="presOf" srcId="{0522CC0E-1389-4DD3-9173-5C8E3CDE1DD9}" destId="{42FAC091-CE85-43C5-897E-07FEFF641EBF}" srcOrd="0" destOrd="0" presId="urn:microsoft.com/office/officeart/2005/8/layout/arrow2#1"/>
    <dgm:cxn modelId="{9ACEA340-C70E-45F2-BE75-662EFCD2807D}" type="presOf" srcId="{E542CEF6-A3E2-42C0-B3DC-70D53B01E655}" destId="{7F108AF4-50A4-45DA-9329-F62F87E83AE3}" srcOrd="0" destOrd="0" presId="urn:microsoft.com/office/officeart/2005/8/layout/arrow2#1"/>
    <dgm:cxn modelId="{8C8ABE41-6751-4C7E-94C9-6DBFFDE11893}" srcId="{0522CC0E-1389-4DD3-9173-5C8E3CDE1DD9}" destId="{306D3865-ED28-48B0-A9F5-BDB1D16CE590}" srcOrd="2" destOrd="0" parTransId="{A713052F-602C-43F2-A97C-D4EF7CB78036}" sibTransId="{57B22F19-CFAD-4285-9595-722E39A02986}"/>
    <dgm:cxn modelId="{3A61108A-8881-4677-B0A1-8D538E447AF1}" type="presOf" srcId="{306D3865-ED28-48B0-A9F5-BDB1D16CE590}" destId="{4E5920EC-895D-41A6-8503-CC1A313BE863}" srcOrd="0" destOrd="0" presId="urn:microsoft.com/office/officeart/2005/8/layout/arrow2#1"/>
    <dgm:cxn modelId="{58B03A9E-6B17-4581-9887-B6C436160AC7}" srcId="{0522CC0E-1389-4DD3-9173-5C8E3CDE1DD9}" destId="{E542CEF6-A3E2-42C0-B3DC-70D53B01E655}" srcOrd="0" destOrd="0" parTransId="{2B5B0169-76A8-4228-8B5D-61E2094FB564}" sibTransId="{C043D5E2-292E-4331-ACFE-47D0EFCACF64}"/>
    <dgm:cxn modelId="{249B3FFD-88C2-44F2-B9E7-84EF24D1555C}" srcId="{0522CC0E-1389-4DD3-9173-5C8E3CDE1DD9}" destId="{5F9FFE9E-FC2A-4268-865B-239A31EAA75C}" srcOrd="1" destOrd="0" parTransId="{210675F6-CFF6-49F3-9338-237CB57A859B}" sibTransId="{E36AD43F-DEC7-470E-B4D2-257EDF50AC7C}"/>
    <dgm:cxn modelId="{DC3237E6-2365-4A48-A98C-1613E1D9893F}" type="presParOf" srcId="{42FAC091-CE85-43C5-897E-07FEFF641EBF}" destId="{EE249EDD-D258-4DCE-829A-13C784362B14}" srcOrd="0" destOrd="0" presId="urn:microsoft.com/office/officeart/2005/8/layout/arrow2#1"/>
    <dgm:cxn modelId="{6108358C-80F2-4CE5-AF59-D5DE9A8DB2EC}" type="presParOf" srcId="{42FAC091-CE85-43C5-897E-07FEFF641EBF}" destId="{DC4669EB-9618-4F56-8023-0DA68E3CC73D}" srcOrd="1" destOrd="0" presId="urn:microsoft.com/office/officeart/2005/8/layout/arrow2#1"/>
    <dgm:cxn modelId="{48EDA00F-9E9B-4323-A145-CC65AF69E94A}" type="presParOf" srcId="{DC4669EB-9618-4F56-8023-0DA68E3CC73D}" destId="{466B45A6-3E9B-447E-8BE0-82C0942DCC01}" srcOrd="0" destOrd="0" presId="urn:microsoft.com/office/officeart/2005/8/layout/arrow2#1"/>
    <dgm:cxn modelId="{DECEFB1D-F71F-480D-84B5-FE99378EE95D}" type="presParOf" srcId="{DC4669EB-9618-4F56-8023-0DA68E3CC73D}" destId="{7F108AF4-50A4-45DA-9329-F62F87E83AE3}" srcOrd="1" destOrd="0" presId="urn:microsoft.com/office/officeart/2005/8/layout/arrow2#1"/>
    <dgm:cxn modelId="{C8FC8386-7708-4A80-AD26-172B6744CE18}" type="presParOf" srcId="{DC4669EB-9618-4F56-8023-0DA68E3CC73D}" destId="{F1BBE44E-ACFE-4C21-AC39-76B2300C35E2}" srcOrd="2" destOrd="0" presId="urn:microsoft.com/office/officeart/2005/8/layout/arrow2#1"/>
    <dgm:cxn modelId="{1C8652DB-AA71-4792-B47D-30088330865C}" type="presParOf" srcId="{DC4669EB-9618-4F56-8023-0DA68E3CC73D}" destId="{5AF5872F-6CA8-4C3A-A03D-B7EA71214D61}" srcOrd="3" destOrd="0" presId="urn:microsoft.com/office/officeart/2005/8/layout/arrow2#1"/>
    <dgm:cxn modelId="{E69B122E-AA98-443A-9C7F-841744BD97C1}" type="presParOf" srcId="{DC4669EB-9618-4F56-8023-0DA68E3CC73D}" destId="{748100B6-0273-475E-97DC-8BCD22981FF4}" srcOrd="4" destOrd="0" presId="urn:microsoft.com/office/officeart/2005/8/layout/arrow2#1"/>
    <dgm:cxn modelId="{D2D565A2-7FD2-460C-80BA-042AFBCF58F2}" type="presParOf" srcId="{DC4669EB-9618-4F56-8023-0DA68E3CC73D}" destId="{4E5920EC-895D-41A6-8503-CC1A313BE863}" srcOrd="5" destOrd="0" presId="urn:microsoft.com/office/officeart/2005/8/layout/arrow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22CC0E-1389-4DD3-9173-5C8E3CDE1DD9}" type="doc">
      <dgm:prSet loTypeId="urn:microsoft.com/office/officeart/2005/8/layout/arrow2" loCatId="process" qsTypeId="urn:microsoft.com/office/officeart/2005/8/quickstyle/simple1" qsCatId="simple" csTypeId="urn:microsoft.com/office/officeart/2005/8/colors/accent1_2" csCatId="accent1" phldr="1"/>
      <dgm:spPr/>
    </dgm:pt>
    <dgm:pt modelId="{E542CEF6-A3E2-42C0-B3DC-70D53B01E655}">
      <dgm:prSet phldrT="[文本]"/>
      <dgm:spPr/>
      <dgm:t>
        <a:bodyPr/>
        <a:lstStyle/>
        <a:p>
          <a:r>
            <a:rPr lang="en-US" dirty="0"/>
            <a:t>224*224</a:t>
          </a:r>
          <a:r>
            <a:rPr lang="zh-CN" dirty="0"/>
            <a:t>的</a:t>
          </a:r>
          <a:r>
            <a:rPr lang="en-US" dirty="0"/>
            <a:t>RGB</a:t>
          </a:r>
          <a:r>
            <a:rPr lang="zh-CN" dirty="0"/>
            <a:t>图像</a:t>
          </a:r>
          <a:endParaRPr lang="zh-CN" altLang="en-US" dirty="0"/>
        </a:p>
      </dgm:t>
    </dgm:pt>
    <dgm:pt modelId="{2B5B0169-76A8-4228-8B5D-61E2094FB564}" type="parTrans" cxnId="{58B03A9E-6B17-4581-9887-B6C436160AC7}">
      <dgm:prSet/>
      <dgm:spPr/>
      <dgm:t>
        <a:bodyPr/>
        <a:lstStyle/>
        <a:p>
          <a:endParaRPr lang="zh-CN" altLang="en-US"/>
        </a:p>
      </dgm:t>
    </dgm:pt>
    <dgm:pt modelId="{C043D5E2-292E-4331-ACFE-47D0EFCACF64}" type="sibTrans" cxnId="{58B03A9E-6B17-4581-9887-B6C436160AC7}">
      <dgm:prSet/>
      <dgm:spPr/>
      <dgm:t>
        <a:bodyPr/>
        <a:lstStyle/>
        <a:p>
          <a:endParaRPr lang="zh-CN" altLang="en-US"/>
        </a:p>
      </dgm:t>
    </dgm:pt>
    <dgm:pt modelId="{5F9FFE9E-FC2A-4268-865B-239A31EAA75C}">
      <dgm:prSet phldrT="[文本]"/>
      <dgm:spPr/>
      <dgm:t>
        <a:bodyPr/>
        <a:lstStyle/>
        <a:p>
          <a:r>
            <a:rPr lang="zh-CN" altLang="zh-CN" b="0" dirty="0">
              <a:latin typeface="+mj-ea"/>
              <a:ea typeface="+mj-ea"/>
            </a:rPr>
            <a:t>裁切</a:t>
          </a:r>
          <a:r>
            <a:rPr lang="zh-CN" altLang="en-US" b="0" dirty="0">
              <a:latin typeface="+mj-ea"/>
              <a:ea typeface="+mj-ea"/>
            </a:rPr>
            <a:t>为</a:t>
          </a:r>
          <a:r>
            <a:rPr lang="en-US" altLang="zh-CN" b="0" dirty="0">
              <a:latin typeface="+mj-ea"/>
              <a:ea typeface="+mj-ea"/>
            </a:rPr>
            <a:t>224*224</a:t>
          </a:r>
          <a:r>
            <a:rPr lang="zh-CN" altLang="en-US" b="0" dirty="0">
              <a:latin typeface="+mj-ea"/>
              <a:ea typeface="+mj-ea"/>
            </a:rPr>
            <a:t>大小</a:t>
          </a:r>
          <a:endParaRPr lang="zh-CN" altLang="en-US" dirty="0"/>
        </a:p>
      </dgm:t>
    </dgm:pt>
    <dgm:pt modelId="{210675F6-CFF6-49F3-9338-237CB57A859B}" type="parTrans" cxnId="{249B3FFD-88C2-44F2-B9E7-84EF24D1555C}">
      <dgm:prSet/>
      <dgm:spPr/>
      <dgm:t>
        <a:bodyPr/>
        <a:lstStyle/>
        <a:p>
          <a:endParaRPr lang="zh-CN" altLang="en-US"/>
        </a:p>
      </dgm:t>
    </dgm:pt>
    <dgm:pt modelId="{E36AD43F-DEC7-470E-B4D2-257EDF50AC7C}" type="sibTrans" cxnId="{249B3FFD-88C2-44F2-B9E7-84EF24D1555C}">
      <dgm:prSet/>
      <dgm:spPr/>
      <dgm:t>
        <a:bodyPr/>
        <a:lstStyle/>
        <a:p>
          <a:endParaRPr lang="zh-CN" altLang="en-US"/>
        </a:p>
      </dgm:t>
    </dgm:pt>
    <dgm:pt modelId="{306D3865-ED28-48B0-A9F5-BDB1D16CE590}">
      <dgm:prSet phldrT="[文本]"/>
      <dgm:spPr/>
      <dgm:t>
        <a:bodyPr/>
        <a:lstStyle/>
        <a:p>
          <a:r>
            <a:rPr lang="en-US" altLang="zh-CN" b="0" dirty="0">
              <a:latin typeface="+mj-ea"/>
              <a:ea typeface="+mj-ea"/>
            </a:rPr>
            <a:t>50%</a:t>
          </a:r>
          <a:r>
            <a:rPr lang="zh-CN" altLang="zh-CN" b="0" dirty="0">
              <a:latin typeface="+mj-ea"/>
              <a:ea typeface="+mj-ea"/>
            </a:rPr>
            <a:t>的概率水平翻转</a:t>
          </a:r>
          <a:endParaRPr lang="zh-CN" altLang="en-US" dirty="0"/>
        </a:p>
      </dgm:t>
    </dgm:pt>
    <dgm:pt modelId="{A713052F-602C-43F2-A97C-D4EF7CB78036}" type="parTrans" cxnId="{8C8ABE41-6751-4C7E-94C9-6DBFFDE11893}">
      <dgm:prSet/>
      <dgm:spPr/>
      <dgm:t>
        <a:bodyPr/>
        <a:lstStyle/>
        <a:p>
          <a:endParaRPr lang="zh-CN" altLang="en-US"/>
        </a:p>
      </dgm:t>
    </dgm:pt>
    <dgm:pt modelId="{57B22F19-CFAD-4285-9595-722E39A02986}" type="sibTrans" cxnId="{8C8ABE41-6751-4C7E-94C9-6DBFFDE11893}">
      <dgm:prSet/>
      <dgm:spPr/>
      <dgm:t>
        <a:bodyPr/>
        <a:lstStyle/>
        <a:p>
          <a:endParaRPr lang="zh-CN" altLang="en-US"/>
        </a:p>
      </dgm:t>
    </dgm:pt>
    <dgm:pt modelId="{42FAC091-CE85-43C5-897E-07FEFF641EBF}" type="pres">
      <dgm:prSet presAssocID="{0522CC0E-1389-4DD3-9173-5C8E3CDE1DD9}" presName="arrowDiagram" presStyleCnt="0">
        <dgm:presLayoutVars>
          <dgm:chMax val="5"/>
          <dgm:dir/>
          <dgm:resizeHandles val="exact"/>
        </dgm:presLayoutVars>
      </dgm:prSet>
      <dgm:spPr/>
    </dgm:pt>
    <dgm:pt modelId="{EE249EDD-D258-4DCE-829A-13C784362B14}" type="pres">
      <dgm:prSet presAssocID="{0522CC0E-1389-4DD3-9173-5C8E3CDE1DD9}" presName="arrow" presStyleLbl="bgShp" presStyleIdx="0" presStyleCnt="1"/>
      <dgm:spPr/>
    </dgm:pt>
    <dgm:pt modelId="{DC4669EB-9618-4F56-8023-0DA68E3CC73D}" type="pres">
      <dgm:prSet presAssocID="{0522CC0E-1389-4DD3-9173-5C8E3CDE1DD9}" presName="arrowDiagram3" presStyleCnt="0"/>
      <dgm:spPr/>
    </dgm:pt>
    <dgm:pt modelId="{466B45A6-3E9B-447E-8BE0-82C0942DCC01}" type="pres">
      <dgm:prSet presAssocID="{E542CEF6-A3E2-42C0-B3DC-70D53B01E655}" presName="bullet3a" presStyleLbl="node1" presStyleIdx="0" presStyleCnt="3"/>
      <dgm:spPr/>
    </dgm:pt>
    <dgm:pt modelId="{7F108AF4-50A4-45DA-9329-F62F87E83AE3}" type="pres">
      <dgm:prSet presAssocID="{E542CEF6-A3E2-42C0-B3DC-70D53B01E655}" presName="textBox3a" presStyleLbl="revTx" presStyleIdx="0" presStyleCnt="3">
        <dgm:presLayoutVars>
          <dgm:bulletEnabled val="1"/>
        </dgm:presLayoutVars>
      </dgm:prSet>
      <dgm:spPr/>
    </dgm:pt>
    <dgm:pt modelId="{F1BBE44E-ACFE-4C21-AC39-76B2300C35E2}" type="pres">
      <dgm:prSet presAssocID="{5F9FFE9E-FC2A-4268-865B-239A31EAA75C}" presName="bullet3b" presStyleLbl="node1" presStyleIdx="1" presStyleCnt="3"/>
      <dgm:spPr/>
    </dgm:pt>
    <dgm:pt modelId="{5AF5872F-6CA8-4C3A-A03D-B7EA71214D61}" type="pres">
      <dgm:prSet presAssocID="{5F9FFE9E-FC2A-4268-865B-239A31EAA75C}" presName="textBox3b" presStyleLbl="revTx" presStyleIdx="1" presStyleCnt="3">
        <dgm:presLayoutVars>
          <dgm:bulletEnabled val="1"/>
        </dgm:presLayoutVars>
      </dgm:prSet>
      <dgm:spPr/>
    </dgm:pt>
    <dgm:pt modelId="{748100B6-0273-475E-97DC-8BCD22981FF4}" type="pres">
      <dgm:prSet presAssocID="{306D3865-ED28-48B0-A9F5-BDB1D16CE590}" presName="bullet3c" presStyleLbl="node1" presStyleIdx="2" presStyleCnt="3"/>
      <dgm:spPr/>
    </dgm:pt>
    <dgm:pt modelId="{4E5920EC-895D-41A6-8503-CC1A313BE863}" type="pres">
      <dgm:prSet presAssocID="{306D3865-ED28-48B0-A9F5-BDB1D16CE590}" presName="textBox3c" presStyleLbl="revTx" presStyleIdx="2" presStyleCnt="3">
        <dgm:presLayoutVars>
          <dgm:bulletEnabled val="1"/>
        </dgm:presLayoutVars>
      </dgm:prSet>
      <dgm:spPr/>
    </dgm:pt>
  </dgm:ptLst>
  <dgm:cxnLst>
    <dgm:cxn modelId="{85B3242B-F1D4-4640-9C8B-603AACB85A40}" type="presOf" srcId="{5F9FFE9E-FC2A-4268-865B-239A31EAA75C}" destId="{5AF5872F-6CA8-4C3A-A03D-B7EA71214D61}" srcOrd="0" destOrd="0" presId="urn:microsoft.com/office/officeart/2005/8/layout/arrow2"/>
    <dgm:cxn modelId="{19A5752E-9053-459C-A3FA-DCBA5C9338E3}" type="presOf" srcId="{0522CC0E-1389-4DD3-9173-5C8E3CDE1DD9}" destId="{42FAC091-CE85-43C5-897E-07FEFF641EBF}" srcOrd="0" destOrd="0" presId="urn:microsoft.com/office/officeart/2005/8/layout/arrow2"/>
    <dgm:cxn modelId="{9ACEA340-C70E-45F2-BE75-662EFCD2807D}" type="presOf" srcId="{E542CEF6-A3E2-42C0-B3DC-70D53B01E655}" destId="{7F108AF4-50A4-45DA-9329-F62F87E83AE3}" srcOrd="0" destOrd="0" presId="urn:microsoft.com/office/officeart/2005/8/layout/arrow2"/>
    <dgm:cxn modelId="{8C8ABE41-6751-4C7E-94C9-6DBFFDE11893}" srcId="{0522CC0E-1389-4DD3-9173-5C8E3CDE1DD9}" destId="{306D3865-ED28-48B0-A9F5-BDB1D16CE590}" srcOrd="2" destOrd="0" parTransId="{A713052F-602C-43F2-A97C-D4EF7CB78036}" sibTransId="{57B22F19-CFAD-4285-9595-722E39A02986}"/>
    <dgm:cxn modelId="{3A61108A-8881-4677-B0A1-8D538E447AF1}" type="presOf" srcId="{306D3865-ED28-48B0-A9F5-BDB1D16CE590}" destId="{4E5920EC-895D-41A6-8503-CC1A313BE863}" srcOrd="0" destOrd="0" presId="urn:microsoft.com/office/officeart/2005/8/layout/arrow2"/>
    <dgm:cxn modelId="{58B03A9E-6B17-4581-9887-B6C436160AC7}" srcId="{0522CC0E-1389-4DD3-9173-5C8E3CDE1DD9}" destId="{E542CEF6-A3E2-42C0-B3DC-70D53B01E655}" srcOrd="0" destOrd="0" parTransId="{2B5B0169-76A8-4228-8B5D-61E2094FB564}" sibTransId="{C043D5E2-292E-4331-ACFE-47D0EFCACF64}"/>
    <dgm:cxn modelId="{249B3FFD-88C2-44F2-B9E7-84EF24D1555C}" srcId="{0522CC0E-1389-4DD3-9173-5C8E3CDE1DD9}" destId="{5F9FFE9E-FC2A-4268-865B-239A31EAA75C}" srcOrd="1" destOrd="0" parTransId="{210675F6-CFF6-49F3-9338-237CB57A859B}" sibTransId="{E36AD43F-DEC7-470E-B4D2-257EDF50AC7C}"/>
    <dgm:cxn modelId="{DC3237E6-2365-4A48-A98C-1613E1D9893F}" type="presParOf" srcId="{42FAC091-CE85-43C5-897E-07FEFF641EBF}" destId="{EE249EDD-D258-4DCE-829A-13C784362B14}" srcOrd="0" destOrd="0" presId="urn:microsoft.com/office/officeart/2005/8/layout/arrow2"/>
    <dgm:cxn modelId="{6108358C-80F2-4CE5-AF59-D5DE9A8DB2EC}" type="presParOf" srcId="{42FAC091-CE85-43C5-897E-07FEFF641EBF}" destId="{DC4669EB-9618-4F56-8023-0DA68E3CC73D}" srcOrd="1" destOrd="0" presId="urn:microsoft.com/office/officeart/2005/8/layout/arrow2"/>
    <dgm:cxn modelId="{48EDA00F-9E9B-4323-A145-CC65AF69E94A}" type="presParOf" srcId="{DC4669EB-9618-4F56-8023-0DA68E3CC73D}" destId="{466B45A6-3E9B-447E-8BE0-82C0942DCC01}" srcOrd="0" destOrd="0" presId="urn:microsoft.com/office/officeart/2005/8/layout/arrow2"/>
    <dgm:cxn modelId="{DECEFB1D-F71F-480D-84B5-FE99378EE95D}" type="presParOf" srcId="{DC4669EB-9618-4F56-8023-0DA68E3CC73D}" destId="{7F108AF4-50A4-45DA-9329-F62F87E83AE3}" srcOrd="1" destOrd="0" presId="urn:microsoft.com/office/officeart/2005/8/layout/arrow2"/>
    <dgm:cxn modelId="{C8FC8386-7708-4A80-AD26-172B6744CE18}" type="presParOf" srcId="{DC4669EB-9618-4F56-8023-0DA68E3CC73D}" destId="{F1BBE44E-ACFE-4C21-AC39-76B2300C35E2}" srcOrd="2" destOrd="0" presId="urn:microsoft.com/office/officeart/2005/8/layout/arrow2"/>
    <dgm:cxn modelId="{1C8652DB-AA71-4792-B47D-30088330865C}" type="presParOf" srcId="{DC4669EB-9618-4F56-8023-0DA68E3CC73D}" destId="{5AF5872F-6CA8-4C3A-A03D-B7EA71214D61}" srcOrd="3" destOrd="0" presId="urn:microsoft.com/office/officeart/2005/8/layout/arrow2"/>
    <dgm:cxn modelId="{E69B122E-AA98-443A-9C7F-841744BD97C1}" type="presParOf" srcId="{DC4669EB-9618-4F56-8023-0DA68E3CC73D}" destId="{748100B6-0273-475E-97DC-8BCD22981FF4}" srcOrd="4" destOrd="0" presId="urn:microsoft.com/office/officeart/2005/8/layout/arrow2"/>
    <dgm:cxn modelId="{D2D565A2-7FD2-460C-80BA-042AFBCF58F2}" type="presParOf" srcId="{DC4669EB-9618-4F56-8023-0DA68E3CC73D}" destId="{4E5920EC-895D-41A6-8503-CC1A313BE863}"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61F5C-F1F9-499C-BC8A-E6725E72433B}">
      <dsp:nvSpPr>
        <dsp:cNvPr id="0" name=""/>
        <dsp:cNvSpPr/>
      </dsp:nvSpPr>
      <dsp:spPr>
        <a:xfrm>
          <a:off x="4063999" y="2459823"/>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79821E-1B6B-4BC7-8AF8-A83112C14B50}">
      <dsp:nvSpPr>
        <dsp:cNvPr id="0" name=""/>
        <dsp:cNvSpPr/>
      </dsp:nvSpPr>
      <dsp:spPr>
        <a:xfrm>
          <a:off x="4018279" y="2459823"/>
          <a:ext cx="91440" cy="499020"/>
        </a:xfrm>
        <a:custGeom>
          <a:avLst/>
          <a:gdLst/>
          <a:ahLst/>
          <a:cxnLst/>
          <a:rect l="0" t="0" r="0" b="0"/>
          <a:pathLst>
            <a:path>
              <a:moveTo>
                <a:pt x="45720" y="0"/>
              </a:moveTo>
              <a:lnTo>
                <a:pt x="4572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6266CF-FF73-46F3-90B4-46FC77B559F4}">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587F23-DAF6-4802-8568-41B455AB72F4}">
      <dsp:nvSpPr>
        <dsp:cNvPr id="0" name=""/>
        <dsp:cNvSpPr/>
      </dsp:nvSpPr>
      <dsp:spPr>
        <a:xfrm>
          <a:off x="3469927" y="1271678"/>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CE1D6F-F9A2-4C4A-86CE-ACF1768C7B7D}">
      <dsp:nvSpPr>
        <dsp:cNvPr id="0" name=""/>
        <dsp:cNvSpPr/>
      </dsp:nvSpPr>
      <dsp:spPr>
        <a:xfrm>
          <a:off x="3469927" y="1271678"/>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147014-6560-43F0-9145-6C03ED320449}">
      <dsp:nvSpPr>
        <dsp:cNvPr id="0" name=""/>
        <dsp:cNvSpPr/>
      </dsp:nvSpPr>
      <dsp:spPr>
        <a:xfrm>
          <a:off x="2875855" y="1485544"/>
          <a:ext cx="2376289"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控制变量法</a:t>
          </a:r>
        </a:p>
      </dsp:txBody>
      <dsp:txXfrm>
        <a:off x="2875855" y="1485544"/>
        <a:ext cx="2376289" cy="760412"/>
      </dsp:txXfrm>
    </dsp:sp>
    <dsp:sp modelId="{24BB16E6-2979-4F26-B3CD-777D00289677}">
      <dsp:nvSpPr>
        <dsp:cNvPr id="0" name=""/>
        <dsp:cNvSpPr/>
      </dsp:nvSpPr>
      <dsp:spPr>
        <a:xfrm>
          <a:off x="594617" y="2958843"/>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FF7B6B-FC8C-48A3-AE58-D3FC0538F8F2}">
      <dsp:nvSpPr>
        <dsp:cNvPr id="0" name=""/>
        <dsp:cNvSpPr/>
      </dsp:nvSpPr>
      <dsp:spPr>
        <a:xfrm>
          <a:off x="594617" y="2958843"/>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5756AC-C535-4B49-9939-23E23500DF0E}">
      <dsp:nvSpPr>
        <dsp:cNvPr id="0" name=""/>
        <dsp:cNvSpPr/>
      </dsp:nvSpPr>
      <dsp:spPr>
        <a:xfrm>
          <a:off x="545" y="3172709"/>
          <a:ext cx="2376289"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学习率</a:t>
          </a:r>
        </a:p>
      </dsp:txBody>
      <dsp:txXfrm>
        <a:off x="545" y="3172709"/>
        <a:ext cx="2376289" cy="760412"/>
      </dsp:txXfrm>
    </dsp:sp>
    <dsp:sp modelId="{3C4F87C7-4D11-44AE-B198-29AD90037FE4}">
      <dsp:nvSpPr>
        <dsp:cNvPr id="0" name=""/>
        <dsp:cNvSpPr/>
      </dsp:nvSpPr>
      <dsp:spPr>
        <a:xfrm>
          <a:off x="3469927" y="2958843"/>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A96056-7C9E-43C7-8FCD-AE10D0EF73F9}">
      <dsp:nvSpPr>
        <dsp:cNvPr id="0" name=""/>
        <dsp:cNvSpPr/>
      </dsp:nvSpPr>
      <dsp:spPr>
        <a:xfrm>
          <a:off x="3469927" y="2958843"/>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B371E7-5F90-4DF8-9B79-4FFC9C186768}">
      <dsp:nvSpPr>
        <dsp:cNvPr id="0" name=""/>
        <dsp:cNvSpPr/>
      </dsp:nvSpPr>
      <dsp:spPr>
        <a:xfrm>
          <a:off x="2875855" y="3172709"/>
          <a:ext cx="2376289"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优化器</a:t>
          </a:r>
        </a:p>
      </dsp:txBody>
      <dsp:txXfrm>
        <a:off x="2875855" y="3172709"/>
        <a:ext cx="2376289" cy="760412"/>
      </dsp:txXfrm>
    </dsp:sp>
    <dsp:sp modelId="{2130B4FE-0AA4-49E5-B1A0-AD69DBF1ED1B}">
      <dsp:nvSpPr>
        <dsp:cNvPr id="0" name=""/>
        <dsp:cNvSpPr/>
      </dsp:nvSpPr>
      <dsp:spPr>
        <a:xfrm>
          <a:off x="6345237" y="2958843"/>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677909-3144-4DB7-B4DC-81F4ED3FCE89}">
      <dsp:nvSpPr>
        <dsp:cNvPr id="0" name=""/>
        <dsp:cNvSpPr/>
      </dsp:nvSpPr>
      <dsp:spPr>
        <a:xfrm>
          <a:off x="6345237" y="2958843"/>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BF117D-96AE-4C74-80DD-92427C0EC8F0}">
      <dsp:nvSpPr>
        <dsp:cNvPr id="0" name=""/>
        <dsp:cNvSpPr/>
      </dsp:nvSpPr>
      <dsp:spPr>
        <a:xfrm>
          <a:off x="5751165" y="3172709"/>
          <a:ext cx="2376289"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损失函数</a:t>
          </a:r>
        </a:p>
      </dsp:txBody>
      <dsp:txXfrm>
        <a:off x="5751165" y="3172709"/>
        <a:ext cx="2376289" cy="76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335D-5E75-45F6-8D66-54FF59DFC16E}">
      <dsp:nvSpPr>
        <dsp:cNvPr id="0" name=""/>
        <dsp:cNvSpPr/>
      </dsp:nvSpPr>
      <dsp:spPr>
        <a:xfrm>
          <a:off x="1170" y="365362"/>
          <a:ext cx="2283126" cy="91325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batch size</a:t>
          </a:r>
          <a:endParaRPr lang="zh-CN" altLang="en-US" sz="2400" kern="1200" dirty="0"/>
        </a:p>
      </dsp:txBody>
      <dsp:txXfrm>
        <a:off x="1170" y="365362"/>
        <a:ext cx="2054814" cy="913250"/>
      </dsp:txXfrm>
    </dsp:sp>
    <dsp:sp modelId="{7AAF1465-8B63-4C33-BD2E-68A2DAE11898}">
      <dsp:nvSpPr>
        <dsp:cNvPr id="0" name=""/>
        <dsp:cNvSpPr/>
      </dsp:nvSpPr>
      <dsp:spPr>
        <a:xfrm>
          <a:off x="1827671" y="365362"/>
          <a:ext cx="2283126" cy="91325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学习率</a:t>
          </a:r>
        </a:p>
      </dsp:txBody>
      <dsp:txXfrm>
        <a:off x="2284296" y="365362"/>
        <a:ext cx="1369876" cy="913250"/>
      </dsp:txXfrm>
    </dsp:sp>
    <dsp:sp modelId="{00FF86D1-E7DE-446A-9DC6-8CE9569F87ED}">
      <dsp:nvSpPr>
        <dsp:cNvPr id="0" name=""/>
        <dsp:cNvSpPr/>
      </dsp:nvSpPr>
      <dsp:spPr>
        <a:xfrm>
          <a:off x="3654172" y="365362"/>
          <a:ext cx="2283126" cy="91325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损失函数</a:t>
          </a:r>
          <a:endParaRPr lang="en-US" altLang="zh-CN" sz="2400" kern="1200" dirty="0"/>
        </a:p>
      </dsp:txBody>
      <dsp:txXfrm>
        <a:off x="4110797" y="365362"/>
        <a:ext cx="1369876" cy="913250"/>
      </dsp:txXfrm>
    </dsp:sp>
    <dsp:sp modelId="{84007C6D-AC59-4398-89BF-4F589A204388}">
      <dsp:nvSpPr>
        <dsp:cNvPr id="0" name=""/>
        <dsp:cNvSpPr/>
      </dsp:nvSpPr>
      <dsp:spPr>
        <a:xfrm>
          <a:off x="5480673" y="365362"/>
          <a:ext cx="2283126" cy="91325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优化器</a:t>
          </a:r>
        </a:p>
      </dsp:txBody>
      <dsp:txXfrm>
        <a:off x="5937298" y="365362"/>
        <a:ext cx="1369876" cy="913250"/>
      </dsp:txXfrm>
    </dsp:sp>
    <dsp:sp modelId="{10574AC2-655D-43DE-80A5-A0B9A83D7A2B}">
      <dsp:nvSpPr>
        <dsp:cNvPr id="0" name=""/>
        <dsp:cNvSpPr/>
      </dsp:nvSpPr>
      <dsp:spPr>
        <a:xfrm>
          <a:off x="7307174" y="365362"/>
          <a:ext cx="2283126" cy="91325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epoch</a:t>
          </a:r>
          <a:endParaRPr lang="zh-CN" altLang="en-US" sz="2400" kern="1200" dirty="0"/>
        </a:p>
      </dsp:txBody>
      <dsp:txXfrm>
        <a:off x="7763799" y="365362"/>
        <a:ext cx="1369876" cy="913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EAB3B-3447-43F4-9321-4D57632025D7}">
      <dsp:nvSpPr>
        <dsp:cNvPr id="0" name=""/>
        <dsp:cNvSpPr/>
      </dsp:nvSpPr>
      <dsp:spPr>
        <a:xfrm>
          <a:off x="0" y="0"/>
          <a:ext cx="78729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B1336-90F1-4699-AD8F-A7FEC6C6EAFC}">
      <dsp:nvSpPr>
        <dsp:cNvPr id="0" name=""/>
        <dsp:cNvSpPr/>
      </dsp:nvSpPr>
      <dsp:spPr>
        <a:xfrm>
          <a:off x="0" y="0"/>
          <a:ext cx="1574593" cy="51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zh-CN" altLang="en-US" sz="4800" kern="1200" dirty="0"/>
            <a:t>二分法逼近</a:t>
          </a:r>
        </a:p>
      </dsp:txBody>
      <dsp:txXfrm>
        <a:off x="0" y="0"/>
        <a:ext cx="1574593" cy="5161869"/>
      </dsp:txXfrm>
    </dsp:sp>
    <dsp:sp modelId="{A123E0A2-9980-4139-BED5-B3F706A481BC}">
      <dsp:nvSpPr>
        <dsp:cNvPr id="0" name=""/>
        <dsp:cNvSpPr/>
      </dsp:nvSpPr>
      <dsp:spPr>
        <a:xfrm>
          <a:off x="1692688" y="48644"/>
          <a:ext cx="6180280" cy="9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altLang="zh-CN" sz="3400" kern="1200" dirty="0"/>
            <a:t>Batch size = 128</a:t>
          </a:r>
          <a:endParaRPr lang="zh-CN" altLang="en-US" sz="3400" kern="1200" dirty="0"/>
        </a:p>
      </dsp:txBody>
      <dsp:txXfrm>
        <a:off x="1692688" y="48644"/>
        <a:ext cx="6180280" cy="972891"/>
      </dsp:txXfrm>
    </dsp:sp>
    <dsp:sp modelId="{03A8EA83-0F2B-41CF-BB24-1930C5DFA0A1}">
      <dsp:nvSpPr>
        <dsp:cNvPr id="0" name=""/>
        <dsp:cNvSpPr/>
      </dsp:nvSpPr>
      <dsp:spPr>
        <a:xfrm>
          <a:off x="1574593" y="1021535"/>
          <a:ext cx="629837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C7D1B1-5444-495D-825B-5DD94CB51A41}">
      <dsp:nvSpPr>
        <dsp:cNvPr id="0" name=""/>
        <dsp:cNvSpPr/>
      </dsp:nvSpPr>
      <dsp:spPr>
        <a:xfrm>
          <a:off x="1692688" y="1070180"/>
          <a:ext cx="6180280" cy="9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altLang="zh-CN" sz="3400" kern="1200" dirty="0"/>
            <a:t>Epoch = 20</a:t>
          </a:r>
          <a:endParaRPr lang="zh-CN" altLang="en-US" sz="3400" kern="1200" dirty="0"/>
        </a:p>
      </dsp:txBody>
      <dsp:txXfrm>
        <a:off x="1692688" y="1070180"/>
        <a:ext cx="6180280" cy="972891"/>
      </dsp:txXfrm>
    </dsp:sp>
    <dsp:sp modelId="{A31DEB9E-1FEC-4E84-B51B-B23D5D3E37A4}">
      <dsp:nvSpPr>
        <dsp:cNvPr id="0" name=""/>
        <dsp:cNvSpPr/>
      </dsp:nvSpPr>
      <dsp:spPr>
        <a:xfrm>
          <a:off x="1574593" y="2043071"/>
          <a:ext cx="629837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9BABA1-0CB1-4779-9317-DC8DF8AE86E4}">
      <dsp:nvSpPr>
        <dsp:cNvPr id="0" name=""/>
        <dsp:cNvSpPr/>
      </dsp:nvSpPr>
      <dsp:spPr>
        <a:xfrm>
          <a:off x="1692688" y="2091716"/>
          <a:ext cx="6180280" cy="9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zh-CN" altLang="en-US" sz="3400" kern="1200" dirty="0"/>
            <a:t>损失函数</a:t>
          </a:r>
          <a:r>
            <a:rPr lang="en-US" altLang="zh-CN" sz="3400" kern="1200" dirty="0"/>
            <a:t>: </a:t>
          </a:r>
          <a:r>
            <a:rPr lang="zh-CN" altLang="en-US" sz="3400" kern="1200" dirty="0"/>
            <a:t>交叉熵损失函数</a:t>
          </a:r>
        </a:p>
      </dsp:txBody>
      <dsp:txXfrm>
        <a:off x="1692688" y="2091716"/>
        <a:ext cx="6180280" cy="972891"/>
      </dsp:txXfrm>
    </dsp:sp>
    <dsp:sp modelId="{CE237293-1E55-4A9C-890B-A5654B265C12}">
      <dsp:nvSpPr>
        <dsp:cNvPr id="0" name=""/>
        <dsp:cNvSpPr/>
      </dsp:nvSpPr>
      <dsp:spPr>
        <a:xfrm>
          <a:off x="1574593" y="3064607"/>
          <a:ext cx="629837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8AC976-D4ED-4E3C-B3B7-40E0DEDCC15C}">
      <dsp:nvSpPr>
        <dsp:cNvPr id="0" name=""/>
        <dsp:cNvSpPr/>
      </dsp:nvSpPr>
      <dsp:spPr>
        <a:xfrm>
          <a:off x="1692688" y="3113252"/>
          <a:ext cx="6180280" cy="9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zh-CN" altLang="en-US" sz="3400" kern="1200" dirty="0"/>
            <a:t>优化器</a:t>
          </a:r>
          <a:r>
            <a:rPr lang="en-US" altLang="zh-CN" sz="3400" kern="1200" dirty="0"/>
            <a:t>: Adam</a:t>
          </a:r>
          <a:r>
            <a:rPr lang="zh-CN" altLang="en-US" sz="3400" kern="1200" dirty="0"/>
            <a:t>优化器</a:t>
          </a:r>
        </a:p>
      </dsp:txBody>
      <dsp:txXfrm>
        <a:off x="1692688" y="3113252"/>
        <a:ext cx="6180280" cy="972891"/>
      </dsp:txXfrm>
    </dsp:sp>
    <dsp:sp modelId="{75AD017A-9CF7-4810-99AB-6FE124CB35D1}">
      <dsp:nvSpPr>
        <dsp:cNvPr id="0" name=""/>
        <dsp:cNvSpPr/>
      </dsp:nvSpPr>
      <dsp:spPr>
        <a:xfrm>
          <a:off x="1574593" y="4086143"/>
          <a:ext cx="629837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3E0317-3029-4A45-9B59-0ACF878E6F16}">
      <dsp:nvSpPr>
        <dsp:cNvPr id="0" name=""/>
        <dsp:cNvSpPr/>
      </dsp:nvSpPr>
      <dsp:spPr>
        <a:xfrm>
          <a:off x="1692688" y="4134788"/>
          <a:ext cx="6180280" cy="9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zh-CN" altLang="en-US" sz="3400" kern="1200" dirty="0"/>
            <a:t>初始学习率 </a:t>
          </a:r>
          <a:r>
            <a:rPr lang="en-US" altLang="zh-CN" sz="3400" kern="1200" dirty="0"/>
            <a:t>= 0.001</a:t>
          </a:r>
          <a:r>
            <a:rPr lang="zh-CN" altLang="en-US" sz="3400" kern="1200" dirty="0"/>
            <a:t>与</a:t>
          </a:r>
          <a:r>
            <a:rPr lang="en-US" altLang="zh-CN" sz="3400" kern="1200" dirty="0"/>
            <a:t>0.0000005</a:t>
          </a:r>
          <a:endParaRPr lang="zh-CN" altLang="en-US" sz="3400" kern="1200" dirty="0"/>
        </a:p>
      </dsp:txBody>
      <dsp:txXfrm>
        <a:off x="1692688" y="4134788"/>
        <a:ext cx="6180280" cy="972891"/>
      </dsp:txXfrm>
    </dsp:sp>
    <dsp:sp modelId="{8565815B-0E45-465A-8073-5289C3C06717}">
      <dsp:nvSpPr>
        <dsp:cNvPr id="0" name=""/>
        <dsp:cNvSpPr/>
      </dsp:nvSpPr>
      <dsp:spPr>
        <a:xfrm>
          <a:off x="1574593" y="5107679"/>
          <a:ext cx="629837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2A438-1C71-474F-B953-C669B04181E9}">
      <dsp:nvSpPr>
        <dsp:cNvPr id="0" name=""/>
        <dsp:cNvSpPr/>
      </dsp:nvSpPr>
      <dsp:spPr>
        <a:xfrm>
          <a:off x="3705" y="0"/>
          <a:ext cx="626264" cy="6262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5B8ED3-7641-43C2-9685-D88625125A7F}">
      <dsp:nvSpPr>
        <dsp:cNvPr id="0" name=""/>
        <dsp:cNvSpPr/>
      </dsp:nvSpPr>
      <dsp:spPr>
        <a:xfrm>
          <a:off x="66332" y="62626"/>
          <a:ext cx="501011" cy="501011"/>
        </a:xfrm>
        <a:prstGeom prst="chord">
          <a:avLst>
            <a:gd name="adj1" fmla="val 1800000"/>
            <a:gd name="adj2" fmla="val 90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23C94-4E4D-4438-B19B-9B8D383D6146}">
      <dsp:nvSpPr>
        <dsp:cNvPr id="0" name=""/>
        <dsp:cNvSpPr/>
      </dsp:nvSpPr>
      <dsp:spPr>
        <a:xfrm>
          <a:off x="760442" y="626264"/>
          <a:ext cx="1852700" cy="2635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altLang="zh-CN" sz="2400" kern="1200" dirty="0"/>
            <a:t>128</a:t>
          </a:r>
          <a:endParaRPr lang="zh-CN" altLang="en-US" sz="2400" kern="1200" dirty="0"/>
        </a:p>
      </dsp:txBody>
      <dsp:txXfrm>
        <a:off x="760442" y="626264"/>
        <a:ext cx="1852700" cy="2635531"/>
      </dsp:txXfrm>
    </dsp:sp>
    <dsp:sp modelId="{92ACAF9D-F401-4646-A78E-149DD96D4F65}">
      <dsp:nvSpPr>
        <dsp:cNvPr id="0" name=""/>
        <dsp:cNvSpPr/>
      </dsp:nvSpPr>
      <dsp:spPr>
        <a:xfrm>
          <a:off x="760442" y="0"/>
          <a:ext cx="1852700" cy="62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altLang="zh-CN" sz="2400" kern="1200" dirty="0"/>
            <a:t>Batch size</a:t>
          </a:r>
          <a:endParaRPr lang="zh-CN" altLang="en-US" sz="2400" kern="1200" dirty="0"/>
        </a:p>
      </dsp:txBody>
      <dsp:txXfrm>
        <a:off x="760442" y="0"/>
        <a:ext cx="1852700" cy="626264"/>
      </dsp:txXfrm>
    </dsp:sp>
    <dsp:sp modelId="{7B7F23A0-C26B-4273-94C1-09716D94F056}">
      <dsp:nvSpPr>
        <dsp:cNvPr id="0" name=""/>
        <dsp:cNvSpPr/>
      </dsp:nvSpPr>
      <dsp:spPr>
        <a:xfrm>
          <a:off x="2743614" y="0"/>
          <a:ext cx="626264" cy="6262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6D8798-64C6-42CF-8643-84A609159050}">
      <dsp:nvSpPr>
        <dsp:cNvPr id="0" name=""/>
        <dsp:cNvSpPr/>
      </dsp:nvSpPr>
      <dsp:spPr>
        <a:xfrm>
          <a:off x="2806241" y="62626"/>
          <a:ext cx="501011" cy="501011"/>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785119-031D-40B0-9018-83FA09B26EE5}">
      <dsp:nvSpPr>
        <dsp:cNvPr id="0" name=""/>
        <dsp:cNvSpPr/>
      </dsp:nvSpPr>
      <dsp:spPr>
        <a:xfrm>
          <a:off x="3500351" y="626264"/>
          <a:ext cx="1852700" cy="2635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altLang="zh-CN" sz="2400" kern="1200" dirty="0"/>
            <a:t>20</a:t>
          </a:r>
          <a:endParaRPr lang="zh-CN" altLang="en-US" sz="2400" kern="1200" dirty="0"/>
        </a:p>
      </dsp:txBody>
      <dsp:txXfrm>
        <a:off x="3500351" y="626264"/>
        <a:ext cx="1852700" cy="2635531"/>
      </dsp:txXfrm>
    </dsp:sp>
    <dsp:sp modelId="{23D42B12-0A66-4775-B62F-3363109B47C8}">
      <dsp:nvSpPr>
        <dsp:cNvPr id="0" name=""/>
        <dsp:cNvSpPr/>
      </dsp:nvSpPr>
      <dsp:spPr>
        <a:xfrm>
          <a:off x="3500351" y="0"/>
          <a:ext cx="1852700" cy="62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altLang="zh-CN" sz="2400" kern="1200" dirty="0"/>
            <a:t>epoch</a:t>
          </a:r>
          <a:endParaRPr lang="zh-CN" altLang="en-US" sz="2400" kern="1200" dirty="0"/>
        </a:p>
      </dsp:txBody>
      <dsp:txXfrm>
        <a:off x="3500351" y="0"/>
        <a:ext cx="1852700" cy="626264"/>
      </dsp:txXfrm>
    </dsp:sp>
    <dsp:sp modelId="{A678FB64-6E78-425A-B350-F14F23C81AD9}">
      <dsp:nvSpPr>
        <dsp:cNvPr id="0" name=""/>
        <dsp:cNvSpPr/>
      </dsp:nvSpPr>
      <dsp:spPr>
        <a:xfrm>
          <a:off x="5483523" y="0"/>
          <a:ext cx="626264" cy="6262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3D6FB1-A353-45FB-9020-EFCAEA436BE5}">
      <dsp:nvSpPr>
        <dsp:cNvPr id="0" name=""/>
        <dsp:cNvSpPr/>
      </dsp:nvSpPr>
      <dsp:spPr>
        <a:xfrm>
          <a:off x="5546149" y="62626"/>
          <a:ext cx="501011" cy="501011"/>
        </a:xfrm>
        <a:prstGeom prst="chord">
          <a:avLst>
            <a:gd name="adj1" fmla="val 19800000"/>
            <a:gd name="adj2" fmla="val 126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31D676-9B6E-4170-ACD1-622A0CD91C4E}">
      <dsp:nvSpPr>
        <dsp:cNvPr id="0" name=""/>
        <dsp:cNvSpPr/>
      </dsp:nvSpPr>
      <dsp:spPr>
        <a:xfrm>
          <a:off x="6240260" y="626264"/>
          <a:ext cx="1852700" cy="2635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altLang="zh-CN" sz="2400" kern="1200" dirty="0"/>
            <a:t>0.0001</a:t>
          </a:r>
          <a:endParaRPr lang="zh-CN" altLang="en-US" sz="2400" kern="1200" dirty="0"/>
        </a:p>
      </dsp:txBody>
      <dsp:txXfrm>
        <a:off x="6240260" y="626264"/>
        <a:ext cx="1852700" cy="2635531"/>
      </dsp:txXfrm>
    </dsp:sp>
    <dsp:sp modelId="{3D07F1F6-E0ED-49B8-A74C-405A25D3AFD6}">
      <dsp:nvSpPr>
        <dsp:cNvPr id="0" name=""/>
        <dsp:cNvSpPr/>
      </dsp:nvSpPr>
      <dsp:spPr>
        <a:xfrm>
          <a:off x="6240260" y="0"/>
          <a:ext cx="1852700" cy="62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zh-CN" altLang="en-US" sz="2400" kern="1200" dirty="0"/>
            <a:t>学习率</a:t>
          </a:r>
        </a:p>
      </dsp:txBody>
      <dsp:txXfrm>
        <a:off x="6240260" y="0"/>
        <a:ext cx="1852700" cy="626264"/>
      </dsp:txXfrm>
    </dsp:sp>
    <dsp:sp modelId="{F0FEAE4E-AFAD-4C1C-8D90-D1D4213ED05A}">
      <dsp:nvSpPr>
        <dsp:cNvPr id="0" name=""/>
        <dsp:cNvSpPr/>
      </dsp:nvSpPr>
      <dsp:spPr>
        <a:xfrm>
          <a:off x="8223432" y="0"/>
          <a:ext cx="626264" cy="6262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758B19-5FB0-4D3D-B81E-58A799610BA7}">
      <dsp:nvSpPr>
        <dsp:cNvPr id="0" name=""/>
        <dsp:cNvSpPr/>
      </dsp:nvSpPr>
      <dsp:spPr>
        <a:xfrm>
          <a:off x="8286058" y="62626"/>
          <a:ext cx="501011" cy="501011"/>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98703F-725A-4C5C-BC48-A518DDEA4178}">
      <dsp:nvSpPr>
        <dsp:cNvPr id="0" name=""/>
        <dsp:cNvSpPr/>
      </dsp:nvSpPr>
      <dsp:spPr>
        <a:xfrm>
          <a:off x="8980169" y="626264"/>
          <a:ext cx="1852700" cy="2635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kern="1200" dirty="0"/>
            <a:t>交叉熵损失函数</a:t>
          </a:r>
        </a:p>
      </dsp:txBody>
      <dsp:txXfrm>
        <a:off x="8980169" y="626264"/>
        <a:ext cx="1852700" cy="2635531"/>
      </dsp:txXfrm>
    </dsp:sp>
    <dsp:sp modelId="{6D8A5804-45FA-4BD0-9756-8A24C80F9AA1}">
      <dsp:nvSpPr>
        <dsp:cNvPr id="0" name=""/>
        <dsp:cNvSpPr/>
      </dsp:nvSpPr>
      <dsp:spPr>
        <a:xfrm>
          <a:off x="8980169" y="0"/>
          <a:ext cx="1852700" cy="62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zh-CN" altLang="en-US" sz="2400" kern="1200" dirty="0"/>
            <a:t>损失函数</a:t>
          </a:r>
        </a:p>
      </dsp:txBody>
      <dsp:txXfrm>
        <a:off x="8980169" y="0"/>
        <a:ext cx="1852700" cy="6262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2A438-1C71-474F-B953-C669B04181E9}">
      <dsp:nvSpPr>
        <dsp:cNvPr id="0" name=""/>
        <dsp:cNvSpPr/>
      </dsp:nvSpPr>
      <dsp:spPr>
        <a:xfrm>
          <a:off x="3705" y="0"/>
          <a:ext cx="626264" cy="6262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5B8ED3-7641-43C2-9685-D88625125A7F}">
      <dsp:nvSpPr>
        <dsp:cNvPr id="0" name=""/>
        <dsp:cNvSpPr/>
      </dsp:nvSpPr>
      <dsp:spPr>
        <a:xfrm>
          <a:off x="66332" y="62626"/>
          <a:ext cx="501011" cy="501011"/>
        </a:xfrm>
        <a:prstGeom prst="chord">
          <a:avLst>
            <a:gd name="adj1" fmla="val 1800000"/>
            <a:gd name="adj2" fmla="val 90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23C94-4E4D-4438-B19B-9B8D383D6146}">
      <dsp:nvSpPr>
        <dsp:cNvPr id="0" name=""/>
        <dsp:cNvSpPr/>
      </dsp:nvSpPr>
      <dsp:spPr>
        <a:xfrm>
          <a:off x="760442" y="626264"/>
          <a:ext cx="1852700" cy="2635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altLang="zh-CN" sz="2400" kern="1200" dirty="0"/>
            <a:t>128</a:t>
          </a:r>
          <a:endParaRPr lang="zh-CN" altLang="en-US" sz="2400" kern="1200" dirty="0"/>
        </a:p>
      </dsp:txBody>
      <dsp:txXfrm>
        <a:off x="760442" y="626264"/>
        <a:ext cx="1852700" cy="2635531"/>
      </dsp:txXfrm>
    </dsp:sp>
    <dsp:sp modelId="{92ACAF9D-F401-4646-A78E-149DD96D4F65}">
      <dsp:nvSpPr>
        <dsp:cNvPr id="0" name=""/>
        <dsp:cNvSpPr/>
      </dsp:nvSpPr>
      <dsp:spPr>
        <a:xfrm>
          <a:off x="760442" y="0"/>
          <a:ext cx="1852700" cy="62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altLang="zh-CN" sz="2400" kern="1200" dirty="0"/>
            <a:t>Batch size</a:t>
          </a:r>
          <a:endParaRPr lang="zh-CN" altLang="en-US" sz="2400" kern="1200" dirty="0"/>
        </a:p>
      </dsp:txBody>
      <dsp:txXfrm>
        <a:off x="760442" y="0"/>
        <a:ext cx="1852700" cy="626264"/>
      </dsp:txXfrm>
    </dsp:sp>
    <dsp:sp modelId="{7B7F23A0-C26B-4273-94C1-09716D94F056}">
      <dsp:nvSpPr>
        <dsp:cNvPr id="0" name=""/>
        <dsp:cNvSpPr/>
      </dsp:nvSpPr>
      <dsp:spPr>
        <a:xfrm>
          <a:off x="2743614" y="0"/>
          <a:ext cx="626264" cy="6262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6D8798-64C6-42CF-8643-84A609159050}">
      <dsp:nvSpPr>
        <dsp:cNvPr id="0" name=""/>
        <dsp:cNvSpPr/>
      </dsp:nvSpPr>
      <dsp:spPr>
        <a:xfrm>
          <a:off x="2806241" y="62626"/>
          <a:ext cx="501011" cy="501011"/>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785119-031D-40B0-9018-83FA09B26EE5}">
      <dsp:nvSpPr>
        <dsp:cNvPr id="0" name=""/>
        <dsp:cNvSpPr/>
      </dsp:nvSpPr>
      <dsp:spPr>
        <a:xfrm>
          <a:off x="3500351" y="626264"/>
          <a:ext cx="1852700" cy="2635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altLang="zh-CN" sz="2400" kern="1200" dirty="0"/>
            <a:t>20</a:t>
          </a:r>
          <a:endParaRPr lang="zh-CN" altLang="en-US" sz="2400" kern="1200" dirty="0"/>
        </a:p>
      </dsp:txBody>
      <dsp:txXfrm>
        <a:off x="3500351" y="626264"/>
        <a:ext cx="1852700" cy="2635531"/>
      </dsp:txXfrm>
    </dsp:sp>
    <dsp:sp modelId="{23D42B12-0A66-4775-B62F-3363109B47C8}">
      <dsp:nvSpPr>
        <dsp:cNvPr id="0" name=""/>
        <dsp:cNvSpPr/>
      </dsp:nvSpPr>
      <dsp:spPr>
        <a:xfrm>
          <a:off x="3500351" y="0"/>
          <a:ext cx="1852700" cy="62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altLang="zh-CN" sz="2400" kern="1200" dirty="0"/>
            <a:t>epoch</a:t>
          </a:r>
          <a:endParaRPr lang="zh-CN" altLang="en-US" sz="2400" kern="1200" dirty="0"/>
        </a:p>
      </dsp:txBody>
      <dsp:txXfrm>
        <a:off x="3500351" y="0"/>
        <a:ext cx="1852700" cy="626264"/>
      </dsp:txXfrm>
    </dsp:sp>
    <dsp:sp modelId="{A678FB64-6E78-425A-B350-F14F23C81AD9}">
      <dsp:nvSpPr>
        <dsp:cNvPr id="0" name=""/>
        <dsp:cNvSpPr/>
      </dsp:nvSpPr>
      <dsp:spPr>
        <a:xfrm>
          <a:off x="5483523" y="0"/>
          <a:ext cx="626264" cy="6262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3D6FB1-A353-45FB-9020-EFCAEA436BE5}">
      <dsp:nvSpPr>
        <dsp:cNvPr id="0" name=""/>
        <dsp:cNvSpPr/>
      </dsp:nvSpPr>
      <dsp:spPr>
        <a:xfrm>
          <a:off x="5546149" y="62626"/>
          <a:ext cx="501011" cy="501011"/>
        </a:xfrm>
        <a:prstGeom prst="chord">
          <a:avLst>
            <a:gd name="adj1" fmla="val 19800000"/>
            <a:gd name="adj2" fmla="val 126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31D676-9B6E-4170-ACD1-622A0CD91C4E}">
      <dsp:nvSpPr>
        <dsp:cNvPr id="0" name=""/>
        <dsp:cNvSpPr/>
      </dsp:nvSpPr>
      <dsp:spPr>
        <a:xfrm>
          <a:off x="6240260" y="626264"/>
          <a:ext cx="1852700" cy="2635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altLang="zh-CN" sz="2400" kern="1200" dirty="0"/>
            <a:t>0.0001</a:t>
          </a:r>
          <a:endParaRPr lang="zh-CN" altLang="en-US" sz="2400" kern="1200" dirty="0"/>
        </a:p>
      </dsp:txBody>
      <dsp:txXfrm>
        <a:off x="6240260" y="626264"/>
        <a:ext cx="1852700" cy="2635531"/>
      </dsp:txXfrm>
    </dsp:sp>
    <dsp:sp modelId="{3D07F1F6-E0ED-49B8-A74C-405A25D3AFD6}">
      <dsp:nvSpPr>
        <dsp:cNvPr id="0" name=""/>
        <dsp:cNvSpPr/>
      </dsp:nvSpPr>
      <dsp:spPr>
        <a:xfrm>
          <a:off x="6240260" y="0"/>
          <a:ext cx="1852700" cy="62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zh-CN" altLang="en-US" sz="2400" kern="1200" dirty="0"/>
            <a:t>学习率</a:t>
          </a:r>
        </a:p>
      </dsp:txBody>
      <dsp:txXfrm>
        <a:off x="6240260" y="0"/>
        <a:ext cx="1852700" cy="626264"/>
      </dsp:txXfrm>
    </dsp:sp>
    <dsp:sp modelId="{F0FEAE4E-AFAD-4C1C-8D90-D1D4213ED05A}">
      <dsp:nvSpPr>
        <dsp:cNvPr id="0" name=""/>
        <dsp:cNvSpPr/>
      </dsp:nvSpPr>
      <dsp:spPr>
        <a:xfrm>
          <a:off x="8223432" y="0"/>
          <a:ext cx="626264" cy="6262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758B19-5FB0-4D3D-B81E-58A799610BA7}">
      <dsp:nvSpPr>
        <dsp:cNvPr id="0" name=""/>
        <dsp:cNvSpPr/>
      </dsp:nvSpPr>
      <dsp:spPr>
        <a:xfrm>
          <a:off x="8286058" y="62626"/>
          <a:ext cx="501011" cy="501011"/>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98703F-725A-4C5C-BC48-A518DDEA4178}">
      <dsp:nvSpPr>
        <dsp:cNvPr id="0" name=""/>
        <dsp:cNvSpPr/>
      </dsp:nvSpPr>
      <dsp:spPr>
        <a:xfrm>
          <a:off x="8980169" y="626264"/>
          <a:ext cx="1852700" cy="2635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altLang="zh-CN" sz="2400" kern="1200" dirty="0"/>
            <a:t>Adam</a:t>
          </a:r>
          <a:r>
            <a:rPr lang="zh-CN" altLang="en-US" sz="2400" kern="1200" dirty="0"/>
            <a:t>优化器</a:t>
          </a:r>
        </a:p>
      </dsp:txBody>
      <dsp:txXfrm>
        <a:off x="8980169" y="626264"/>
        <a:ext cx="1852700" cy="2635531"/>
      </dsp:txXfrm>
    </dsp:sp>
    <dsp:sp modelId="{6D8A5804-45FA-4BD0-9756-8A24C80F9AA1}">
      <dsp:nvSpPr>
        <dsp:cNvPr id="0" name=""/>
        <dsp:cNvSpPr/>
      </dsp:nvSpPr>
      <dsp:spPr>
        <a:xfrm>
          <a:off x="8980169" y="0"/>
          <a:ext cx="1852700" cy="62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zh-CN" altLang="en-US" sz="2400" kern="1200" dirty="0"/>
            <a:t>优化器</a:t>
          </a:r>
        </a:p>
      </dsp:txBody>
      <dsp:txXfrm>
        <a:off x="8980169" y="0"/>
        <a:ext cx="1852700" cy="6262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89991-2D46-4523-957D-A1DF3242347F}">
      <dsp:nvSpPr>
        <dsp:cNvPr id="0" name=""/>
        <dsp:cNvSpPr/>
      </dsp:nvSpPr>
      <dsp:spPr>
        <a:xfrm>
          <a:off x="-4925523" y="-754757"/>
          <a:ext cx="5866243" cy="5866243"/>
        </a:xfrm>
        <a:prstGeom prst="blockArc">
          <a:avLst>
            <a:gd name="adj1" fmla="val 18900000"/>
            <a:gd name="adj2" fmla="val 2700000"/>
            <a:gd name="adj3" fmla="val 36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EF58E2-B039-4083-B53D-BD6A0845EE54}">
      <dsp:nvSpPr>
        <dsp:cNvPr id="0" name=""/>
        <dsp:cNvSpPr/>
      </dsp:nvSpPr>
      <dsp:spPr>
        <a:xfrm>
          <a:off x="492623" y="334945"/>
          <a:ext cx="7853345" cy="670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002" tIns="66040" rIns="66040" bIns="6604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学习率：</a:t>
          </a:r>
          <a:r>
            <a:rPr lang="en-US" altLang="zh-CN" sz="2600" kern="1200" dirty="0"/>
            <a:t>0.0001</a:t>
          </a:r>
          <a:endParaRPr lang="zh-CN" altLang="en-US" sz="2600" kern="1200" dirty="0"/>
        </a:p>
      </dsp:txBody>
      <dsp:txXfrm>
        <a:off x="492623" y="334945"/>
        <a:ext cx="7853345" cy="670239"/>
      </dsp:txXfrm>
    </dsp:sp>
    <dsp:sp modelId="{AAEACB54-21B8-451E-9BA5-A7B05A80D450}">
      <dsp:nvSpPr>
        <dsp:cNvPr id="0" name=""/>
        <dsp:cNvSpPr/>
      </dsp:nvSpPr>
      <dsp:spPr>
        <a:xfrm>
          <a:off x="73723" y="251165"/>
          <a:ext cx="837798" cy="8377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11EB04-BCBE-4C60-9C9F-12DB0BE33F4A}">
      <dsp:nvSpPr>
        <dsp:cNvPr id="0" name=""/>
        <dsp:cNvSpPr/>
      </dsp:nvSpPr>
      <dsp:spPr>
        <a:xfrm>
          <a:off x="876886" y="1340478"/>
          <a:ext cx="7469082" cy="670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002" tIns="66040" rIns="66040" bIns="6604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优化器：</a:t>
          </a:r>
          <a:r>
            <a:rPr lang="en-US" altLang="zh-CN" sz="2600" kern="1200" dirty="0"/>
            <a:t>Adam</a:t>
          </a:r>
          <a:r>
            <a:rPr lang="zh-CN" altLang="en-US" sz="2600" kern="1200" dirty="0"/>
            <a:t>优化器</a:t>
          </a:r>
        </a:p>
      </dsp:txBody>
      <dsp:txXfrm>
        <a:off x="876886" y="1340478"/>
        <a:ext cx="7469082" cy="670239"/>
      </dsp:txXfrm>
    </dsp:sp>
    <dsp:sp modelId="{557D8793-62EA-4930-9E82-51E08216D2BB}">
      <dsp:nvSpPr>
        <dsp:cNvPr id="0" name=""/>
        <dsp:cNvSpPr/>
      </dsp:nvSpPr>
      <dsp:spPr>
        <a:xfrm>
          <a:off x="457987" y="1256698"/>
          <a:ext cx="837798" cy="8377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31BBD9-D8D5-4401-9257-AC6D869288A7}">
      <dsp:nvSpPr>
        <dsp:cNvPr id="0" name=""/>
        <dsp:cNvSpPr/>
      </dsp:nvSpPr>
      <dsp:spPr>
        <a:xfrm>
          <a:off x="876886" y="2346011"/>
          <a:ext cx="7469082" cy="670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002" tIns="66040" rIns="66040" bIns="6604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损失函数：交叉熵损失函数</a:t>
          </a:r>
        </a:p>
      </dsp:txBody>
      <dsp:txXfrm>
        <a:off x="876886" y="2346011"/>
        <a:ext cx="7469082" cy="670239"/>
      </dsp:txXfrm>
    </dsp:sp>
    <dsp:sp modelId="{D4834712-F531-433F-B25B-763EF0D3DA0E}">
      <dsp:nvSpPr>
        <dsp:cNvPr id="0" name=""/>
        <dsp:cNvSpPr/>
      </dsp:nvSpPr>
      <dsp:spPr>
        <a:xfrm>
          <a:off x="457987" y="2262231"/>
          <a:ext cx="837798" cy="8377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8351EC-7BEA-48C5-A3CD-285E1D438B8D}">
      <dsp:nvSpPr>
        <dsp:cNvPr id="0" name=""/>
        <dsp:cNvSpPr/>
      </dsp:nvSpPr>
      <dsp:spPr>
        <a:xfrm>
          <a:off x="492623" y="3351544"/>
          <a:ext cx="7853345" cy="670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002" tIns="66040" rIns="66040" bIns="6604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网络：</a:t>
          </a:r>
          <a:r>
            <a:rPr lang="en-US" altLang="zh-CN" sz="2600" kern="1200" dirty="0"/>
            <a:t>VGG16</a:t>
          </a:r>
          <a:endParaRPr lang="zh-CN" altLang="en-US" sz="2600" kern="1200" dirty="0"/>
        </a:p>
      </dsp:txBody>
      <dsp:txXfrm>
        <a:off x="492623" y="3351544"/>
        <a:ext cx="7853345" cy="670239"/>
      </dsp:txXfrm>
    </dsp:sp>
    <dsp:sp modelId="{C8913733-643E-486D-AC49-7ABDE9EC771B}">
      <dsp:nvSpPr>
        <dsp:cNvPr id="0" name=""/>
        <dsp:cNvSpPr/>
      </dsp:nvSpPr>
      <dsp:spPr>
        <a:xfrm>
          <a:off x="73723" y="3267764"/>
          <a:ext cx="837798" cy="8377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49EDD-D258-4DCE-829A-13C784362B14}">
      <dsp:nvSpPr>
        <dsp:cNvPr id="0" name=""/>
        <dsp:cNvSpPr/>
      </dsp:nvSpPr>
      <dsp:spPr bwMode="white">
        <a:xfrm>
          <a:off x="198120" y="0"/>
          <a:ext cx="6832600" cy="427037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hemeClr val="accent1"/>
        </a:lnRef>
        <a:fillRef idx="1">
          <a:schemeClr val="accent1">
            <a:tint val="40000"/>
          </a:schemeClr>
        </a:fillRef>
        <a:effectRef idx="0">
          <a:scrgbClr r="0" g="0" b="0"/>
        </a:effectRef>
        <a:fontRef idx="minor"/>
      </dsp:style>
    </dsp:sp>
    <dsp:sp modelId="{466B45A6-3E9B-447E-8BE0-82C0942DCC01}">
      <dsp:nvSpPr>
        <dsp:cNvPr id="0" name=""/>
        <dsp:cNvSpPr/>
      </dsp:nvSpPr>
      <dsp:spPr bwMode="white">
        <a:xfrm>
          <a:off x="1065860" y="2947413"/>
          <a:ext cx="177648" cy="1776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1"/>
        </a:fillRef>
        <a:effectRef idx="0">
          <a:scrgbClr r="0" g="0" b="0"/>
        </a:effectRef>
        <a:fontRef idx="minor">
          <a:schemeClr val="lt1"/>
        </a:fontRef>
      </dsp:style>
    </dsp:sp>
    <dsp:sp modelId="{7F108AF4-50A4-45DA-9329-F62F87E83AE3}">
      <dsp:nvSpPr>
        <dsp:cNvPr id="0" name=""/>
        <dsp:cNvSpPr/>
      </dsp:nvSpPr>
      <dsp:spPr bwMode="white">
        <a:xfrm>
          <a:off x="1154684" y="3036237"/>
          <a:ext cx="1591996" cy="1234138"/>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94131" tIns="0" rIns="0" bIns="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1"/>
              </a:solidFill>
            </a:rPr>
            <a:t>224*224</a:t>
          </a:r>
          <a:r>
            <a:rPr lang="zh-CN" sz="3600" kern="1200" dirty="0">
              <a:solidFill>
                <a:schemeClr val="tx1"/>
              </a:solidFill>
            </a:rPr>
            <a:t>的</a:t>
          </a:r>
          <a:r>
            <a:rPr lang="en-US" sz="3600" kern="1200" dirty="0">
              <a:solidFill>
                <a:schemeClr val="tx1"/>
              </a:solidFill>
            </a:rPr>
            <a:t>RGB</a:t>
          </a:r>
          <a:r>
            <a:rPr lang="zh-CN" sz="3600" kern="1200" dirty="0">
              <a:solidFill>
                <a:schemeClr val="tx1"/>
              </a:solidFill>
            </a:rPr>
            <a:t>图像</a:t>
          </a:r>
          <a:endParaRPr lang="zh-CN" altLang="en-US" sz="3600" kern="1200" dirty="0">
            <a:solidFill>
              <a:schemeClr val="tx1"/>
            </a:solidFill>
          </a:endParaRPr>
        </a:p>
      </dsp:txBody>
      <dsp:txXfrm>
        <a:off x="1154684" y="3036237"/>
        <a:ext cx="1591996" cy="1234138"/>
      </dsp:txXfrm>
    </dsp:sp>
    <dsp:sp modelId="{F1BBE44E-ACFE-4C21-AC39-76B2300C35E2}">
      <dsp:nvSpPr>
        <dsp:cNvPr id="0" name=""/>
        <dsp:cNvSpPr/>
      </dsp:nvSpPr>
      <dsp:spPr bwMode="white">
        <a:xfrm>
          <a:off x="2633942" y="1786725"/>
          <a:ext cx="321132" cy="3211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1"/>
        </a:fillRef>
        <a:effectRef idx="0">
          <a:scrgbClr r="0" g="0" b="0"/>
        </a:effectRef>
        <a:fontRef idx="minor">
          <a:schemeClr val="lt1"/>
        </a:fontRef>
      </dsp:style>
    </dsp:sp>
    <dsp:sp modelId="{5AF5872F-6CA8-4C3A-A03D-B7EA71214D61}">
      <dsp:nvSpPr>
        <dsp:cNvPr id="0" name=""/>
        <dsp:cNvSpPr/>
      </dsp:nvSpPr>
      <dsp:spPr bwMode="white">
        <a:xfrm>
          <a:off x="2794508" y="1947291"/>
          <a:ext cx="1639824" cy="2323084"/>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70161" tIns="0" rIns="0" bIns="0" numCol="1" spcCol="1270" anchor="t" anchorCtr="0">
          <a:noAutofit/>
        </a:bodyPr>
        <a:lstStyle/>
        <a:p>
          <a:pPr marL="0" lvl="0" indent="0" algn="l" defTabSz="1600200">
            <a:lnSpc>
              <a:spcPct val="90000"/>
            </a:lnSpc>
            <a:spcBef>
              <a:spcPct val="0"/>
            </a:spcBef>
            <a:spcAft>
              <a:spcPct val="35000"/>
            </a:spcAft>
            <a:buNone/>
          </a:pPr>
          <a:r>
            <a:rPr lang="zh-CN" altLang="zh-CN" sz="3600" b="0" kern="1200" dirty="0">
              <a:solidFill>
                <a:schemeClr val="tx1"/>
              </a:solidFill>
              <a:latin typeface="+mj-ea"/>
              <a:ea typeface="+mj-ea"/>
            </a:rPr>
            <a:t>裁切</a:t>
          </a:r>
          <a:r>
            <a:rPr lang="zh-CN" altLang="en-US" sz="3600" b="0" kern="1200" dirty="0">
              <a:solidFill>
                <a:schemeClr val="tx1"/>
              </a:solidFill>
              <a:latin typeface="+mj-ea"/>
              <a:ea typeface="+mj-ea"/>
            </a:rPr>
            <a:t>为</a:t>
          </a:r>
          <a:r>
            <a:rPr lang="en-US" altLang="zh-CN" sz="3600" b="0" kern="1200" dirty="0">
              <a:solidFill>
                <a:schemeClr val="tx1"/>
              </a:solidFill>
              <a:latin typeface="+mj-ea"/>
              <a:ea typeface="+mj-ea"/>
            </a:rPr>
            <a:t>224*224</a:t>
          </a:r>
          <a:r>
            <a:rPr lang="zh-CN" altLang="en-US" sz="3600" b="0" kern="1200" dirty="0">
              <a:solidFill>
                <a:schemeClr val="tx1"/>
              </a:solidFill>
              <a:latin typeface="+mj-ea"/>
              <a:ea typeface="+mj-ea"/>
            </a:rPr>
            <a:t>大小</a:t>
          </a:r>
          <a:endParaRPr lang="zh-CN" altLang="en-US" sz="3600" kern="1200" dirty="0">
            <a:solidFill>
              <a:schemeClr val="tx1"/>
            </a:solidFill>
          </a:endParaRPr>
        </a:p>
      </dsp:txBody>
      <dsp:txXfrm>
        <a:off x="2794508" y="1947291"/>
        <a:ext cx="1639824" cy="2323084"/>
      </dsp:txXfrm>
    </dsp:sp>
    <dsp:sp modelId="{748100B6-0273-475E-97DC-8BCD22981FF4}">
      <dsp:nvSpPr>
        <dsp:cNvPr id="0" name=""/>
        <dsp:cNvSpPr/>
      </dsp:nvSpPr>
      <dsp:spPr bwMode="white">
        <a:xfrm>
          <a:off x="4519740" y="1080405"/>
          <a:ext cx="444119" cy="4441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1"/>
        </a:fillRef>
        <a:effectRef idx="0">
          <a:scrgbClr r="0" g="0" b="0"/>
        </a:effectRef>
        <a:fontRef idx="minor">
          <a:schemeClr val="lt1"/>
        </a:fontRef>
      </dsp:style>
    </dsp:sp>
    <dsp:sp modelId="{4E5920EC-895D-41A6-8503-CC1A313BE863}">
      <dsp:nvSpPr>
        <dsp:cNvPr id="0" name=""/>
        <dsp:cNvSpPr/>
      </dsp:nvSpPr>
      <dsp:spPr bwMode="white">
        <a:xfrm>
          <a:off x="4741799" y="1302464"/>
          <a:ext cx="1639824" cy="2967911"/>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235329" tIns="0" rIns="0" bIns="0" numCol="1" spcCol="1270" anchor="t" anchorCtr="0">
          <a:noAutofit/>
        </a:bodyPr>
        <a:lstStyle/>
        <a:p>
          <a:pPr marL="0" lvl="0" indent="0" algn="l" defTabSz="1600200">
            <a:lnSpc>
              <a:spcPct val="90000"/>
            </a:lnSpc>
            <a:spcBef>
              <a:spcPct val="0"/>
            </a:spcBef>
            <a:spcAft>
              <a:spcPct val="35000"/>
            </a:spcAft>
            <a:buNone/>
          </a:pPr>
          <a:r>
            <a:rPr lang="en-US" altLang="zh-CN" sz="3600" b="0" kern="1200" dirty="0">
              <a:solidFill>
                <a:schemeClr val="tx1"/>
              </a:solidFill>
              <a:latin typeface="+mj-ea"/>
              <a:ea typeface="+mj-ea"/>
            </a:rPr>
            <a:t>50%</a:t>
          </a:r>
          <a:r>
            <a:rPr lang="zh-CN" altLang="zh-CN" sz="3600" b="0" kern="1200" dirty="0">
              <a:solidFill>
                <a:schemeClr val="tx1"/>
              </a:solidFill>
              <a:latin typeface="+mj-ea"/>
              <a:ea typeface="+mj-ea"/>
            </a:rPr>
            <a:t>的概率水平翻转</a:t>
          </a:r>
          <a:endParaRPr lang="zh-CN" altLang="en-US" sz="3600" kern="1200" dirty="0">
            <a:solidFill>
              <a:schemeClr val="tx1"/>
            </a:solidFill>
          </a:endParaRPr>
        </a:p>
      </dsp:txBody>
      <dsp:txXfrm>
        <a:off x="4741799" y="1302464"/>
        <a:ext cx="1639824" cy="29679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49EDD-D258-4DCE-829A-13C784362B14}">
      <dsp:nvSpPr>
        <dsp:cNvPr id="0" name=""/>
        <dsp:cNvSpPr/>
      </dsp:nvSpPr>
      <dsp:spPr>
        <a:xfrm>
          <a:off x="247565" y="0"/>
          <a:ext cx="7074068" cy="442129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B45A6-3E9B-447E-8BE0-82C0942DCC01}">
      <dsp:nvSpPr>
        <dsp:cNvPr id="0" name=""/>
        <dsp:cNvSpPr/>
      </dsp:nvSpPr>
      <dsp:spPr>
        <a:xfrm>
          <a:off x="1145972" y="3051576"/>
          <a:ext cx="183925" cy="183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08AF4-50A4-45DA-9329-F62F87E83AE3}">
      <dsp:nvSpPr>
        <dsp:cNvPr id="0" name=""/>
        <dsp:cNvSpPr/>
      </dsp:nvSpPr>
      <dsp:spPr>
        <a:xfrm>
          <a:off x="1237935" y="3143539"/>
          <a:ext cx="1648258" cy="127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58"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224*224</a:t>
          </a:r>
          <a:r>
            <a:rPr lang="zh-CN" sz="2600" kern="1200" dirty="0"/>
            <a:t>的</a:t>
          </a:r>
          <a:r>
            <a:rPr lang="en-US" sz="2600" kern="1200" dirty="0"/>
            <a:t>RGB</a:t>
          </a:r>
          <a:r>
            <a:rPr lang="zh-CN" sz="2600" kern="1200" dirty="0"/>
            <a:t>图像</a:t>
          </a:r>
          <a:endParaRPr lang="zh-CN" altLang="en-US" sz="2600" kern="1200" dirty="0"/>
        </a:p>
      </dsp:txBody>
      <dsp:txXfrm>
        <a:off x="1237935" y="3143539"/>
        <a:ext cx="1648258" cy="1277753"/>
      </dsp:txXfrm>
    </dsp:sp>
    <dsp:sp modelId="{F1BBE44E-ACFE-4C21-AC39-76B2300C35E2}">
      <dsp:nvSpPr>
        <dsp:cNvPr id="0" name=""/>
        <dsp:cNvSpPr/>
      </dsp:nvSpPr>
      <dsp:spPr>
        <a:xfrm>
          <a:off x="2769471" y="1849868"/>
          <a:ext cx="332481" cy="3324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5872F-6CA8-4C3A-A03D-B7EA71214D61}">
      <dsp:nvSpPr>
        <dsp:cNvPr id="0" name=""/>
        <dsp:cNvSpPr/>
      </dsp:nvSpPr>
      <dsp:spPr>
        <a:xfrm>
          <a:off x="2935711" y="2016109"/>
          <a:ext cx="1697776" cy="2405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75" tIns="0" rIns="0" bIns="0" numCol="1" spcCol="1270" anchor="t" anchorCtr="0">
          <a:noAutofit/>
        </a:bodyPr>
        <a:lstStyle/>
        <a:p>
          <a:pPr marL="0" lvl="0" indent="0" algn="l" defTabSz="1155700">
            <a:lnSpc>
              <a:spcPct val="90000"/>
            </a:lnSpc>
            <a:spcBef>
              <a:spcPct val="0"/>
            </a:spcBef>
            <a:spcAft>
              <a:spcPct val="35000"/>
            </a:spcAft>
            <a:buNone/>
          </a:pPr>
          <a:r>
            <a:rPr lang="zh-CN" altLang="zh-CN" sz="2600" b="0" kern="1200" dirty="0">
              <a:latin typeface="+mj-ea"/>
              <a:ea typeface="+mj-ea"/>
            </a:rPr>
            <a:t>裁切</a:t>
          </a:r>
          <a:r>
            <a:rPr lang="zh-CN" altLang="en-US" sz="2600" b="0" kern="1200" dirty="0">
              <a:latin typeface="+mj-ea"/>
              <a:ea typeface="+mj-ea"/>
            </a:rPr>
            <a:t>为</a:t>
          </a:r>
          <a:r>
            <a:rPr lang="en-US" altLang="zh-CN" sz="2600" b="0" kern="1200" dirty="0">
              <a:latin typeface="+mj-ea"/>
              <a:ea typeface="+mj-ea"/>
            </a:rPr>
            <a:t>224*224</a:t>
          </a:r>
          <a:r>
            <a:rPr lang="zh-CN" altLang="en-US" sz="2600" b="0" kern="1200" dirty="0">
              <a:latin typeface="+mj-ea"/>
              <a:ea typeface="+mj-ea"/>
            </a:rPr>
            <a:t>大小</a:t>
          </a:r>
          <a:endParaRPr lang="zh-CN" altLang="en-US" sz="2600" kern="1200" dirty="0"/>
        </a:p>
      </dsp:txBody>
      <dsp:txXfrm>
        <a:off x="2935711" y="2016109"/>
        <a:ext cx="1697776" cy="2405183"/>
      </dsp:txXfrm>
    </dsp:sp>
    <dsp:sp modelId="{748100B6-0273-475E-97DC-8BCD22981FF4}">
      <dsp:nvSpPr>
        <dsp:cNvPr id="0" name=""/>
        <dsp:cNvSpPr/>
      </dsp:nvSpPr>
      <dsp:spPr>
        <a:xfrm>
          <a:off x="4721914" y="1118587"/>
          <a:ext cx="459814" cy="4598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920EC-895D-41A6-8503-CC1A313BE863}">
      <dsp:nvSpPr>
        <dsp:cNvPr id="0" name=""/>
        <dsp:cNvSpPr/>
      </dsp:nvSpPr>
      <dsp:spPr>
        <a:xfrm>
          <a:off x="4951821" y="1348494"/>
          <a:ext cx="1697776" cy="3072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646" tIns="0" rIns="0" bIns="0" numCol="1" spcCol="1270" anchor="t" anchorCtr="0">
          <a:noAutofit/>
        </a:bodyPr>
        <a:lstStyle/>
        <a:p>
          <a:pPr marL="0" lvl="0" indent="0" algn="l" defTabSz="1155700">
            <a:lnSpc>
              <a:spcPct val="90000"/>
            </a:lnSpc>
            <a:spcBef>
              <a:spcPct val="0"/>
            </a:spcBef>
            <a:spcAft>
              <a:spcPct val="35000"/>
            </a:spcAft>
            <a:buNone/>
          </a:pPr>
          <a:r>
            <a:rPr lang="en-US" altLang="zh-CN" sz="2600" b="0" kern="1200" dirty="0">
              <a:latin typeface="+mj-ea"/>
              <a:ea typeface="+mj-ea"/>
            </a:rPr>
            <a:t>50%</a:t>
          </a:r>
          <a:r>
            <a:rPr lang="zh-CN" altLang="zh-CN" sz="2600" b="0" kern="1200" dirty="0">
              <a:latin typeface="+mj-ea"/>
              <a:ea typeface="+mj-ea"/>
            </a:rPr>
            <a:t>的概率水平翻转</a:t>
          </a:r>
          <a:endParaRPr lang="zh-CN" altLang="en-US" sz="2600" kern="1200" dirty="0"/>
        </a:p>
      </dsp:txBody>
      <dsp:txXfrm>
        <a:off x="4951821" y="1348494"/>
        <a:ext cx="1697776" cy="307279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4690058-FB27-2CFC-147C-B459849DAA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3F5D305D-8658-A28C-3530-5FB39A903C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7E9FB1-9CE7-424C-9066-EDC65E2AD646}" type="datetimeFigureOut">
              <a:rPr lang="en-US" smtClean="0"/>
              <a:t>12/11/2022</a:t>
            </a:fld>
            <a:endParaRPr lang="en-US"/>
          </a:p>
        </p:txBody>
      </p:sp>
      <p:sp>
        <p:nvSpPr>
          <p:cNvPr id="4" name="页脚占位符 3">
            <a:extLst>
              <a:ext uri="{FF2B5EF4-FFF2-40B4-BE49-F238E27FC236}">
                <a16:creationId xmlns:a16="http://schemas.microsoft.com/office/drawing/2014/main" id="{6F74FCF1-4225-4B22-46EA-220D0818DF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8A9AFAF8-78A7-A971-9A83-F974462BC3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DE7EC-E8C7-4CC2-868C-776C897D167D}" type="slidenum">
              <a:rPr lang="en-US" smtClean="0"/>
              <a:t>‹#›</a:t>
            </a:fld>
            <a:endParaRPr lang="en-US"/>
          </a:p>
        </p:txBody>
      </p:sp>
    </p:spTree>
    <p:extLst>
      <p:ext uri="{BB962C8B-B14F-4D97-AF65-F5344CB8AC3E}">
        <p14:creationId xmlns:p14="http://schemas.microsoft.com/office/powerpoint/2010/main" val="946837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89EBF-75C4-4EE4-BF83-56F40D5107F4}" type="datetimeFigureOut">
              <a:rPr lang="zh-SG" altLang="en-US" smtClean="0"/>
              <a:t>11/12/2022</a:t>
            </a:fld>
            <a:endParaRPr lang="zh-SG"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B93CE-5124-4277-BBE8-F7735A1952C7}" type="slidenum">
              <a:rPr lang="zh-SG" altLang="en-US" smtClean="0"/>
              <a:t>‹#›</a:t>
            </a:fld>
            <a:endParaRPr lang="zh-SG" altLang="en-US"/>
          </a:p>
        </p:txBody>
      </p:sp>
    </p:spTree>
    <p:extLst>
      <p:ext uri="{BB962C8B-B14F-4D97-AF65-F5344CB8AC3E}">
        <p14:creationId xmlns:p14="http://schemas.microsoft.com/office/powerpoint/2010/main" val="20850317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a:t>
            </a:fld>
            <a:endParaRPr lang="zh-SG" altLang="en-US"/>
          </a:p>
        </p:txBody>
      </p:sp>
    </p:spTree>
    <p:extLst>
      <p:ext uri="{BB962C8B-B14F-4D97-AF65-F5344CB8AC3E}">
        <p14:creationId xmlns:p14="http://schemas.microsoft.com/office/powerpoint/2010/main" val="904311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其次对于优化器，超参数设置：</a:t>
            </a:r>
            <a:r>
              <a:rPr lang="en-US" altLang="zh-CN" sz="1800" kern="100" dirty="0">
                <a:effectLst/>
                <a:latin typeface="Times New Roman" panose="02020603050405020304" pitchFamily="18" charset="0"/>
                <a:ea typeface="宋体" panose="02010600030101010101" pitchFamily="2" charset="-122"/>
              </a:rPr>
              <a:t>batch size</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为</a:t>
            </a:r>
            <a:r>
              <a:rPr lang="en-US" altLang="zh-CN" sz="1800" kern="100" dirty="0">
                <a:effectLst/>
                <a:latin typeface="Times New Roman" panose="02020603050405020304" pitchFamily="18" charset="0"/>
                <a:ea typeface="宋体" panose="02010600030101010101" pitchFamily="2" charset="-122"/>
              </a:rPr>
              <a:t>128</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epoch</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为</a:t>
            </a:r>
            <a:r>
              <a:rPr lang="en-US" altLang="zh-CN" sz="1800" kern="100" dirty="0">
                <a:effectLst/>
                <a:latin typeface="Times New Roman" panose="02020603050405020304" pitchFamily="18" charset="0"/>
                <a:ea typeface="宋体" panose="02010600030101010101" pitchFamily="2" charset="-122"/>
              </a:rPr>
              <a:t>20</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，学习率为</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0.0001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，损失函数为交叉熵损失函数。变量为</a:t>
            </a:r>
            <a:r>
              <a:rPr lang="en-US" altLang="zh-CN" sz="1800" kern="100" dirty="0">
                <a:effectLst/>
                <a:latin typeface="Times New Roman" panose="02020603050405020304" pitchFamily="18" charset="0"/>
                <a:ea typeface="宋体" panose="02010600030101010101" pitchFamily="2" charset="-122"/>
              </a:rPr>
              <a:t>Adam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优化器与</a:t>
            </a:r>
            <a:r>
              <a:rPr lang="en-US" altLang="zh-CN" sz="1800" kern="100" dirty="0">
                <a:effectLst/>
                <a:latin typeface="Times New Roman" panose="02020603050405020304" pitchFamily="18" charset="0"/>
                <a:ea typeface="宋体" panose="02010600030101010101" pitchFamily="2" charset="-122"/>
              </a:rPr>
              <a:t>Momentum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优化器。</a:t>
            </a:r>
            <a:endParaRPr lang="zh-CN" alt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10</a:t>
            </a:fld>
            <a:endParaRPr lang="zh-SG" altLang="en-US"/>
          </a:p>
        </p:txBody>
      </p:sp>
    </p:spTree>
    <p:extLst>
      <p:ext uri="{BB962C8B-B14F-4D97-AF65-F5344CB8AC3E}">
        <p14:creationId xmlns:p14="http://schemas.microsoft.com/office/powerpoint/2010/main" val="1929217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相比于</a:t>
            </a:r>
            <a:r>
              <a:rPr lang="en-US" altLang="zh-CN" sz="1800" kern="100" dirty="0">
                <a:effectLst/>
                <a:latin typeface="Times New Roman" panose="02020603050405020304" pitchFamily="18" charset="0"/>
                <a:ea typeface="宋体" panose="02010600030101010101" pitchFamily="2" charset="-122"/>
              </a:rPr>
              <a:t>Momentum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Adam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在准确率，精准度，召回率三个方面的数值明显更高，即使用</a:t>
            </a:r>
            <a:r>
              <a:rPr lang="en-US" altLang="zh-CN" sz="1800" kern="100" dirty="0">
                <a:effectLst/>
                <a:latin typeface="Times New Roman" panose="02020603050405020304" pitchFamily="18" charset="0"/>
                <a:ea typeface="宋体" panose="02010600030101010101" pitchFamily="2" charset="-122"/>
              </a:rPr>
              <a:t>Adam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优化器的情况下，对于各方面的预测准确度和预测正样本概论较高；同时错误率相比于使用</a:t>
            </a:r>
            <a:r>
              <a:rPr lang="en-US" altLang="zh-CN" sz="1800" kern="100" dirty="0">
                <a:effectLst/>
                <a:latin typeface="Times New Roman" panose="02020603050405020304" pitchFamily="18" charset="0"/>
                <a:ea typeface="宋体" panose="02010600030101010101" pitchFamily="2" charset="-122"/>
              </a:rPr>
              <a:t>Momentum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的情况，出现了大幅度降低。</a:t>
            </a:r>
            <a:endParaRPr lang="zh-CN" altLang="zh-CN" sz="1800" kern="100" dirty="0">
              <a:effectLst/>
              <a:latin typeface="Times New Roman" panose="02020603050405020304" pitchFamily="18" charset="0"/>
              <a:ea typeface="宋体" panose="02010600030101010101" pitchFamily="2" charset="-122"/>
            </a:endParaRPr>
          </a:p>
          <a:p>
            <a:pPr algn="l">
              <a:lnSpc>
                <a:spcPts val="2000"/>
              </a:lnSpc>
            </a:pPr>
            <a:r>
              <a:rPr lang="zh-CN" altLang="zh-CN" sz="1800" kern="100" dirty="0">
                <a:effectLst/>
                <a:latin typeface="Times New Roman" panose="02020603050405020304" pitchFamily="18" charset="0"/>
                <a:ea typeface="宋体" panose="02010600030101010101" pitchFamily="2" charset="-122"/>
              </a:rPr>
              <a:t>从理论上分析，</a:t>
            </a:r>
            <a:r>
              <a:rPr lang="en-US" altLang="zh-CN" sz="1800" kern="100" dirty="0">
                <a:effectLst/>
                <a:latin typeface="Times New Roman" panose="02020603050405020304" pitchFamily="18" charset="0"/>
                <a:ea typeface="宋体" panose="02010600030101010101" pitchFamily="2" charset="-122"/>
              </a:rPr>
              <a:t>Adam</a:t>
            </a:r>
            <a:r>
              <a:rPr lang="zh-CN" altLang="zh-CN" sz="1800" kern="100" dirty="0">
                <a:effectLst/>
                <a:latin typeface="Times New Roman" panose="02020603050405020304" pitchFamily="18" charset="0"/>
                <a:ea typeface="宋体" panose="02010600030101010101" pitchFamily="2" charset="-122"/>
              </a:rPr>
              <a:t>优化器不但吸收了</a:t>
            </a:r>
            <a:r>
              <a:rPr lang="en-US" altLang="zh-CN" sz="1800" kern="100" dirty="0">
                <a:effectLst/>
                <a:latin typeface="Times New Roman" panose="02020603050405020304" pitchFamily="18" charset="0"/>
                <a:ea typeface="宋体" panose="02010600030101010101" pitchFamily="2" charset="-122"/>
              </a:rPr>
              <a:t>Momentum</a:t>
            </a:r>
            <a:r>
              <a:rPr lang="zh-CN" altLang="zh-CN" sz="1800" kern="100" dirty="0">
                <a:effectLst/>
                <a:latin typeface="Times New Roman" panose="02020603050405020304" pitchFamily="18" charset="0"/>
                <a:ea typeface="宋体" panose="02010600030101010101" pitchFamily="2" charset="-122"/>
              </a:rPr>
              <a:t>的动量梯度下降的优点，能够缓解梯度震荡的问题，同时也能通过自适学习率应梯度下降算法，解决稀疏数据的问题。因此从理论上看，</a:t>
            </a:r>
            <a:r>
              <a:rPr lang="en-US" altLang="zh-CN" sz="1800" kern="100" dirty="0">
                <a:effectLst/>
                <a:latin typeface="Times New Roman" panose="02020603050405020304" pitchFamily="18" charset="0"/>
                <a:ea typeface="宋体" panose="02010600030101010101" pitchFamily="2" charset="-122"/>
              </a:rPr>
              <a:t>Adam</a:t>
            </a:r>
            <a:r>
              <a:rPr lang="zh-CN" altLang="zh-CN" sz="1800" kern="100" dirty="0">
                <a:effectLst/>
                <a:latin typeface="Times New Roman" panose="02020603050405020304" pitchFamily="18" charset="0"/>
                <a:ea typeface="宋体" panose="02010600030101010101" pitchFamily="2" charset="-122"/>
              </a:rPr>
              <a:t>优化器显然好于</a:t>
            </a:r>
            <a:r>
              <a:rPr lang="en-US" altLang="zh-CN" sz="1800" kern="100" dirty="0">
                <a:effectLst/>
                <a:latin typeface="Times New Roman" panose="02020603050405020304" pitchFamily="18" charset="0"/>
                <a:ea typeface="宋体" panose="02010600030101010101" pitchFamily="2" charset="-122"/>
              </a:rPr>
              <a:t>Momentum</a:t>
            </a:r>
            <a:r>
              <a:rPr lang="zh-CN" altLang="zh-CN" sz="1800" kern="100" dirty="0">
                <a:effectLst/>
                <a:latin typeface="Times New Roman" panose="02020603050405020304" pitchFamily="18" charset="0"/>
                <a:ea typeface="宋体" panose="02010600030101010101" pitchFamily="2" charset="-122"/>
              </a:rPr>
              <a:t>优化器，而实际实验数据也印证了这一点。</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5BAB93CE-5124-4277-BBE8-F7735A1952C7}" type="slidenum">
              <a:rPr lang="zh-SG" altLang="en-US" smtClean="0"/>
              <a:t>11</a:t>
            </a:fld>
            <a:endParaRPr lang="zh-SG" altLang="en-US"/>
          </a:p>
        </p:txBody>
      </p:sp>
    </p:spTree>
    <p:extLst>
      <p:ext uri="{BB962C8B-B14F-4D97-AF65-F5344CB8AC3E}">
        <p14:creationId xmlns:p14="http://schemas.microsoft.com/office/powerpoint/2010/main" val="270988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最后对于损失函数，超参数设置：</a:t>
            </a:r>
            <a:r>
              <a:rPr lang="en-US" altLang="zh-CN" sz="1800" kern="100" dirty="0">
                <a:effectLst/>
                <a:latin typeface="Times New Roman" panose="02020603050405020304" pitchFamily="18" charset="0"/>
                <a:ea typeface="宋体" panose="02010600030101010101" pitchFamily="2" charset="-122"/>
              </a:rPr>
              <a:t>batch size</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为</a:t>
            </a:r>
            <a:r>
              <a:rPr lang="en-US" altLang="zh-CN" sz="1800" kern="100" dirty="0">
                <a:effectLst/>
                <a:latin typeface="Times New Roman" panose="02020603050405020304" pitchFamily="18" charset="0"/>
                <a:ea typeface="宋体" panose="02010600030101010101" pitchFamily="2" charset="-122"/>
              </a:rPr>
              <a:t>128</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epoch</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为</a:t>
            </a:r>
            <a:r>
              <a:rPr lang="en-US" altLang="zh-CN" sz="1800" kern="100" dirty="0">
                <a:effectLst/>
                <a:latin typeface="Times New Roman" panose="02020603050405020304" pitchFamily="18" charset="0"/>
                <a:ea typeface="宋体" panose="02010600030101010101" pitchFamily="2" charset="-122"/>
              </a:rPr>
              <a:t>20</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，学习率为</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0.0001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，优化器为</a:t>
            </a:r>
            <a:r>
              <a:rPr lang="en-US" altLang="zh-CN" sz="1800" kern="100" dirty="0">
                <a:effectLst/>
                <a:latin typeface="Times New Roman" panose="02020603050405020304" pitchFamily="18" charset="0"/>
                <a:ea typeface="宋体" panose="02010600030101010101" pitchFamily="2" charset="-122"/>
              </a:rPr>
              <a:t>Adam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优化器。变量为交叉熵损失函数与负对数似然损失函数。</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5BAB93CE-5124-4277-BBE8-F7735A1952C7}" type="slidenum">
              <a:rPr lang="zh-SG" altLang="en-US" smtClean="0"/>
              <a:t>12</a:t>
            </a:fld>
            <a:endParaRPr lang="zh-SG" altLang="en-US"/>
          </a:p>
        </p:txBody>
      </p:sp>
    </p:spTree>
    <p:extLst>
      <p:ext uri="{BB962C8B-B14F-4D97-AF65-F5344CB8AC3E}">
        <p14:creationId xmlns:p14="http://schemas.microsoft.com/office/powerpoint/2010/main" val="3578999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交叉熵和</a:t>
            </a:r>
            <a:r>
              <a:rPr lang="en-US" altLang="zh-CN" sz="1800" kern="100" dirty="0">
                <a:effectLst/>
                <a:latin typeface="Times New Roman" panose="02020603050405020304" pitchFamily="18" charset="0"/>
                <a:ea typeface="宋体" panose="02010600030101010101" pitchFamily="2" charset="-122"/>
              </a:rPr>
              <a:t>NLL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均为多分类问题常用的损失函数，经实验可以发现，在相同网络以及优化器下，交叉熵和</a:t>
            </a:r>
            <a:r>
              <a:rPr lang="en-US" altLang="zh-CN" sz="1800" kern="100" dirty="0">
                <a:effectLst/>
                <a:latin typeface="Times New Roman" panose="02020603050405020304" pitchFamily="18" charset="0"/>
                <a:ea typeface="宋体" panose="02010600030101010101" pitchFamily="2" charset="-122"/>
              </a:rPr>
              <a:t>NLL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的效果没有太大差异，交叉熵总体上的效果优于</a:t>
            </a:r>
            <a:r>
              <a:rPr lang="en-US" altLang="zh-CN" sz="1800" kern="100" dirty="0">
                <a:effectLst/>
                <a:latin typeface="Times New Roman" panose="02020603050405020304" pitchFamily="18" charset="0"/>
                <a:ea typeface="宋体" panose="02010600030101010101" pitchFamily="2" charset="-122"/>
              </a:rPr>
              <a:t>NLL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，说明</a:t>
            </a:r>
            <a:r>
              <a:rPr lang="en-US" altLang="zh-CN" sz="1800" kern="100" dirty="0" err="1">
                <a:effectLst/>
                <a:latin typeface="Times New Roman" panose="02020603050405020304" pitchFamily="18" charset="0"/>
                <a:ea typeface="宋体" panose="02010600030101010101" pitchFamily="2" charset="-122"/>
              </a:rPr>
              <a:t>softmax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函数对提高预测正确率存在一定的作用但并不明显。</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5BAB93CE-5124-4277-BBE8-F7735A1952C7}" type="slidenum">
              <a:rPr lang="zh-SG" altLang="en-US" smtClean="0"/>
              <a:t>13</a:t>
            </a:fld>
            <a:endParaRPr lang="zh-SG" altLang="en-US"/>
          </a:p>
        </p:txBody>
      </p:sp>
    </p:spTree>
    <p:extLst>
      <p:ext uri="{BB962C8B-B14F-4D97-AF65-F5344CB8AC3E}">
        <p14:creationId xmlns:p14="http://schemas.microsoft.com/office/powerpoint/2010/main" val="3803722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本章节主要是对</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VGG16</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与</a:t>
            </a:r>
            <a:r>
              <a:rPr lang="en-US" altLang="zh-CN" sz="1800" kern="100" dirty="0" err="1">
                <a:effectLst/>
                <a:latin typeface="Times New Roman" panose="02020603050405020304" pitchFamily="18" charset="0"/>
                <a:ea typeface="宋体" panose="02010600030101010101" pitchFamily="2" charset="-122"/>
              </a:rPr>
              <a:t>RepVGG</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模型的设计与实验进行了详细的介绍，同时对实验与训练时所采用的数据集进行了概述。最后分别对学习率、优化器、损失函数进行了控制变量实验，通过对比得到了对于两种网络模型的最佳学习率为</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0.0001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、优化器为</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Adam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优化器、损失函数为交叉熵函数，且</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VGG16</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网络相同</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epoch</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下比</a:t>
            </a:r>
            <a:r>
              <a:rPr lang="en-US" altLang="zh-CN" sz="1800" kern="100" dirty="0" err="1">
                <a:effectLst/>
                <a:latin typeface="Times New Roman" panose="02020603050405020304" pitchFamily="18" charset="0"/>
                <a:ea typeface="宋体" panose="02010600030101010101" pitchFamily="2" charset="-122"/>
                <a:cs typeface="宋体" panose="02010600030101010101" pitchFamily="2" charset="-122"/>
              </a:rPr>
              <a:t>RepVGG</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网络更优，为最后动物识别系统所采用的模型提供了参考。</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5BAB93CE-5124-4277-BBE8-F7735A1952C7}" type="slidenum">
              <a:rPr lang="zh-SG" altLang="en-US" smtClean="0"/>
              <a:t>14</a:t>
            </a:fld>
            <a:endParaRPr lang="zh-SG" altLang="en-US"/>
          </a:p>
        </p:txBody>
      </p:sp>
    </p:spTree>
    <p:extLst>
      <p:ext uri="{BB962C8B-B14F-4D97-AF65-F5344CB8AC3E}">
        <p14:creationId xmlns:p14="http://schemas.microsoft.com/office/powerpoint/2010/main" val="721413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15</a:t>
            </a:fld>
            <a:endParaRPr lang="zh-SG"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16</a:t>
            </a:fld>
            <a:endParaRPr lang="zh-SG"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17</a:t>
            </a:fld>
            <a:endParaRPr lang="zh-SG"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18</a:t>
            </a:fld>
            <a:endParaRPr lang="zh-SG"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19</a:t>
            </a:fld>
            <a:endParaRPr lang="zh-SG"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2</a:t>
            </a:fld>
            <a:endParaRPr lang="zh-SG"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20</a:t>
            </a:fld>
            <a:endParaRPr lang="zh-SG" altLang="en-US"/>
          </a:p>
        </p:txBody>
      </p:sp>
    </p:spTree>
    <p:extLst>
      <p:ext uri="{BB962C8B-B14F-4D97-AF65-F5344CB8AC3E}">
        <p14:creationId xmlns:p14="http://schemas.microsoft.com/office/powerpoint/2010/main" val="3064430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21</a:t>
            </a:fld>
            <a:endParaRPr lang="zh-SG" altLang="en-US"/>
          </a:p>
        </p:txBody>
      </p:sp>
    </p:spTree>
    <p:extLst>
      <p:ext uri="{BB962C8B-B14F-4D97-AF65-F5344CB8AC3E}">
        <p14:creationId xmlns:p14="http://schemas.microsoft.com/office/powerpoint/2010/main" val="91526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22</a:t>
            </a:fld>
            <a:endParaRPr lang="zh-SG" altLang="en-US"/>
          </a:p>
        </p:txBody>
      </p:sp>
    </p:spTree>
    <p:extLst>
      <p:ext uri="{BB962C8B-B14F-4D97-AF65-F5344CB8AC3E}">
        <p14:creationId xmlns:p14="http://schemas.microsoft.com/office/powerpoint/2010/main" val="196987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3</a:t>
            </a:fld>
            <a:endParaRPr lang="zh-SG"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4</a:t>
            </a:fld>
            <a:endParaRPr lang="zh-SG"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5</a:t>
            </a:fld>
            <a:endParaRPr lang="zh-SG"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6</a:t>
            </a:fld>
            <a:endParaRPr lang="zh-SG"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超参确定</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将使用控制变量方法，分别讨论学习率、优化器以及损失函数对最后训练结果的影响，评价指标将使用准确率、错误率、精准度、召回率。两个网络模型共有</a:t>
            </a:r>
            <a:r>
              <a:rPr lang="en-US" altLang="zh-CN" sz="1800" kern="100" dirty="0">
                <a:effectLst/>
                <a:latin typeface="Times New Roman" panose="02020603050405020304" pitchFamily="18" charset="0"/>
                <a:ea typeface="宋体" panose="02010600030101010101" pitchFamily="2" charset="-122"/>
              </a:rPr>
              <a:t>batch size</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、学习率、损失函数、优化器、</a:t>
            </a:r>
            <a:r>
              <a:rPr lang="en-US" altLang="zh-CN" sz="1800" kern="100" dirty="0">
                <a:effectLst/>
                <a:latin typeface="Times New Roman" panose="02020603050405020304" pitchFamily="18" charset="0"/>
                <a:ea typeface="宋体" panose="02010600030101010101" pitchFamily="2" charset="-122"/>
              </a:rPr>
              <a:t>epoch</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这</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个主要超参数。</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7</a:t>
            </a:fld>
            <a:endParaRPr lang="zh-SG"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首先对于学习率，主要使用二分法逼近最佳的学习率。超参数设置：</a:t>
            </a:r>
            <a:r>
              <a:rPr lang="en-US" altLang="zh-CN" sz="1800" kern="100" dirty="0">
                <a:effectLst/>
                <a:latin typeface="Times New Roman" panose="02020603050405020304" pitchFamily="18" charset="0"/>
                <a:ea typeface="宋体" panose="02010600030101010101" pitchFamily="2" charset="-122"/>
              </a:rPr>
              <a:t>batch size</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为</a:t>
            </a:r>
            <a:r>
              <a:rPr lang="en-US" altLang="zh-CN" sz="1800" kern="100" dirty="0">
                <a:effectLst/>
                <a:latin typeface="Times New Roman" panose="02020603050405020304" pitchFamily="18" charset="0"/>
                <a:ea typeface="宋体" panose="02010600030101010101" pitchFamily="2" charset="-122"/>
              </a:rPr>
              <a:t>128</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epoch</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数量为</a:t>
            </a:r>
            <a:r>
              <a:rPr lang="en-US" altLang="zh-CN" sz="1800" kern="100" dirty="0">
                <a:effectLst/>
                <a:latin typeface="Times New Roman" panose="02020603050405020304" pitchFamily="18" charset="0"/>
                <a:ea typeface="宋体" panose="02010600030101010101" pitchFamily="2" charset="-122"/>
              </a:rPr>
              <a:t>20</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，损失函数为交叉熵损失函数，优化器为</a:t>
            </a:r>
            <a:r>
              <a:rPr lang="en-US" altLang="zh-CN" sz="1800" kern="100" dirty="0">
                <a:effectLst/>
                <a:latin typeface="Times New Roman" panose="02020603050405020304" pitchFamily="18" charset="0"/>
                <a:ea typeface="宋体" panose="02010600030101010101" pitchFamily="2" charset="-122"/>
              </a:rPr>
              <a:t>Adam</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优化器。初始的学习率定为</a:t>
            </a:r>
            <a:r>
              <a:rPr lang="en-US" altLang="zh-CN" sz="1800" kern="100" dirty="0">
                <a:effectLst/>
                <a:latin typeface="Times New Roman" panose="02020603050405020304" pitchFamily="18" charset="0"/>
                <a:ea typeface="宋体" panose="02010600030101010101" pitchFamily="2" charset="-122"/>
              </a:rPr>
              <a:t>0.001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与</a:t>
            </a:r>
            <a:r>
              <a:rPr lang="en-US" altLang="zh-CN" sz="1800" kern="100" dirty="0">
                <a:effectLst/>
                <a:latin typeface="Times New Roman" panose="02020603050405020304" pitchFamily="18" charset="0"/>
                <a:ea typeface="宋体" panose="02010600030101010101" pitchFamily="2" charset="-122"/>
              </a:rPr>
              <a:t>0.0000005</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8</a:t>
            </a:fld>
            <a:endParaRPr lang="zh-SG" altLang="en-US"/>
          </a:p>
        </p:txBody>
      </p:sp>
    </p:spTree>
    <p:extLst>
      <p:ext uri="{BB962C8B-B14F-4D97-AF65-F5344CB8AC3E}">
        <p14:creationId xmlns:p14="http://schemas.microsoft.com/office/powerpoint/2010/main" val="1607723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学习率为</a:t>
            </a:r>
            <a:r>
              <a:rPr lang="en-US" altLang="zh-CN" sz="1800" kern="100" dirty="0">
                <a:effectLst/>
                <a:latin typeface="Times New Roman" panose="02020603050405020304" pitchFamily="18" charset="0"/>
                <a:ea typeface="宋体" panose="02010600030101010101" pitchFamily="2" charset="-122"/>
              </a:rPr>
              <a:t>0.0001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时，准确率，精准度，召回率显著高于其他五组数据，表明此时整体的预测准确程度较高、对正样本结果中的预测准确程度较高、实际为正的样本中被预测为正样本的概率较高；错误率显著低于其他五组数据，表明此时整体的预测错误率较低。总体看来，学习率为</a:t>
            </a:r>
            <a:r>
              <a:rPr lang="en-US" altLang="zh-CN" sz="1800" kern="100" dirty="0">
                <a:effectLst/>
                <a:latin typeface="Times New Roman" panose="02020603050405020304" pitchFamily="18" charset="0"/>
                <a:ea typeface="宋体" panose="02010600030101010101" pitchFamily="2" charset="-122"/>
              </a:rPr>
              <a:t>0.0001</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时模型的预测能力最强。</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9</a:t>
            </a:fld>
            <a:endParaRPr lang="zh-SG" altLang="en-US"/>
          </a:p>
        </p:txBody>
      </p:sp>
    </p:spTree>
    <p:extLst>
      <p:ext uri="{BB962C8B-B14F-4D97-AF65-F5344CB8AC3E}">
        <p14:creationId xmlns:p14="http://schemas.microsoft.com/office/powerpoint/2010/main" val="2574279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solidFill>
          <a:schemeClr val="bg2"/>
        </a:solidFill>
        <a:effectLst/>
      </p:bgPr>
    </p:bg>
    <p:spTree>
      <p:nvGrpSpPr>
        <p:cNvPr id="1" name=""/>
        <p:cNvGrpSpPr/>
        <p:nvPr/>
      </p:nvGrpSpPr>
      <p:grpSpPr>
        <a:xfrm>
          <a:off x="0" y="0"/>
          <a:ext cx="0" cy="0"/>
          <a:chOff x="0" y="0"/>
          <a:chExt cx="0" cy="0"/>
        </a:xfrm>
      </p:grpSpPr>
      <p:pic>
        <p:nvPicPr>
          <p:cNvPr id="6" name="图片 5" descr="绿色的叶子&#10;&#10;描述已自动生成">
            <a:extLst>
              <a:ext uri="{FF2B5EF4-FFF2-40B4-BE49-F238E27FC236}">
                <a16:creationId xmlns:a16="http://schemas.microsoft.com/office/drawing/2014/main" id="{438A8C6C-C2F1-712E-FD85-137C56A24CC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grpSp>
        <p:nvGrpSpPr>
          <p:cNvPr id="4" name="组合 3">
            <a:extLst>
              <a:ext uri="{FF2B5EF4-FFF2-40B4-BE49-F238E27FC236}">
                <a16:creationId xmlns:a16="http://schemas.microsoft.com/office/drawing/2014/main" id="{370056A4-DEBF-4B47-A9F0-878C56952861}"/>
              </a:ext>
            </a:extLst>
          </p:cNvPr>
          <p:cNvGrpSpPr/>
          <p:nvPr userDrawn="1"/>
        </p:nvGrpSpPr>
        <p:grpSpPr>
          <a:xfrm>
            <a:off x="-26635" y="-5137"/>
            <a:ext cx="12245271" cy="6868275"/>
            <a:chOff x="-1" y="0"/>
            <a:chExt cx="12245271" cy="6868275"/>
          </a:xfrm>
        </p:grpSpPr>
        <p:sp>
          <p:nvSpPr>
            <p:cNvPr id="22" name="任意多边形: 形状 21">
              <a:extLst>
                <a:ext uri="{FF2B5EF4-FFF2-40B4-BE49-F238E27FC236}">
                  <a16:creationId xmlns:a16="http://schemas.microsoft.com/office/drawing/2014/main" id="{D2E5D702-AF09-43F4-80ED-D4AC2D53F077}"/>
                </a:ext>
              </a:extLst>
            </p:cNvPr>
            <p:cNvSpPr/>
            <p:nvPr userDrawn="1">
              <p:custDataLst>
                <p:tags r:id="rId1"/>
              </p:custDataLst>
            </p:nvPr>
          </p:nvSpPr>
          <p:spPr>
            <a:xfrm flipH="1">
              <a:off x="-1" y="5137"/>
              <a:ext cx="9173817" cy="6858000"/>
            </a:xfrm>
            <a:custGeom>
              <a:avLst/>
              <a:gdLst>
                <a:gd name="connsiteX0" fmla="*/ 9215065 w 9215065"/>
                <a:gd name="connsiteY0" fmla="*/ 0 h 6858000"/>
                <a:gd name="connsiteX1" fmla="*/ 0 w 9215065"/>
                <a:gd name="connsiteY1" fmla="*/ 0 h 6858000"/>
                <a:gd name="connsiteX2" fmla="*/ 1149654 w 9215065"/>
                <a:gd name="connsiteY2" fmla="*/ 6858000 h 6858000"/>
                <a:gd name="connsiteX3" fmla="*/ 9215065 w 921506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15065" h="6858000">
                  <a:moveTo>
                    <a:pt x="9215065" y="0"/>
                  </a:moveTo>
                  <a:lnTo>
                    <a:pt x="0" y="0"/>
                  </a:lnTo>
                  <a:lnTo>
                    <a:pt x="1149654" y="6858000"/>
                  </a:lnTo>
                  <a:lnTo>
                    <a:pt x="9215065"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7" name="任意多边形: 形状 16">
              <a:extLst>
                <a:ext uri="{FF2B5EF4-FFF2-40B4-BE49-F238E27FC236}">
                  <a16:creationId xmlns:a16="http://schemas.microsoft.com/office/drawing/2014/main" id="{DBC75FFC-7AAB-4CC5-BB35-10341346C4F4}"/>
                </a:ext>
              </a:extLst>
            </p:cNvPr>
            <p:cNvSpPr/>
            <p:nvPr userDrawn="1">
              <p:custDataLst>
                <p:tags r:id="rId2"/>
              </p:custDataLst>
            </p:nvPr>
          </p:nvSpPr>
          <p:spPr>
            <a:xfrm flipH="1">
              <a:off x="8004747" y="0"/>
              <a:ext cx="4240523" cy="6868275"/>
            </a:xfrm>
            <a:custGeom>
              <a:avLst/>
              <a:gdLst>
                <a:gd name="connsiteX0" fmla="*/ 0 w 5083169"/>
                <a:gd name="connsiteY0" fmla="*/ 0 h 6846828"/>
                <a:gd name="connsiteX1" fmla="*/ 3527537 w 5083169"/>
                <a:gd name="connsiteY1" fmla="*/ 0 h 6846828"/>
                <a:gd name="connsiteX2" fmla="*/ 5083169 w 5083169"/>
                <a:gd name="connsiteY2" fmla="*/ 6846828 h 6846828"/>
                <a:gd name="connsiteX3" fmla="*/ 0 w 5083169"/>
                <a:gd name="connsiteY3" fmla="*/ 6846828 h 6846828"/>
                <a:gd name="connsiteX0" fmla="*/ 0 w 4867882"/>
                <a:gd name="connsiteY0" fmla="*/ 0 h 6857103"/>
                <a:gd name="connsiteX1" fmla="*/ 3527537 w 4867882"/>
                <a:gd name="connsiteY1" fmla="*/ 0 h 6857103"/>
                <a:gd name="connsiteX2" fmla="*/ 4867882 w 4867882"/>
                <a:gd name="connsiteY2" fmla="*/ 6857103 h 6857103"/>
                <a:gd name="connsiteX3" fmla="*/ 0 w 4867882"/>
                <a:gd name="connsiteY3" fmla="*/ 6846828 h 6857103"/>
                <a:gd name="connsiteX4" fmla="*/ 0 w 4867882"/>
                <a:gd name="connsiteY4" fmla="*/ 0 h 68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882" h="6857103">
                  <a:moveTo>
                    <a:pt x="0" y="0"/>
                  </a:moveTo>
                  <a:lnTo>
                    <a:pt x="3527537" y="0"/>
                  </a:lnTo>
                  <a:lnTo>
                    <a:pt x="4867882" y="6857103"/>
                  </a:lnTo>
                  <a:lnTo>
                    <a:pt x="0" y="6846828"/>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pic>
        <p:nvPicPr>
          <p:cNvPr id="43" name="图片 42" descr="绿色的叶子&#10;&#10;描述已自动生成">
            <a:extLst>
              <a:ext uri="{FF2B5EF4-FFF2-40B4-BE49-F238E27FC236}">
                <a16:creationId xmlns:a16="http://schemas.microsoft.com/office/drawing/2014/main" id="{15B7C227-8F79-9677-4934-135F66B4A46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376027" y="655081"/>
            <a:ext cx="11482939" cy="5573027"/>
          </a:xfrm>
          <a:custGeom>
            <a:avLst/>
            <a:gdLst>
              <a:gd name="connsiteX0" fmla="*/ 0 w 11482939"/>
              <a:gd name="connsiteY0" fmla="*/ 0 h 5573027"/>
              <a:gd name="connsiteX1" fmla="*/ 11482939 w 11482939"/>
              <a:gd name="connsiteY1" fmla="*/ 0 h 5573027"/>
              <a:gd name="connsiteX2" fmla="*/ 11482939 w 11482939"/>
              <a:gd name="connsiteY2" fmla="*/ 5573027 h 5573027"/>
              <a:gd name="connsiteX3" fmla="*/ 0 w 11482939"/>
              <a:gd name="connsiteY3" fmla="*/ 5573027 h 5573027"/>
            </a:gdLst>
            <a:ahLst/>
            <a:cxnLst>
              <a:cxn ang="0">
                <a:pos x="connsiteX0" y="connsiteY0"/>
              </a:cxn>
              <a:cxn ang="0">
                <a:pos x="connsiteX1" y="connsiteY1"/>
              </a:cxn>
              <a:cxn ang="0">
                <a:pos x="connsiteX2" y="connsiteY2"/>
              </a:cxn>
              <a:cxn ang="0">
                <a:pos x="connsiteX3" y="connsiteY3"/>
              </a:cxn>
            </a:cxnLst>
            <a:rect l="l" t="t" r="r" b="b"/>
            <a:pathLst>
              <a:path w="11482939" h="5573027">
                <a:moveTo>
                  <a:pt x="0" y="0"/>
                </a:moveTo>
                <a:lnTo>
                  <a:pt x="11482939" y="0"/>
                </a:lnTo>
                <a:lnTo>
                  <a:pt x="11482939" y="5573027"/>
                </a:lnTo>
                <a:lnTo>
                  <a:pt x="0" y="5573027"/>
                </a:lnTo>
                <a:close/>
              </a:path>
            </a:pathLst>
          </a:custGeom>
        </p:spPr>
      </p:pic>
      <p:grpSp>
        <p:nvGrpSpPr>
          <p:cNvPr id="13" name="组合 12">
            <a:extLst>
              <a:ext uri="{FF2B5EF4-FFF2-40B4-BE49-F238E27FC236}">
                <a16:creationId xmlns:a16="http://schemas.microsoft.com/office/drawing/2014/main" id="{49FE7A38-248F-BB96-D2AD-8A052E0523A8}"/>
              </a:ext>
            </a:extLst>
          </p:cNvPr>
          <p:cNvGrpSpPr/>
          <p:nvPr userDrawn="1"/>
        </p:nvGrpSpPr>
        <p:grpSpPr>
          <a:xfrm>
            <a:off x="333034" y="629893"/>
            <a:ext cx="11525932" cy="5598215"/>
            <a:chOff x="333034" y="629893"/>
            <a:chExt cx="11525932" cy="5598215"/>
          </a:xfrm>
        </p:grpSpPr>
        <p:grpSp>
          <p:nvGrpSpPr>
            <p:cNvPr id="12" name="组合 11">
              <a:extLst>
                <a:ext uri="{FF2B5EF4-FFF2-40B4-BE49-F238E27FC236}">
                  <a16:creationId xmlns:a16="http://schemas.microsoft.com/office/drawing/2014/main" id="{C37AC523-D931-C586-29A4-C38FF55F0B17}"/>
                </a:ext>
              </a:extLst>
            </p:cNvPr>
            <p:cNvGrpSpPr/>
            <p:nvPr userDrawn="1"/>
          </p:nvGrpSpPr>
          <p:grpSpPr>
            <a:xfrm>
              <a:off x="333034" y="629893"/>
              <a:ext cx="11525932" cy="5598215"/>
              <a:chOff x="378745" y="1254695"/>
              <a:chExt cx="11525932" cy="5598215"/>
            </a:xfrm>
          </p:grpSpPr>
          <p:sp>
            <p:nvSpPr>
              <p:cNvPr id="41" name="任意多边形: 形状 40">
                <a:extLst>
                  <a:ext uri="{FF2B5EF4-FFF2-40B4-BE49-F238E27FC236}">
                    <a16:creationId xmlns:a16="http://schemas.microsoft.com/office/drawing/2014/main" id="{FEBD2920-7D2F-119B-6BF1-CE90EE026BB4}"/>
                  </a:ext>
                </a:extLst>
              </p:cNvPr>
              <p:cNvSpPr/>
              <p:nvPr/>
            </p:nvSpPr>
            <p:spPr>
              <a:xfrm>
                <a:off x="378745" y="1254695"/>
                <a:ext cx="8729396" cy="5588000"/>
              </a:xfrm>
              <a:custGeom>
                <a:avLst/>
                <a:gdLst>
                  <a:gd name="connsiteX0" fmla="*/ 0 w 8729396"/>
                  <a:gd name="connsiteY0" fmla="*/ 0 h 5588000"/>
                  <a:gd name="connsiteX1" fmla="*/ 8729396 w 8729396"/>
                  <a:gd name="connsiteY1" fmla="*/ 0 h 5588000"/>
                  <a:gd name="connsiteX2" fmla="*/ 7791939 w 8729396"/>
                  <a:gd name="connsiteY2" fmla="*/ 5588000 h 5588000"/>
                  <a:gd name="connsiteX3" fmla="*/ 0 w 8729396"/>
                  <a:gd name="connsiteY3" fmla="*/ 5588000 h 5588000"/>
                </a:gdLst>
                <a:ahLst/>
                <a:cxnLst>
                  <a:cxn ang="0">
                    <a:pos x="connsiteX0" y="connsiteY0"/>
                  </a:cxn>
                  <a:cxn ang="0">
                    <a:pos x="connsiteX1" y="connsiteY1"/>
                  </a:cxn>
                  <a:cxn ang="0">
                    <a:pos x="connsiteX2" y="connsiteY2"/>
                  </a:cxn>
                  <a:cxn ang="0">
                    <a:pos x="connsiteX3" y="connsiteY3"/>
                  </a:cxn>
                </a:cxnLst>
                <a:rect l="l" t="t" r="r" b="b"/>
                <a:pathLst>
                  <a:path w="8729396" h="5588000">
                    <a:moveTo>
                      <a:pt x="0" y="0"/>
                    </a:moveTo>
                    <a:lnTo>
                      <a:pt x="8729396" y="0"/>
                    </a:lnTo>
                    <a:lnTo>
                      <a:pt x="7791939" y="5588000"/>
                    </a:lnTo>
                    <a:lnTo>
                      <a:pt x="0" y="5588000"/>
                    </a:lnTo>
                    <a:close/>
                  </a:path>
                </a:pathLst>
              </a:custGeom>
              <a:solidFill>
                <a:schemeClr val="bg2">
                  <a:alpha val="96000"/>
                </a:schemeClr>
              </a:solidFill>
              <a:ln w="31750"/>
              <a:effectLst>
                <a:outerShdw blurRad="127000" dist="38100" dir="54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6000" dirty="0">
                  <a:cs typeface="+mn-ea"/>
                  <a:sym typeface="+mn-lt"/>
                </a:endParaRPr>
              </a:p>
            </p:txBody>
          </p:sp>
          <p:sp>
            <p:nvSpPr>
              <p:cNvPr id="20" name="矩形 13">
                <a:extLst>
                  <a:ext uri="{FF2B5EF4-FFF2-40B4-BE49-F238E27FC236}">
                    <a16:creationId xmlns:a16="http://schemas.microsoft.com/office/drawing/2014/main" id="{48CC0BAC-D5D4-4D84-B268-47AD712F1521}"/>
                  </a:ext>
                </a:extLst>
              </p:cNvPr>
              <p:cNvSpPr/>
              <p:nvPr/>
            </p:nvSpPr>
            <p:spPr>
              <a:xfrm flipH="1">
                <a:off x="8170684" y="1264876"/>
                <a:ext cx="3733993" cy="5588034"/>
              </a:xfrm>
              <a:custGeom>
                <a:avLst/>
                <a:gdLst>
                  <a:gd name="connsiteX0" fmla="*/ 0 w 4456252"/>
                  <a:gd name="connsiteY0" fmla="*/ 5588000 h 5588000"/>
                  <a:gd name="connsiteX1" fmla="*/ 1278410 w 4456252"/>
                  <a:gd name="connsiteY1" fmla="*/ 0 h 5588000"/>
                  <a:gd name="connsiteX2" fmla="*/ 3177842 w 4456252"/>
                  <a:gd name="connsiteY2" fmla="*/ 0 h 5588000"/>
                  <a:gd name="connsiteX3" fmla="*/ 4456252 w 4456252"/>
                  <a:gd name="connsiteY3" fmla="*/ 5588000 h 5588000"/>
                  <a:gd name="connsiteX4" fmla="*/ 0 w 4456252"/>
                  <a:gd name="connsiteY4" fmla="*/ 5588000 h 5588000"/>
                  <a:gd name="connsiteX0" fmla="*/ 4456252 w 4547692"/>
                  <a:gd name="connsiteY0" fmla="*/ 5588000 h 5679440"/>
                  <a:gd name="connsiteX1" fmla="*/ 0 w 4547692"/>
                  <a:gd name="connsiteY1" fmla="*/ 5588000 h 5679440"/>
                  <a:gd name="connsiteX2" fmla="*/ 1278410 w 4547692"/>
                  <a:gd name="connsiteY2" fmla="*/ 0 h 5679440"/>
                  <a:gd name="connsiteX3" fmla="*/ 3177842 w 4547692"/>
                  <a:gd name="connsiteY3" fmla="*/ 0 h 5679440"/>
                  <a:gd name="connsiteX4" fmla="*/ 4547692 w 4547692"/>
                  <a:gd name="connsiteY4" fmla="*/ 5679440 h 5679440"/>
                  <a:gd name="connsiteX0" fmla="*/ 4456252 w 4456252"/>
                  <a:gd name="connsiteY0" fmla="*/ 5588000 h 5588000"/>
                  <a:gd name="connsiteX1" fmla="*/ 0 w 4456252"/>
                  <a:gd name="connsiteY1" fmla="*/ 5588000 h 5588000"/>
                  <a:gd name="connsiteX2" fmla="*/ 1278410 w 4456252"/>
                  <a:gd name="connsiteY2" fmla="*/ 0 h 5588000"/>
                  <a:gd name="connsiteX3" fmla="*/ 3177842 w 4456252"/>
                  <a:gd name="connsiteY3" fmla="*/ 0 h 5588000"/>
                  <a:gd name="connsiteX0" fmla="*/ 4503209 w 4503209"/>
                  <a:gd name="connsiteY0" fmla="*/ 5588000 h 5588000"/>
                  <a:gd name="connsiteX1" fmla="*/ 46957 w 4503209"/>
                  <a:gd name="connsiteY1" fmla="*/ 5588000 h 5588000"/>
                  <a:gd name="connsiteX2" fmla="*/ 0 w 4503209"/>
                  <a:gd name="connsiteY2" fmla="*/ 61645 h 5588000"/>
                  <a:gd name="connsiteX3" fmla="*/ 3224799 w 4503209"/>
                  <a:gd name="connsiteY3" fmla="*/ 0 h 5588000"/>
                  <a:gd name="connsiteX0" fmla="*/ 4503209 w 4503209"/>
                  <a:gd name="connsiteY0" fmla="*/ 5588000 h 5588000"/>
                  <a:gd name="connsiteX1" fmla="*/ 46957 w 4503209"/>
                  <a:gd name="connsiteY1" fmla="*/ 5588000 h 5588000"/>
                  <a:gd name="connsiteX2" fmla="*/ 0 w 4503209"/>
                  <a:gd name="connsiteY2" fmla="*/ 10275 h 5588000"/>
                  <a:gd name="connsiteX3" fmla="*/ 3224799 w 4503209"/>
                  <a:gd name="connsiteY3" fmla="*/ 0 h 5588000"/>
                  <a:gd name="connsiteX0" fmla="*/ 4311842 w 4311842"/>
                  <a:gd name="connsiteY0" fmla="*/ 5588000 h 5588000"/>
                  <a:gd name="connsiteX1" fmla="*/ 46957 w 4311842"/>
                  <a:gd name="connsiteY1" fmla="*/ 5588000 h 5588000"/>
                  <a:gd name="connsiteX2" fmla="*/ 0 w 4311842"/>
                  <a:gd name="connsiteY2" fmla="*/ 10275 h 5588000"/>
                  <a:gd name="connsiteX3" fmla="*/ 3224799 w 4311842"/>
                  <a:gd name="connsiteY3" fmla="*/ 0 h 5588000"/>
                  <a:gd name="connsiteX0" fmla="*/ 4265561 w 4265561"/>
                  <a:gd name="connsiteY0" fmla="*/ 5588000 h 5588000"/>
                  <a:gd name="connsiteX1" fmla="*/ 46957 w 4265561"/>
                  <a:gd name="connsiteY1" fmla="*/ 5588000 h 5588000"/>
                  <a:gd name="connsiteX2" fmla="*/ 0 w 4265561"/>
                  <a:gd name="connsiteY2" fmla="*/ 10275 h 5588000"/>
                  <a:gd name="connsiteX3" fmla="*/ 3224799 w 4265561"/>
                  <a:gd name="connsiteY3" fmla="*/ 0 h 5588000"/>
                  <a:gd name="connsiteX0" fmla="*/ 4265561 w 4265561"/>
                  <a:gd name="connsiteY0" fmla="*/ 5588000 h 5588000"/>
                  <a:gd name="connsiteX1" fmla="*/ 46957 w 4265561"/>
                  <a:gd name="connsiteY1" fmla="*/ 5588000 h 5588000"/>
                  <a:gd name="connsiteX2" fmla="*/ 0 w 4265561"/>
                  <a:gd name="connsiteY2" fmla="*/ 10275 h 5588000"/>
                  <a:gd name="connsiteX3" fmla="*/ 3194641 w 4265561"/>
                  <a:gd name="connsiteY3" fmla="*/ 0 h 5588000"/>
                </a:gdLst>
                <a:ahLst/>
                <a:cxnLst>
                  <a:cxn ang="0">
                    <a:pos x="connsiteX0" y="connsiteY0"/>
                  </a:cxn>
                  <a:cxn ang="0">
                    <a:pos x="connsiteX1" y="connsiteY1"/>
                  </a:cxn>
                  <a:cxn ang="0">
                    <a:pos x="connsiteX2" y="connsiteY2"/>
                  </a:cxn>
                  <a:cxn ang="0">
                    <a:pos x="connsiteX3" y="connsiteY3"/>
                  </a:cxn>
                </a:cxnLst>
                <a:rect l="l" t="t" r="r" b="b"/>
                <a:pathLst>
                  <a:path w="4265561" h="5588000">
                    <a:moveTo>
                      <a:pt x="4265561" y="5588000"/>
                    </a:moveTo>
                    <a:lnTo>
                      <a:pt x="46957" y="5588000"/>
                    </a:lnTo>
                    <a:lnTo>
                      <a:pt x="0" y="10275"/>
                    </a:lnTo>
                    <a:lnTo>
                      <a:pt x="3194641" y="0"/>
                    </a:lnTo>
                  </a:path>
                </a:pathLst>
              </a:custGeom>
              <a:solidFill>
                <a:schemeClr val="accent1">
                  <a:alpha val="90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cs typeface="+mn-ea"/>
                  <a:sym typeface="+mn-lt"/>
                </a:endParaRPr>
              </a:p>
            </p:txBody>
          </p:sp>
        </p:grpSp>
        <p:grpSp>
          <p:nvGrpSpPr>
            <p:cNvPr id="29" name="组合 28">
              <a:extLst>
                <a:ext uri="{FF2B5EF4-FFF2-40B4-BE49-F238E27FC236}">
                  <a16:creationId xmlns:a16="http://schemas.microsoft.com/office/drawing/2014/main" id="{052DCFFF-B6F5-424B-A059-5E15715EA0B4}"/>
                </a:ext>
              </a:extLst>
            </p:cNvPr>
            <p:cNvGrpSpPr/>
            <p:nvPr userDrawn="1"/>
          </p:nvGrpSpPr>
          <p:grpSpPr>
            <a:xfrm flipH="1">
              <a:off x="10572502" y="5800567"/>
              <a:ext cx="966987" cy="152400"/>
              <a:chOff x="9774601" y="5660136"/>
              <a:chExt cx="966987" cy="152400"/>
            </a:xfrm>
          </p:grpSpPr>
          <p:sp>
            <p:nvSpPr>
              <p:cNvPr id="30" name="矩形 29">
                <a:extLst>
                  <a:ext uri="{FF2B5EF4-FFF2-40B4-BE49-F238E27FC236}">
                    <a16:creationId xmlns:a16="http://schemas.microsoft.com/office/drawing/2014/main" id="{E16D2F1B-2BF7-43FB-AE15-B67E6D85BE8A}"/>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688CBFE7-1EB5-4562-8B59-22BF26EC4D95}"/>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01D2879E-1D2A-4B16-A2F6-A9514AC9033A}"/>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BBD62F7A-0C78-430E-9163-0E2A4DBEB516}"/>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组合 33">
              <a:extLst>
                <a:ext uri="{FF2B5EF4-FFF2-40B4-BE49-F238E27FC236}">
                  <a16:creationId xmlns:a16="http://schemas.microsoft.com/office/drawing/2014/main" id="{8A39D53F-E988-4AD0-B11A-CD97C6A8F952}"/>
                </a:ext>
              </a:extLst>
            </p:cNvPr>
            <p:cNvGrpSpPr/>
            <p:nvPr userDrawn="1"/>
          </p:nvGrpSpPr>
          <p:grpSpPr>
            <a:xfrm>
              <a:off x="664749" y="870774"/>
              <a:ext cx="966987" cy="152400"/>
              <a:chOff x="9800002" y="5660136"/>
              <a:chExt cx="966987" cy="152400"/>
            </a:xfrm>
          </p:grpSpPr>
          <p:sp>
            <p:nvSpPr>
              <p:cNvPr id="35" name="矩形 34">
                <a:extLst>
                  <a:ext uri="{FF2B5EF4-FFF2-40B4-BE49-F238E27FC236}">
                    <a16:creationId xmlns:a16="http://schemas.microsoft.com/office/drawing/2014/main" id="{D65593AE-EB1E-424F-9932-4E4CBDAF4138}"/>
                  </a:ext>
                </a:extLst>
              </p:cNvPr>
              <p:cNvSpPr/>
              <p:nvPr/>
            </p:nvSpPr>
            <p:spPr>
              <a:xfrm>
                <a:off x="10071531"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74AD33B7-D6FE-4659-9A36-746B9FCC39CD}"/>
                  </a:ext>
                </a:extLst>
              </p:cNvPr>
              <p:cNvSpPr/>
              <p:nvPr/>
            </p:nvSpPr>
            <p:spPr>
              <a:xfrm>
                <a:off x="10343060"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19B4A78A-6B72-4EB6-BD41-90BC2ABA0C87}"/>
                  </a:ext>
                </a:extLst>
              </p:cNvPr>
              <p:cNvSpPr/>
              <p:nvPr/>
            </p:nvSpPr>
            <p:spPr>
              <a:xfrm>
                <a:off x="10614589"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AB3C67F4-29E7-403C-BE3E-A1EE3270F4CC}"/>
                  </a:ext>
                </a:extLst>
              </p:cNvPr>
              <p:cNvSpPr/>
              <p:nvPr/>
            </p:nvSpPr>
            <p:spPr>
              <a:xfrm>
                <a:off x="9800002"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矩形: 圆角 1">
            <a:extLst>
              <a:ext uri="{FF2B5EF4-FFF2-40B4-BE49-F238E27FC236}">
                <a16:creationId xmlns:a16="http://schemas.microsoft.com/office/drawing/2014/main" id="{68A28B99-6B45-5A5A-14F7-46568B280549}"/>
              </a:ext>
            </a:extLst>
          </p:cNvPr>
          <p:cNvSpPr/>
          <p:nvPr userDrawn="1"/>
        </p:nvSpPr>
        <p:spPr>
          <a:xfrm>
            <a:off x="11537599" y="58831"/>
            <a:ext cx="463826" cy="251670"/>
          </a:xfrm>
          <a:prstGeom prst="roundRect">
            <a:avLst/>
          </a:prstGeom>
          <a:ln>
            <a:solidFill>
              <a:schemeClr val="tx1"/>
            </a:solidFill>
          </a:ln>
        </p:spPr>
        <p:style>
          <a:lnRef idx="0">
            <a:scrgbClr r="0" g="0" b="0"/>
          </a:lnRef>
          <a:fillRef idx="1001">
            <a:schemeClr val="lt1"/>
          </a:fillRef>
          <a:effectRef idx="0">
            <a:scrgbClr r="0" g="0" b="0"/>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F3F0C9C-D393-885C-7850-FD5F4D8E21C9}"/>
              </a:ext>
            </a:extLst>
          </p:cNvPr>
          <p:cNvSpPr txBox="1"/>
          <p:nvPr userDrawn="1"/>
        </p:nvSpPr>
        <p:spPr>
          <a:xfrm>
            <a:off x="11537964" y="0"/>
            <a:ext cx="465350" cy="369332"/>
          </a:xfrm>
          <a:prstGeom prst="rect">
            <a:avLst/>
          </a:prstGeom>
          <a:noFill/>
        </p:spPr>
        <p:txBody>
          <a:bodyPr wrap="square" rtlCol="0">
            <a:spAutoFit/>
          </a:bodyPr>
          <a:lstStyle/>
          <a:p>
            <a:fld id="{EDBE7AFF-4025-4461-9F9F-2672A6707FC3}" type="slidenum">
              <a:rPr lang="zh-CN" altLang="en-US" smtClean="0"/>
              <a:t>‹#›</a:t>
            </a:fld>
            <a:endParaRPr lang="zh-CN" altLang="en-US" dirty="0"/>
          </a:p>
        </p:txBody>
      </p:sp>
    </p:spTree>
    <p:extLst>
      <p:ext uri="{BB962C8B-B14F-4D97-AF65-F5344CB8AC3E}">
        <p14:creationId xmlns:p14="http://schemas.microsoft.com/office/powerpoint/2010/main" val="2374002627"/>
      </p:ext>
    </p:extLst>
  </p:cSld>
  <p:clrMapOvr>
    <a:masterClrMapping/>
  </p:clrMapOvr>
  <p:extLst>
    <p:ext uri="{DCECCB84-F9BA-43D5-87BE-67443E8EF086}">
      <p15:sldGuideLst xmlns:p15="http://schemas.microsoft.com/office/powerpoint/2012/main">
        <p15:guide id="1" pos="3840">
          <p15:clr>
            <a:srgbClr val="FBAE40"/>
          </p15:clr>
        </p15:guide>
        <p15:guide id="2" pos="72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
    <p:bg>
      <p:bgPr>
        <a:solidFill>
          <a:schemeClr val="bg2"/>
        </a:solidFill>
        <a:effectLst/>
      </p:bgPr>
    </p:bg>
    <p:spTree>
      <p:nvGrpSpPr>
        <p:cNvPr id="1" name=""/>
        <p:cNvGrpSpPr/>
        <p:nvPr/>
      </p:nvGrpSpPr>
      <p:grpSpPr>
        <a:xfrm>
          <a:off x="0" y="0"/>
          <a:ext cx="0" cy="0"/>
          <a:chOff x="0" y="0"/>
          <a:chExt cx="0" cy="0"/>
        </a:xfrm>
      </p:grpSpPr>
      <p:pic>
        <p:nvPicPr>
          <p:cNvPr id="10" name="图片 9" descr="绿色的叶子&#10;&#10;描述已自动生成">
            <a:extLst>
              <a:ext uri="{FF2B5EF4-FFF2-40B4-BE49-F238E27FC236}">
                <a16:creationId xmlns:a16="http://schemas.microsoft.com/office/drawing/2014/main" id="{40E9142E-92AB-FE87-B9BA-707DC41B93A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3318" y="1"/>
            <a:ext cx="12208526" cy="6857999"/>
          </a:xfrm>
          <a:prstGeom prst="rect">
            <a:avLst/>
          </a:prstGeom>
        </p:spPr>
      </p:pic>
      <p:sp>
        <p:nvSpPr>
          <p:cNvPr id="14" name="任意多边形: 形状 13">
            <a:extLst>
              <a:ext uri="{FF2B5EF4-FFF2-40B4-BE49-F238E27FC236}">
                <a16:creationId xmlns:a16="http://schemas.microsoft.com/office/drawing/2014/main" id="{D31BB0C3-CFD6-47CF-AE53-6885117A71B1}"/>
              </a:ext>
            </a:extLst>
          </p:cNvPr>
          <p:cNvSpPr/>
          <p:nvPr userDrawn="1">
            <p:custDataLst>
              <p:tags r:id="rId1"/>
            </p:custData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pic>
        <p:nvPicPr>
          <p:cNvPr id="11" name="图片 10" descr="绿色的叶子&#10;&#10;描述已自动生成">
            <a:extLst>
              <a:ext uri="{FF2B5EF4-FFF2-40B4-BE49-F238E27FC236}">
                <a16:creationId xmlns:a16="http://schemas.microsoft.com/office/drawing/2014/main" id="{422C184E-C747-C1D8-FB16-46E9C4AACD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40077" y="406471"/>
            <a:ext cx="11311846" cy="6045058"/>
          </a:xfrm>
          <a:prstGeom prst="rect">
            <a:avLst/>
          </a:prstGeom>
        </p:spPr>
      </p:pic>
      <p:sp>
        <p:nvSpPr>
          <p:cNvPr id="16" name="矩形 15">
            <a:extLst>
              <a:ext uri="{FF2B5EF4-FFF2-40B4-BE49-F238E27FC236}">
                <a16:creationId xmlns:a16="http://schemas.microsoft.com/office/drawing/2014/main" id="{CFAF0514-4E03-487F-AF7A-9913B1760A0D}"/>
              </a:ext>
            </a:extLst>
          </p:cNvPr>
          <p:cNvSpPr/>
          <p:nvPr userDrawn="1"/>
        </p:nvSpPr>
        <p:spPr>
          <a:xfrm>
            <a:off x="440077" y="406471"/>
            <a:ext cx="11311846" cy="6045058"/>
          </a:xfrm>
          <a:prstGeom prst="rect">
            <a:avLst/>
          </a:prstGeom>
          <a:solidFill>
            <a:schemeClr val="bg1">
              <a:alpha val="95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712BF811-E758-A18D-9D29-2237EA935943}"/>
              </a:ext>
            </a:extLst>
          </p:cNvPr>
          <p:cNvSpPr/>
          <p:nvPr userDrawn="1"/>
        </p:nvSpPr>
        <p:spPr>
          <a:xfrm>
            <a:off x="11537599" y="58831"/>
            <a:ext cx="463826" cy="251670"/>
          </a:xfrm>
          <a:prstGeom prst="roundRect">
            <a:avLst/>
          </a:prstGeom>
          <a:ln>
            <a:solidFill>
              <a:schemeClr val="tx1"/>
            </a:solidFill>
          </a:ln>
        </p:spPr>
        <p:style>
          <a:lnRef idx="0">
            <a:scrgbClr r="0" g="0" b="0"/>
          </a:lnRef>
          <a:fillRef idx="1001">
            <a:schemeClr val="lt1"/>
          </a:fillRef>
          <a:effectRef idx="0">
            <a:scrgbClr r="0" g="0" b="0"/>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F62D6E9-0DEF-FB8C-409D-00D7B91F2498}"/>
              </a:ext>
            </a:extLst>
          </p:cNvPr>
          <p:cNvSpPr txBox="1"/>
          <p:nvPr userDrawn="1"/>
        </p:nvSpPr>
        <p:spPr>
          <a:xfrm>
            <a:off x="11537964" y="0"/>
            <a:ext cx="465350" cy="369332"/>
          </a:xfrm>
          <a:prstGeom prst="rect">
            <a:avLst/>
          </a:prstGeom>
          <a:noFill/>
        </p:spPr>
        <p:txBody>
          <a:bodyPr wrap="square" rtlCol="0">
            <a:spAutoFit/>
          </a:bodyPr>
          <a:lstStyle/>
          <a:p>
            <a:fld id="{EDBE7AFF-4025-4461-9F9F-2672A6707FC3}" type="slidenum">
              <a:rPr lang="zh-CN" altLang="en-US" smtClean="0"/>
              <a:t>‹#›</a:t>
            </a:fld>
            <a:endParaRPr lang="zh-CN" altLang="en-US" dirty="0"/>
          </a:p>
        </p:txBody>
      </p:sp>
    </p:spTree>
    <p:extLst>
      <p:ext uri="{BB962C8B-B14F-4D97-AF65-F5344CB8AC3E}">
        <p14:creationId xmlns:p14="http://schemas.microsoft.com/office/powerpoint/2010/main" val="171031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2"/>
        </a:solidFill>
        <a:effectLst/>
      </p:bgPr>
    </p:bg>
    <p:spTree>
      <p:nvGrpSpPr>
        <p:cNvPr id="1" name=""/>
        <p:cNvGrpSpPr/>
        <p:nvPr/>
      </p:nvGrpSpPr>
      <p:grpSpPr>
        <a:xfrm>
          <a:off x="0" y="0"/>
          <a:ext cx="0" cy="0"/>
          <a:chOff x="0" y="0"/>
          <a:chExt cx="0" cy="0"/>
        </a:xfrm>
      </p:grpSpPr>
      <p:pic>
        <p:nvPicPr>
          <p:cNvPr id="17" name="图片 16" descr="绿色的叶子&#10;&#10;描述已自动生成">
            <a:extLst>
              <a:ext uri="{FF2B5EF4-FFF2-40B4-BE49-F238E27FC236}">
                <a16:creationId xmlns:a16="http://schemas.microsoft.com/office/drawing/2014/main" id="{36299D39-0E0C-6C64-C38E-F553C6892FA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sp>
        <p:nvSpPr>
          <p:cNvPr id="7" name="任意多边形: 形状 6">
            <a:extLst>
              <a:ext uri="{FF2B5EF4-FFF2-40B4-BE49-F238E27FC236}">
                <a16:creationId xmlns:a16="http://schemas.microsoft.com/office/drawing/2014/main" id="{DB5E8272-9FC0-4640-B6F3-2168E4F45D3C}"/>
              </a:ext>
            </a:extLst>
          </p:cNvPr>
          <p:cNvSpPr/>
          <p:nvPr>
            <p:custDataLst>
              <p:tags r:id="rId1"/>
            </p:custDataLst>
          </p:nvPr>
        </p:nvSpPr>
        <p:spPr>
          <a:xfrm>
            <a:off x="2783540" y="0"/>
            <a:ext cx="9407061" cy="6858000"/>
          </a:xfrm>
          <a:custGeom>
            <a:avLst/>
            <a:gdLst>
              <a:gd name="connsiteX0" fmla="*/ 0 w 9407061"/>
              <a:gd name="connsiteY0" fmla="*/ 0 h 6858000"/>
              <a:gd name="connsiteX1" fmla="*/ 9407061 w 9407061"/>
              <a:gd name="connsiteY1" fmla="*/ 0 h 6858000"/>
              <a:gd name="connsiteX2" fmla="*/ 9407061 w 9407061"/>
              <a:gd name="connsiteY2" fmla="*/ 6858000 h 6858000"/>
              <a:gd name="connsiteX3" fmla="*/ 0 w 94070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407061" h="6858000">
                <a:moveTo>
                  <a:pt x="0" y="0"/>
                </a:moveTo>
                <a:lnTo>
                  <a:pt x="9407061" y="0"/>
                </a:lnTo>
                <a:lnTo>
                  <a:pt x="9407061" y="6858000"/>
                </a:lnTo>
                <a:lnTo>
                  <a:pt x="0"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8831F82E-C2D8-4113-B3C1-FE703150CB8F}"/>
              </a:ext>
            </a:extLst>
          </p:cNvPr>
          <p:cNvSpPr/>
          <p:nvPr userDrawn="1"/>
        </p:nvSpPr>
        <p:spPr>
          <a:xfrm>
            <a:off x="0" y="0"/>
            <a:ext cx="6949440" cy="6858000"/>
          </a:xfrm>
          <a:custGeom>
            <a:avLst/>
            <a:gdLst>
              <a:gd name="connsiteX0" fmla="*/ 0 w 6949440"/>
              <a:gd name="connsiteY0" fmla="*/ 0 h 6858000"/>
              <a:gd name="connsiteX1" fmla="*/ 5234940 w 6949440"/>
              <a:gd name="connsiteY1" fmla="*/ 0 h 6858000"/>
              <a:gd name="connsiteX2" fmla="*/ 6949440 w 6949440"/>
              <a:gd name="connsiteY2" fmla="*/ 6858000 h 6858000"/>
              <a:gd name="connsiteX3" fmla="*/ 0 w 69494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49440" h="6858000">
                <a:moveTo>
                  <a:pt x="0" y="0"/>
                </a:moveTo>
                <a:lnTo>
                  <a:pt x="5234940" y="0"/>
                </a:lnTo>
                <a:lnTo>
                  <a:pt x="694944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 name="组合 1">
            <a:extLst>
              <a:ext uri="{FF2B5EF4-FFF2-40B4-BE49-F238E27FC236}">
                <a16:creationId xmlns:a16="http://schemas.microsoft.com/office/drawing/2014/main" id="{76DC51E1-DA7A-437D-AE0F-EE34CAC007CA}"/>
              </a:ext>
            </a:extLst>
          </p:cNvPr>
          <p:cNvGrpSpPr/>
          <p:nvPr userDrawn="1"/>
        </p:nvGrpSpPr>
        <p:grpSpPr>
          <a:xfrm>
            <a:off x="341086" y="359229"/>
            <a:ext cx="11509829" cy="6139543"/>
            <a:chOff x="341086" y="359229"/>
            <a:chExt cx="11509829" cy="6139543"/>
          </a:xfrm>
        </p:grpSpPr>
        <p:sp>
          <p:nvSpPr>
            <p:cNvPr id="11" name="矩形 10">
              <a:extLst>
                <a:ext uri="{FF2B5EF4-FFF2-40B4-BE49-F238E27FC236}">
                  <a16:creationId xmlns:a16="http://schemas.microsoft.com/office/drawing/2014/main" id="{0605ED8B-8296-4D06-BF90-35AEB716F780}"/>
                </a:ext>
              </a:extLst>
            </p:cNvPr>
            <p:cNvSpPr/>
            <p:nvPr userDrawn="1"/>
          </p:nvSpPr>
          <p:spPr>
            <a:xfrm>
              <a:off x="341086" y="359229"/>
              <a:ext cx="11509829" cy="6139543"/>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0AFA4785-2930-4375-B185-4E83AE3A94B8}"/>
                </a:ext>
              </a:extLst>
            </p:cNvPr>
            <p:cNvGrpSpPr/>
            <p:nvPr userDrawn="1"/>
          </p:nvGrpSpPr>
          <p:grpSpPr>
            <a:xfrm flipH="1">
              <a:off x="10570977" y="6019903"/>
              <a:ext cx="966987" cy="152400"/>
              <a:chOff x="9774601" y="5660136"/>
              <a:chExt cx="966987" cy="152400"/>
            </a:xfrm>
          </p:grpSpPr>
          <p:sp>
            <p:nvSpPr>
              <p:cNvPr id="15" name="矩形 14">
                <a:extLst>
                  <a:ext uri="{FF2B5EF4-FFF2-40B4-BE49-F238E27FC236}">
                    <a16:creationId xmlns:a16="http://schemas.microsoft.com/office/drawing/2014/main" id="{0DD5729A-5570-4744-8C78-16BA6A2B9579}"/>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E63320CA-CD81-4DFE-AA70-CAAC8F1D1BDF}"/>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A88E80-70FA-4399-B06D-01B193F85AC7}"/>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D8325526-BD92-4AB0-9E8B-555C4140C496}"/>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标题占位符 1">
            <a:extLst>
              <a:ext uri="{FF2B5EF4-FFF2-40B4-BE49-F238E27FC236}">
                <a16:creationId xmlns:a16="http://schemas.microsoft.com/office/drawing/2014/main" id="{4355495B-ABFF-4496-9ED7-8B774F6989AE}"/>
              </a:ext>
            </a:extLst>
          </p:cNvPr>
          <p:cNvSpPr>
            <a:spLocks noGrp="1"/>
          </p:cNvSpPr>
          <p:nvPr>
            <p:ph type="title"/>
            <p:custDataLst>
              <p:tags r:id="rId2"/>
            </p:custDataLst>
          </p:nvPr>
        </p:nvSpPr>
        <p:spPr>
          <a:xfrm>
            <a:off x="680771" y="606890"/>
            <a:ext cx="4813123" cy="441964"/>
          </a:xfrm>
          <a:prstGeom prst="rect">
            <a:avLst/>
          </a:prstGeom>
        </p:spPr>
        <p:txBody>
          <a:bodyPr vert="horz" lIns="90170" tIns="46990" rIns="90170" bIns="46990" rtlCol="0" anchor="t" anchorCtr="0">
            <a:noAutofit/>
          </a:bodyPr>
          <a:lstStyle>
            <a:lvl1pPr>
              <a:defRPr lang="zh-CN" altLang="en-US" sz="2800" dirty="0">
                <a:solidFill>
                  <a:schemeClr val="accent1"/>
                </a:solidFill>
                <a:latin typeface="+mj-lt"/>
              </a:defRPr>
            </a:lvl1pPr>
          </a:lstStyle>
          <a:p>
            <a:r>
              <a:rPr lang="zh-CN" altLang="en-US" dirty="0"/>
              <a:t>单击此处编辑母版标题样式</a:t>
            </a:r>
          </a:p>
        </p:txBody>
      </p:sp>
      <p:sp>
        <p:nvSpPr>
          <p:cNvPr id="13" name="矩形 12">
            <a:extLst>
              <a:ext uri="{FF2B5EF4-FFF2-40B4-BE49-F238E27FC236}">
                <a16:creationId xmlns:a16="http://schemas.microsoft.com/office/drawing/2014/main" id="{F44EC271-8E48-4279-AF3A-D90A2320FC09}"/>
              </a:ext>
            </a:extLst>
          </p:cNvPr>
          <p:cNvSpPr/>
          <p:nvPr userDrawn="1"/>
        </p:nvSpPr>
        <p:spPr>
          <a:xfrm>
            <a:off x="635052" y="631428"/>
            <a:ext cx="45719" cy="392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a:extLst>
              <a:ext uri="{FF2B5EF4-FFF2-40B4-BE49-F238E27FC236}">
                <a16:creationId xmlns:a16="http://schemas.microsoft.com/office/drawing/2014/main" id="{A7F4983D-B7E3-AF03-3882-94C91DAB275A}"/>
              </a:ext>
            </a:extLst>
          </p:cNvPr>
          <p:cNvSpPr/>
          <p:nvPr userDrawn="1"/>
        </p:nvSpPr>
        <p:spPr>
          <a:xfrm>
            <a:off x="11537599" y="58831"/>
            <a:ext cx="463826" cy="251670"/>
          </a:xfrm>
          <a:prstGeom prst="roundRect">
            <a:avLst/>
          </a:prstGeom>
          <a:ln>
            <a:solidFill>
              <a:schemeClr val="tx1"/>
            </a:solidFill>
          </a:ln>
        </p:spPr>
        <p:style>
          <a:lnRef idx="0">
            <a:scrgbClr r="0" g="0" b="0"/>
          </a:lnRef>
          <a:fillRef idx="1001">
            <a:schemeClr val="lt1"/>
          </a:fillRef>
          <a:effectRef idx="0">
            <a:scrgbClr r="0" g="0" b="0"/>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0A98A7-D563-8FF4-EEE7-0FC8F402E385}"/>
              </a:ext>
            </a:extLst>
          </p:cNvPr>
          <p:cNvSpPr txBox="1"/>
          <p:nvPr userDrawn="1"/>
        </p:nvSpPr>
        <p:spPr>
          <a:xfrm>
            <a:off x="11537964" y="0"/>
            <a:ext cx="465350" cy="369332"/>
          </a:xfrm>
          <a:prstGeom prst="rect">
            <a:avLst/>
          </a:prstGeom>
          <a:noFill/>
        </p:spPr>
        <p:txBody>
          <a:bodyPr wrap="square" rtlCol="0">
            <a:spAutoFit/>
          </a:bodyPr>
          <a:lstStyle/>
          <a:p>
            <a:fld id="{EDBE7AFF-4025-4461-9F9F-2672A6707FC3}" type="slidenum">
              <a:rPr lang="zh-CN" altLang="en-US" smtClean="0"/>
              <a:t>‹#›</a:t>
            </a:fld>
            <a:endParaRPr lang="zh-CN" altLang="en-US" dirty="0"/>
          </a:p>
        </p:txBody>
      </p:sp>
    </p:spTree>
    <p:extLst>
      <p:ext uri="{BB962C8B-B14F-4D97-AF65-F5344CB8AC3E}">
        <p14:creationId xmlns:p14="http://schemas.microsoft.com/office/powerpoint/2010/main" val="101130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bg2"/>
        </a:solidFill>
        <a:effectLst/>
      </p:bgPr>
    </p:bg>
    <p:spTree>
      <p:nvGrpSpPr>
        <p:cNvPr id="1" name=""/>
        <p:cNvGrpSpPr/>
        <p:nvPr/>
      </p:nvGrpSpPr>
      <p:grpSpPr>
        <a:xfrm>
          <a:off x="0" y="0"/>
          <a:ext cx="0" cy="0"/>
          <a:chOff x="0" y="0"/>
          <a:chExt cx="0" cy="0"/>
        </a:xfrm>
      </p:grpSpPr>
      <p:pic>
        <p:nvPicPr>
          <p:cNvPr id="22" name="图片 21" descr="绿色的叶子&#10;&#10;描述已自动生成">
            <a:extLst>
              <a:ext uri="{FF2B5EF4-FFF2-40B4-BE49-F238E27FC236}">
                <a16:creationId xmlns:a16="http://schemas.microsoft.com/office/drawing/2014/main" id="{D115A49F-219E-F611-C6A3-7A675C98C58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700" y="1"/>
            <a:ext cx="12204700" cy="6857999"/>
          </a:xfrm>
          <a:prstGeom prst="rect">
            <a:avLst/>
          </a:prstGeom>
        </p:spPr>
      </p:pic>
      <p:grpSp>
        <p:nvGrpSpPr>
          <p:cNvPr id="2" name="组合 1">
            <a:extLst>
              <a:ext uri="{FF2B5EF4-FFF2-40B4-BE49-F238E27FC236}">
                <a16:creationId xmlns:a16="http://schemas.microsoft.com/office/drawing/2014/main" id="{E4956208-0E4A-4272-A3C7-BD5BFE5ABA6D}"/>
              </a:ext>
            </a:extLst>
          </p:cNvPr>
          <p:cNvGrpSpPr/>
          <p:nvPr userDrawn="1"/>
        </p:nvGrpSpPr>
        <p:grpSpPr>
          <a:xfrm>
            <a:off x="0" y="0"/>
            <a:ext cx="12192000" cy="6858000"/>
            <a:chOff x="0" y="0"/>
            <a:chExt cx="12192000" cy="6858000"/>
          </a:xfrm>
        </p:grpSpPr>
        <p:sp>
          <p:nvSpPr>
            <p:cNvPr id="7" name="矩形 6">
              <a:extLst>
                <a:ext uri="{FF2B5EF4-FFF2-40B4-BE49-F238E27FC236}">
                  <a16:creationId xmlns:a16="http://schemas.microsoft.com/office/drawing/2014/main" id="{DB5E8272-9FC0-4640-B6F3-2168E4F45D3C}"/>
                </a:ext>
              </a:extLst>
            </p:cNvPr>
            <p:cNvSpPr/>
            <p:nvPr>
              <p:custDataLst>
                <p:tags r:id="rId1"/>
              </p:custDataLst>
            </p:nvPr>
          </p:nvSpPr>
          <p:spPr>
            <a:xfrm>
              <a:off x="6096000" y="0"/>
              <a:ext cx="6096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矩形 11">
              <a:extLst>
                <a:ext uri="{FF2B5EF4-FFF2-40B4-BE49-F238E27FC236}">
                  <a16:creationId xmlns:a16="http://schemas.microsoft.com/office/drawing/2014/main" id="{8831F82E-C2D8-4113-B3C1-FE703150CB8F}"/>
                </a:ext>
              </a:extLst>
            </p:cNvPr>
            <p:cNvSpPr/>
            <p:nvPr userDrawn="1"/>
          </p:nvSpPr>
          <p:spPr>
            <a:xfrm>
              <a:off x="0" y="0"/>
              <a:ext cx="6096000" cy="685800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1" name="矩形 10">
            <a:extLst>
              <a:ext uri="{FF2B5EF4-FFF2-40B4-BE49-F238E27FC236}">
                <a16:creationId xmlns:a16="http://schemas.microsoft.com/office/drawing/2014/main" id="{0605ED8B-8296-4D06-BF90-35AEB716F780}"/>
              </a:ext>
            </a:extLst>
          </p:cNvPr>
          <p:cNvSpPr/>
          <p:nvPr userDrawn="1"/>
        </p:nvSpPr>
        <p:spPr>
          <a:xfrm>
            <a:off x="420431" y="395239"/>
            <a:ext cx="11351138" cy="6067522"/>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A1589B59-DA64-407F-B617-49F7583BFDCA}"/>
              </a:ext>
            </a:extLst>
          </p:cNvPr>
          <p:cNvGrpSpPr/>
          <p:nvPr userDrawn="1"/>
        </p:nvGrpSpPr>
        <p:grpSpPr>
          <a:xfrm flipH="1">
            <a:off x="10241326" y="5715501"/>
            <a:ext cx="966987" cy="152400"/>
            <a:chOff x="9774601" y="5660136"/>
            <a:chExt cx="966987" cy="152400"/>
          </a:xfrm>
        </p:grpSpPr>
        <p:sp>
          <p:nvSpPr>
            <p:cNvPr id="18" name="矩形 17">
              <a:extLst>
                <a:ext uri="{FF2B5EF4-FFF2-40B4-BE49-F238E27FC236}">
                  <a16:creationId xmlns:a16="http://schemas.microsoft.com/office/drawing/2014/main" id="{44C16C52-CEFF-47E5-8441-750DC0E4FC54}"/>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F2C93BB-9408-4AFD-B5EC-4F2A029135DE}"/>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541869C6-D220-4924-B8E0-25B25F86C0E3}"/>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BBD4C14-FBA3-4AC3-B1FB-FBCD42998268}"/>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任意多边形: 形状 22">
            <a:extLst>
              <a:ext uri="{FF2B5EF4-FFF2-40B4-BE49-F238E27FC236}">
                <a16:creationId xmlns:a16="http://schemas.microsoft.com/office/drawing/2014/main" id="{5E3C2E52-B2C0-A5B5-3C95-93254D09CE6F}"/>
              </a:ext>
            </a:extLst>
          </p:cNvPr>
          <p:cNvSpPr/>
          <p:nvPr userDrawn="1"/>
        </p:nvSpPr>
        <p:spPr>
          <a:xfrm>
            <a:off x="1029903" y="1645921"/>
            <a:ext cx="10178410" cy="3474720"/>
          </a:xfrm>
          <a:custGeom>
            <a:avLst/>
            <a:gdLst>
              <a:gd name="connsiteX0" fmla="*/ 0 w 10195560"/>
              <a:gd name="connsiteY0" fmla="*/ 0 h 3474720"/>
              <a:gd name="connsiteX1" fmla="*/ 10195560 w 10195560"/>
              <a:gd name="connsiteY1" fmla="*/ 0 h 3474720"/>
              <a:gd name="connsiteX2" fmla="*/ 10195560 w 10195560"/>
              <a:gd name="connsiteY2" fmla="*/ 1530157 h 3474720"/>
              <a:gd name="connsiteX3" fmla="*/ 9838314 w 10195560"/>
              <a:gd name="connsiteY3" fmla="*/ 1737360 h 3474720"/>
              <a:gd name="connsiteX4" fmla="*/ 10195560 w 10195560"/>
              <a:gd name="connsiteY4" fmla="*/ 1944562 h 3474720"/>
              <a:gd name="connsiteX5" fmla="*/ 10195560 w 10195560"/>
              <a:gd name="connsiteY5" fmla="*/ 3474720 h 3474720"/>
              <a:gd name="connsiteX6" fmla="*/ 0 w 10195560"/>
              <a:gd name="connsiteY6" fmla="*/ 3474720 h 347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5560" h="3474720">
                <a:moveTo>
                  <a:pt x="0" y="0"/>
                </a:moveTo>
                <a:lnTo>
                  <a:pt x="10195560" y="0"/>
                </a:lnTo>
                <a:lnTo>
                  <a:pt x="10195560" y="1530157"/>
                </a:lnTo>
                <a:lnTo>
                  <a:pt x="9838314" y="1737360"/>
                </a:lnTo>
                <a:lnTo>
                  <a:pt x="10195560" y="1944562"/>
                </a:lnTo>
                <a:lnTo>
                  <a:pt x="10195560" y="3474720"/>
                </a:lnTo>
                <a:lnTo>
                  <a:pt x="0" y="34747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dirty="0">
              <a:solidFill>
                <a:schemeClr val="bg1"/>
              </a:solidFill>
              <a:latin typeface="+mj-ea"/>
              <a:ea typeface="+mj-ea"/>
            </a:endParaRPr>
          </a:p>
        </p:txBody>
      </p:sp>
      <p:sp>
        <p:nvSpPr>
          <p:cNvPr id="5" name="矩形: 圆角 4">
            <a:extLst>
              <a:ext uri="{FF2B5EF4-FFF2-40B4-BE49-F238E27FC236}">
                <a16:creationId xmlns:a16="http://schemas.microsoft.com/office/drawing/2014/main" id="{21B18A99-1F20-57AB-E4A0-441006DAF621}"/>
              </a:ext>
            </a:extLst>
          </p:cNvPr>
          <p:cNvSpPr/>
          <p:nvPr userDrawn="1"/>
        </p:nvSpPr>
        <p:spPr>
          <a:xfrm>
            <a:off x="11537599" y="58831"/>
            <a:ext cx="463826" cy="251670"/>
          </a:xfrm>
          <a:prstGeom prst="roundRect">
            <a:avLst/>
          </a:prstGeom>
          <a:ln>
            <a:solidFill>
              <a:schemeClr val="tx1"/>
            </a:solidFill>
          </a:ln>
        </p:spPr>
        <p:style>
          <a:lnRef idx="0">
            <a:scrgbClr r="0" g="0" b="0"/>
          </a:lnRef>
          <a:fillRef idx="1001">
            <a:schemeClr val="lt1"/>
          </a:fillRef>
          <a:effectRef idx="0">
            <a:scrgbClr r="0" g="0" b="0"/>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1E7DCB9-5C06-2C1A-EB68-E415ABCE9206}"/>
              </a:ext>
            </a:extLst>
          </p:cNvPr>
          <p:cNvSpPr txBox="1"/>
          <p:nvPr userDrawn="1"/>
        </p:nvSpPr>
        <p:spPr>
          <a:xfrm>
            <a:off x="11537964" y="0"/>
            <a:ext cx="465350" cy="369332"/>
          </a:xfrm>
          <a:prstGeom prst="rect">
            <a:avLst/>
          </a:prstGeom>
          <a:noFill/>
        </p:spPr>
        <p:txBody>
          <a:bodyPr wrap="square" rtlCol="0">
            <a:spAutoFit/>
          </a:bodyPr>
          <a:lstStyle/>
          <a:p>
            <a:fld id="{EDBE7AFF-4025-4461-9F9F-2672A6707FC3}" type="slidenum">
              <a:rPr lang="zh-CN" altLang="en-US" smtClean="0"/>
              <a:t>‹#›</a:t>
            </a:fld>
            <a:endParaRPr lang="zh-CN" altLang="en-US" dirty="0"/>
          </a:p>
        </p:txBody>
      </p:sp>
    </p:spTree>
    <p:extLst>
      <p:ext uri="{BB962C8B-B14F-4D97-AF65-F5344CB8AC3E}">
        <p14:creationId xmlns:p14="http://schemas.microsoft.com/office/powerpoint/2010/main" val="401010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6"/>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7"/>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页脚占位符 4"/>
          <p:cNvSpPr>
            <a:spLocks noGrp="1"/>
          </p:cNvSpPr>
          <p:nvPr>
            <p:ph type="ftr" sz="quarter" idx="3"/>
            <p:custDataLst>
              <p:tags r:id="rId8"/>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9"/>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3223695368"/>
      </p:ext>
    </p:extLst>
  </p:cSld>
  <p:clrMap bg1="lt1" tx1="dk1" bg2="lt2" tx2="dk2" accent1="accent1" accent2="accent2" accent3="accent3" accent4="accent4" accent5="accent5" accent6="accent6" hlink="hlink" folHlink="folHlink"/>
  <p:sldLayoutIdLst>
    <p:sldLayoutId id="2147483679" r:id="rId1"/>
    <p:sldLayoutId id="2147483677" r:id="rId2"/>
    <p:sldLayoutId id="2147483680" r:id="rId3"/>
    <p:sldLayoutId id="2147483667" r:id="rId4"/>
  </p:sldLayoutIdLst>
  <p:hf hdr="0" ftr="0" dt="0"/>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notesSlide" Target="../notesSlides/notesSlide2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1.xml"/><Relationship Id="rId5" Type="http://schemas.openxmlformats.org/officeDocument/2006/relationships/tags" Target="../tags/tag18.xml"/><Relationship Id="rId4"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a:extLst>
              <a:ext uri="{FF2B5EF4-FFF2-40B4-BE49-F238E27FC236}">
                <a16:creationId xmlns:a16="http://schemas.microsoft.com/office/drawing/2014/main" id="{7AA43540-0F4A-4DE9-A459-961D3817FDB6}"/>
              </a:ext>
            </a:extLst>
          </p:cNvPr>
          <p:cNvSpPr txBox="1">
            <a:spLocks/>
          </p:cNvSpPr>
          <p:nvPr>
            <p:custDataLst>
              <p:tags r:id="rId2"/>
            </p:custDataLst>
          </p:nvPr>
        </p:nvSpPr>
        <p:spPr>
          <a:xfrm>
            <a:off x="918219" y="1373728"/>
            <a:ext cx="8848676" cy="2215991"/>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spcBef>
                <a:spcPts val="0"/>
              </a:spcBef>
              <a:buSzPct val="100000"/>
            </a:pPr>
            <a:r>
              <a:rPr lang="zh-CN" altLang="en-US" sz="4800" b="0" dirty="0">
                <a:solidFill>
                  <a:schemeClr val="accent1"/>
                </a:solidFill>
                <a:latin typeface="+mj-ea"/>
                <a:ea typeface="+mj-ea"/>
                <a:cs typeface="+mn-ea"/>
                <a:sym typeface="+mn-lt"/>
              </a:rPr>
              <a:t>基于</a:t>
            </a:r>
            <a:r>
              <a:rPr lang="en-US" altLang="zh-CN" sz="4800" b="0" dirty="0">
                <a:solidFill>
                  <a:schemeClr val="accent1"/>
                </a:solidFill>
                <a:latin typeface="+mj-ea"/>
                <a:ea typeface="+mj-ea"/>
                <a:cs typeface="+mn-ea"/>
                <a:sym typeface="+mn-lt"/>
              </a:rPr>
              <a:t>VGG16</a:t>
            </a:r>
            <a:r>
              <a:rPr lang="zh-CN" altLang="en-US" sz="4800" b="0" dirty="0">
                <a:solidFill>
                  <a:schemeClr val="accent1"/>
                </a:solidFill>
                <a:latin typeface="+mj-ea"/>
                <a:ea typeface="+mj-ea"/>
                <a:cs typeface="+mn-ea"/>
                <a:sym typeface="+mn-lt"/>
              </a:rPr>
              <a:t>与</a:t>
            </a:r>
            <a:r>
              <a:rPr lang="en-US" altLang="zh-CN" sz="4800" b="0" dirty="0" err="1">
                <a:solidFill>
                  <a:schemeClr val="accent1"/>
                </a:solidFill>
                <a:latin typeface="+mj-ea"/>
                <a:ea typeface="+mj-ea"/>
                <a:cs typeface="+mn-ea"/>
                <a:sym typeface="+mn-lt"/>
              </a:rPr>
              <a:t>RepVGG</a:t>
            </a:r>
            <a:r>
              <a:rPr lang="zh-CN" altLang="en-US" sz="4800" b="0" dirty="0">
                <a:solidFill>
                  <a:schemeClr val="accent1"/>
                </a:solidFill>
                <a:latin typeface="+mj-ea"/>
                <a:ea typeface="+mj-ea"/>
                <a:cs typeface="+mn-ea"/>
                <a:sym typeface="+mn-lt"/>
              </a:rPr>
              <a:t>网络的</a:t>
            </a:r>
            <a:endParaRPr lang="en-US" altLang="zh-CN" sz="4800" b="0" dirty="0">
              <a:solidFill>
                <a:schemeClr val="accent1"/>
              </a:solidFill>
              <a:latin typeface="+mj-ea"/>
              <a:ea typeface="+mj-ea"/>
              <a:cs typeface="+mn-ea"/>
              <a:sym typeface="+mn-lt"/>
            </a:endParaRPr>
          </a:p>
          <a:p>
            <a:pPr>
              <a:spcBef>
                <a:spcPts val="0"/>
              </a:spcBef>
              <a:buSzPct val="100000"/>
            </a:pPr>
            <a:r>
              <a:rPr lang="zh-CN" altLang="en-US" sz="4800" b="0" dirty="0">
                <a:solidFill>
                  <a:schemeClr val="accent1"/>
                </a:solidFill>
                <a:latin typeface="+mj-ea"/>
                <a:ea typeface="+mj-ea"/>
                <a:cs typeface="+mn-ea"/>
                <a:sym typeface="+mn-lt"/>
              </a:rPr>
              <a:t>动物识别系统的</a:t>
            </a:r>
            <a:endParaRPr lang="en-US" altLang="zh-CN" sz="4800" b="0" dirty="0">
              <a:solidFill>
                <a:schemeClr val="accent1"/>
              </a:solidFill>
              <a:latin typeface="+mj-ea"/>
              <a:ea typeface="+mj-ea"/>
              <a:cs typeface="+mn-ea"/>
              <a:sym typeface="+mn-lt"/>
            </a:endParaRPr>
          </a:p>
          <a:p>
            <a:pPr>
              <a:spcBef>
                <a:spcPts val="0"/>
              </a:spcBef>
              <a:buSzPct val="100000"/>
            </a:pPr>
            <a:r>
              <a:rPr lang="zh-CN" altLang="en-US" sz="4800" b="0" dirty="0">
                <a:solidFill>
                  <a:schemeClr val="accent1"/>
                </a:solidFill>
                <a:latin typeface="+mj-ea"/>
                <a:ea typeface="+mj-ea"/>
                <a:cs typeface="+mn-ea"/>
                <a:sym typeface="+mn-lt"/>
              </a:rPr>
              <a:t>设计与实现</a:t>
            </a:r>
          </a:p>
        </p:txBody>
      </p:sp>
      <p:grpSp>
        <p:nvGrpSpPr>
          <p:cNvPr id="2" name="组合 1">
            <a:extLst>
              <a:ext uri="{FF2B5EF4-FFF2-40B4-BE49-F238E27FC236}">
                <a16:creationId xmlns:a16="http://schemas.microsoft.com/office/drawing/2014/main" id="{064A2D1F-8445-47D7-4488-9C27AFA40911}"/>
              </a:ext>
            </a:extLst>
          </p:cNvPr>
          <p:cNvGrpSpPr/>
          <p:nvPr/>
        </p:nvGrpSpPr>
        <p:grpSpPr>
          <a:xfrm>
            <a:off x="918219" y="3775259"/>
            <a:ext cx="2680066" cy="2284150"/>
            <a:chOff x="911225" y="3795251"/>
            <a:chExt cx="1704156" cy="633873"/>
          </a:xfrm>
        </p:grpSpPr>
        <p:sp>
          <p:nvSpPr>
            <p:cNvPr id="35" name="矩形 34">
              <a:extLst>
                <a:ext uri="{FF2B5EF4-FFF2-40B4-BE49-F238E27FC236}">
                  <a16:creationId xmlns:a16="http://schemas.microsoft.com/office/drawing/2014/main" id="{55C01D95-F869-47E0-A5CD-7E4283B47EEF}"/>
                </a:ext>
              </a:extLst>
            </p:cNvPr>
            <p:cNvSpPr/>
            <p:nvPr/>
          </p:nvSpPr>
          <p:spPr>
            <a:xfrm>
              <a:off x="911225" y="3795251"/>
              <a:ext cx="1704156" cy="633873"/>
            </a:xfrm>
            <a:prstGeom prst="rect">
              <a:avLst/>
            </a:prstGeom>
            <a:gradFill flip="none" rotWithShape="1">
              <a:gsLst>
                <a:gs pos="0">
                  <a:schemeClr val="accent1">
                    <a:lumMod val="75000"/>
                  </a:schemeClr>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cs typeface="+mn-ea"/>
                <a:sym typeface="+mn-lt"/>
              </a:endParaRPr>
            </a:p>
          </p:txBody>
        </p:sp>
        <p:sp>
          <p:nvSpPr>
            <p:cNvPr id="37" name="文本框 36">
              <a:extLst>
                <a:ext uri="{FF2B5EF4-FFF2-40B4-BE49-F238E27FC236}">
                  <a16:creationId xmlns:a16="http://schemas.microsoft.com/office/drawing/2014/main" id="{A11CFC4E-DA71-49A8-B123-D47B8A923CF9}"/>
                </a:ext>
              </a:extLst>
            </p:cNvPr>
            <p:cNvSpPr txBox="1"/>
            <p:nvPr/>
          </p:nvSpPr>
          <p:spPr>
            <a:xfrm>
              <a:off x="978155" y="3812017"/>
              <a:ext cx="1216014" cy="614958"/>
            </a:xfrm>
            <a:prstGeom prst="rect">
              <a:avLst/>
            </a:prstGeom>
            <a:noFill/>
          </p:spPr>
          <p:txBody>
            <a:bodyPr wrap="none" lIns="0" tIns="0" rIns="0" bIns="0" rtlCol="0">
              <a:spAutoFit/>
            </a:bodyPr>
            <a:lstStyle/>
            <a:p>
              <a:r>
                <a:rPr kumimoji="0" lang="zh-CN" altLang="en-US" sz="1800" b="0" i="0" u="none" strike="noStrike" kern="1200" cap="none" spc="0" normalizeH="0" baseline="0" noProof="0" dirty="0">
                  <a:ln>
                    <a:noFill/>
                  </a:ln>
                  <a:solidFill>
                    <a:schemeClr val="bg1"/>
                  </a:solidFill>
                  <a:effectLst/>
                  <a:uLnTx/>
                  <a:uFillTx/>
                  <a:latin typeface="+mn-ea"/>
                  <a:cs typeface="+mn-cs"/>
                </a:rPr>
                <a:t>第三组：</a:t>
              </a:r>
              <a:endParaRPr kumimoji="0" lang="en-US" altLang="zh-CN" sz="1800" b="0" i="0" u="none" strike="noStrike" kern="1200" cap="none" spc="0" normalizeH="0" baseline="0" noProof="0" dirty="0">
                <a:ln>
                  <a:noFill/>
                </a:ln>
                <a:solidFill>
                  <a:schemeClr val="bg1"/>
                </a:solidFill>
                <a:effectLst/>
                <a:uLnTx/>
                <a:uFillTx/>
                <a:latin typeface="+mn-ea"/>
                <a:cs typeface="+mn-cs"/>
              </a:endParaRPr>
            </a:p>
            <a:p>
              <a:r>
                <a:rPr lang="zh-CN" altLang="en-US" dirty="0">
                  <a:solidFill>
                    <a:schemeClr val="bg1"/>
                  </a:solidFill>
                  <a:latin typeface="+mn-ea"/>
                </a:rPr>
                <a:t>贺思超 </a:t>
              </a:r>
              <a:r>
                <a:rPr lang="en-US" altLang="zh-CN" dirty="0">
                  <a:solidFill>
                    <a:schemeClr val="bg1"/>
                  </a:solidFill>
                  <a:latin typeface="+mn-ea"/>
                </a:rPr>
                <a:t>	20301037</a:t>
              </a:r>
              <a:r>
                <a:rPr lang="zh-CN" altLang="en-US" dirty="0">
                  <a:solidFill>
                    <a:schemeClr val="bg1"/>
                  </a:solidFill>
                  <a:latin typeface="+mn-ea"/>
                </a:rPr>
                <a:t> </a:t>
              </a:r>
              <a:endParaRPr lang="en-US" altLang="zh-CN" dirty="0">
                <a:solidFill>
                  <a:schemeClr val="bg1"/>
                </a:solidFill>
                <a:latin typeface="+mn-ea"/>
              </a:endParaRPr>
            </a:p>
            <a:p>
              <a:r>
                <a:rPr lang="zh-CN" altLang="en-US" dirty="0">
                  <a:solidFill>
                    <a:schemeClr val="bg1"/>
                  </a:solidFill>
                  <a:latin typeface="+mn-ea"/>
                </a:rPr>
                <a:t>陈增耀</a:t>
              </a:r>
              <a:r>
                <a:rPr lang="en-US" altLang="zh-CN" dirty="0">
                  <a:solidFill>
                    <a:schemeClr val="bg1"/>
                  </a:solidFill>
                  <a:latin typeface="+mn-ea"/>
                </a:rPr>
                <a:t>	20301034</a:t>
              </a:r>
            </a:p>
            <a:p>
              <a:r>
                <a:rPr lang="zh-CN" altLang="en-US" dirty="0">
                  <a:solidFill>
                    <a:schemeClr val="bg1"/>
                  </a:solidFill>
                  <a:latin typeface="+mn-ea"/>
                </a:rPr>
                <a:t>蒋涵</a:t>
              </a:r>
              <a:r>
                <a:rPr lang="en-US" altLang="zh-CN" dirty="0">
                  <a:solidFill>
                    <a:schemeClr val="bg1"/>
                  </a:solidFill>
                  <a:latin typeface="+mn-ea"/>
                </a:rPr>
                <a:t>	20301073</a:t>
              </a:r>
            </a:p>
            <a:p>
              <a:r>
                <a:rPr lang="zh-CN" altLang="en-US" dirty="0">
                  <a:solidFill>
                    <a:schemeClr val="bg1"/>
                  </a:solidFill>
                  <a:latin typeface="+mn-ea"/>
                </a:rPr>
                <a:t>韩青哲</a:t>
              </a:r>
              <a:r>
                <a:rPr lang="en-US" altLang="zh-CN" dirty="0">
                  <a:solidFill>
                    <a:schemeClr val="bg1"/>
                  </a:solidFill>
                  <a:latin typeface="+mn-ea"/>
                </a:rPr>
                <a:t>	20301068</a:t>
              </a:r>
            </a:p>
            <a:p>
              <a:r>
                <a:rPr lang="zh-CN" altLang="en-US" dirty="0">
                  <a:solidFill>
                    <a:schemeClr val="bg1"/>
                  </a:solidFill>
                  <a:latin typeface="+mn-ea"/>
                </a:rPr>
                <a:t>陈泽锋</a:t>
              </a:r>
              <a:r>
                <a:rPr lang="en-US" altLang="zh-CN" dirty="0">
                  <a:solidFill>
                    <a:schemeClr val="bg1"/>
                  </a:solidFill>
                  <a:latin typeface="+mn-ea"/>
                </a:rPr>
                <a:t>	20301065</a:t>
              </a:r>
            </a:p>
            <a:p>
              <a:endParaRPr lang="en-US" altLang="zh-CN" dirty="0">
                <a:solidFill>
                  <a:schemeClr val="bg1"/>
                </a:solidFill>
                <a:latin typeface="+mn-ea"/>
                <a:cs typeface="+mn-ea"/>
                <a:sym typeface="+mn-lt"/>
              </a:endParaRPr>
            </a:p>
            <a:p>
              <a:r>
                <a:rPr lang="zh-CN" altLang="en-US" dirty="0">
                  <a:solidFill>
                    <a:schemeClr val="bg1"/>
                  </a:solidFill>
                  <a:latin typeface="+mn-ea"/>
                  <a:cs typeface="+mn-ea"/>
                  <a:sym typeface="+mn-lt"/>
                </a:rPr>
                <a:t>指导老师：王方石</a:t>
              </a:r>
              <a:endParaRPr lang="en-US" dirty="0">
                <a:solidFill>
                  <a:schemeClr val="bg1"/>
                </a:solidFill>
                <a:latin typeface="+mn-ea"/>
                <a:cs typeface="+mn-ea"/>
                <a:sym typeface="+mn-lt"/>
              </a:endParaRPr>
            </a:p>
          </p:txBody>
        </p:sp>
      </p:grpSp>
    </p:spTree>
    <p:custDataLst>
      <p:tags r:id="rId1"/>
    </p:custDataLst>
    <p:extLst>
      <p:ext uri="{BB962C8B-B14F-4D97-AF65-F5344CB8AC3E}">
        <p14:creationId xmlns:p14="http://schemas.microsoft.com/office/powerpoint/2010/main" val="29564441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lang="zh-CN" altLang="en-US" dirty="0"/>
              <a:t>超参确定</a:t>
            </a:r>
            <a:endParaRPr dirty="0"/>
          </a:p>
        </p:txBody>
      </p:sp>
      <p:sp>
        <p:nvSpPr>
          <p:cNvPr id="5" name="椭圆 4"/>
          <p:cNvSpPr/>
          <p:nvPr/>
        </p:nvSpPr>
        <p:spPr>
          <a:xfrm>
            <a:off x="676020" y="1258882"/>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1631315" y="1343660"/>
            <a:ext cx="10030460" cy="492443"/>
          </a:xfrm>
          <a:prstGeom prst="rect">
            <a:avLst/>
          </a:prstGeom>
          <a:noFill/>
        </p:spPr>
        <p:txBody>
          <a:bodyPr wrap="square" lIns="0" tIns="0" rIns="0" bIns="0" rtlCol="0" anchor="t">
            <a:spAutoFit/>
          </a:bodyPr>
          <a:lstStyle/>
          <a:p>
            <a:pPr algn="l">
              <a:lnSpc>
                <a:spcPct val="100000"/>
              </a:lnSpc>
              <a:buClrTx/>
              <a:buSzTx/>
              <a:buFontTx/>
            </a:pPr>
            <a:r>
              <a:rPr lang="zh-CN" altLang="en-US" sz="3200" spc="200" dirty="0">
                <a:solidFill>
                  <a:schemeClr val="accent1"/>
                </a:solidFill>
                <a:uFillTx/>
                <a:latin typeface="+mj-lt"/>
                <a:ea typeface="微软雅黑" panose="020B0503020204020204" pitchFamily="34" charset="-122"/>
                <a:cs typeface="+mj-cs"/>
                <a:sym typeface="+mn-ea"/>
              </a:rPr>
              <a:t>优化器</a:t>
            </a:r>
          </a:p>
        </p:txBody>
      </p:sp>
      <p:sp>
        <p:nvSpPr>
          <p:cNvPr id="25" name="price-ticket_70951"/>
          <p:cNvSpPr/>
          <p:nvPr/>
        </p:nvSpPr>
        <p:spPr>
          <a:xfrm>
            <a:off x="835966" y="1440076"/>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1414271" y="151934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4" name="文本框 3">
            <a:extLst>
              <a:ext uri="{FF2B5EF4-FFF2-40B4-BE49-F238E27FC236}">
                <a16:creationId xmlns:a16="http://schemas.microsoft.com/office/drawing/2014/main" id="{9495DCAA-C29A-B3A3-B466-A8B868574D0B}"/>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graphicFrame>
        <p:nvGraphicFramePr>
          <p:cNvPr id="6" name="图示 5">
            <a:extLst>
              <a:ext uri="{FF2B5EF4-FFF2-40B4-BE49-F238E27FC236}">
                <a16:creationId xmlns:a16="http://schemas.microsoft.com/office/drawing/2014/main" id="{EA65FD4B-F8CB-4CE5-856C-E3EA77BBA34A}"/>
              </a:ext>
            </a:extLst>
          </p:cNvPr>
          <p:cNvGraphicFramePr/>
          <p:nvPr>
            <p:extLst>
              <p:ext uri="{D42A27DB-BD31-4B8C-83A1-F6EECF244321}">
                <p14:modId xmlns:p14="http://schemas.microsoft.com/office/powerpoint/2010/main" val="2208075421"/>
              </p:ext>
            </p:extLst>
          </p:nvPr>
        </p:nvGraphicFramePr>
        <p:xfrm>
          <a:off x="777842" y="2624533"/>
          <a:ext cx="10836575" cy="8720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694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lang="zh-CN" altLang="en-US" dirty="0"/>
              <a:t>超参确定</a:t>
            </a:r>
            <a:endParaRPr dirty="0"/>
          </a:p>
        </p:txBody>
      </p:sp>
      <p:sp>
        <p:nvSpPr>
          <p:cNvPr id="5" name="椭圆 4"/>
          <p:cNvSpPr/>
          <p:nvPr/>
        </p:nvSpPr>
        <p:spPr>
          <a:xfrm>
            <a:off x="676020" y="1258882"/>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1631315" y="1343660"/>
            <a:ext cx="10030460" cy="492443"/>
          </a:xfrm>
          <a:prstGeom prst="rect">
            <a:avLst/>
          </a:prstGeom>
          <a:noFill/>
        </p:spPr>
        <p:txBody>
          <a:bodyPr wrap="square" lIns="0" tIns="0" rIns="0" bIns="0" rtlCol="0" anchor="t">
            <a:spAutoFit/>
          </a:bodyPr>
          <a:lstStyle/>
          <a:p>
            <a:pPr algn="l">
              <a:lnSpc>
                <a:spcPct val="100000"/>
              </a:lnSpc>
              <a:buClrTx/>
              <a:buSzTx/>
              <a:buFontTx/>
            </a:pPr>
            <a:r>
              <a:rPr lang="zh-CN" altLang="en-US" sz="3200" spc="200" dirty="0">
                <a:solidFill>
                  <a:schemeClr val="accent1"/>
                </a:solidFill>
                <a:uFillTx/>
                <a:latin typeface="+mj-lt"/>
                <a:ea typeface="微软雅黑" panose="020B0503020204020204" pitchFamily="34" charset="-122"/>
                <a:cs typeface="+mj-cs"/>
                <a:sym typeface="+mn-ea"/>
              </a:rPr>
              <a:t>优化器</a:t>
            </a:r>
          </a:p>
        </p:txBody>
      </p:sp>
      <p:sp>
        <p:nvSpPr>
          <p:cNvPr id="25" name="price-ticket_70951"/>
          <p:cNvSpPr/>
          <p:nvPr/>
        </p:nvSpPr>
        <p:spPr>
          <a:xfrm>
            <a:off x="835966" y="1440076"/>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1414271" y="151934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4" name="文本框 3">
            <a:extLst>
              <a:ext uri="{FF2B5EF4-FFF2-40B4-BE49-F238E27FC236}">
                <a16:creationId xmlns:a16="http://schemas.microsoft.com/office/drawing/2014/main" id="{9495DCAA-C29A-B3A3-B466-A8B868574D0B}"/>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pic>
        <p:nvPicPr>
          <p:cNvPr id="7" name="图片 6">
            <a:extLst>
              <a:ext uri="{FF2B5EF4-FFF2-40B4-BE49-F238E27FC236}">
                <a16:creationId xmlns:a16="http://schemas.microsoft.com/office/drawing/2014/main" id="{D5CF75EB-082C-4BF2-7667-B796EA45D9A0}"/>
              </a:ext>
            </a:extLst>
          </p:cNvPr>
          <p:cNvPicPr>
            <a:picLocks noChangeAspect="1"/>
          </p:cNvPicPr>
          <p:nvPr/>
        </p:nvPicPr>
        <p:blipFill>
          <a:blip r:embed="rId3"/>
          <a:stretch>
            <a:fillRect/>
          </a:stretch>
        </p:blipFill>
        <p:spPr>
          <a:xfrm>
            <a:off x="982528" y="2372901"/>
            <a:ext cx="4813123" cy="2865337"/>
          </a:xfrm>
          <a:prstGeom prst="rect">
            <a:avLst/>
          </a:prstGeom>
        </p:spPr>
      </p:pic>
      <p:pic>
        <p:nvPicPr>
          <p:cNvPr id="10" name="图片 9">
            <a:extLst>
              <a:ext uri="{FF2B5EF4-FFF2-40B4-BE49-F238E27FC236}">
                <a16:creationId xmlns:a16="http://schemas.microsoft.com/office/drawing/2014/main" id="{15B04EFA-A11C-75E7-120C-C91B43E3A882}"/>
              </a:ext>
            </a:extLst>
          </p:cNvPr>
          <p:cNvPicPr>
            <a:picLocks noChangeAspect="1"/>
          </p:cNvPicPr>
          <p:nvPr/>
        </p:nvPicPr>
        <p:blipFill>
          <a:blip r:embed="rId4"/>
          <a:stretch>
            <a:fillRect/>
          </a:stretch>
        </p:blipFill>
        <p:spPr>
          <a:xfrm>
            <a:off x="6028862" y="2341905"/>
            <a:ext cx="5221497" cy="2749013"/>
          </a:xfrm>
          <a:prstGeom prst="rect">
            <a:avLst/>
          </a:prstGeom>
        </p:spPr>
      </p:pic>
    </p:spTree>
    <p:extLst>
      <p:ext uri="{BB962C8B-B14F-4D97-AF65-F5344CB8AC3E}">
        <p14:creationId xmlns:p14="http://schemas.microsoft.com/office/powerpoint/2010/main" val="1452503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lang="zh-CN" altLang="en-US" dirty="0"/>
              <a:t>超参确定</a:t>
            </a:r>
            <a:endParaRPr dirty="0"/>
          </a:p>
        </p:txBody>
      </p:sp>
      <p:sp>
        <p:nvSpPr>
          <p:cNvPr id="5" name="椭圆 4"/>
          <p:cNvSpPr/>
          <p:nvPr/>
        </p:nvSpPr>
        <p:spPr>
          <a:xfrm>
            <a:off x="676020" y="1258882"/>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1631315" y="1343660"/>
            <a:ext cx="10030460" cy="492443"/>
          </a:xfrm>
          <a:prstGeom prst="rect">
            <a:avLst/>
          </a:prstGeom>
          <a:noFill/>
        </p:spPr>
        <p:txBody>
          <a:bodyPr wrap="square" lIns="0" tIns="0" rIns="0" bIns="0" rtlCol="0" anchor="t">
            <a:spAutoFit/>
          </a:bodyPr>
          <a:lstStyle/>
          <a:p>
            <a:pPr algn="l">
              <a:lnSpc>
                <a:spcPct val="100000"/>
              </a:lnSpc>
              <a:buClrTx/>
              <a:buSzTx/>
              <a:buFontTx/>
            </a:pPr>
            <a:r>
              <a:rPr lang="zh-CN" altLang="en-US" sz="3200" spc="200" dirty="0">
                <a:solidFill>
                  <a:schemeClr val="accent1"/>
                </a:solidFill>
                <a:uFillTx/>
                <a:latin typeface="+mj-lt"/>
                <a:ea typeface="微软雅黑" panose="020B0503020204020204" pitchFamily="34" charset="-122"/>
                <a:cs typeface="+mj-cs"/>
                <a:sym typeface="+mn-ea"/>
              </a:rPr>
              <a:t>损失函数</a:t>
            </a:r>
          </a:p>
        </p:txBody>
      </p:sp>
      <p:sp>
        <p:nvSpPr>
          <p:cNvPr id="25" name="price-ticket_70951"/>
          <p:cNvSpPr/>
          <p:nvPr/>
        </p:nvSpPr>
        <p:spPr>
          <a:xfrm>
            <a:off x="835966" y="1440076"/>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1414271" y="151934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4" name="文本框 3">
            <a:extLst>
              <a:ext uri="{FF2B5EF4-FFF2-40B4-BE49-F238E27FC236}">
                <a16:creationId xmlns:a16="http://schemas.microsoft.com/office/drawing/2014/main" id="{9495DCAA-C29A-B3A3-B466-A8B868574D0B}"/>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graphicFrame>
        <p:nvGraphicFramePr>
          <p:cNvPr id="6" name="图示 5">
            <a:extLst>
              <a:ext uri="{FF2B5EF4-FFF2-40B4-BE49-F238E27FC236}">
                <a16:creationId xmlns:a16="http://schemas.microsoft.com/office/drawing/2014/main" id="{EA65FD4B-F8CB-4CE5-856C-E3EA77BBA34A}"/>
              </a:ext>
            </a:extLst>
          </p:cNvPr>
          <p:cNvGraphicFramePr/>
          <p:nvPr>
            <p:extLst>
              <p:ext uri="{D42A27DB-BD31-4B8C-83A1-F6EECF244321}">
                <p14:modId xmlns:p14="http://schemas.microsoft.com/office/powerpoint/2010/main" val="1196085646"/>
              </p:ext>
            </p:extLst>
          </p:nvPr>
        </p:nvGraphicFramePr>
        <p:xfrm>
          <a:off x="777842" y="2624533"/>
          <a:ext cx="10836575" cy="8720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176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lang="zh-CN" altLang="en-US" dirty="0"/>
              <a:t>超参确定</a:t>
            </a:r>
            <a:endParaRPr dirty="0"/>
          </a:p>
        </p:txBody>
      </p:sp>
      <p:sp>
        <p:nvSpPr>
          <p:cNvPr id="5" name="椭圆 4"/>
          <p:cNvSpPr/>
          <p:nvPr/>
        </p:nvSpPr>
        <p:spPr>
          <a:xfrm>
            <a:off x="676020" y="1258882"/>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1631315" y="1343660"/>
            <a:ext cx="10030460" cy="492443"/>
          </a:xfrm>
          <a:prstGeom prst="rect">
            <a:avLst/>
          </a:prstGeom>
          <a:noFill/>
        </p:spPr>
        <p:txBody>
          <a:bodyPr wrap="square" lIns="0" tIns="0" rIns="0" bIns="0" rtlCol="0" anchor="t">
            <a:spAutoFit/>
          </a:bodyPr>
          <a:lstStyle/>
          <a:p>
            <a:pPr algn="l">
              <a:lnSpc>
                <a:spcPct val="100000"/>
              </a:lnSpc>
              <a:buClrTx/>
              <a:buSzTx/>
              <a:buFontTx/>
            </a:pPr>
            <a:r>
              <a:rPr lang="zh-CN" altLang="en-US" sz="3200" spc="200" dirty="0">
                <a:solidFill>
                  <a:schemeClr val="accent1"/>
                </a:solidFill>
                <a:uFillTx/>
                <a:latin typeface="+mj-lt"/>
                <a:ea typeface="微软雅黑" panose="020B0503020204020204" pitchFamily="34" charset="-122"/>
                <a:cs typeface="+mj-cs"/>
                <a:sym typeface="+mn-ea"/>
              </a:rPr>
              <a:t>损失函数</a:t>
            </a:r>
          </a:p>
        </p:txBody>
      </p:sp>
      <p:sp>
        <p:nvSpPr>
          <p:cNvPr id="25" name="price-ticket_70951"/>
          <p:cNvSpPr/>
          <p:nvPr/>
        </p:nvSpPr>
        <p:spPr>
          <a:xfrm>
            <a:off x="835966" y="1440076"/>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1414271" y="151934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4" name="文本框 3">
            <a:extLst>
              <a:ext uri="{FF2B5EF4-FFF2-40B4-BE49-F238E27FC236}">
                <a16:creationId xmlns:a16="http://schemas.microsoft.com/office/drawing/2014/main" id="{9495DCAA-C29A-B3A3-B466-A8B868574D0B}"/>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pic>
        <p:nvPicPr>
          <p:cNvPr id="7" name="图片 6">
            <a:extLst>
              <a:ext uri="{FF2B5EF4-FFF2-40B4-BE49-F238E27FC236}">
                <a16:creationId xmlns:a16="http://schemas.microsoft.com/office/drawing/2014/main" id="{A586BED1-F08F-3492-59D1-176D49B7BC9B}"/>
              </a:ext>
            </a:extLst>
          </p:cNvPr>
          <p:cNvPicPr>
            <a:picLocks noChangeAspect="1"/>
          </p:cNvPicPr>
          <p:nvPr/>
        </p:nvPicPr>
        <p:blipFill>
          <a:blip r:embed="rId3"/>
          <a:stretch>
            <a:fillRect/>
          </a:stretch>
        </p:blipFill>
        <p:spPr>
          <a:xfrm>
            <a:off x="767870" y="2203034"/>
            <a:ext cx="5384622" cy="2882844"/>
          </a:xfrm>
          <a:prstGeom prst="rect">
            <a:avLst/>
          </a:prstGeom>
        </p:spPr>
      </p:pic>
      <p:pic>
        <p:nvPicPr>
          <p:cNvPr id="10" name="图片 9">
            <a:extLst>
              <a:ext uri="{FF2B5EF4-FFF2-40B4-BE49-F238E27FC236}">
                <a16:creationId xmlns:a16="http://schemas.microsoft.com/office/drawing/2014/main" id="{0E823A3A-FD9E-37F5-4030-C9CE4C4AF822}"/>
              </a:ext>
            </a:extLst>
          </p:cNvPr>
          <p:cNvPicPr>
            <a:picLocks noChangeAspect="1"/>
          </p:cNvPicPr>
          <p:nvPr/>
        </p:nvPicPr>
        <p:blipFill>
          <a:blip r:embed="rId4"/>
          <a:stretch>
            <a:fillRect/>
          </a:stretch>
        </p:blipFill>
        <p:spPr>
          <a:xfrm>
            <a:off x="6220588" y="2203035"/>
            <a:ext cx="5642381" cy="2949816"/>
          </a:xfrm>
          <a:prstGeom prst="rect">
            <a:avLst/>
          </a:prstGeom>
        </p:spPr>
      </p:pic>
    </p:spTree>
    <p:extLst>
      <p:ext uri="{BB962C8B-B14F-4D97-AF65-F5344CB8AC3E}">
        <p14:creationId xmlns:p14="http://schemas.microsoft.com/office/powerpoint/2010/main" val="5103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lang="zh-CN" altLang="en-US" dirty="0"/>
              <a:t>超参确定</a:t>
            </a:r>
            <a:endParaRPr dirty="0"/>
          </a:p>
        </p:txBody>
      </p:sp>
      <p:sp>
        <p:nvSpPr>
          <p:cNvPr id="5" name="椭圆 4"/>
          <p:cNvSpPr/>
          <p:nvPr/>
        </p:nvSpPr>
        <p:spPr>
          <a:xfrm>
            <a:off x="676020" y="1258882"/>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1631315" y="1343660"/>
            <a:ext cx="10030460" cy="492443"/>
          </a:xfrm>
          <a:prstGeom prst="rect">
            <a:avLst/>
          </a:prstGeom>
          <a:noFill/>
        </p:spPr>
        <p:txBody>
          <a:bodyPr wrap="square" lIns="0" tIns="0" rIns="0" bIns="0" rtlCol="0" anchor="t">
            <a:spAutoFit/>
          </a:bodyPr>
          <a:lstStyle/>
          <a:p>
            <a:pPr algn="l">
              <a:lnSpc>
                <a:spcPct val="100000"/>
              </a:lnSpc>
              <a:buClrTx/>
              <a:buSzTx/>
              <a:buFontTx/>
            </a:pPr>
            <a:r>
              <a:rPr lang="zh-CN" altLang="en-US" sz="3200" spc="200" dirty="0">
                <a:solidFill>
                  <a:schemeClr val="accent1"/>
                </a:solidFill>
                <a:uFillTx/>
                <a:latin typeface="+mj-lt"/>
                <a:ea typeface="微软雅黑" panose="020B0503020204020204" pitchFamily="34" charset="-122"/>
                <a:cs typeface="+mj-cs"/>
                <a:sym typeface="+mn-ea"/>
              </a:rPr>
              <a:t>本章小结</a:t>
            </a:r>
          </a:p>
        </p:txBody>
      </p:sp>
      <p:sp>
        <p:nvSpPr>
          <p:cNvPr id="25" name="price-ticket_70951"/>
          <p:cNvSpPr/>
          <p:nvPr/>
        </p:nvSpPr>
        <p:spPr>
          <a:xfrm>
            <a:off x="835966" y="1440076"/>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1414271" y="151934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4" name="文本框 3">
            <a:extLst>
              <a:ext uri="{FF2B5EF4-FFF2-40B4-BE49-F238E27FC236}">
                <a16:creationId xmlns:a16="http://schemas.microsoft.com/office/drawing/2014/main" id="{9495DCAA-C29A-B3A3-B466-A8B868574D0B}"/>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graphicFrame>
        <p:nvGraphicFramePr>
          <p:cNvPr id="3" name="图示 2">
            <a:extLst>
              <a:ext uri="{FF2B5EF4-FFF2-40B4-BE49-F238E27FC236}">
                <a16:creationId xmlns:a16="http://schemas.microsoft.com/office/drawing/2014/main" id="{A8F1A8CA-4EA6-C9AA-30D8-2F5017EB6D27}"/>
              </a:ext>
            </a:extLst>
          </p:cNvPr>
          <p:cNvGraphicFramePr/>
          <p:nvPr>
            <p:extLst>
              <p:ext uri="{D42A27DB-BD31-4B8C-83A1-F6EECF244321}">
                <p14:modId xmlns:p14="http://schemas.microsoft.com/office/powerpoint/2010/main" val="2961997232"/>
              </p:ext>
            </p:extLst>
          </p:nvPr>
        </p:nvGraphicFramePr>
        <p:xfrm>
          <a:off x="2031999" y="1781604"/>
          <a:ext cx="8405779" cy="43567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182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525041" y="2150798"/>
            <a:ext cx="4154984"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04</a:t>
            </a:r>
            <a:endParaRPr lang="zh-CN" altLang="en-US" sz="23900" dirty="0">
              <a:solidFill>
                <a:schemeClr val="bg1"/>
              </a:solidFill>
              <a:latin typeface="+mj-ea"/>
              <a:ea typeface="+mj-ea"/>
            </a:endParaRPr>
          </a:p>
        </p:txBody>
      </p:sp>
      <p:sp>
        <p:nvSpPr>
          <p:cNvPr id="8" name="矩形: 圆角 7"/>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p:cNvSpPr txBox="1"/>
          <p:nvPr/>
        </p:nvSpPr>
        <p:spPr>
          <a:xfrm>
            <a:off x="1192980" y="3596199"/>
            <a:ext cx="1800173" cy="369332"/>
          </a:xfrm>
          <a:prstGeom prst="rect">
            <a:avLst/>
          </a:prstGeom>
          <a:noFill/>
        </p:spPr>
        <p:txBody>
          <a:bodyPr wrap="none" lIns="0" tIns="0" rIns="0" bIns="0" rtlCol="0" anchor="t">
            <a:spAutoFit/>
          </a:bodyPr>
          <a:lstStyle/>
          <a:p>
            <a:pPr algn="l"/>
            <a:r>
              <a:rPr lang="en-US" altLang="zh-CN" sz="2400" dirty="0">
                <a:solidFill>
                  <a:schemeClr val="bg1"/>
                </a:solidFill>
              </a:rPr>
              <a:t>PART FRUR</a:t>
            </a:r>
            <a:endParaRPr lang="zh-CN" altLang="en-US" sz="2400" dirty="0">
              <a:solidFill>
                <a:schemeClr val="bg1"/>
              </a:solidFill>
            </a:endParaRPr>
          </a:p>
        </p:txBody>
      </p:sp>
      <p:grpSp>
        <p:nvGrpSpPr>
          <p:cNvPr id="18" name="组合 17"/>
          <p:cNvGrpSpPr/>
          <p:nvPr/>
        </p:nvGrpSpPr>
        <p:grpSpPr>
          <a:xfrm>
            <a:off x="4913709" y="2671751"/>
            <a:ext cx="5486400" cy="1293780"/>
            <a:chOff x="1674970" y="1198543"/>
            <a:chExt cx="5486400" cy="2158286"/>
          </a:xfrm>
        </p:grpSpPr>
        <p:sp>
          <p:nvSpPr>
            <p:cNvPr id="19" name="文本框 18"/>
            <p:cNvSpPr txBox="1"/>
            <p:nvPr/>
          </p:nvSpPr>
          <p:spPr>
            <a:xfrm>
              <a:off x="1674970" y="1198543"/>
              <a:ext cx="5486400" cy="830580"/>
            </a:xfrm>
            <a:prstGeom prst="rect">
              <a:avLst/>
            </a:prstGeom>
            <a:noFill/>
          </p:spPr>
          <p:txBody>
            <a:bodyPr wrap="none" lIns="0" tIns="0" rIns="0" bIns="0" rtlCol="0" anchor="t">
              <a:spAutoFit/>
            </a:bodyPr>
            <a:lstStyle/>
            <a:p>
              <a:pPr algn="ctr"/>
              <a:r>
                <a:rPr kumimoji="1" lang="zh-CN" altLang="en-US" sz="5400" dirty="0">
                  <a:solidFill>
                    <a:schemeClr val="bg1"/>
                  </a:solidFill>
                  <a:latin typeface="+mj-ea"/>
                  <a:ea typeface="+mj-ea"/>
                </a:rPr>
                <a:t>系统的设计与实现</a:t>
              </a:r>
            </a:p>
          </p:txBody>
        </p:sp>
        <p:sp>
          <p:nvSpPr>
            <p:cNvPr id="20" name="文本框 19"/>
            <p:cNvSpPr txBox="1"/>
            <p:nvPr/>
          </p:nvSpPr>
          <p:spPr>
            <a:xfrm>
              <a:off x="2008240" y="3079969"/>
              <a:ext cx="4616649" cy="276860"/>
            </a:xfrm>
            <a:prstGeom prst="rect">
              <a:avLst/>
            </a:prstGeom>
            <a:noFill/>
          </p:spPr>
          <p:txBody>
            <a:bodyPr wrap="square" lIns="0" tIns="0" rIns="0" bIns="0" rtlCol="0" anchor="t">
              <a:spAutoFit/>
            </a:bodyPr>
            <a:lstStyle/>
            <a:p>
              <a:pPr algn="dist"/>
              <a:r>
                <a:rPr kumimoji="1" lang="en-US" altLang="zh-CN" dirty="0">
                  <a:solidFill>
                    <a:schemeClr val="bg1"/>
                  </a:solidFill>
                </a:rPr>
                <a:t>Design and Implementation</a:t>
              </a:r>
            </a:p>
          </p:txBody>
        </p:sp>
      </p:grpSp>
      <p:sp>
        <p:nvSpPr>
          <p:cNvPr id="3" name="文本框 2"/>
          <p:cNvSpPr txBox="1"/>
          <p:nvPr/>
        </p:nvSpPr>
        <p:spPr>
          <a:xfrm>
            <a:off x="10628532" y="0"/>
            <a:ext cx="1162050" cy="368300"/>
          </a:xfrm>
          <a:prstGeom prst="rect">
            <a:avLst/>
          </a:prstGeom>
          <a:noFill/>
        </p:spPr>
        <p:txBody>
          <a:bodyPr wrap="square" rtlCol="0">
            <a:spAutoFit/>
          </a:bodyPr>
          <a:lstStyle/>
          <a:p>
            <a:r>
              <a:rPr lang="zh-CN" altLang="en-US" dirty="0"/>
              <a:t>蒋涵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765" y="596900"/>
            <a:ext cx="4823460" cy="441960"/>
          </a:xfrm>
        </p:spPr>
        <p:txBody>
          <a:bodyPr/>
          <a:lstStyle/>
          <a:p>
            <a:r>
              <a:rPr dirty="0"/>
              <a:t>系统需求分析：</a:t>
            </a:r>
          </a:p>
        </p:txBody>
      </p:sp>
      <p:sp>
        <p:nvSpPr>
          <p:cNvPr id="8" name="文本框 7"/>
          <p:cNvSpPr txBox="1"/>
          <p:nvPr/>
        </p:nvSpPr>
        <p:spPr>
          <a:xfrm>
            <a:off x="1880870" y="2607310"/>
            <a:ext cx="3119120" cy="639445"/>
          </a:xfrm>
          <a:prstGeom prst="rect">
            <a:avLst/>
          </a:prstGeom>
          <a:noFill/>
        </p:spPr>
        <p:txBody>
          <a:bodyPr wrap="square" lIns="0" tIns="0" rIns="0" bIns="0" rtlCol="0" anchor="t">
            <a:spAutoFit/>
          </a:bodyPr>
          <a:lstStyle/>
          <a:p>
            <a:pPr>
              <a:lnSpc>
                <a:spcPct val="130000"/>
              </a:lnSpc>
            </a:pPr>
            <a:r>
              <a:rPr lang="en-US" altLang="zh-CN" sz="1600" b="0" dirty="0">
                <a:solidFill>
                  <a:schemeClr val="tx1">
                    <a:lumMod val="75000"/>
                    <a:lumOff val="25000"/>
                  </a:schemeClr>
                </a:solidFill>
                <a:effectLst/>
                <a:latin typeface="+mn-ea"/>
              </a:rPr>
              <a:t>系统可以读取本地或用户输入的动物图片，并将其进行标准化处理</a:t>
            </a:r>
          </a:p>
        </p:txBody>
      </p:sp>
      <p:sp>
        <p:nvSpPr>
          <p:cNvPr id="9" name="文本框 8"/>
          <p:cNvSpPr txBox="1"/>
          <p:nvPr/>
        </p:nvSpPr>
        <p:spPr>
          <a:xfrm>
            <a:off x="1880235" y="3583305"/>
            <a:ext cx="2383155" cy="368935"/>
          </a:xfrm>
          <a:prstGeom prst="rect">
            <a:avLst/>
          </a:prstGeom>
          <a:noFill/>
        </p:spPr>
        <p:txBody>
          <a:bodyPr wrap="square" lIns="0" tIns="0" rIns="0" bIns="0" rtlCol="0" anchor="t">
            <a:spAutoFit/>
          </a:bodyPr>
          <a:lstStyle/>
          <a:p>
            <a:pPr algn="l"/>
            <a:r>
              <a:rPr lang="en-US" altLang="zh-CN" sz="2400" dirty="0">
                <a:solidFill>
                  <a:schemeClr val="accent1"/>
                </a:solidFill>
                <a:latin typeface="+mj-ea"/>
                <a:ea typeface="+mj-ea"/>
              </a:rPr>
              <a:t>02.</a:t>
            </a:r>
            <a:r>
              <a:rPr lang="zh-CN" altLang="en-US" sz="2000" dirty="0">
                <a:solidFill>
                  <a:schemeClr val="accent1"/>
                </a:solidFill>
                <a:latin typeface="+mj-ea"/>
                <a:ea typeface="+mj-ea"/>
              </a:rPr>
              <a:t> 动物图片识别</a:t>
            </a:r>
          </a:p>
        </p:txBody>
      </p:sp>
      <p:sp>
        <p:nvSpPr>
          <p:cNvPr id="4" name="文本框 3"/>
          <p:cNvSpPr txBox="1"/>
          <p:nvPr/>
        </p:nvSpPr>
        <p:spPr>
          <a:xfrm>
            <a:off x="1880461" y="3980134"/>
            <a:ext cx="2586845" cy="639445"/>
          </a:xfrm>
          <a:prstGeom prst="rect">
            <a:avLst/>
          </a:prstGeom>
          <a:noFill/>
        </p:spPr>
        <p:txBody>
          <a:bodyPr wrap="square" lIns="0" tIns="0" rIns="0" bIns="0" rtlCol="0" anchor="t">
            <a:spAutoFit/>
          </a:bodyPr>
          <a:lstStyle/>
          <a:p>
            <a:pPr>
              <a:lnSpc>
                <a:spcPct val="130000"/>
              </a:lnSpc>
            </a:pPr>
            <a:r>
              <a:rPr lang="en-US" sz="1600" b="0" dirty="0">
                <a:solidFill>
                  <a:schemeClr val="tx1">
                    <a:lumMod val="75000"/>
                    <a:lumOff val="25000"/>
                  </a:schemeClr>
                </a:solidFill>
                <a:effectLst/>
                <a:latin typeface="+mn-ea"/>
                <a:cs typeface="+mn-ea"/>
              </a:rPr>
              <a:t>系统可以识别出标准化处理后的动物图片的动物种类</a:t>
            </a:r>
          </a:p>
        </p:txBody>
      </p:sp>
      <p:sp>
        <p:nvSpPr>
          <p:cNvPr id="19" name="文本框 18"/>
          <p:cNvSpPr txBox="1"/>
          <p:nvPr/>
        </p:nvSpPr>
        <p:spPr>
          <a:xfrm>
            <a:off x="1880235" y="5123180"/>
            <a:ext cx="2587625" cy="368935"/>
          </a:xfrm>
          <a:prstGeom prst="rect">
            <a:avLst/>
          </a:prstGeom>
          <a:noFill/>
        </p:spPr>
        <p:txBody>
          <a:bodyPr wrap="square" lIns="0" tIns="0" rIns="0" bIns="0" rtlCol="0" anchor="t">
            <a:spAutoFit/>
          </a:bodyPr>
          <a:lstStyle/>
          <a:p>
            <a:pPr algn="l"/>
            <a:r>
              <a:rPr lang="en-US" altLang="zh-CN" sz="2400" dirty="0">
                <a:solidFill>
                  <a:schemeClr val="accent1"/>
                </a:solidFill>
                <a:latin typeface="+mj-ea"/>
                <a:ea typeface="+mj-ea"/>
              </a:rPr>
              <a:t>03.</a:t>
            </a:r>
            <a:r>
              <a:rPr lang="zh-CN" altLang="en-US" sz="2000" dirty="0">
                <a:solidFill>
                  <a:schemeClr val="accent1"/>
                </a:solidFill>
                <a:latin typeface="+mj-ea"/>
                <a:ea typeface="+mj-ea"/>
              </a:rPr>
              <a:t>动物识别结果展示</a:t>
            </a:r>
          </a:p>
        </p:txBody>
      </p:sp>
      <p:sp>
        <p:nvSpPr>
          <p:cNvPr id="22" name="文本框 21"/>
          <p:cNvSpPr txBox="1"/>
          <p:nvPr/>
        </p:nvSpPr>
        <p:spPr>
          <a:xfrm>
            <a:off x="1880235" y="5461635"/>
            <a:ext cx="2985770" cy="639445"/>
          </a:xfrm>
          <a:prstGeom prst="rect">
            <a:avLst/>
          </a:prstGeom>
          <a:noFill/>
        </p:spPr>
        <p:txBody>
          <a:bodyPr wrap="square" lIns="0" tIns="0" rIns="0" bIns="0" rtlCol="0" anchor="t">
            <a:spAutoFit/>
          </a:bodyPr>
          <a:lstStyle/>
          <a:p>
            <a:pPr algn="l">
              <a:lnSpc>
                <a:spcPct val="130000"/>
              </a:lnSpc>
              <a:buClrTx/>
              <a:buSzTx/>
              <a:buFontTx/>
            </a:pPr>
            <a:r>
              <a:rPr lang="en-US" altLang="zh-CN" sz="1600" b="0" dirty="0">
                <a:solidFill>
                  <a:schemeClr val="tx1">
                    <a:lumMod val="75000"/>
                    <a:lumOff val="25000"/>
                  </a:schemeClr>
                </a:solidFill>
                <a:effectLst/>
                <a:latin typeface="+mn-ea"/>
                <a:cs typeface="+mn-ea"/>
              </a:rPr>
              <a:t>系统可以将最后的动物识别结果和系统输入的图片展示到前端</a:t>
            </a:r>
          </a:p>
        </p:txBody>
      </p:sp>
      <p:sp>
        <p:nvSpPr>
          <p:cNvPr id="32" name="文本框 31"/>
          <p:cNvSpPr txBox="1"/>
          <p:nvPr/>
        </p:nvSpPr>
        <p:spPr>
          <a:xfrm>
            <a:off x="2022630" y="2200435"/>
            <a:ext cx="2976796" cy="368935"/>
          </a:xfrm>
          <a:prstGeom prst="rect">
            <a:avLst/>
          </a:prstGeom>
          <a:noFill/>
        </p:spPr>
        <p:txBody>
          <a:bodyPr wrap="square" lIns="0" tIns="0" rIns="0" bIns="0" rtlCol="0" anchor="t">
            <a:spAutoFit/>
          </a:bodyPr>
          <a:lstStyle/>
          <a:p>
            <a:pPr algn="l"/>
            <a:r>
              <a:rPr lang="en-US" altLang="zh-CN" sz="2400" dirty="0">
                <a:solidFill>
                  <a:schemeClr val="accent1"/>
                </a:solidFill>
                <a:latin typeface="+mj-ea"/>
                <a:ea typeface="+mj-ea"/>
              </a:rPr>
              <a:t>01.</a:t>
            </a:r>
            <a:r>
              <a:rPr lang="zh-CN" altLang="en-US" sz="2400" dirty="0">
                <a:solidFill>
                  <a:schemeClr val="accent1"/>
                </a:solidFill>
                <a:latin typeface="+mj-ea"/>
                <a:ea typeface="+mj-ea"/>
              </a:rPr>
              <a:t> </a:t>
            </a:r>
            <a:r>
              <a:rPr lang="zh-CN" altLang="en-US" sz="2000" dirty="0">
                <a:solidFill>
                  <a:schemeClr val="accent1"/>
                </a:solidFill>
                <a:latin typeface="+mj-ea"/>
                <a:ea typeface="+mj-ea"/>
              </a:rPr>
              <a:t>动物图片读取与处理</a:t>
            </a:r>
          </a:p>
        </p:txBody>
      </p:sp>
      <p:sp>
        <p:nvSpPr>
          <p:cNvPr id="15" name="文本框 14"/>
          <p:cNvSpPr txBox="1"/>
          <p:nvPr/>
        </p:nvSpPr>
        <p:spPr>
          <a:xfrm>
            <a:off x="10628532" y="0"/>
            <a:ext cx="1162050" cy="369332"/>
          </a:xfrm>
          <a:prstGeom prst="rect">
            <a:avLst/>
          </a:prstGeom>
          <a:noFill/>
        </p:spPr>
        <p:txBody>
          <a:bodyPr wrap="square" rtlCol="0">
            <a:spAutoFit/>
          </a:bodyPr>
          <a:lstStyle/>
          <a:p>
            <a:r>
              <a:rPr lang="zh-CN" altLang="en-US" dirty="0"/>
              <a:t>蒋涵</a:t>
            </a:r>
          </a:p>
        </p:txBody>
      </p:sp>
      <p:sp>
        <p:nvSpPr>
          <p:cNvPr id="37" name="文本框 36"/>
          <p:cNvSpPr txBox="1"/>
          <p:nvPr/>
        </p:nvSpPr>
        <p:spPr>
          <a:xfrm>
            <a:off x="7251700" y="2607310"/>
            <a:ext cx="3119120" cy="639445"/>
          </a:xfrm>
          <a:prstGeom prst="rect">
            <a:avLst/>
          </a:prstGeom>
          <a:noFill/>
        </p:spPr>
        <p:txBody>
          <a:bodyPr wrap="square" lIns="0" tIns="0" rIns="0" bIns="0" rtlCol="0" anchor="t">
            <a:spAutoFit/>
          </a:bodyPr>
          <a:lstStyle/>
          <a:p>
            <a:pPr>
              <a:lnSpc>
                <a:spcPct val="130000"/>
              </a:lnSpc>
            </a:pPr>
            <a:r>
              <a:rPr lang="en-US" altLang="zh-CN" sz="1600" b="0" dirty="0">
                <a:solidFill>
                  <a:schemeClr val="tx1">
                    <a:lumMod val="75000"/>
                    <a:lumOff val="25000"/>
                  </a:schemeClr>
                </a:solidFill>
                <a:effectLst/>
                <a:latin typeface="+mn-ea"/>
              </a:rPr>
              <a:t>系统可以读取本地或用户输入的动物图片，并将其进行标准化处理</a:t>
            </a:r>
          </a:p>
        </p:txBody>
      </p:sp>
      <p:sp>
        <p:nvSpPr>
          <p:cNvPr id="38" name="文本框 37"/>
          <p:cNvSpPr txBox="1"/>
          <p:nvPr/>
        </p:nvSpPr>
        <p:spPr>
          <a:xfrm>
            <a:off x="7251065" y="3583305"/>
            <a:ext cx="2383155" cy="368935"/>
          </a:xfrm>
          <a:prstGeom prst="rect">
            <a:avLst/>
          </a:prstGeom>
          <a:noFill/>
        </p:spPr>
        <p:txBody>
          <a:bodyPr wrap="square" lIns="0" tIns="0" rIns="0" bIns="0" rtlCol="0" anchor="t">
            <a:spAutoFit/>
          </a:bodyPr>
          <a:lstStyle/>
          <a:p>
            <a:pPr algn="l"/>
            <a:r>
              <a:rPr lang="en-US" altLang="zh-CN" sz="2400" dirty="0">
                <a:solidFill>
                  <a:schemeClr val="accent1"/>
                </a:solidFill>
                <a:latin typeface="+mj-ea"/>
                <a:ea typeface="+mj-ea"/>
              </a:rPr>
              <a:t>02.</a:t>
            </a:r>
            <a:r>
              <a:rPr lang="zh-CN" altLang="en-US" sz="2000" dirty="0">
                <a:solidFill>
                  <a:schemeClr val="accent1"/>
                </a:solidFill>
                <a:latin typeface="+mj-ea"/>
                <a:ea typeface="+mj-ea"/>
              </a:rPr>
              <a:t> 系统资源占用</a:t>
            </a:r>
          </a:p>
        </p:txBody>
      </p:sp>
      <p:sp>
        <p:nvSpPr>
          <p:cNvPr id="39" name="文本框 38"/>
          <p:cNvSpPr txBox="1"/>
          <p:nvPr/>
        </p:nvSpPr>
        <p:spPr>
          <a:xfrm>
            <a:off x="7251291" y="3980134"/>
            <a:ext cx="2586845" cy="639445"/>
          </a:xfrm>
          <a:prstGeom prst="rect">
            <a:avLst/>
          </a:prstGeom>
          <a:noFill/>
        </p:spPr>
        <p:txBody>
          <a:bodyPr wrap="square" lIns="0" tIns="0" rIns="0" bIns="0" rtlCol="0" anchor="t">
            <a:spAutoFit/>
          </a:bodyPr>
          <a:lstStyle/>
          <a:p>
            <a:pPr>
              <a:lnSpc>
                <a:spcPct val="130000"/>
              </a:lnSpc>
            </a:pPr>
            <a:r>
              <a:rPr lang="en-US" sz="1600" b="0" dirty="0">
                <a:solidFill>
                  <a:schemeClr val="tx1">
                    <a:lumMod val="75000"/>
                    <a:lumOff val="25000"/>
                  </a:schemeClr>
                </a:solidFill>
                <a:effectLst/>
                <a:latin typeface="+mn-ea"/>
                <a:cs typeface="+mn-ea"/>
              </a:rPr>
              <a:t>系统可以识别出标准化处理后的动物图片的动物种类</a:t>
            </a:r>
          </a:p>
        </p:txBody>
      </p:sp>
      <p:sp>
        <p:nvSpPr>
          <p:cNvPr id="42" name="文本框 41"/>
          <p:cNvSpPr txBox="1"/>
          <p:nvPr/>
        </p:nvSpPr>
        <p:spPr>
          <a:xfrm>
            <a:off x="7251065" y="5123180"/>
            <a:ext cx="2587625" cy="368935"/>
          </a:xfrm>
          <a:prstGeom prst="rect">
            <a:avLst/>
          </a:prstGeom>
          <a:noFill/>
        </p:spPr>
        <p:txBody>
          <a:bodyPr wrap="square" lIns="0" tIns="0" rIns="0" bIns="0" rtlCol="0" anchor="t">
            <a:spAutoFit/>
          </a:bodyPr>
          <a:lstStyle/>
          <a:p>
            <a:pPr algn="l"/>
            <a:r>
              <a:rPr lang="en-US" altLang="zh-CN" sz="2400" dirty="0">
                <a:solidFill>
                  <a:schemeClr val="accent1"/>
                </a:solidFill>
                <a:latin typeface="+mj-ea"/>
                <a:ea typeface="+mj-ea"/>
              </a:rPr>
              <a:t>03.</a:t>
            </a:r>
            <a:r>
              <a:rPr lang="zh-CN" altLang="en-US" sz="2000" dirty="0">
                <a:solidFill>
                  <a:schemeClr val="accent1"/>
                </a:solidFill>
                <a:latin typeface="+mj-ea"/>
                <a:ea typeface="+mj-ea"/>
              </a:rPr>
              <a:t>系统稳定性</a:t>
            </a:r>
          </a:p>
        </p:txBody>
      </p:sp>
      <p:sp>
        <p:nvSpPr>
          <p:cNvPr id="43" name="文本框 42"/>
          <p:cNvSpPr txBox="1"/>
          <p:nvPr/>
        </p:nvSpPr>
        <p:spPr>
          <a:xfrm>
            <a:off x="7251065" y="5461635"/>
            <a:ext cx="2985770" cy="639445"/>
          </a:xfrm>
          <a:prstGeom prst="rect">
            <a:avLst/>
          </a:prstGeom>
          <a:noFill/>
        </p:spPr>
        <p:txBody>
          <a:bodyPr wrap="square" lIns="0" tIns="0" rIns="0" bIns="0" rtlCol="0" anchor="t">
            <a:spAutoFit/>
          </a:bodyPr>
          <a:lstStyle/>
          <a:p>
            <a:pPr algn="l">
              <a:lnSpc>
                <a:spcPct val="130000"/>
              </a:lnSpc>
              <a:buClrTx/>
              <a:buSzTx/>
              <a:buFontTx/>
            </a:pPr>
            <a:r>
              <a:rPr lang="en-US" altLang="zh-CN" sz="1600" b="0" dirty="0">
                <a:solidFill>
                  <a:schemeClr val="tx1">
                    <a:lumMod val="75000"/>
                    <a:lumOff val="25000"/>
                  </a:schemeClr>
                </a:solidFill>
                <a:effectLst/>
                <a:latin typeface="+mn-ea"/>
                <a:cs typeface="+mn-ea"/>
              </a:rPr>
              <a:t>系统可以将最后的动物识别结果和系统输入的图片展示到前端</a:t>
            </a:r>
          </a:p>
        </p:txBody>
      </p:sp>
      <p:sp>
        <p:nvSpPr>
          <p:cNvPr id="48" name="文本框 47"/>
          <p:cNvSpPr txBox="1"/>
          <p:nvPr/>
        </p:nvSpPr>
        <p:spPr>
          <a:xfrm>
            <a:off x="7393460" y="2200435"/>
            <a:ext cx="2976796" cy="368935"/>
          </a:xfrm>
          <a:prstGeom prst="rect">
            <a:avLst/>
          </a:prstGeom>
          <a:noFill/>
        </p:spPr>
        <p:txBody>
          <a:bodyPr wrap="square" lIns="0" tIns="0" rIns="0" bIns="0" rtlCol="0" anchor="t">
            <a:spAutoFit/>
          </a:bodyPr>
          <a:lstStyle/>
          <a:p>
            <a:pPr algn="l"/>
            <a:r>
              <a:rPr lang="en-US" altLang="zh-CN" sz="2400" dirty="0">
                <a:solidFill>
                  <a:schemeClr val="accent1"/>
                </a:solidFill>
                <a:latin typeface="+mj-ea"/>
                <a:ea typeface="+mj-ea"/>
              </a:rPr>
              <a:t>01.</a:t>
            </a:r>
            <a:r>
              <a:rPr lang="zh-CN" altLang="en-US" sz="2400" dirty="0">
                <a:solidFill>
                  <a:schemeClr val="accent1"/>
                </a:solidFill>
                <a:latin typeface="+mj-ea"/>
                <a:ea typeface="+mj-ea"/>
              </a:rPr>
              <a:t> </a:t>
            </a:r>
            <a:r>
              <a:rPr lang="zh-CN" altLang="en-US" sz="2000" dirty="0">
                <a:solidFill>
                  <a:schemeClr val="accent1"/>
                </a:solidFill>
                <a:latin typeface="+mj-ea"/>
                <a:ea typeface="+mj-ea"/>
              </a:rPr>
              <a:t>系统识别精度</a:t>
            </a:r>
          </a:p>
        </p:txBody>
      </p:sp>
      <p:sp>
        <p:nvSpPr>
          <p:cNvPr id="49" name="椭圆 48"/>
          <p:cNvSpPr/>
          <p:nvPr/>
        </p:nvSpPr>
        <p:spPr>
          <a:xfrm>
            <a:off x="850703" y="1379422"/>
            <a:ext cx="546814" cy="5468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50" name="price-ticket_70951"/>
          <p:cNvSpPr/>
          <p:nvPr/>
        </p:nvSpPr>
        <p:spPr>
          <a:xfrm>
            <a:off x="986008" y="1553190"/>
            <a:ext cx="282573" cy="282216"/>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1" name="文本框 50"/>
          <p:cNvSpPr txBox="1"/>
          <p:nvPr/>
        </p:nvSpPr>
        <p:spPr>
          <a:xfrm>
            <a:off x="1621790" y="1466215"/>
            <a:ext cx="1513205" cy="307340"/>
          </a:xfrm>
          <a:prstGeom prst="rect">
            <a:avLst/>
          </a:prstGeom>
          <a:noFill/>
        </p:spPr>
        <p:txBody>
          <a:bodyPr wrap="square" lIns="0" tIns="0" rIns="0" bIns="0" rtlCol="0" anchor="t">
            <a:spAutoFit/>
          </a:bodyPr>
          <a:lstStyle/>
          <a:p>
            <a:pPr algn="l"/>
            <a:r>
              <a:rPr lang="zh-CN" altLang="en-US" sz="2000" dirty="0">
                <a:solidFill>
                  <a:schemeClr val="accent1"/>
                </a:solidFill>
                <a:latin typeface="+mj-ea"/>
                <a:ea typeface="+mj-ea"/>
              </a:rPr>
              <a:t>功能性需求：</a:t>
            </a:r>
          </a:p>
        </p:txBody>
      </p:sp>
      <p:sp>
        <p:nvSpPr>
          <p:cNvPr id="52" name="椭圆 51"/>
          <p:cNvSpPr/>
          <p:nvPr/>
        </p:nvSpPr>
        <p:spPr>
          <a:xfrm>
            <a:off x="6534428" y="1363695"/>
            <a:ext cx="546814" cy="5468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53" name="price-ticket_70951"/>
          <p:cNvSpPr/>
          <p:nvPr/>
        </p:nvSpPr>
        <p:spPr>
          <a:xfrm>
            <a:off x="6669483" y="1501598"/>
            <a:ext cx="276702" cy="282573"/>
          </a:xfrm>
          <a:custGeom>
            <a:avLst/>
            <a:gdLst>
              <a:gd name="connsiteX0" fmla="*/ 47370 w 595290"/>
              <a:gd name="connsiteY0" fmla="*/ 369974 h 607921"/>
              <a:gd name="connsiteX1" fmla="*/ 48020 w 595290"/>
              <a:gd name="connsiteY1" fmla="*/ 369974 h 607921"/>
              <a:gd name="connsiteX2" fmla="*/ 96040 w 595290"/>
              <a:gd name="connsiteY2" fmla="*/ 417923 h 607921"/>
              <a:gd name="connsiteX3" fmla="*/ 48020 w 595290"/>
              <a:gd name="connsiteY3" fmla="*/ 465872 h 607921"/>
              <a:gd name="connsiteX4" fmla="*/ 47370 w 595290"/>
              <a:gd name="connsiteY4" fmla="*/ 465872 h 607921"/>
              <a:gd name="connsiteX5" fmla="*/ 37366 w 595290"/>
              <a:gd name="connsiteY5" fmla="*/ 464673 h 607921"/>
              <a:gd name="connsiteX6" fmla="*/ 27361 w 595290"/>
              <a:gd name="connsiteY6" fmla="*/ 461177 h 607921"/>
              <a:gd name="connsiteX7" fmla="*/ 0 w 595290"/>
              <a:gd name="connsiteY7" fmla="*/ 417923 h 607921"/>
              <a:gd name="connsiteX8" fmla="*/ 27361 w 595290"/>
              <a:gd name="connsiteY8" fmla="*/ 374619 h 607921"/>
              <a:gd name="connsiteX9" fmla="*/ 37366 w 595290"/>
              <a:gd name="connsiteY9" fmla="*/ 371173 h 607921"/>
              <a:gd name="connsiteX10" fmla="*/ 47370 w 595290"/>
              <a:gd name="connsiteY10" fmla="*/ 369974 h 607921"/>
              <a:gd name="connsiteX11" fmla="*/ 547270 w 595290"/>
              <a:gd name="connsiteY11" fmla="*/ 369833 h 607921"/>
              <a:gd name="connsiteX12" fmla="*/ 557274 w 595290"/>
              <a:gd name="connsiteY12" fmla="*/ 370882 h 607921"/>
              <a:gd name="connsiteX13" fmla="*/ 567278 w 595290"/>
              <a:gd name="connsiteY13" fmla="*/ 374228 h 607921"/>
              <a:gd name="connsiteX14" fmla="*/ 595290 w 595290"/>
              <a:gd name="connsiteY14" fmla="*/ 417828 h 607921"/>
              <a:gd name="connsiteX15" fmla="*/ 567278 w 595290"/>
              <a:gd name="connsiteY15" fmla="*/ 461478 h 607921"/>
              <a:gd name="connsiteX16" fmla="*/ 557274 w 595290"/>
              <a:gd name="connsiteY16" fmla="*/ 464774 h 607921"/>
              <a:gd name="connsiteX17" fmla="*/ 547270 w 595290"/>
              <a:gd name="connsiteY17" fmla="*/ 465873 h 607921"/>
              <a:gd name="connsiteX18" fmla="*/ 499250 w 595290"/>
              <a:gd name="connsiteY18" fmla="*/ 417928 h 607921"/>
              <a:gd name="connsiteX19" fmla="*/ 547270 w 595290"/>
              <a:gd name="connsiteY19" fmla="*/ 369833 h 607921"/>
              <a:gd name="connsiteX20" fmla="*/ 172366 w 595290"/>
              <a:gd name="connsiteY20" fmla="*/ 284449 h 607921"/>
              <a:gd name="connsiteX21" fmla="*/ 297363 w 595290"/>
              <a:gd name="connsiteY21" fmla="*/ 306124 h 607921"/>
              <a:gd name="connsiteX22" fmla="*/ 422360 w 595290"/>
              <a:gd name="connsiteY22" fmla="*/ 284449 h 607921"/>
              <a:gd name="connsiteX23" fmla="*/ 535652 w 595290"/>
              <a:gd name="connsiteY23" fmla="*/ 302128 h 607921"/>
              <a:gd name="connsiteX24" fmla="*/ 547306 w 595290"/>
              <a:gd name="connsiteY24" fmla="*/ 318010 h 607921"/>
              <a:gd name="connsiteX25" fmla="*/ 547306 w 595290"/>
              <a:gd name="connsiteY25" fmla="*/ 345977 h 607921"/>
              <a:gd name="connsiteX26" fmla="*/ 496387 w 595290"/>
              <a:gd name="connsiteY26" fmla="*/ 367002 h 607921"/>
              <a:gd name="connsiteX27" fmla="*/ 475279 w 595290"/>
              <a:gd name="connsiteY27" fmla="*/ 417893 h 607921"/>
              <a:gd name="connsiteX28" fmla="*/ 496387 w 595290"/>
              <a:gd name="connsiteY28" fmla="*/ 468734 h 607921"/>
              <a:gd name="connsiteX29" fmla="*/ 547306 w 595290"/>
              <a:gd name="connsiteY29" fmla="*/ 489809 h 607921"/>
              <a:gd name="connsiteX30" fmla="*/ 547306 w 595290"/>
              <a:gd name="connsiteY30" fmla="*/ 586197 h 607921"/>
              <a:gd name="connsiteX31" fmla="*/ 530700 w 595290"/>
              <a:gd name="connsiteY31" fmla="*/ 602877 h 607921"/>
              <a:gd name="connsiteX32" fmla="*/ 527299 w 595290"/>
              <a:gd name="connsiteY32" fmla="*/ 602527 h 607921"/>
              <a:gd name="connsiteX33" fmla="*/ 422360 w 595290"/>
              <a:gd name="connsiteY33" fmla="*/ 594087 h 607921"/>
              <a:gd name="connsiteX34" fmla="*/ 297363 w 595290"/>
              <a:gd name="connsiteY34" fmla="*/ 607921 h 607921"/>
              <a:gd name="connsiteX35" fmla="*/ 172366 w 595290"/>
              <a:gd name="connsiteY35" fmla="*/ 594087 h 607921"/>
              <a:gd name="connsiteX36" fmla="*/ 67427 w 595290"/>
              <a:gd name="connsiteY36" fmla="*/ 602527 h 607921"/>
              <a:gd name="connsiteX37" fmla="*/ 64026 w 595290"/>
              <a:gd name="connsiteY37" fmla="*/ 602877 h 607921"/>
              <a:gd name="connsiteX38" fmla="*/ 47420 w 595290"/>
              <a:gd name="connsiteY38" fmla="*/ 586197 h 607921"/>
              <a:gd name="connsiteX39" fmla="*/ 47420 w 595290"/>
              <a:gd name="connsiteY39" fmla="*/ 489809 h 607921"/>
              <a:gd name="connsiteX40" fmla="*/ 48070 w 595290"/>
              <a:gd name="connsiteY40" fmla="*/ 489809 h 607921"/>
              <a:gd name="connsiteX41" fmla="*/ 99039 w 595290"/>
              <a:gd name="connsiteY41" fmla="*/ 468734 h 607921"/>
              <a:gd name="connsiteX42" fmla="*/ 120097 w 595290"/>
              <a:gd name="connsiteY42" fmla="*/ 417893 h 607921"/>
              <a:gd name="connsiteX43" fmla="*/ 99039 w 595290"/>
              <a:gd name="connsiteY43" fmla="*/ 367002 h 607921"/>
              <a:gd name="connsiteX44" fmla="*/ 48070 w 595290"/>
              <a:gd name="connsiteY44" fmla="*/ 345977 h 607921"/>
              <a:gd name="connsiteX45" fmla="*/ 47420 w 595290"/>
              <a:gd name="connsiteY45" fmla="*/ 345977 h 607921"/>
              <a:gd name="connsiteX46" fmla="*/ 47420 w 595290"/>
              <a:gd name="connsiteY46" fmla="*/ 318010 h 607921"/>
              <a:gd name="connsiteX47" fmla="*/ 59074 w 595290"/>
              <a:gd name="connsiteY47" fmla="*/ 302128 h 607921"/>
              <a:gd name="connsiteX48" fmla="*/ 172366 w 595290"/>
              <a:gd name="connsiteY48" fmla="*/ 284449 h 607921"/>
              <a:gd name="connsiteX49" fmla="*/ 297363 w 595290"/>
              <a:gd name="connsiteY49" fmla="*/ 0 h 607921"/>
              <a:gd name="connsiteX50" fmla="*/ 432355 w 595290"/>
              <a:gd name="connsiteY50" fmla="*/ 134780 h 607921"/>
              <a:gd name="connsiteX51" fmla="*/ 297363 w 595290"/>
              <a:gd name="connsiteY51" fmla="*/ 269560 h 607921"/>
              <a:gd name="connsiteX52" fmla="*/ 162371 w 595290"/>
              <a:gd name="connsiteY52" fmla="*/ 134780 h 607921"/>
              <a:gd name="connsiteX53" fmla="*/ 297363 w 595290"/>
              <a:gd name="connsiteY53" fmla="*/ 0 h 6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56" name="文本框 55"/>
          <p:cNvSpPr txBox="1"/>
          <p:nvPr/>
        </p:nvSpPr>
        <p:spPr>
          <a:xfrm>
            <a:off x="7393305" y="1537970"/>
            <a:ext cx="1769745" cy="307340"/>
          </a:xfrm>
          <a:prstGeom prst="rect">
            <a:avLst/>
          </a:prstGeom>
          <a:noFill/>
        </p:spPr>
        <p:txBody>
          <a:bodyPr wrap="square" lIns="0" tIns="0" rIns="0" bIns="0" rtlCol="0" anchor="t">
            <a:spAutoFit/>
          </a:bodyPr>
          <a:lstStyle/>
          <a:p>
            <a:pPr algn="l"/>
            <a:r>
              <a:rPr lang="zh-CN" altLang="en-US" sz="2000" dirty="0">
                <a:solidFill>
                  <a:schemeClr val="accent1"/>
                </a:solidFill>
                <a:latin typeface="+mj-ea"/>
                <a:ea typeface="+mj-ea"/>
              </a:rPr>
              <a:t>非功能性需求：</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765" y="596900"/>
            <a:ext cx="4823460" cy="441960"/>
          </a:xfrm>
        </p:spPr>
        <p:txBody>
          <a:bodyPr/>
          <a:lstStyle/>
          <a:p>
            <a:r>
              <a:rPr dirty="0"/>
              <a:t>系统设计：</a:t>
            </a:r>
          </a:p>
        </p:txBody>
      </p:sp>
      <p:sp>
        <p:nvSpPr>
          <p:cNvPr id="8" name="文本框 7"/>
          <p:cNvSpPr txBox="1"/>
          <p:nvPr/>
        </p:nvSpPr>
        <p:spPr>
          <a:xfrm>
            <a:off x="1490980" y="2617470"/>
            <a:ext cx="3119120" cy="639445"/>
          </a:xfrm>
          <a:prstGeom prst="rect">
            <a:avLst/>
          </a:prstGeom>
          <a:noFill/>
        </p:spPr>
        <p:txBody>
          <a:bodyPr wrap="square" lIns="0" tIns="0" rIns="0" bIns="0" rtlCol="0" anchor="t">
            <a:spAutoFit/>
          </a:bodyPr>
          <a:lstStyle/>
          <a:p>
            <a:pPr>
              <a:lnSpc>
                <a:spcPct val="130000"/>
              </a:lnSpc>
            </a:pPr>
            <a:r>
              <a:rPr lang="en-US" altLang="zh-CN" sz="1600" b="0" dirty="0">
                <a:solidFill>
                  <a:schemeClr val="tx1">
                    <a:lumMod val="75000"/>
                    <a:lumOff val="25000"/>
                  </a:schemeClr>
                </a:solidFill>
                <a:latin typeface="+mn-ea"/>
              </a:rPr>
              <a:t>读取本地或者用户上传的动物图片，并将动物图片进行标准化处理</a:t>
            </a:r>
          </a:p>
        </p:txBody>
      </p:sp>
      <p:sp>
        <p:nvSpPr>
          <p:cNvPr id="9" name="文本框 8"/>
          <p:cNvSpPr txBox="1"/>
          <p:nvPr/>
        </p:nvSpPr>
        <p:spPr>
          <a:xfrm>
            <a:off x="1490980" y="4322445"/>
            <a:ext cx="2620010" cy="307340"/>
          </a:xfrm>
          <a:prstGeom prst="rect">
            <a:avLst/>
          </a:prstGeom>
          <a:noFill/>
        </p:spPr>
        <p:txBody>
          <a:bodyPr wrap="square" lIns="0" tIns="0" rIns="0" bIns="0" rtlCol="0" anchor="t">
            <a:spAutoFit/>
          </a:bodyPr>
          <a:lstStyle/>
          <a:p>
            <a:r>
              <a:rPr sz="2000" dirty="0">
                <a:solidFill>
                  <a:schemeClr val="accent1"/>
                </a:solidFill>
                <a:latin typeface="+mj-ea"/>
                <a:ea typeface="+mj-ea"/>
              </a:rPr>
              <a:t>（2）动物识别模块</a:t>
            </a:r>
          </a:p>
        </p:txBody>
      </p:sp>
      <p:sp>
        <p:nvSpPr>
          <p:cNvPr id="4" name="文本框 3"/>
          <p:cNvSpPr txBox="1"/>
          <p:nvPr/>
        </p:nvSpPr>
        <p:spPr>
          <a:xfrm>
            <a:off x="1624965" y="4691380"/>
            <a:ext cx="2916555" cy="959485"/>
          </a:xfrm>
          <a:prstGeom prst="rect">
            <a:avLst/>
          </a:prstGeom>
          <a:noFill/>
        </p:spPr>
        <p:txBody>
          <a:bodyPr wrap="square" lIns="0" tIns="0" rIns="0" bIns="0" rtlCol="0" anchor="t">
            <a:spAutoFit/>
          </a:bodyPr>
          <a:lstStyle/>
          <a:p>
            <a:pPr>
              <a:lnSpc>
                <a:spcPct val="130000"/>
              </a:lnSpc>
            </a:pPr>
            <a:r>
              <a:rPr lang="en-US" sz="1600" b="0" dirty="0">
                <a:solidFill>
                  <a:schemeClr val="tx1">
                    <a:lumMod val="75000"/>
                    <a:lumOff val="25000"/>
                  </a:schemeClr>
                </a:solidFill>
                <a:latin typeface="+mn-ea"/>
                <a:cs typeface="+mn-ea"/>
              </a:rPr>
              <a:t>利用训练完成的模型对用户输入的动物图片进行动物识别，并在前端展示最终的动物种类。</a:t>
            </a:r>
          </a:p>
        </p:txBody>
      </p:sp>
      <p:sp>
        <p:nvSpPr>
          <p:cNvPr id="32" name="文本框 31"/>
          <p:cNvSpPr txBox="1"/>
          <p:nvPr/>
        </p:nvSpPr>
        <p:spPr>
          <a:xfrm>
            <a:off x="1490980" y="2200910"/>
            <a:ext cx="3347720" cy="307340"/>
          </a:xfrm>
          <a:prstGeom prst="rect">
            <a:avLst/>
          </a:prstGeom>
          <a:noFill/>
        </p:spPr>
        <p:txBody>
          <a:bodyPr wrap="square" lIns="0" tIns="0" rIns="0" bIns="0" rtlCol="0" anchor="t">
            <a:spAutoFit/>
          </a:bodyPr>
          <a:lstStyle/>
          <a:p>
            <a:r>
              <a:rPr sz="2000" dirty="0">
                <a:solidFill>
                  <a:schemeClr val="accent1"/>
                </a:solidFill>
                <a:latin typeface="+mj-ea"/>
                <a:ea typeface="+mj-ea"/>
              </a:rPr>
              <a:t>（1）动物图片预处理模块</a:t>
            </a:r>
          </a:p>
        </p:txBody>
      </p:sp>
      <p:sp>
        <p:nvSpPr>
          <p:cNvPr id="15" name="文本框 14"/>
          <p:cNvSpPr txBox="1"/>
          <p:nvPr/>
        </p:nvSpPr>
        <p:spPr>
          <a:xfrm>
            <a:off x="10628532" y="0"/>
            <a:ext cx="1162050" cy="369332"/>
          </a:xfrm>
          <a:prstGeom prst="rect">
            <a:avLst/>
          </a:prstGeom>
          <a:noFill/>
        </p:spPr>
        <p:txBody>
          <a:bodyPr wrap="square" rtlCol="0">
            <a:spAutoFit/>
          </a:bodyPr>
          <a:lstStyle/>
          <a:p>
            <a:r>
              <a:rPr lang="zh-CN" altLang="en-US" dirty="0"/>
              <a:t>蒋涵</a:t>
            </a:r>
          </a:p>
        </p:txBody>
      </p:sp>
      <p:sp>
        <p:nvSpPr>
          <p:cNvPr id="49" name="椭圆 48"/>
          <p:cNvSpPr/>
          <p:nvPr/>
        </p:nvSpPr>
        <p:spPr>
          <a:xfrm>
            <a:off x="850703" y="1379422"/>
            <a:ext cx="546814" cy="5468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50" name="price-ticket_70951"/>
          <p:cNvSpPr/>
          <p:nvPr/>
        </p:nvSpPr>
        <p:spPr>
          <a:xfrm>
            <a:off x="986008" y="1553190"/>
            <a:ext cx="282573" cy="282216"/>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1" name="文本框 50"/>
          <p:cNvSpPr txBox="1"/>
          <p:nvPr/>
        </p:nvSpPr>
        <p:spPr>
          <a:xfrm>
            <a:off x="1621790" y="1466215"/>
            <a:ext cx="2090420" cy="307340"/>
          </a:xfrm>
          <a:prstGeom prst="rect">
            <a:avLst/>
          </a:prstGeom>
          <a:noFill/>
        </p:spPr>
        <p:txBody>
          <a:bodyPr wrap="square" lIns="0" tIns="0" rIns="0" bIns="0" rtlCol="0" anchor="t">
            <a:spAutoFit/>
          </a:bodyPr>
          <a:lstStyle/>
          <a:p>
            <a:r>
              <a:rPr lang="zh-CN" altLang="en-US" sz="2000" dirty="0">
                <a:solidFill>
                  <a:schemeClr val="accent1"/>
                </a:solidFill>
                <a:latin typeface="+mj-ea"/>
                <a:ea typeface="+mj-ea"/>
              </a:rPr>
              <a:t>系统功能结构：</a:t>
            </a:r>
          </a:p>
        </p:txBody>
      </p:sp>
      <p:pic>
        <p:nvPicPr>
          <p:cNvPr id="3" name="图片 46"/>
          <p:cNvPicPr>
            <a:picLocks noChangeAspect="1"/>
          </p:cNvPicPr>
          <p:nvPr/>
        </p:nvPicPr>
        <p:blipFill>
          <a:blip r:embed="rId3"/>
          <a:stretch>
            <a:fillRect/>
          </a:stretch>
        </p:blipFill>
        <p:spPr>
          <a:xfrm>
            <a:off x="6150610" y="1665605"/>
            <a:ext cx="5033010" cy="379603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765" y="596900"/>
            <a:ext cx="4823460" cy="441960"/>
          </a:xfrm>
        </p:spPr>
        <p:txBody>
          <a:bodyPr/>
          <a:lstStyle/>
          <a:p>
            <a:r>
              <a:rPr dirty="0"/>
              <a:t>系统实现：</a:t>
            </a:r>
          </a:p>
        </p:txBody>
      </p:sp>
      <p:sp>
        <p:nvSpPr>
          <p:cNvPr id="15" name="文本框 14"/>
          <p:cNvSpPr txBox="1"/>
          <p:nvPr/>
        </p:nvSpPr>
        <p:spPr>
          <a:xfrm>
            <a:off x="10628532" y="0"/>
            <a:ext cx="1162050" cy="369332"/>
          </a:xfrm>
          <a:prstGeom prst="rect">
            <a:avLst/>
          </a:prstGeom>
          <a:noFill/>
        </p:spPr>
        <p:txBody>
          <a:bodyPr wrap="square" rtlCol="0">
            <a:spAutoFit/>
          </a:bodyPr>
          <a:lstStyle/>
          <a:p>
            <a:r>
              <a:rPr lang="zh-CN" altLang="en-US" dirty="0"/>
              <a:t>蒋涵</a:t>
            </a:r>
          </a:p>
        </p:txBody>
      </p:sp>
      <p:sp>
        <p:nvSpPr>
          <p:cNvPr id="49" name="椭圆 48"/>
          <p:cNvSpPr/>
          <p:nvPr/>
        </p:nvSpPr>
        <p:spPr>
          <a:xfrm>
            <a:off x="850703" y="1379422"/>
            <a:ext cx="546814" cy="5468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50" name="price-ticket_70951"/>
          <p:cNvSpPr/>
          <p:nvPr/>
        </p:nvSpPr>
        <p:spPr>
          <a:xfrm>
            <a:off x="986008" y="1553190"/>
            <a:ext cx="282573" cy="282216"/>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1" name="文本框 50"/>
          <p:cNvSpPr txBox="1"/>
          <p:nvPr/>
        </p:nvSpPr>
        <p:spPr>
          <a:xfrm>
            <a:off x="1621790" y="1466215"/>
            <a:ext cx="2488565" cy="307340"/>
          </a:xfrm>
          <a:prstGeom prst="rect">
            <a:avLst/>
          </a:prstGeom>
          <a:noFill/>
        </p:spPr>
        <p:txBody>
          <a:bodyPr wrap="square" lIns="0" tIns="0" rIns="0" bIns="0" rtlCol="0" anchor="t">
            <a:spAutoFit/>
          </a:bodyPr>
          <a:lstStyle/>
          <a:p>
            <a:r>
              <a:rPr sz="2000" dirty="0">
                <a:solidFill>
                  <a:schemeClr val="accent1"/>
                </a:solidFill>
                <a:latin typeface="+mj-ea"/>
                <a:ea typeface="+mj-ea"/>
                <a:sym typeface="+mn-ea"/>
              </a:rPr>
              <a:t>动物图片预处理模块</a:t>
            </a:r>
            <a:endParaRPr lang="zh-CN" altLang="en-US" sz="2000" dirty="0">
              <a:solidFill>
                <a:schemeClr val="accent1"/>
              </a:solidFill>
              <a:latin typeface="+mj-ea"/>
              <a:ea typeface="+mj-ea"/>
            </a:endParaRPr>
          </a:p>
        </p:txBody>
      </p:sp>
      <p:sp>
        <p:nvSpPr>
          <p:cNvPr id="5" name="文本框 4"/>
          <p:cNvSpPr txBox="1"/>
          <p:nvPr/>
        </p:nvSpPr>
        <p:spPr>
          <a:xfrm>
            <a:off x="1057275" y="2468245"/>
            <a:ext cx="4135755" cy="3433445"/>
          </a:xfrm>
          <a:prstGeom prst="rect">
            <a:avLst/>
          </a:prstGeom>
          <a:noFill/>
        </p:spPr>
        <p:txBody>
          <a:bodyPr wrap="square" rtlCol="0" anchor="t">
            <a:noAutofit/>
          </a:bodyPr>
          <a:lstStyle/>
          <a:p>
            <a:r>
              <a:rPr lang="en-US" sz="2400" dirty="0">
                <a:solidFill>
                  <a:schemeClr val="tx1">
                    <a:lumMod val="75000"/>
                    <a:lumOff val="25000"/>
                  </a:schemeClr>
                </a:solidFill>
                <a:latin typeface="+mn-ea"/>
                <a:cs typeface="+mn-ea"/>
                <a:sym typeface="+mn-ea"/>
              </a:rPr>
              <a:t>将所有图像格式</a:t>
            </a:r>
            <a:br>
              <a:rPr lang="en-US" sz="2400" dirty="0">
                <a:solidFill>
                  <a:schemeClr val="tx1">
                    <a:lumMod val="75000"/>
                    <a:lumOff val="25000"/>
                  </a:schemeClr>
                </a:solidFill>
                <a:latin typeface="+mn-ea"/>
                <a:cs typeface="+mn-ea"/>
                <a:sym typeface="+mn-ea"/>
              </a:rPr>
            </a:br>
            <a:r>
              <a:rPr lang="en-US" sz="2400" dirty="0">
                <a:solidFill>
                  <a:schemeClr val="tx1">
                    <a:lumMod val="75000"/>
                    <a:lumOff val="25000"/>
                  </a:schemeClr>
                </a:solidFill>
                <a:latin typeface="+mn-ea"/>
                <a:cs typeface="+mn-ea"/>
                <a:sym typeface="+mn-ea"/>
              </a:rPr>
              <a:t>化为RGB格式；</a:t>
            </a:r>
            <a:br>
              <a:rPr lang="en-US" sz="2400" dirty="0">
                <a:solidFill>
                  <a:schemeClr val="tx1">
                    <a:lumMod val="75000"/>
                    <a:lumOff val="25000"/>
                  </a:schemeClr>
                </a:solidFill>
                <a:latin typeface="+mn-ea"/>
                <a:cs typeface="+mn-ea"/>
                <a:sym typeface="+mn-ea"/>
              </a:rPr>
            </a:br>
            <a:br>
              <a:rPr lang="en-US" sz="2400" dirty="0">
                <a:solidFill>
                  <a:schemeClr val="tx1">
                    <a:lumMod val="75000"/>
                    <a:lumOff val="25000"/>
                  </a:schemeClr>
                </a:solidFill>
                <a:latin typeface="+mn-ea"/>
                <a:cs typeface="+mn-ea"/>
                <a:sym typeface="+mn-ea"/>
              </a:rPr>
            </a:br>
            <a:r>
              <a:rPr lang="en-US" sz="2400" dirty="0">
                <a:solidFill>
                  <a:schemeClr val="tx1">
                    <a:lumMod val="75000"/>
                    <a:lumOff val="25000"/>
                  </a:schemeClr>
                </a:solidFill>
                <a:latin typeface="+mn-ea"/>
                <a:cs typeface="+mn-ea"/>
                <a:sym typeface="+mn-ea"/>
              </a:rPr>
              <a:t>原图随机裁切</a:t>
            </a:r>
            <a:br>
              <a:rPr lang="en-US" sz="2400" dirty="0">
                <a:solidFill>
                  <a:schemeClr val="tx1">
                    <a:lumMod val="75000"/>
                    <a:lumOff val="25000"/>
                  </a:schemeClr>
                </a:solidFill>
                <a:latin typeface="+mn-ea"/>
                <a:cs typeface="+mn-ea"/>
                <a:sym typeface="+mn-ea"/>
              </a:rPr>
            </a:br>
            <a:r>
              <a:rPr lang="en-US" sz="2400" dirty="0">
                <a:solidFill>
                  <a:schemeClr val="tx1">
                    <a:lumMod val="75000"/>
                    <a:lumOff val="25000"/>
                  </a:schemeClr>
                </a:solidFill>
                <a:latin typeface="+mn-ea"/>
                <a:cs typeface="+mn-ea"/>
                <a:sym typeface="+mn-ea"/>
              </a:rPr>
              <a:t>为224*224大小；</a:t>
            </a:r>
            <a:br>
              <a:rPr lang="en-US" sz="2400" dirty="0">
                <a:solidFill>
                  <a:schemeClr val="tx1">
                    <a:lumMod val="75000"/>
                    <a:lumOff val="25000"/>
                  </a:schemeClr>
                </a:solidFill>
                <a:latin typeface="+mn-ea"/>
                <a:cs typeface="+mn-ea"/>
                <a:sym typeface="+mn-ea"/>
              </a:rPr>
            </a:br>
            <a:br>
              <a:rPr lang="en-US" sz="2400" dirty="0">
                <a:solidFill>
                  <a:schemeClr val="tx1">
                    <a:lumMod val="75000"/>
                    <a:lumOff val="25000"/>
                  </a:schemeClr>
                </a:solidFill>
                <a:latin typeface="+mn-ea"/>
                <a:cs typeface="+mn-ea"/>
                <a:sym typeface="+mn-ea"/>
              </a:rPr>
            </a:br>
            <a:r>
              <a:rPr lang="en-US" sz="2400" dirty="0">
                <a:solidFill>
                  <a:schemeClr val="tx1">
                    <a:lumMod val="75000"/>
                    <a:lumOff val="25000"/>
                  </a:schemeClr>
                </a:solidFill>
                <a:latin typeface="+mn-ea"/>
                <a:cs typeface="+mn-ea"/>
                <a:sym typeface="+mn-ea"/>
              </a:rPr>
              <a:t>数据将有50%的</a:t>
            </a:r>
            <a:br>
              <a:rPr lang="en-US" sz="2400" dirty="0">
                <a:solidFill>
                  <a:schemeClr val="tx1">
                    <a:lumMod val="75000"/>
                    <a:lumOff val="25000"/>
                  </a:schemeClr>
                </a:solidFill>
                <a:latin typeface="+mn-ea"/>
                <a:cs typeface="+mn-ea"/>
                <a:sym typeface="+mn-ea"/>
              </a:rPr>
            </a:br>
            <a:r>
              <a:rPr lang="en-US" sz="2400" dirty="0">
                <a:solidFill>
                  <a:schemeClr val="tx1">
                    <a:lumMod val="75000"/>
                    <a:lumOff val="25000"/>
                  </a:schemeClr>
                </a:solidFill>
                <a:latin typeface="+mn-ea"/>
                <a:cs typeface="+mn-ea"/>
                <a:sym typeface="+mn-ea"/>
              </a:rPr>
              <a:t>概率水平翻转。</a:t>
            </a:r>
            <a:br>
              <a:rPr lang="zh-CN" altLang="zh-CN" sz="3200" dirty="0">
                <a:latin typeface="+mj-ea"/>
                <a:ea typeface="+mj-ea"/>
                <a:sym typeface="+mn-ea"/>
              </a:rPr>
            </a:br>
            <a:endParaRPr lang="zh-CN" altLang="zh-CN" sz="3200" dirty="0">
              <a:latin typeface="+mj-ea"/>
              <a:ea typeface="+mj-ea"/>
              <a:sym typeface="+mn-ea"/>
            </a:endParaRPr>
          </a:p>
        </p:txBody>
      </p:sp>
      <p:graphicFrame>
        <p:nvGraphicFramePr>
          <p:cNvPr id="6" name="图示 5"/>
          <p:cNvGraphicFramePr/>
          <p:nvPr/>
        </p:nvGraphicFramePr>
        <p:xfrm>
          <a:off x="4463415" y="1465580"/>
          <a:ext cx="7228840" cy="4270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765" y="596900"/>
            <a:ext cx="4823460" cy="441960"/>
          </a:xfrm>
        </p:spPr>
        <p:txBody>
          <a:bodyPr/>
          <a:lstStyle/>
          <a:p>
            <a:r>
              <a:rPr dirty="0"/>
              <a:t>系统实现：</a:t>
            </a:r>
          </a:p>
        </p:txBody>
      </p:sp>
      <p:sp>
        <p:nvSpPr>
          <p:cNvPr id="15" name="文本框 14"/>
          <p:cNvSpPr txBox="1"/>
          <p:nvPr/>
        </p:nvSpPr>
        <p:spPr>
          <a:xfrm>
            <a:off x="10628532" y="0"/>
            <a:ext cx="1162050" cy="369332"/>
          </a:xfrm>
          <a:prstGeom prst="rect">
            <a:avLst/>
          </a:prstGeom>
          <a:noFill/>
        </p:spPr>
        <p:txBody>
          <a:bodyPr wrap="square" rtlCol="0">
            <a:spAutoFit/>
          </a:bodyPr>
          <a:lstStyle/>
          <a:p>
            <a:r>
              <a:rPr lang="zh-CN" altLang="en-US" dirty="0"/>
              <a:t>蒋涵</a:t>
            </a:r>
          </a:p>
        </p:txBody>
      </p:sp>
      <p:sp>
        <p:nvSpPr>
          <p:cNvPr id="49" name="椭圆 48"/>
          <p:cNvSpPr/>
          <p:nvPr/>
        </p:nvSpPr>
        <p:spPr>
          <a:xfrm>
            <a:off x="850703" y="1379422"/>
            <a:ext cx="546814" cy="5468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50" name="price-ticket_70951"/>
          <p:cNvSpPr/>
          <p:nvPr/>
        </p:nvSpPr>
        <p:spPr>
          <a:xfrm>
            <a:off x="986008" y="1553190"/>
            <a:ext cx="282573" cy="282216"/>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1" name="文本框 50"/>
          <p:cNvSpPr txBox="1"/>
          <p:nvPr/>
        </p:nvSpPr>
        <p:spPr>
          <a:xfrm>
            <a:off x="1621790" y="1466215"/>
            <a:ext cx="2488565" cy="307340"/>
          </a:xfrm>
          <a:prstGeom prst="rect">
            <a:avLst/>
          </a:prstGeom>
          <a:noFill/>
        </p:spPr>
        <p:txBody>
          <a:bodyPr wrap="square" lIns="0" tIns="0" rIns="0" bIns="0" rtlCol="0" anchor="t">
            <a:spAutoFit/>
          </a:bodyPr>
          <a:lstStyle/>
          <a:p>
            <a:r>
              <a:rPr sz="2000" dirty="0">
                <a:solidFill>
                  <a:schemeClr val="accent1"/>
                </a:solidFill>
                <a:latin typeface="+mj-ea"/>
                <a:ea typeface="+mj-ea"/>
                <a:sym typeface="+mn-ea"/>
              </a:rPr>
              <a:t>动物识别模块</a:t>
            </a:r>
            <a:endParaRPr lang="zh-CN" altLang="en-US" sz="2000" dirty="0">
              <a:solidFill>
                <a:schemeClr val="accent1"/>
              </a:solidFill>
              <a:latin typeface="+mj-ea"/>
              <a:ea typeface="+mj-ea"/>
            </a:endParaRPr>
          </a:p>
        </p:txBody>
      </p:sp>
      <p:pic>
        <p:nvPicPr>
          <p:cNvPr id="4" name="图片 41" descr="upload_post_object_v2_428537002"/>
          <p:cNvPicPr>
            <a:picLocks noChangeAspect="1"/>
          </p:cNvPicPr>
          <p:nvPr/>
        </p:nvPicPr>
        <p:blipFill>
          <a:blip r:embed="rId3"/>
          <a:stretch>
            <a:fillRect/>
          </a:stretch>
        </p:blipFill>
        <p:spPr>
          <a:xfrm>
            <a:off x="6710045" y="1466215"/>
            <a:ext cx="4166870" cy="3610610"/>
          </a:xfrm>
          <a:prstGeom prst="rect">
            <a:avLst/>
          </a:prstGeom>
          <a:noFill/>
          <a:ln w="9525">
            <a:noFill/>
          </a:ln>
        </p:spPr>
      </p:pic>
      <p:sp>
        <p:nvSpPr>
          <p:cNvPr id="3" name="文本框 2"/>
          <p:cNvSpPr txBox="1"/>
          <p:nvPr/>
        </p:nvSpPr>
        <p:spPr>
          <a:xfrm>
            <a:off x="1490980" y="2617470"/>
            <a:ext cx="3119120" cy="959485"/>
          </a:xfrm>
          <a:prstGeom prst="rect">
            <a:avLst/>
          </a:prstGeom>
          <a:noFill/>
        </p:spPr>
        <p:txBody>
          <a:bodyPr wrap="square" lIns="0" tIns="0" rIns="0" bIns="0" rtlCol="0" anchor="t">
            <a:spAutoFit/>
          </a:bodyPr>
          <a:lstStyle/>
          <a:p>
            <a:pPr>
              <a:lnSpc>
                <a:spcPct val="130000"/>
              </a:lnSpc>
            </a:pPr>
            <a:r>
              <a:rPr lang="zh-CN" altLang="en-US" sz="1600" b="0" dirty="0">
                <a:solidFill>
                  <a:schemeClr val="tx1">
                    <a:lumMod val="75000"/>
                    <a:lumOff val="25000"/>
                  </a:schemeClr>
                </a:solidFill>
                <a:latin typeface="+mn-ea"/>
              </a:rPr>
              <a:t>将处理好的动物图片作为系统内训练好的神经网络的输入，输出动物种类</a:t>
            </a:r>
          </a:p>
        </p:txBody>
      </p:sp>
      <p:sp>
        <p:nvSpPr>
          <p:cNvPr id="5" name="文本框 4"/>
          <p:cNvSpPr txBox="1"/>
          <p:nvPr/>
        </p:nvSpPr>
        <p:spPr>
          <a:xfrm>
            <a:off x="1490980" y="4322445"/>
            <a:ext cx="2620010" cy="307340"/>
          </a:xfrm>
          <a:prstGeom prst="rect">
            <a:avLst/>
          </a:prstGeom>
          <a:noFill/>
        </p:spPr>
        <p:txBody>
          <a:bodyPr wrap="square" lIns="0" tIns="0" rIns="0" bIns="0" rtlCol="0" anchor="t">
            <a:spAutoFit/>
          </a:bodyPr>
          <a:lstStyle/>
          <a:p>
            <a:r>
              <a:rPr sz="2000" dirty="0">
                <a:solidFill>
                  <a:schemeClr val="accent1"/>
                </a:solidFill>
                <a:latin typeface="+mj-ea"/>
                <a:ea typeface="+mj-ea"/>
              </a:rPr>
              <a:t>（2）</a:t>
            </a:r>
            <a:r>
              <a:rPr lang="zh-CN" sz="2000" dirty="0">
                <a:solidFill>
                  <a:schemeClr val="accent1"/>
                </a:solidFill>
                <a:latin typeface="+mj-ea"/>
                <a:ea typeface="+mj-ea"/>
              </a:rPr>
              <a:t>结果展示</a:t>
            </a:r>
          </a:p>
        </p:txBody>
      </p:sp>
      <p:sp>
        <p:nvSpPr>
          <p:cNvPr id="6" name="文本框 5"/>
          <p:cNvSpPr txBox="1"/>
          <p:nvPr/>
        </p:nvSpPr>
        <p:spPr>
          <a:xfrm>
            <a:off x="1624965" y="4691380"/>
            <a:ext cx="2916555" cy="639445"/>
          </a:xfrm>
          <a:prstGeom prst="rect">
            <a:avLst/>
          </a:prstGeom>
          <a:noFill/>
        </p:spPr>
        <p:txBody>
          <a:bodyPr wrap="square" lIns="0" tIns="0" rIns="0" bIns="0" rtlCol="0" anchor="t">
            <a:spAutoFit/>
          </a:bodyPr>
          <a:lstStyle/>
          <a:p>
            <a:pPr>
              <a:lnSpc>
                <a:spcPct val="130000"/>
              </a:lnSpc>
            </a:pPr>
            <a:r>
              <a:rPr lang="zh-CN" altLang="en-US" sz="1600" b="0" dirty="0">
                <a:solidFill>
                  <a:schemeClr val="tx1">
                    <a:lumMod val="75000"/>
                    <a:lumOff val="25000"/>
                  </a:schemeClr>
                </a:solidFill>
                <a:latin typeface="+mn-ea"/>
                <a:cs typeface="+mn-ea"/>
              </a:rPr>
              <a:t>如图，展示用户输入的图片并在图片顶端输出识别出的动物种类</a:t>
            </a:r>
          </a:p>
        </p:txBody>
      </p:sp>
      <p:sp>
        <p:nvSpPr>
          <p:cNvPr id="7" name="文本框 6"/>
          <p:cNvSpPr txBox="1"/>
          <p:nvPr/>
        </p:nvSpPr>
        <p:spPr>
          <a:xfrm>
            <a:off x="1490980" y="2200910"/>
            <a:ext cx="3347720" cy="307340"/>
          </a:xfrm>
          <a:prstGeom prst="rect">
            <a:avLst/>
          </a:prstGeom>
          <a:noFill/>
        </p:spPr>
        <p:txBody>
          <a:bodyPr wrap="square" lIns="0" tIns="0" rIns="0" bIns="0" rtlCol="0" anchor="t">
            <a:spAutoFit/>
          </a:bodyPr>
          <a:lstStyle/>
          <a:p>
            <a:r>
              <a:rPr sz="2000" dirty="0">
                <a:solidFill>
                  <a:schemeClr val="accent1"/>
                </a:solidFill>
                <a:latin typeface="+mj-ea"/>
                <a:ea typeface="+mj-ea"/>
              </a:rPr>
              <a:t>（1）动物</a:t>
            </a:r>
            <a:r>
              <a:rPr lang="zh-CN" sz="2000" dirty="0">
                <a:solidFill>
                  <a:schemeClr val="accent1"/>
                </a:solidFill>
                <a:latin typeface="+mj-ea"/>
                <a:ea typeface="+mj-ea"/>
              </a:rPr>
              <a:t>识别</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747926" y="2121588"/>
            <a:ext cx="3484928"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01</a:t>
            </a:r>
            <a:endParaRPr lang="zh-CN" altLang="en-US" sz="23900" dirty="0">
              <a:solidFill>
                <a:schemeClr val="bg1"/>
              </a:solidFill>
              <a:latin typeface="+mj-ea"/>
              <a:ea typeface="+mj-ea"/>
            </a:endParaRPr>
          </a:p>
        </p:txBody>
      </p:sp>
      <p:sp>
        <p:nvSpPr>
          <p:cNvPr id="16" name="矩形: 圆角 15"/>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p:cNvSpPr txBox="1"/>
          <p:nvPr/>
        </p:nvSpPr>
        <p:spPr>
          <a:xfrm>
            <a:off x="1192980" y="3596199"/>
            <a:ext cx="1588576" cy="369332"/>
          </a:xfrm>
          <a:prstGeom prst="rect">
            <a:avLst/>
          </a:prstGeom>
          <a:noFill/>
        </p:spPr>
        <p:txBody>
          <a:bodyPr wrap="none" lIns="0" tIns="0" rIns="0" bIns="0" rtlCol="0" anchor="t">
            <a:spAutoFit/>
          </a:bodyPr>
          <a:lstStyle/>
          <a:p>
            <a:pPr algn="l"/>
            <a:r>
              <a:rPr lang="en-US" altLang="zh-CN" sz="2400" dirty="0">
                <a:solidFill>
                  <a:schemeClr val="bg1"/>
                </a:solidFill>
              </a:rPr>
              <a:t>PART ONE </a:t>
            </a:r>
            <a:endParaRPr lang="zh-CN" altLang="en-US" sz="2400" dirty="0">
              <a:solidFill>
                <a:schemeClr val="bg1"/>
              </a:solidFill>
            </a:endParaRPr>
          </a:p>
        </p:txBody>
      </p:sp>
      <p:grpSp>
        <p:nvGrpSpPr>
          <p:cNvPr id="18" name="组合 17"/>
          <p:cNvGrpSpPr/>
          <p:nvPr/>
        </p:nvGrpSpPr>
        <p:grpSpPr>
          <a:xfrm>
            <a:off x="5389042" y="2736503"/>
            <a:ext cx="5386090" cy="1384995"/>
            <a:chOff x="1623524" y="1971973"/>
            <a:chExt cx="5386090" cy="1384995"/>
          </a:xfrm>
        </p:grpSpPr>
        <p:sp>
          <p:nvSpPr>
            <p:cNvPr id="19" name="文本框 18"/>
            <p:cNvSpPr txBox="1"/>
            <p:nvPr/>
          </p:nvSpPr>
          <p:spPr>
            <a:xfrm>
              <a:off x="1623524" y="1971973"/>
              <a:ext cx="5386090" cy="923330"/>
            </a:xfrm>
            <a:prstGeom prst="rect">
              <a:avLst/>
            </a:prstGeom>
            <a:noFill/>
          </p:spPr>
          <p:txBody>
            <a:bodyPr wrap="none" lIns="0" tIns="0" rIns="0" bIns="0" rtlCol="0" anchor="t">
              <a:spAutoFit/>
            </a:bodyPr>
            <a:lstStyle/>
            <a:p>
              <a:pPr algn="ctr"/>
              <a:r>
                <a:rPr kumimoji="1" lang="zh-CN" altLang="en-US" sz="6000" dirty="0">
                  <a:solidFill>
                    <a:schemeClr val="bg1"/>
                  </a:solidFill>
                  <a:latin typeface="+mj-ea"/>
                  <a:ea typeface="+mj-ea"/>
                </a:rPr>
                <a:t>项目来源及背景</a:t>
              </a:r>
            </a:p>
          </p:txBody>
        </p:sp>
        <p:sp>
          <p:nvSpPr>
            <p:cNvPr id="20" name="文本框 19"/>
            <p:cNvSpPr txBox="1"/>
            <p:nvPr/>
          </p:nvSpPr>
          <p:spPr>
            <a:xfrm>
              <a:off x="2008240" y="3079969"/>
              <a:ext cx="4616649" cy="276999"/>
            </a:xfrm>
            <a:prstGeom prst="rect">
              <a:avLst/>
            </a:prstGeom>
            <a:noFill/>
          </p:spPr>
          <p:txBody>
            <a:bodyPr wrap="square" lIns="0" tIns="0" rIns="0" bIns="0" rtlCol="0" anchor="t">
              <a:spAutoFit/>
            </a:bodyPr>
            <a:lstStyle/>
            <a:p>
              <a:pPr algn="dist"/>
              <a:r>
                <a:rPr kumimoji="1" lang="en-US" altLang="zh-CN" dirty="0">
                  <a:solidFill>
                    <a:schemeClr val="bg1"/>
                  </a:solidFill>
                </a:rPr>
                <a:t>Project background</a:t>
              </a:r>
              <a:endParaRPr kumimoji="1" lang="zh-CN" altLang="en-US" dirty="0">
                <a:solidFill>
                  <a:schemeClr val="bg1"/>
                </a:solidFill>
              </a:endParaRPr>
            </a:p>
          </p:txBody>
        </p:sp>
      </p:grpSp>
      <p:sp>
        <p:nvSpPr>
          <p:cNvPr id="3" name="文本框 2">
            <a:extLst>
              <a:ext uri="{FF2B5EF4-FFF2-40B4-BE49-F238E27FC236}">
                <a16:creationId xmlns:a16="http://schemas.microsoft.com/office/drawing/2014/main" id="{2B2B0A9B-BD2A-5FDE-2BCC-6EC0AB2B369C}"/>
              </a:ext>
            </a:extLst>
          </p:cNvPr>
          <p:cNvSpPr txBox="1"/>
          <p:nvPr/>
        </p:nvSpPr>
        <p:spPr>
          <a:xfrm>
            <a:off x="10628532" y="0"/>
            <a:ext cx="1162050" cy="369332"/>
          </a:xfrm>
          <a:prstGeom prst="rect">
            <a:avLst/>
          </a:prstGeom>
          <a:noFill/>
        </p:spPr>
        <p:txBody>
          <a:bodyPr wrap="square" rtlCol="0">
            <a:spAutoFit/>
          </a:bodyPr>
          <a:lstStyle/>
          <a:p>
            <a:r>
              <a:rPr lang="zh-CN" altLang="en-US" dirty="0"/>
              <a:t>韩青哲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5C72A7DF-0BFE-C2DC-E6F7-78F14263185E}"/>
              </a:ext>
            </a:extLst>
          </p:cNvPr>
          <p:cNvSpPr txBox="1"/>
          <p:nvPr/>
        </p:nvSpPr>
        <p:spPr>
          <a:xfrm>
            <a:off x="1747926" y="2121588"/>
            <a:ext cx="3106620"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05</a:t>
            </a:r>
            <a:endParaRPr lang="zh-CN" altLang="en-US" sz="23900" dirty="0">
              <a:solidFill>
                <a:schemeClr val="bg1"/>
              </a:solidFill>
              <a:latin typeface="+mj-ea"/>
              <a:ea typeface="+mj-ea"/>
            </a:endParaRPr>
          </a:p>
        </p:txBody>
      </p:sp>
      <p:sp>
        <p:nvSpPr>
          <p:cNvPr id="8" name="矩形: 圆角 7">
            <a:extLst>
              <a:ext uri="{FF2B5EF4-FFF2-40B4-BE49-F238E27FC236}">
                <a16:creationId xmlns:a16="http://schemas.microsoft.com/office/drawing/2014/main" id="{3D27A026-A8EC-E8BF-6FB8-ED0AFE846197}"/>
              </a:ext>
            </a:extLst>
          </p:cNvPr>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a:extLst>
              <a:ext uri="{FF2B5EF4-FFF2-40B4-BE49-F238E27FC236}">
                <a16:creationId xmlns:a16="http://schemas.microsoft.com/office/drawing/2014/main" id="{EFD527FC-3AD6-446A-3DC0-17CF62BB3089}"/>
              </a:ext>
            </a:extLst>
          </p:cNvPr>
          <p:cNvSpPr txBox="1"/>
          <p:nvPr/>
        </p:nvSpPr>
        <p:spPr>
          <a:xfrm>
            <a:off x="1192980" y="3596199"/>
            <a:ext cx="1240661" cy="369332"/>
          </a:xfrm>
          <a:prstGeom prst="rect">
            <a:avLst/>
          </a:prstGeom>
          <a:noFill/>
        </p:spPr>
        <p:txBody>
          <a:bodyPr wrap="none" lIns="0" tIns="0" rIns="0" bIns="0" rtlCol="0" anchor="t">
            <a:spAutoFit/>
          </a:bodyPr>
          <a:lstStyle/>
          <a:p>
            <a:pPr algn="l"/>
            <a:r>
              <a:rPr lang="en-US" altLang="zh-CN" sz="2400" dirty="0">
                <a:solidFill>
                  <a:schemeClr val="bg1"/>
                </a:solidFill>
              </a:rPr>
              <a:t>PART FIVE</a:t>
            </a:r>
            <a:endParaRPr lang="zh-CN" altLang="en-US" sz="2400" dirty="0">
              <a:solidFill>
                <a:schemeClr val="bg1"/>
              </a:solidFill>
            </a:endParaRPr>
          </a:p>
        </p:txBody>
      </p:sp>
      <p:grpSp>
        <p:nvGrpSpPr>
          <p:cNvPr id="18" name="组合 17">
            <a:extLst>
              <a:ext uri="{FF2B5EF4-FFF2-40B4-BE49-F238E27FC236}">
                <a16:creationId xmlns:a16="http://schemas.microsoft.com/office/drawing/2014/main" id="{5254695F-3F55-6FEC-AC27-B77C3C352BF5}"/>
              </a:ext>
            </a:extLst>
          </p:cNvPr>
          <p:cNvGrpSpPr/>
          <p:nvPr/>
        </p:nvGrpSpPr>
        <p:grpSpPr>
          <a:xfrm>
            <a:off x="5118251" y="2743343"/>
            <a:ext cx="5924699" cy="1384995"/>
            <a:chOff x="1354219" y="1971973"/>
            <a:chExt cx="5924699" cy="1384995"/>
          </a:xfrm>
        </p:grpSpPr>
        <p:sp>
          <p:nvSpPr>
            <p:cNvPr id="19" name="文本框 18">
              <a:extLst>
                <a:ext uri="{FF2B5EF4-FFF2-40B4-BE49-F238E27FC236}">
                  <a16:creationId xmlns:a16="http://schemas.microsoft.com/office/drawing/2014/main" id="{F7CD36F9-E367-5B0F-21CE-897F7AAE7EB0}"/>
                </a:ext>
              </a:extLst>
            </p:cNvPr>
            <p:cNvSpPr txBox="1"/>
            <p:nvPr/>
          </p:nvSpPr>
          <p:spPr>
            <a:xfrm>
              <a:off x="1354219" y="1971973"/>
              <a:ext cx="5924699" cy="1015663"/>
            </a:xfrm>
            <a:prstGeom prst="rect">
              <a:avLst/>
            </a:prstGeom>
            <a:noFill/>
          </p:spPr>
          <p:txBody>
            <a:bodyPr wrap="none" lIns="0" tIns="0" rIns="0" bIns="0" rtlCol="0" anchor="t">
              <a:spAutoFit/>
            </a:bodyPr>
            <a:lstStyle/>
            <a:p>
              <a:pPr algn="ctr"/>
              <a:r>
                <a:rPr kumimoji="1" lang="zh-CN" altLang="en-US" sz="6600" dirty="0">
                  <a:solidFill>
                    <a:schemeClr val="bg1"/>
                  </a:solidFill>
                  <a:latin typeface="+mj-ea"/>
                  <a:ea typeface="+mj-ea"/>
                </a:rPr>
                <a:t>拟采取解决方案</a:t>
              </a:r>
            </a:p>
          </p:txBody>
        </p:sp>
        <p:sp>
          <p:nvSpPr>
            <p:cNvPr id="20" name="文本框 19">
              <a:extLst>
                <a:ext uri="{FF2B5EF4-FFF2-40B4-BE49-F238E27FC236}">
                  <a16:creationId xmlns:a16="http://schemas.microsoft.com/office/drawing/2014/main" id="{CF811D69-0D72-E7B0-A1B7-FCEBDC3C9190}"/>
                </a:ext>
              </a:extLst>
            </p:cNvPr>
            <p:cNvSpPr txBox="1"/>
            <p:nvPr/>
          </p:nvSpPr>
          <p:spPr>
            <a:xfrm>
              <a:off x="2008240" y="3079969"/>
              <a:ext cx="4616649" cy="276999"/>
            </a:xfrm>
            <a:prstGeom prst="rect">
              <a:avLst/>
            </a:prstGeom>
            <a:noFill/>
          </p:spPr>
          <p:txBody>
            <a:bodyPr wrap="square" lIns="0" tIns="0" rIns="0" bIns="0" rtlCol="0" anchor="t">
              <a:spAutoFit/>
            </a:bodyPr>
            <a:lstStyle/>
            <a:p>
              <a:pPr algn="dist"/>
              <a:r>
                <a:rPr kumimoji="1" lang="en-US" altLang="zh-CN" dirty="0">
                  <a:solidFill>
                    <a:schemeClr val="bg1"/>
                  </a:solidFill>
                </a:rPr>
                <a:t>Solution</a:t>
              </a:r>
              <a:endParaRPr kumimoji="1" lang="zh-CN" altLang="en-US" dirty="0">
                <a:solidFill>
                  <a:schemeClr val="bg1"/>
                </a:solidFill>
              </a:endParaRPr>
            </a:p>
          </p:txBody>
        </p:sp>
      </p:grpSp>
      <p:sp>
        <p:nvSpPr>
          <p:cNvPr id="3" name="文本框 2">
            <a:extLst>
              <a:ext uri="{FF2B5EF4-FFF2-40B4-BE49-F238E27FC236}">
                <a16:creationId xmlns:a16="http://schemas.microsoft.com/office/drawing/2014/main" id="{F4AD29BE-0C30-8658-02C9-D0550148FC74}"/>
              </a:ext>
            </a:extLst>
          </p:cNvPr>
          <p:cNvSpPr txBox="1"/>
          <p:nvPr/>
        </p:nvSpPr>
        <p:spPr>
          <a:xfrm>
            <a:off x="10628532" y="0"/>
            <a:ext cx="1162050" cy="369332"/>
          </a:xfrm>
          <a:prstGeom prst="rect">
            <a:avLst/>
          </a:prstGeom>
          <a:noFill/>
        </p:spPr>
        <p:txBody>
          <a:bodyPr wrap="square" rtlCol="0">
            <a:spAutoFit/>
          </a:bodyPr>
          <a:lstStyle/>
          <a:p>
            <a:r>
              <a:rPr lang="zh-CN" altLang="en-US" dirty="0"/>
              <a:t>贺思超</a:t>
            </a:r>
          </a:p>
        </p:txBody>
      </p:sp>
    </p:spTree>
    <p:extLst>
      <p:ext uri="{BB962C8B-B14F-4D97-AF65-F5344CB8AC3E}">
        <p14:creationId xmlns:p14="http://schemas.microsoft.com/office/powerpoint/2010/main" val="1154400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fontScale="90000"/>
          </a:bodyPr>
          <a:lstStyle/>
          <a:p>
            <a:r>
              <a:rPr lang="zh-CN" altLang="zh-CN" sz="3200" b="0" dirty="0">
                <a:latin typeface="+mj-ea"/>
                <a:ea typeface="+mj-ea"/>
              </a:rPr>
              <a:t>（</a:t>
            </a:r>
            <a:r>
              <a:rPr lang="en-US" altLang="zh-CN" sz="3200" b="0" dirty="0">
                <a:latin typeface="+mj-ea"/>
                <a:ea typeface="+mj-ea"/>
              </a:rPr>
              <a:t>1</a:t>
            </a:r>
            <a:r>
              <a:rPr lang="zh-CN" altLang="zh-CN" sz="3200" b="0" dirty="0">
                <a:latin typeface="+mj-ea"/>
                <a:ea typeface="+mj-ea"/>
              </a:rPr>
              <a:t>）针对</a:t>
            </a:r>
            <a:r>
              <a:rPr lang="zh-CN" altLang="zh-CN" sz="3200" b="0" dirty="0">
                <a:solidFill>
                  <a:srgbClr val="FF0000"/>
                </a:solidFill>
                <a:latin typeface="+mj-ea"/>
                <a:ea typeface="+mj-ea"/>
              </a:rPr>
              <a:t>设计动物图片数据集的处理方式是系统对动物图片数据集的处理</a:t>
            </a:r>
            <a:r>
              <a:rPr lang="zh-CN" altLang="zh-CN" sz="3200" b="0" dirty="0">
                <a:latin typeface="+mj-ea"/>
                <a:ea typeface="+mj-ea"/>
              </a:rPr>
              <a:t>的关键问题，</a:t>
            </a:r>
            <a:r>
              <a:rPr lang="zh-CN" altLang="en-US" sz="3200" b="0" dirty="0">
                <a:latin typeface="+mj-ea"/>
                <a:ea typeface="+mj-ea"/>
              </a:rPr>
              <a:t>解决方案</a:t>
            </a:r>
            <a:r>
              <a:rPr lang="zh-CN" altLang="zh-CN" sz="3200" b="0" dirty="0">
                <a:latin typeface="+mj-ea"/>
                <a:ea typeface="+mj-ea"/>
              </a:rPr>
              <a:t>如下：</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将所有图像格式</a:t>
            </a:r>
            <a:br>
              <a:rPr lang="en-US" altLang="zh-CN" sz="3200" b="0" dirty="0">
                <a:latin typeface="+mj-ea"/>
                <a:ea typeface="+mj-ea"/>
              </a:rPr>
            </a:br>
            <a:r>
              <a:rPr lang="zh-CN" altLang="zh-CN" sz="3200" b="0" dirty="0">
                <a:latin typeface="+mj-ea"/>
                <a:ea typeface="+mj-ea"/>
              </a:rPr>
              <a:t>化为</a:t>
            </a:r>
            <a:r>
              <a:rPr lang="en-US" altLang="zh-CN" sz="3200" b="0" dirty="0">
                <a:latin typeface="+mj-ea"/>
                <a:ea typeface="+mj-ea"/>
              </a:rPr>
              <a:t>RGB</a:t>
            </a:r>
            <a:r>
              <a:rPr lang="zh-CN" altLang="zh-CN" sz="3200" b="0" dirty="0">
                <a:latin typeface="+mj-ea"/>
                <a:ea typeface="+mj-ea"/>
              </a:rPr>
              <a:t>格式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原图随机裁切</a:t>
            </a:r>
            <a:br>
              <a:rPr lang="en-US" altLang="zh-CN" sz="3200" b="0" dirty="0">
                <a:latin typeface="+mj-ea"/>
                <a:ea typeface="+mj-ea"/>
              </a:rPr>
            </a:br>
            <a:r>
              <a:rPr lang="zh-CN" altLang="zh-CN" sz="3200" b="0" dirty="0">
                <a:latin typeface="+mj-ea"/>
                <a:ea typeface="+mj-ea"/>
              </a:rPr>
              <a:t>为</a:t>
            </a:r>
            <a:r>
              <a:rPr lang="en-US" altLang="zh-CN" sz="3200" b="0" dirty="0">
                <a:latin typeface="+mj-ea"/>
                <a:ea typeface="+mj-ea"/>
              </a:rPr>
              <a:t>224*224</a:t>
            </a:r>
            <a:r>
              <a:rPr lang="zh-CN" altLang="zh-CN" sz="3200" b="0" dirty="0">
                <a:latin typeface="+mj-ea"/>
                <a:ea typeface="+mj-ea"/>
              </a:rPr>
              <a:t>大小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数据将有</a:t>
            </a:r>
            <a:r>
              <a:rPr lang="en-US" altLang="zh-CN" sz="3200" b="0" dirty="0">
                <a:latin typeface="+mj-ea"/>
                <a:ea typeface="+mj-ea"/>
              </a:rPr>
              <a:t>50%</a:t>
            </a:r>
            <a:r>
              <a:rPr lang="zh-CN" altLang="zh-CN" sz="3200" b="0" dirty="0">
                <a:latin typeface="+mj-ea"/>
                <a:ea typeface="+mj-ea"/>
              </a:rPr>
              <a:t>的</a:t>
            </a:r>
            <a:br>
              <a:rPr lang="en-US" altLang="zh-CN" sz="3200" b="0" dirty="0">
                <a:latin typeface="+mj-ea"/>
                <a:ea typeface="+mj-ea"/>
              </a:rPr>
            </a:br>
            <a:r>
              <a:rPr lang="zh-CN" altLang="zh-CN" sz="3200" b="0" dirty="0">
                <a:latin typeface="+mj-ea"/>
                <a:ea typeface="+mj-ea"/>
              </a:rPr>
              <a:t>概率水平翻转。</a:t>
            </a:r>
            <a:br>
              <a:rPr lang="zh-CN" altLang="zh-CN" sz="3200" b="0" dirty="0">
                <a:latin typeface="+mj-ea"/>
                <a:ea typeface="+mj-ea"/>
              </a:rPr>
            </a:br>
            <a:br>
              <a:rPr lang="zh-CN" altLang="zh-CN" sz="1800" kern="100" dirty="0">
                <a:effectLst/>
                <a:latin typeface="Times New Roman" panose="02020603050405020304" pitchFamily="18" charset="0"/>
                <a:ea typeface="宋体" panose="02010600030101010101" pitchFamily="2" charset="-122"/>
              </a:rPr>
            </a:br>
            <a:endParaRPr lang="en-US" sz="3200" dirty="0"/>
          </a:p>
        </p:txBody>
      </p:sp>
      <p:graphicFrame>
        <p:nvGraphicFramePr>
          <p:cNvPr id="4" name="图示 3">
            <a:extLst>
              <a:ext uri="{FF2B5EF4-FFF2-40B4-BE49-F238E27FC236}">
                <a16:creationId xmlns:a16="http://schemas.microsoft.com/office/drawing/2014/main" id="{A39FDB6F-B1D8-5E15-26BB-010C6EF3EB44}"/>
              </a:ext>
            </a:extLst>
          </p:cNvPr>
          <p:cNvGraphicFramePr/>
          <p:nvPr/>
        </p:nvGraphicFramePr>
        <p:xfrm>
          <a:off x="3942028" y="1747520"/>
          <a:ext cx="7569200" cy="442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AD5F1513-1C9D-9B09-0E1D-675ACC7CE2D0}"/>
              </a:ext>
            </a:extLst>
          </p:cNvPr>
          <p:cNvSpPr txBox="1"/>
          <p:nvPr/>
        </p:nvSpPr>
        <p:spPr>
          <a:xfrm>
            <a:off x="10628532" y="0"/>
            <a:ext cx="1162050" cy="369332"/>
          </a:xfrm>
          <a:prstGeom prst="rect">
            <a:avLst/>
          </a:prstGeom>
          <a:noFill/>
        </p:spPr>
        <p:txBody>
          <a:bodyPr wrap="square" rtlCol="0">
            <a:spAutoFit/>
          </a:bodyPr>
          <a:lstStyle/>
          <a:p>
            <a:r>
              <a:rPr lang="zh-CN" altLang="en-US" dirty="0"/>
              <a:t>贺思超</a:t>
            </a:r>
          </a:p>
        </p:txBody>
      </p:sp>
    </p:spTree>
    <p:extLst>
      <p:ext uri="{BB962C8B-B14F-4D97-AF65-F5344CB8AC3E}">
        <p14:creationId xmlns:p14="http://schemas.microsoft.com/office/powerpoint/2010/main" val="1608361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a:extLst>
              <a:ext uri="{FF2B5EF4-FFF2-40B4-BE49-F238E27FC236}">
                <a16:creationId xmlns:a16="http://schemas.microsoft.com/office/drawing/2014/main" id="{7AA43540-0F4A-4DE9-A459-961D3817FDB6}"/>
              </a:ext>
            </a:extLst>
          </p:cNvPr>
          <p:cNvSpPr txBox="1">
            <a:spLocks/>
          </p:cNvSpPr>
          <p:nvPr>
            <p:custDataLst>
              <p:tags r:id="rId2"/>
            </p:custDataLst>
          </p:nvPr>
        </p:nvSpPr>
        <p:spPr>
          <a:xfrm>
            <a:off x="1854837" y="2684383"/>
            <a:ext cx="5190019" cy="1354217"/>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dist">
              <a:spcBef>
                <a:spcPts val="0"/>
              </a:spcBef>
              <a:buSzPct val="100000"/>
            </a:pPr>
            <a:r>
              <a:rPr lang="zh-CN" altLang="en-US" sz="8800" b="0" dirty="0">
                <a:solidFill>
                  <a:schemeClr val="accent1"/>
                </a:solidFill>
                <a:latin typeface="+mj-ea"/>
                <a:ea typeface="+mj-ea"/>
                <a:cs typeface="+mn-ea"/>
                <a:sym typeface="+mn-lt"/>
              </a:rPr>
              <a:t>感谢聆听</a:t>
            </a:r>
          </a:p>
        </p:txBody>
      </p:sp>
      <p:sp>
        <p:nvSpPr>
          <p:cNvPr id="7" name="标题 1">
            <a:extLst>
              <a:ext uri="{FF2B5EF4-FFF2-40B4-BE49-F238E27FC236}">
                <a16:creationId xmlns:a16="http://schemas.microsoft.com/office/drawing/2014/main" id="{BB2793FD-617B-EB57-8D5D-13AAC207A0C1}"/>
              </a:ext>
            </a:extLst>
          </p:cNvPr>
          <p:cNvSpPr txBox="1">
            <a:spLocks/>
          </p:cNvSpPr>
          <p:nvPr>
            <p:custDataLst>
              <p:tags r:id="rId3"/>
            </p:custDataLst>
          </p:nvPr>
        </p:nvSpPr>
        <p:spPr>
          <a:xfrm>
            <a:off x="1854837" y="3429000"/>
            <a:ext cx="4241163" cy="664797"/>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dist">
              <a:spcBef>
                <a:spcPts val="0"/>
              </a:spcBef>
              <a:buSzPct val="100000"/>
            </a:pPr>
            <a:endParaRPr lang="zh-CN" altLang="en-US" sz="4320" b="0" dirty="0">
              <a:solidFill>
                <a:schemeClr val="accent1"/>
              </a:solidFill>
              <a:latin typeface="+mj-ea"/>
              <a:ea typeface="+mj-ea"/>
              <a:cs typeface="+mn-ea"/>
              <a:sym typeface="+mn-lt"/>
            </a:endParaRPr>
          </a:p>
        </p:txBody>
      </p:sp>
      <p:sp>
        <p:nvSpPr>
          <p:cNvPr id="8" name="标题 1">
            <a:extLst>
              <a:ext uri="{FF2B5EF4-FFF2-40B4-BE49-F238E27FC236}">
                <a16:creationId xmlns:a16="http://schemas.microsoft.com/office/drawing/2014/main" id="{02B24FE1-F050-B354-94F8-B173B2196BC3}"/>
              </a:ext>
            </a:extLst>
          </p:cNvPr>
          <p:cNvSpPr txBox="1">
            <a:spLocks/>
          </p:cNvSpPr>
          <p:nvPr>
            <p:custDataLst>
              <p:tags r:id="rId4"/>
            </p:custDataLst>
          </p:nvPr>
        </p:nvSpPr>
        <p:spPr>
          <a:xfrm>
            <a:off x="1854837" y="3429000"/>
            <a:ext cx="4241163" cy="664797"/>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dist">
              <a:spcBef>
                <a:spcPts val="0"/>
              </a:spcBef>
              <a:buSzPct val="100000"/>
            </a:pPr>
            <a:endParaRPr lang="zh-CN" altLang="en-US" sz="4320" b="0" dirty="0">
              <a:solidFill>
                <a:schemeClr val="accent1"/>
              </a:solidFill>
              <a:latin typeface="+mj-ea"/>
              <a:ea typeface="+mj-ea"/>
              <a:cs typeface="+mn-ea"/>
              <a:sym typeface="+mn-lt"/>
            </a:endParaRPr>
          </a:p>
        </p:txBody>
      </p:sp>
      <p:sp>
        <p:nvSpPr>
          <p:cNvPr id="10" name="标题 1">
            <a:extLst>
              <a:ext uri="{FF2B5EF4-FFF2-40B4-BE49-F238E27FC236}">
                <a16:creationId xmlns:a16="http://schemas.microsoft.com/office/drawing/2014/main" id="{F411F0D7-5DB4-2B33-E54E-C38D52B8EA47}"/>
              </a:ext>
            </a:extLst>
          </p:cNvPr>
          <p:cNvSpPr txBox="1">
            <a:spLocks/>
          </p:cNvSpPr>
          <p:nvPr>
            <p:custDataLst>
              <p:tags r:id="rId5"/>
            </p:custDataLst>
          </p:nvPr>
        </p:nvSpPr>
        <p:spPr>
          <a:xfrm>
            <a:off x="1854837" y="3979674"/>
            <a:ext cx="5190018" cy="184666"/>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dist">
              <a:spcBef>
                <a:spcPts val="0"/>
              </a:spcBef>
              <a:buSzPct val="100000"/>
            </a:pPr>
            <a:r>
              <a:rPr lang="en-US" altLang="zh-CN" sz="1200" b="0" dirty="0">
                <a:solidFill>
                  <a:schemeClr val="tx1">
                    <a:lumMod val="50000"/>
                    <a:lumOff val="50000"/>
                  </a:schemeClr>
                </a:solidFill>
                <a:latin typeface="+mj-ea"/>
                <a:ea typeface="+mj-ea"/>
                <a:cs typeface="+mn-ea"/>
                <a:sym typeface="+mn-lt"/>
              </a:rPr>
              <a:t>Thank you for listening</a:t>
            </a:r>
            <a:endParaRPr lang="zh-CN" altLang="en-US" sz="4320" b="0" dirty="0">
              <a:solidFill>
                <a:schemeClr val="accent1"/>
              </a:solidFill>
              <a:latin typeface="+mj-ea"/>
              <a:ea typeface="+mj-ea"/>
              <a:cs typeface="+mn-ea"/>
              <a:sym typeface="+mn-lt"/>
            </a:endParaRPr>
          </a:p>
        </p:txBody>
      </p:sp>
    </p:spTree>
    <p:custDataLst>
      <p:tags r:id="rId1"/>
    </p:custDataLst>
    <p:extLst>
      <p:ext uri="{BB962C8B-B14F-4D97-AF65-F5344CB8AC3E}">
        <p14:creationId xmlns:p14="http://schemas.microsoft.com/office/powerpoint/2010/main" val="34611050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dirty="0"/>
              <a:t>项目来源</a:t>
            </a:r>
          </a:p>
        </p:txBody>
      </p:sp>
      <p:sp>
        <p:nvSpPr>
          <p:cNvPr id="5" name="椭圆 4"/>
          <p:cNvSpPr/>
          <p:nvPr/>
        </p:nvSpPr>
        <p:spPr>
          <a:xfrm>
            <a:off x="1063370" y="3098477"/>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2236470" y="3190240"/>
            <a:ext cx="8992235" cy="479425"/>
          </a:xfrm>
          <a:prstGeom prst="rect">
            <a:avLst/>
          </a:prstGeom>
          <a:noFill/>
        </p:spPr>
        <p:txBody>
          <a:bodyPr wrap="square" lIns="0" tIns="0" rIns="0" bIns="0" rtlCol="0" anchor="t">
            <a:spAutoFit/>
          </a:bodyPr>
          <a:lstStyle/>
          <a:p>
            <a:pPr>
              <a:lnSpc>
                <a:spcPct val="130000"/>
              </a:lnSpc>
            </a:pPr>
            <a:r>
              <a:rPr lang="zh-CN" altLang="en-US" sz="2400" b="0" dirty="0">
                <a:solidFill>
                  <a:schemeClr val="tx1">
                    <a:lumMod val="75000"/>
                    <a:lumOff val="25000"/>
                  </a:schemeClr>
                </a:solidFill>
                <a:effectLst/>
                <a:latin typeface="+mn-ea"/>
              </a:rPr>
              <a:t>北京交通大学软件学院人工智能课程项目</a:t>
            </a:r>
          </a:p>
        </p:txBody>
      </p:sp>
      <p:sp>
        <p:nvSpPr>
          <p:cNvPr id="25" name="price-ticket_70951"/>
          <p:cNvSpPr/>
          <p:nvPr/>
        </p:nvSpPr>
        <p:spPr>
          <a:xfrm>
            <a:off x="1223316" y="3258081"/>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2011171" y="3358941"/>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4" name="文本框 3">
            <a:extLst>
              <a:ext uri="{FF2B5EF4-FFF2-40B4-BE49-F238E27FC236}">
                <a16:creationId xmlns:a16="http://schemas.microsoft.com/office/drawing/2014/main" id="{1B6CF855-6CFB-8769-07A1-534EB0759BF0}"/>
              </a:ext>
            </a:extLst>
          </p:cNvPr>
          <p:cNvSpPr txBox="1"/>
          <p:nvPr/>
        </p:nvSpPr>
        <p:spPr>
          <a:xfrm>
            <a:off x="10628532" y="0"/>
            <a:ext cx="1162050" cy="369332"/>
          </a:xfrm>
          <a:prstGeom prst="rect">
            <a:avLst/>
          </a:prstGeom>
          <a:noFill/>
        </p:spPr>
        <p:txBody>
          <a:bodyPr wrap="square" rtlCol="0">
            <a:spAutoFit/>
          </a:bodyPr>
          <a:lstStyle/>
          <a:p>
            <a:r>
              <a:rPr lang="zh-CN" altLang="en-US" dirty="0"/>
              <a:t>韩青哲</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747926" y="2121588"/>
            <a:ext cx="4154984"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02</a:t>
            </a:r>
            <a:endParaRPr lang="zh-CN" altLang="en-US" sz="23900" dirty="0">
              <a:solidFill>
                <a:schemeClr val="bg1"/>
              </a:solidFill>
              <a:latin typeface="+mj-ea"/>
              <a:ea typeface="+mj-ea"/>
            </a:endParaRPr>
          </a:p>
        </p:txBody>
      </p:sp>
      <p:sp>
        <p:nvSpPr>
          <p:cNvPr id="8" name="矩形: 圆角 7"/>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p:cNvSpPr txBox="1"/>
          <p:nvPr/>
        </p:nvSpPr>
        <p:spPr>
          <a:xfrm>
            <a:off x="1192980" y="3596199"/>
            <a:ext cx="1821011" cy="369332"/>
          </a:xfrm>
          <a:prstGeom prst="rect">
            <a:avLst/>
          </a:prstGeom>
          <a:noFill/>
        </p:spPr>
        <p:txBody>
          <a:bodyPr wrap="none" lIns="0" tIns="0" rIns="0" bIns="0" rtlCol="0" anchor="t">
            <a:spAutoFit/>
          </a:bodyPr>
          <a:lstStyle/>
          <a:p>
            <a:pPr algn="l"/>
            <a:r>
              <a:rPr lang="en-US" altLang="zh-CN" sz="2400" dirty="0">
                <a:solidFill>
                  <a:schemeClr val="bg1"/>
                </a:solidFill>
              </a:rPr>
              <a:t>PART TWO </a:t>
            </a:r>
            <a:endParaRPr lang="zh-CN" altLang="en-US" sz="2400" dirty="0">
              <a:solidFill>
                <a:schemeClr val="bg1"/>
              </a:solidFill>
            </a:endParaRPr>
          </a:p>
        </p:txBody>
      </p:sp>
      <p:grpSp>
        <p:nvGrpSpPr>
          <p:cNvPr id="18" name="组合 17"/>
          <p:cNvGrpSpPr/>
          <p:nvPr/>
        </p:nvGrpSpPr>
        <p:grpSpPr>
          <a:xfrm>
            <a:off x="5771767" y="2736503"/>
            <a:ext cx="4616649" cy="1384856"/>
            <a:chOff x="2008240" y="1971973"/>
            <a:chExt cx="4616649" cy="1384856"/>
          </a:xfrm>
        </p:grpSpPr>
        <p:sp>
          <p:nvSpPr>
            <p:cNvPr id="19" name="文本框 18"/>
            <p:cNvSpPr txBox="1"/>
            <p:nvPr/>
          </p:nvSpPr>
          <p:spPr>
            <a:xfrm>
              <a:off x="2623797" y="1971973"/>
              <a:ext cx="3385542" cy="1015663"/>
            </a:xfrm>
            <a:prstGeom prst="rect">
              <a:avLst/>
            </a:prstGeom>
            <a:noFill/>
          </p:spPr>
          <p:txBody>
            <a:bodyPr wrap="none" lIns="0" tIns="0" rIns="0" bIns="0" rtlCol="0" anchor="t">
              <a:spAutoFit/>
            </a:bodyPr>
            <a:lstStyle/>
            <a:p>
              <a:pPr algn="ctr"/>
              <a:r>
                <a:rPr kumimoji="1" lang="zh-CN" altLang="en-US" sz="6600" dirty="0">
                  <a:solidFill>
                    <a:schemeClr val="bg1"/>
                  </a:solidFill>
                  <a:latin typeface="+mj-ea"/>
                  <a:ea typeface="+mj-ea"/>
                </a:rPr>
                <a:t>项目内容</a:t>
              </a:r>
            </a:p>
          </p:txBody>
        </p:sp>
        <p:sp>
          <p:nvSpPr>
            <p:cNvPr id="20" name="文本框 19"/>
            <p:cNvSpPr txBox="1"/>
            <p:nvPr/>
          </p:nvSpPr>
          <p:spPr>
            <a:xfrm>
              <a:off x="2008240" y="3079969"/>
              <a:ext cx="4616649" cy="276860"/>
            </a:xfrm>
            <a:prstGeom prst="rect">
              <a:avLst/>
            </a:prstGeom>
            <a:noFill/>
          </p:spPr>
          <p:txBody>
            <a:bodyPr wrap="square" lIns="0" tIns="0" rIns="0" bIns="0" rtlCol="0" anchor="t">
              <a:spAutoFit/>
            </a:bodyPr>
            <a:lstStyle/>
            <a:p>
              <a:pPr algn="dist"/>
              <a:r>
                <a:rPr kumimoji="1" lang="en-US" altLang="zh-CN" dirty="0">
                  <a:solidFill>
                    <a:schemeClr val="bg1"/>
                  </a:solidFill>
                </a:rPr>
                <a:t>Project content</a:t>
              </a:r>
            </a:p>
          </p:txBody>
        </p:sp>
      </p:grpSp>
      <p:sp>
        <p:nvSpPr>
          <p:cNvPr id="3" name="文本框 2">
            <a:extLst>
              <a:ext uri="{FF2B5EF4-FFF2-40B4-BE49-F238E27FC236}">
                <a16:creationId xmlns:a16="http://schemas.microsoft.com/office/drawing/2014/main" id="{92ED0282-A9F0-1BE2-803D-A72756CBA2FD}"/>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动物图片数据集的处理</a:t>
            </a:r>
          </a:p>
        </p:txBody>
      </p:sp>
      <p:sp>
        <p:nvSpPr>
          <p:cNvPr id="3" name="椭圆 2"/>
          <p:cNvSpPr/>
          <p:nvPr/>
        </p:nvSpPr>
        <p:spPr>
          <a:xfrm>
            <a:off x="1833371" y="4393799"/>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5" name="椭圆 4"/>
          <p:cNvSpPr/>
          <p:nvPr/>
        </p:nvSpPr>
        <p:spPr>
          <a:xfrm>
            <a:off x="438530" y="1800537"/>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6" name="椭圆 5"/>
          <p:cNvSpPr/>
          <p:nvPr/>
        </p:nvSpPr>
        <p:spPr>
          <a:xfrm>
            <a:off x="876045" y="4393799"/>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1708721" y="2121872"/>
            <a:ext cx="3201608" cy="1798320"/>
          </a:xfrm>
          <a:prstGeom prst="rect">
            <a:avLst/>
          </a:prstGeom>
          <a:noFill/>
        </p:spPr>
        <p:txBody>
          <a:bodyPr wrap="square" lIns="0" tIns="0" rIns="0" bIns="0" rtlCol="0" anchor="t">
            <a:spAutoFit/>
          </a:bodyPr>
          <a:lstStyle/>
          <a:p>
            <a:pPr>
              <a:lnSpc>
                <a:spcPct val="130000"/>
              </a:lnSpc>
            </a:pPr>
            <a:r>
              <a:rPr lang="zh-CN" altLang="en-US" b="0" dirty="0">
                <a:solidFill>
                  <a:schemeClr val="tx1">
                    <a:lumMod val="75000"/>
                    <a:lumOff val="25000"/>
                  </a:schemeClr>
                </a:solidFill>
                <a:effectLst/>
                <a:latin typeface="+mn-ea"/>
              </a:rPr>
              <a:t>开源的包含</a:t>
            </a:r>
            <a:r>
              <a:rPr lang="en-US" altLang="zh-CN" b="0" dirty="0">
                <a:solidFill>
                  <a:schemeClr val="tx1">
                    <a:lumMod val="75000"/>
                    <a:lumOff val="25000"/>
                  </a:schemeClr>
                </a:solidFill>
                <a:effectLst/>
                <a:latin typeface="+mn-ea"/>
              </a:rPr>
              <a:t>10</a:t>
            </a:r>
            <a:r>
              <a:rPr lang="zh-CN" altLang="en-US" b="0" dirty="0">
                <a:solidFill>
                  <a:schemeClr val="tx1">
                    <a:lumMod val="75000"/>
                    <a:lumOff val="25000"/>
                  </a:schemeClr>
                </a:solidFill>
                <a:effectLst/>
                <a:latin typeface="+mn-ea"/>
              </a:rPr>
              <a:t>种动物种类的动物图片数据集，包括</a:t>
            </a:r>
            <a:r>
              <a:rPr lang="en-US" altLang="zh-CN" dirty="0">
                <a:solidFill>
                  <a:schemeClr val="tx1">
                    <a:lumMod val="75000"/>
                    <a:lumOff val="25000"/>
                  </a:schemeClr>
                </a:solidFill>
                <a:effectLst/>
                <a:latin typeface="+mn-ea"/>
                <a:sym typeface="+mn-ea"/>
              </a:rPr>
              <a:t>(</a:t>
            </a:r>
            <a:r>
              <a:rPr lang="zh-CN" altLang="en-US" dirty="0">
                <a:solidFill>
                  <a:schemeClr val="tx1">
                    <a:lumMod val="75000"/>
                    <a:lumOff val="25000"/>
                  </a:schemeClr>
                </a:solidFill>
                <a:effectLst/>
                <a:latin typeface="+mn-ea"/>
                <a:sym typeface="+mn-ea"/>
              </a:rPr>
              <a:t>牛，虎，兔，蛇，马，羊，猴，鸡，狗，猪</a:t>
            </a:r>
            <a:r>
              <a:rPr lang="en-US" altLang="zh-CN" dirty="0">
                <a:solidFill>
                  <a:schemeClr val="tx1">
                    <a:lumMod val="75000"/>
                    <a:lumOff val="25000"/>
                  </a:schemeClr>
                </a:solidFill>
                <a:effectLst/>
                <a:latin typeface="+mn-ea"/>
                <a:sym typeface="+mn-ea"/>
              </a:rPr>
              <a:t>)</a:t>
            </a:r>
            <a:endParaRPr lang="en-US" altLang="zh-CN" b="0" dirty="0">
              <a:solidFill>
                <a:schemeClr val="tx1">
                  <a:lumMod val="75000"/>
                  <a:lumOff val="25000"/>
                </a:schemeClr>
              </a:solidFill>
              <a:effectLst/>
              <a:latin typeface="+mn-ea"/>
            </a:endParaRPr>
          </a:p>
          <a:p>
            <a:pPr>
              <a:lnSpc>
                <a:spcPct val="130000"/>
              </a:lnSpc>
            </a:pPr>
            <a:endParaRPr lang="zh-CN" altLang="en-US" b="0" dirty="0">
              <a:solidFill>
                <a:schemeClr val="tx1">
                  <a:lumMod val="75000"/>
                  <a:lumOff val="25000"/>
                </a:schemeClr>
              </a:solidFill>
              <a:effectLst/>
              <a:latin typeface="+mn-ea"/>
            </a:endParaRPr>
          </a:p>
        </p:txBody>
      </p:sp>
      <p:sp>
        <p:nvSpPr>
          <p:cNvPr id="9" name="文本框 8"/>
          <p:cNvSpPr txBox="1"/>
          <p:nvPr/>
        </p:nvSpPr>
        <p:spPr>
          <a:xfrm>
            <a:off x="2194496" y="3821910"/>
            <a:ext cx="2919069" cy="738664"/>
          </a:xfrm>
          <a:prstGeom prst="rect">
            <a:avLst/>
          </a:prstGeom>
          <a:noFill/>
        </p:spPr>
        <p:txBody>
          <a:bodyPr wrap="none" lIns="0" tIns="0" rIns="0" bIns="0" rtlCol="0" anchor="t">
            <a:spAutoFit/>
          </a:bodyPr>
          <a:lstStyle/>
          <a:p>
            <a:r>
              <a:rPr lang="en-US" altLang="zh-CN" sz="2400" dirty="0">
                <a:solidFill>
                  <a:schemeClr val="accent1"/>
                </a:solidFill>
                <a:latin typeface="+mj-ea"/>
                <a:ea typeface="+mj-ea"/>
              </a:rPr>
              <a:t>02.</a:t>
            </a:r>
            <a:r>
              <a:rPr lang="zh-CN" altLang="en-US" sz="2400" dirty="0">
                <a:solidFill>
                  <a:schemeClr val="accent1"/>
                </a:solidFill>
                <a:latin typeface="+mj-ea"/>
                <a:ea typeface="+mj-ea"/>
              </a:rPr>
              <a:t> 对初始数据集进行</a:t>
            </a:r>
          </a:p>
          <a:p>
            <a:r>
              <a:rPr lang="zh-CN" altLang="en-US" sz="2400" dirty="0">
                <a:solidFill>
                  <a:schemeClr val="accent1"/>
                </a:solidFill>
                <a:latin typeface="+mj-ea"/>
                <a:ea typeface="+mj-ea"/>
              </a:rPr>
              <a:t>标签标注，划分</a:t>
            </a:r>
          </a:p>
        </p:txBody>
      </p:sp>
      <p:sp>
        <p:nvSpPr>
          <p:cNvPr id="4" name="文本框 3"/>
          <p:cNvSpPr txBox="1"/>
          <p:nvPr/>
        </p:nvSpPr>
        <p:spPr>
          <a:xfrm>
            <a:off x="2146236" y="4759675"/>
            <a:ext cx="3130504" cy="1078865"/>
          </a:xfrm>
          <a:prstGeom prst="rect">
            <a:avLst/>
          </a:prstGeom>
          <a:noFill/>
        </p:spPr>
        <p:txBody>
          <a:bodyPr wrap="square" lIns="0" tIns="0" rIns="0" bIns="0" rtlCol="0" anchor="t">
            <a:spAutoFit/>
          </a:bodyPr>
          <a:lstStyle/>
          <a:p>
            <a:pPr>
              <a:lnSpc>
                <a:spcPct val="130000"/>
              </a:lnSpc>
            </a:pPr>
            <a:r>
              <a:rPr lang="zh-CN" altLang="en-US" b="0" dirty="0">
                <a:solidFill>
                  <a:schemeClr val="tx1">
                    <a:lumMod val="75000"/>
                    <a:lumOff val="25000"/>
                  </a:schemeClr>
                </a:solidFill>
                <a:effectLst/>
                <a:latin typeface="+mn-ea"/>
                <a:cs typeface="+mn-ea"/>
              </a:rPr>
              <a:t>标签为动物种类，按照标签划分</a:t>
            </a:r>
            <a:r>
              <a:rPr lang="en-US" altLang="zh-CN" b="0" dirty="0">
                <a:solidFill>
                  <a:schemeClr val="tx1">
                    <a:lumMod val="75000"/>
                    <a:lumOff val="25000"/>
                  </a:schemeClr>
                </a:solidFill>
                <a:effectLst/>
                <a:latin typeface="+mn-ea"/>
                <a:cs typeface="+mn-ea"/>
              </a:rPr>
              <a:t>(</a:t>
            </a:r>
            <a:r>
              <a:rPr lang="zh-CN" altLang="en-US" b="0" dirty="0">
                <a:solidFill>
                  <a:schemeClr val="tx1">
                    <a:lumMod val="75000"/>
                    <a:lumOff val="25000"/>
                  </a:schemeClr>
                </a:solidFill>
                <a:effectLst/>
                <a:latin typeface="+mn-ea"/>
                <a:cs typeface="+mn-ea"/>
              </a:rPr>
              <a:t>牛，虎，兔，蛇，马，羊，猴，鸡，狗，猪</a:t>
            </a:r>
            <a:r>
              <a:rPr lang="en-US" altLang="zh-CN" b="0" dirty="0">
                <a:solidFill>
                  <a:schemeClr val="tx1">
                    <a:lumMod val="75000"/>
                    <a:lumOff val="25000"/>
                  </a:schemeClr>
                </a:solidFill>
                <a:effectLst/>
                <a:latin typeface="+mn-ea"/>
                <a:cs typeface="+mn-ea"/>
              </a:rPr>
              <a:t>)</a:t>
            </a:r>
          </a:p>
        </p:txBody>
      </p:sp>
      <p:sp>
        <p:nvSpPr>
          <p:cNvPr id="12" name="椭圆 11"/>
          <p:cNvSpPr/>
          <p:nvPr/>
        </p:nvSpPr>
        <p:spPr>
          <a:xfrm>
            <a:off x="7321676" y="4322679"/>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18" name="椭圆 17"/>
          <p:cNvSpPr/>
          <p:nvPr/>
        </p:nvSpPr>
        <p:spPr>
          <a:xfrm>
            <a:off x="6364350" y="4322679"/>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19" name="文本框 18"/>
          <p:cNvSpPr txBox="1"/>
          <p:nvPr/>
        </p:nvSpPr>
        <p:spPr>
          <a:xfrm>
            <a:off x="7634541" y="4279110"/>
            <a:ext cx="2960370" cy="368935"/>
          </a:xfrm>
          <a:prstGeom prst="rect">
            <a:avLst/>
          </a:prstGeom>
          <a:noFill/>
        </p:spPr>
        <p:txBody>
          <a:bodyPr wrap="none" lIns="0" tIns="0" rIns="0" bIns="0" rtlCol="0" anchor="t">
            <a:spAutoFit/>
          </a:bodyPr>
          <a:lstStyle/>
          <a:p>
            <a:r>
              <a:rPr lang="en-US" altLang="zh-CN" sz="2400" dirty="0">
                <a:solidFill>
                  <a:schemeClr val="accent1"/>
                </a:solidFill>
                <a:latin typeface="+mj-ea"/>
                <a:ea typeface="+mj-ea"/>
              </a:rPr>
              <a:t>03.</a:t>
            </a:r>
            <a:r>
              <a:rPr lang="zh-CN" altLang="en-US" sz="2400" dirty="0">
                <a:solidFill>
                  <a:schemeClr val="accent1"/>
                </a:solidFill>
                <a:latin typeface="+mj-ea"/>
                <a:ea typeface="+mj-ea"/>
              </a:rPr>
              <a:t>数据集规范化处理</a:t>
            </a:r>
          </a:p>
        </p:txBody>
      </p:sp>
      <p:sp>
        <p:nvSpPr>
          <p:cNvPr id="22" name="文本框 21"/>
          <p:cNvSpPr txBox="1"/>
          <p:nvPr/>
        </p:nvSpPr>
        <p:spPr>
          <a:xfrm>
            <a:off x="7634541" y="4688555"/>
            <a:ext cx="3094113" cy="800100"/>
          </a:xfrm>
          <a:prstGeom prst="rect">
            <a:avLst/>
          </a:prstGeom>
          <a:noFill/>
        </p:spPr>
        <p:txBody>
          <a:bodyPr wrap="square" lIns="0" tIns="0" rIns="0" bIns="0" rtlCol="0" anchor="t">
            <a:spAutoFit/>
          </a:bodyPr>
          <a:lstStyle/>
          <a:p>
            <a:pPr algn="l">
              <a:lnSpc>
                <a:spcPct val="130000"/>
              </a:lnSpc>
              <a:buClrTx/>
              <a:buSzTx/>
              <a:buFontTx/>
            </a:pPr>
            <a:r>
              <a:rPr lang="zh-CN" altLang="en-US" sz="1800" b="0" dirty="0">
                <a:solidFill>
                  <a:schemeClr val="tx1">
                    <a:lumMod val="75000"/>
                    <a:lumOff val="25000"/>
                  </a:schemeClr>
                </a:solidFill>
                <a:effectLst/>
                <a:latin typeface="+mn-ea"/>
                <a:cs typeface="+mn-ea"/>
              </a:rPr>
              <a:t>将动物图片规范为统一格式，以便作为网络输入</a:t>
            </a:r>
          </a:p>
        </p:txBody>
      </p:sp>
      <p:sp>
        <p:nvSpPr>
          <p:cNvPr id="25" name="price-ticket_70951"/>
          <p:cNvSpPr/>
          <p:nvPr/>
        </p:nvSpPr>
        <p:spPr>
          <a:xfrm>
            <a:off x="598476" y="1981731"/>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price-ticket_70951"/>
          <p:cNvSpPr/>
          <p:nvPr/>
        </p:nvSpPr>
        <p:spPr>
          <a:xfrm>
            <a:off x="1035991" y="4553952"/>
            <a:ext cx="341960" cy="341428"/>
          </a:xfrm>
          <a:custGeom>
            <a:avLst/>
            <a:gdLst>
              <a:gd name="T0" fmla="*/ 370 w 413"/>
              <a:gd name="T1" fmla="*/ 139 h 413"/>
              <a:gd name="T2" fmla="*/ 353 w 413"/>
              <a:gd name="T3" fmla="*/ 61 h 413"/>
              <a:gd name="T4" fmla="*/ 274 w 413"/>
              <a:gd name="T5" fmla="*/ 43 h 413"/>
              <a:gd name="T6" fmla="*/ 207 w 413"/>
              <a:gd name="T7" fmla="*/ 0 h 413"/>
              <a:gd name="T8" fmla="*/ 139 w 413"/>
              <a:gd name="T9" fmla="*/ 43 h 413"/>
              <a:gd name="T10" fmla="*/ 43 w 413"/>
              <a:gd name="T11" fmla="*/ 103 h 413"/>
              <a:gd name="T12" fmla="*/ 18 w 413"/>
              <a:gd name="T13" fmla="*/ 164 h 413"/>
              <a:gd name="T14" fmla="*/ 18 w 413"/>
              <a:gd name="T15" fmla="*/ 249 h 413"/>
              <a:gd name="T16" fmla="*/ 43 w 413"/>
              <a:gd name="T17" fmla="*/ 310 h 413"/>
              <a:gd name="T18" fmla="*/ 103 w 413"/>
              <a:gd name="T19" fmla="*/ 370 h 413"/>
              <a:gd name="T20" fmla="*/ 164 w 413"/>
              <a:gd name="T21" fmla="*/ 396 h 413"/>
              <a:gd name="T22" fmla="*/ 249 w 413"/>
              <a:gd name="T23" fmla="*/ 396 h 413"/>
              <a:gd name="T24" fmla="*/ 310 w 413"/>
              <a:gd name="T25" fmla="*/ 370 h 413"/>
              <a:gd name="T26" fmla="*/ 370 w 413"/>
              <a:gd name="T27" fmla="*/ 274 h 413"/>
              <a:gd name="T28" fmla="*/ 413 w 413"/>
              <a:gd name="T29" fmla="*/ 207 h 413"/>
              <a:gd name="T30" fmla="*/ 146 w 413"/>
              <a:gd name="T31" fmla="*/ 261 h 413"/>
              <a:gd name="T32" fmla="*/ 104 w 413"/>
              <a:gd name="T33" fmla="*/ 225 h 413"/>
              <a:gd name="T34" fmla="*/ 88 w 413"/>
              <a:gd name="T35" fmla="*/ 192 h 413"/>
              <a:gd name="T36" fmla="*/ 89 w 413"/>
              <a:gd name="T37" fmla="*/ 261 h 413"/>
              <a:gd name="T38" fmla="*/ 69 w 413"/>
              <a:gd name="T39" fmla="*/ 167 h 413"/>
              <a:gd name="T40" fmla="*/ 113 w 413"/>
              <a:gd name="T41" fmla="*/ 201 h 413"/>
              <a:gd name="T42" fmla="*/ 129 w 413"/>
              <a:gd name="T43" fmla="*/ 233 h 413"/>
              <a:gd name="T44" fmla="*/ 127 w 413"/>
              <a:gd name="T45" fmla="*/ 167 h 413"/>
              <a:gd name="T46" fmla="*/ 146 w 413"/>
              <a:gd name="T47" fmla="*/ 261 h 413"/>
              <a:gd name="T48" fmla="*/ 224 w 413"/>
              <a:gd name="T49" fmla="*/ 261 h 413"/>
              <a:gd name="T50" fmla="*/ 165 w 413"/>
              <a:gd name="T51" fmla="*/ 167 h 413"/>
              <a:gd name="T52" fmla="*/ 222 w 413"/>
              <a:gd name="T53" fmla="*/ 185 h 413"/>
              <a:gd name="T54" fmla="*/ 186 w 413"/>
              <a:gd name="T55" fmla="*/ 204 h 413"/>
              <a:gd name="T56" fmla="*/ 220 w 413"/>
              <a:gd name="T57" fmla="*/ 221 h 413"/>
              <a:gd name="T58" fmla="*/ 186 w 413"/>
              <a:gd name="T59" fmla="*/ 243 h 413"/>
              <a:gd name="T60" fmla="*/ 224 w 413"/>
              <a:gd name="T61" fmla="*/ 261 h 413"/>
              <a:gd name="T62" fmla="*/ 327 w 413"/>
              <a:gd name="T63" fmla="*/ 261 h 413"/>
              <a:gd name="T64" fmla="*/ 297 w 413"/>
              <a:gd name="T65" fmla="*/ 220 h 413"/>
              <a:gd name="T66" fmla="*/ 292 w 413"/>
              <a:gd name="T67" fmla="*/ 192 h 413"/>
              <a:gd name="T68" fmla="*/ 278 w 413"/>
              <a:gd name="T69" fmla="*/ 261 h 413"/>
              <a:gd name="T70" fmla="*/ 232 w 413"/>
              <a:gd name="T71" fmla="*/ 167 h 413"/>
              <a:gd name="T72" fmla="*/ 262 w 413"/>
              <a:gd name="T73" fmla="*/ 206 h 413"/>
              <a:gd name="T74" fmla="*/ 268 w 413"/>
              <a:gd name="T75" fmla="*/ 238 h 413"/>
              <a:gd name="T76" fmla="*/ 282 w 413"/>
              <a:gd name="T77" fmla="*/ 167 h 413"/>
              <a:gd name="T78" fmla="*/ 312 w 413"/>
              <a:gd name="T79" fmla="*/ 207 h 413"/>
              <a:gd name="T80" fmla="*/ 317 w 413"/>
              <a:gd name="T81" fmla="*/ 238 h 413"/>
              <a:gd name="T82" fmla="*/ 330 w 413"/>
              <a:gd name="T83" fmla="*/ 167 h 413"/>
              <a:gd name="T84" fmla="*/ 327 w 413"/>
              <a:gd name="T85" fmla="*/ 261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3" h="413">
                <a:moveTo>
                  <a:pt x="396" y="164"/>
                </a:moveTo>
                <a:lnTo>
                  <a:pt x="370" y="139"/>
                </a:lnTo>
                <a:lnTo>
                  <a:pt x="370" y="103"/>
                </a:lnTo>
                <a:cubicBezTo>
                  <a:pt x="370" y="87"/>
                  <a:pt x="364" y="72"/>
                  <a:pt x="353" y="61"/>
                </a:cubicBezTo>
                <a:cubicBezTo>
                  <a:pt x="341" y="49"/>
                  <a:pt x="326" y="43"/>
                  <a:pt x="310" y="43"/>
                </a:cubicBezTo>
                <a:lnTo>
                  <a:pt x="274" y="43"/>
                </a:lnTo>
                <a:lnTo>
                  <a:pt x="249" y="18"/>
                </a:lnTo>
                <a:cubicBezTo>
                  <a:pt x="238" y="6"/>
                  <a:pt x="223" y="0"/>
                  <a:pt x="207" y="0"/>
                </a:cubicBezTo>
                <a:cubicBezTo>
                  <a:pt x="191" y="0"/>
                  <a:pt x="176" y="6"/>
                  <a:pt x="164" y="18"/>
                </a:cubicBezTo>
                <a:lnTo>
                  <a:pt x="139" y="43"/>
                </a:lnTo>
                <a:lnTo>
                  <a:pt x="103" y="43"/>
                </a:lnTo>
                <a:cubicBezTo>
                  <a:pt x="70" y="43"/>
                  <a:pt x="43" y="70"/>
                  <a:pt x="43" y="103"/>
                </a:cubicBezTo>
                <a:lnTo>
                  <a:pt x="43" y="139"/>
                </a:lnTo>
                <a:lnTo>
                  <a:pt x="18" y="164"/>
                </a:lnTo>
                <a:cubicBezTo>
                  <a:pt x="6" y="176"/>
                  <a:pt x="0" y="191"/>
                  <a:pt x="0" y="207"/>
                </a:cubicBezTo>
                <a:cubicBezTo>
                  <a:pt x="0" y="223"/>
                  <a:pt x="6" y="238"/>
                  <a:pt x="18" y="249"/>
                </a:cubicBezTo>
                <a:lnTo>
                  <a:pt x="43" y="274"/>
                </a:lnTo>
                <a:lnTo>
                  <a:pt x="43" y="310"/>
                </a:lnTo>
                <a:cubicBezTo>
                  <a:pt x="43" y="326"/>
                  <a:pt x="49" y="341"/>
                  <a:pt x="61" y="353"/>
                </a:cubicBezTo>
                <a:cubicBezTo>
                  <a:pt x="72" y="364"/>
                  <a:pt x="87" y="370"/>
                  <a:pt x="103" y="370"/>
                </a:cubicBezTo>
                <a:lnTo>
                  <a:pt x="139" y="370"/>
                </a:lnTo>
                <a:lnTo>
                  <a:pt x="164" y="396"/>
                </a:lnTo>
                <a:cubicBezTo>
                  <a:pt x="176" y="407"/>
                  <a:pt x="191" y="413"/>
                  <a:pt x="207" y="413"/>
                </a:cubicBezTo>
                <a:cubicBezTo>
                  <a:pt x="223" y="413"/>
                  <a:pt x="238" y="407"/>
                  <a:pt x="249" y="396"/>
                </a:cubicBezTo>
                <a:lnTo>
                  <a:pt x="274" y="370"/>
                </a:lnTo>
                <a:lnTo>
                  <a:pt x="310" y="370"/>
                </a:lnTo>
                <a:cubicBezTo>
                  <a:pt x="343" y="370"/>
                  <a:pt x="370" y="343"/>
                  <a:pt x="370" y="310"/>
                </a:cubicBezTo>
                <a:lnTo>
                  <a:pt x="370" y="274"/>
                </a:lnTo>
                <a:lnTo>
                  <a:pt x="396" y="249"/>
                </a:lnTo>
                <a:cubicBezTo>
                  <a:pt x="407" y="238"/>
                  <a:pt x="413" y="223"/>
                  <a:pt x="413" y="207"/>
                </a:cubicBezTo>
                <a:cubicBezTo>
                  <a:pt x="413" y="191"/>
                  <a:pt x="407" y="176"/>
                  <a:pt x="396" y="164"/>
                </a:cubicBezTo>
                <a:close/>
                <a:moveTo>
                  <a:pt x="146" y="261"/>
                </a:moveTo>
                <a:lnTo>
                  <a:pt x="124" y="261"/>
                </a:lnTo>
                <a:lnTo>
                  <a:pt x="104" y="225"/>
                </a:lnTo>
                <a:cubicBezTo>
                  <a:pt x="99" y="215"/>
                  <a:pt x="93" y="203"/>
                  <a:pt x="88" y="192"/>
                </a:cubicBezTo>
                <a:lnTo>
                  <a:pt x="88" y="192"/>
                </a:lnTo>
                <a:cubicBezTo>
                  <a:pt x="88" y="204"/>
                  <a:pt x="89" y="217"/>
                  <a:pt x="89" y="232"/>
                </a:cubicBezTo>
                <a:lnTo>
                  <a:pt x="89" y="261"/>
                </a:lnTo>
                <a:lnTo>
                  <a:pt x="69" y="261"/>
                </a:lnTo>
                <a:lnTo>
                  <a:pt x="69" y="167"/>
                </a:lnTo>
                <a:lnTo>
                  <a:pt x="94" y="167"/>
                </a:lnTo>
                <a:lnTo>
                  <a:pt x="113" y="201"/>
                </a:lnTo>
                <a:cubicBezTo>
                  <a:pt x="119" y="211"/>
                  <a:pt x="124" y="223"/>
                  <a:pt x="128" y="233"/>
                </a:cubicBezTo>
                <a:lnTo>
                  <a:pt x="129" y="233"/>
                </a:lnTo>
                <a:cubicBezTo>
                  <a:pt x="128" y="221"/>
                  <a:pt x="127" y="209"/>
                  <a:pt x="127" y="195"/>
                </a:cubicBezTo>
                <a:lnTo>
                  <a:pt x="127" y="167"/>
                </a:lnTo>
                <a:lnTo>
                  <a:pt x="146" y="167"/>
                </a:lnTo>
                <a:lnTo>
                  <a:pt x="146" y="261"/>
                </a:lnTo>
                <a:lnTo>
                  <a:pt x="146" y="261"/>
                </a:lnTo>
                <a:close/>
                <a:moveTo>
                  <a:pt x="224" y="261"/>
                </a:moveTo>
                <a:lnTo>
                  <a:pt x="165" y="261"/>
                </a:lnTo>
                <a:lnTo>
                  <a:pt x="165" y="167"/>
                </a:lnTo>
                <a:lnTo>
                  <a:pt x="222" y="167"/>
                </a:lnTo>
                <a:lnTo>
                  <a:pt x="222" y="185"/>
                </a:lnTo>
                <a:lnTo>
                  <a:pt x="186" y="185"/>
                </a:lnTo>
                <a:lnTo>
                  <a:pt x="186" y="204"/>
                </a:lnTo>
                <a:lnTo>
                  <a:pt x="220" y="204"/>
                </a:lnTo>
                <a:lnTo>
                  <a:pt x="220" y="221"/>
                </a:lnTo>
                <a:lnTo>
                  <a:pt x="186" y="221"/>
                </a:lnTo>
                <a:lnTo>
                  <a:pt x="186" y="243"/>
                </a:lnTo>
                <a:lnTo>
                  <a:pt x="224" y="243"/>
                </a:lnTo>
                <a:lnTo>
                  <a:pt x="224" y="261"/>
                </a:lnTo>
                <a:lnTo>
                  <a:pt x="224" y="261"/>
                </a:lnTo>
                <a:close/>
                <a:moveTo>
                  <a:pt x="327" y="261"/>
                </a:moveTo>
                <a:lnTo>
                  <a:pt x="305" y="261"/>
                </a:lnTo>
                <a:lnTo>
                  <a:pt x="297" y="220"/>
                </a:lnTo>
                <a:cubicBezTo>
                  <a:pt x="295" y="211"/>
                  <a:pt x="293" y="202"/>
                  <a:pt x="292" y="192"/>
                </a:cubicBezTo>
                <a:lnTo>
                  <a:pt x="292" y="192"/>
                </a:lnTo>
                <a:cubicBezTo>
                  <a:pt x="290" y="202"/>
                  <a:pt x="289" y="211"/>
                  <a:pt x="287" y="220"/>
                </a:cubicBezTo>
                <a:lnTo>
                  <a:pt x="278" y="261"/>
                </a:lnTo>
                <a:lnTo>
                  <a:pt x="255" y="261"/>
                </a:lnTo>
                <a:lnTo>
                  <a:pt x="232" y="167"/>
                </a:lnTo>
                <a:lnTo>
                  <a:pt x="255" y="167"/>
                </a:lnTo>
                <a:lnTo>
                  <a:pt x="262" y="206"/>
                </a:lnTo>
                <a:cubicBezTo>
                  <a:pt x="264" y="217"/>
                  <a:pt x="266" y="229"/>
                  <a:pt x="268" y="238"/>
                </a:cubicBezTo>
                <a:lnTo>
                  <a:pt x="268" y="238"/>
                </a:lnTo>
                <a:cubicBezTo>
                  <a:pt x="269" y="228"/>
                  <a:pt x="272" y="217"/>
                  <a:pt x="274" y="206"/>
                </a:cubicBezTo>
                <a:lnTo>
                  <a:pt x="282" y="167"/>
                </a:lnTo>
                <a:lnTo>
                  <a:pt x="304" y="167"/>
                </a:lnTo>
                <a:lnTo>
                  <a:pt x="312" y="207"/>
                </a:lnTo>
                <a:cubicBezTo>
                  <a:pt x="314" y="218"/>
                  <a:pt x="315" y="228"/>
                  <a:pt x="317" y="238"/>
                </a:cubicBezTo>
                <a:lnTo>
                  <a:pt x="317" y="238"/>
                </a:lnTo>
                <a:cubicBezTo>
                  <a:pt x="318" y="228"/>
                  <a:pt x="320" y="217"/>
                  <a:pt x="322" y="206"/>
                </a:cubicBezTo>
                <a:lnTo>
                  <a:pt x="330" y="167"/>
                </a:lnTo>
                <a:lnTo>
                  <a:pt x="351" y="167"/>
                </a:lnTo>
                <a:lnTo>
                  <a:pt x="327" y="26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29" name="price-ticket_70951"/>
          <p:cNvSpPr/>
          <p:nvPr/>
        </p:nvSpPr>
        <p:spPr>
          <a:xfrm>
            <a:off x="6527789" y="4489564"/>
            <a:ext cx="334855" cy="341960"/>
          </a:xfrm>
          <a:custGeom>
            <a:avLst/>
            <a:gdLst>
              <a:gd name="connsiteX0" fmla="*/ 47370 w 595290"/>
              <a:gd name="connsiteY0" fmla="*/ 369974 h 607921"/>
              <a:gd name="connsiteX1" fmla="*/ 48020 w 595290"/>
              <a:gd name="connsiteY1" fmla="*/ 369974 h 607921"/>
              <a:gd name="connsiteX2" fmla="*/ 96040 w 595290"/>
              <a:gd name="connsiteY2" fmla="*/ 417923 h 607921"/>
              <a:gd name="connsiteX3" fmla="*/ 48020 w 595290"/>
              <a:gd name="connsiteY3" fmla="*/ 465872 h 607921"/>
              <a:gd name="connsiteX4" fmla="*/ 47370 w 595290"/>
              <a:gd name="connsiteY4" fmla="*/ 465872 h 607921"/>
              <a:gd name="connsiteX5" fmla="*/ 37366 w 595290"/>
              <a:gd name="connsiteY5" fmla="*/ 464673 h 607921"/>
              <a:gd name="connsiteX6" fmla="*/ 27361 w 595290"/>
              <a:gd name="connsiteY6" fmla="*/ 461177 h 607921"/>
              <a:gd name="connsiteX7" fmla="*/ 0 w 595290"/>
              <a:gd name="connsiteY7" fmla="*/ 417923 h 607921"/>
              <a:gd name="connsiteX8" fmla="*/ 27361 w 595290"/>
              <a:gd name="connsiteY8" fmla="*/ 374619 h 607921"/>
              <a:gd name="connsiteX9" fmla="*/ 37366 w 595290"/>
              <a:gd name="connsiteY9" fmla="*/ 371173 h 607921"/>
              <a:gd name="connsiteX10" fmla="*/ 47370 w 595290"/>
              <a:gd name="connsiteY10" fmla="*/ 369974 h 607921"/>
              <a:gd name="connsiteX11" fmla="*/ 547270 w 595290"/>
              <a:gd name="connsiteY11" fmla="*/ 369833 h 607921"/>
              <a:gd name="connsiteX12" fmla="*/ 557274 w 595290"/>
              <a:gd name="connsiteY12" fmla="*/ 370882 h 607921"/>
              <a:gd name="connsiteX13" fmla="*/ 567278 w 595290"/>
              <a:gd name="connsiteY13" fmla="*/ 374228 h 607921"/>
              <a:gd name="connsiteX14" fmla="*/ 595290 w 595290"/>
              <a:gd name="connsiteY14" fmla="*/ 417828 h 607921"/>
              <a:gd name="connsiteX15" fmla="*/ 567278 w 595290"/>
              <a:gd name="connsiteY15" fmla="*/ 461478 h 607921"/>
              <a:gd name="connsiteX16" fmla="*/ 557274 w 595290"/>
              <a:gd name="connsiteY16" fmla="*/ 464774 h 607921"/>
              <a:gd name="connsiteX17" fmla="*/ 547270 w 595290"/>
              <a:gd name="connsiteY17" fmla="*/ 465873 h 607921"/>
              <a:gd name="connsiteX18" fmla="*/ 499250 w 595290"/>
              <a:gd name="connsiteY18" fmla="*/ 417928 h 607921"/>
              <a:gd name="connsiteX19" fmla="*/ 547270 w 595290"/>
              <a:gd name="connsiteY19" fmla="*/ 369833 h 607921"/>
              <a:gd name="connsiteX20" fmla="*/ 172366 w 595290"/>
              <a:gd name="connsiteY20" fmla="*/ 284449 h 607921"/>
              <a:gd name="connsiteX21" fmla="*/ 297363 w 595290"/>
              <a:gd name="connsiteY21" fmla="*/ 306124 h 607921"/>
              <a:gd name="connsiteX22" fmla="*/ 422360 w 595290"/>
              <a:gd name="connsiteY22" fmla="*/ 284449 h 607921"/>
              <a:gd name="connsiteX23" fmla="*/ 535652 w 595290"/>
              <a:gd name="connsiteY23" fmla="*/ 302128 h 607921"/>
              <a:gd name="connsiteX24" fmla="*/ 547306 w 595290"/>
              <a:gd name="connsiteY24" fmla="*/ 318010 h 607921"/>
              <a:gd name="connsiteX25" fmla="*/ 547306 w 595290"/>
              <a:gd name="connsiteY25" fmla="*/ 345977 h 607921"/>
              <a:gd name="connsiteX26" fmla="*/ 496387 w 595290"/>
              <a:gd name="connsiteY26" fmla="*/ 367002 h 607921"/>
              <a:gd name="connsiteX27" fmla="*/ 475279 w 595290"/>
              <a:gd name="connsiteY27" fmla="*/ 417893 h 607921"/>
              <a:gd name="connsiteX28" fmla="*/ 496387 w 595290"/>
              <a:gd name="connsiteY28" fmla="*/ 468734 h 607921"/>
              <a:gd name="connsiteX29" fmla="*/ 547306 w 595290"/>
              <a:gd name="connsiteY29" fmla="*/ 489809 h 607921"/>
              <a:gd name="connsiteX30" fmla="*/ 547306 w 595290"/>
              <a:gd name="connsiteY30" fmla="*/ 586197 h 607921"/>
              <a:gd name="connsiteX31" fmla="*/ 530700 w 595290"/>
              <a:gd name="connsiteY31" fmla="*/ 602877 h 607921"/>
              <a:gd name="connsiteX32" fmla="*/ 527299 w 595290"/>
              <a:gd name="connsiteY32" fmla="*/ 602527 h 607921"/>
              <a:gd name="connsiteX33" fmla="*/ 422360 w 595290"/>
              <a:gd name="connsiteY33" fmla="*/ 594087 h 607921"/>
              <a:gd name="connsiteX34" fmla="*/ 297363 w 595290"/>
              <a:gd name="connsiteY34" fmla="*/ 607921 h 607921"/>
              <a:gd name="connsiteX35" fmla="*/ 172366 w 595290"/>
              <a:gd name="connsiteY35" fmla="*/ 594087 h 607921"/>
              <a:gd name="connsiteX36" fmla="*/ 67427 w 595290"/>
              <a:gd name="connsiteY36" fmla="*/ 602527 h 607921"/>
              <a:gd name="connsiteX37" fmla="*/ 64026 w 595290"/>
              <a:gd name="connsiteY37" fmla="*/ 602877 h 607921"/>
              <a:gd name="connsiteX38" fmla="*/ 47420 w 595290"/>
              <a:gd name="connsiteY38" fmla="*/ 586197 h 607921"/>
              <a:gd name="connsiteX39" fmla="*/ 47420 w 595290"/>
              <a:gd name="connsiteY39" fmla="*/ 489809 h 607921"/>
              <a:gd name="connsiteX40" fmla="*/ 48070 w 595290"/>
              <a:gd name="connsiteY40" fmla="*/ 489809 h 607921"/>
              <a:gd name="connsiteX41" fmla="*/ 99039 w 595290"/>
              <a:gd name="connsiteY41" fmla="*/ 468734 h 607921"/>
              <a:gd name="connsiteX42" fmla="*/ 120097 w 595290"/>
              <a:gd name="connsiteY42" fmla="*/ 417893 h 607921"/>
              <a:gd name="connsiteX43" fmla="*/ 99039 w 595290"/>
              <a:gd name="connsiteY43" fmla="*/ 367002 h 607921"/>
              <a:gd name="connsiteX44" fmla="*/ 48070 w 595290"/>
              <a:gd name="connsiteY44" fmla="*/ 345977 h 607921"/>
              <a:gd name="connsiteX45" fmla="*/ 47420 w 595290"/>
              <a:gd name="connsiteY45" fmla="*/ 345977 h 607921"/>
              <a:gd name="connsiteX46" fmla="*/ 47420 w 595290"/>
              <a:gd name="connsiteY46" fmla="*/ 318010 h 607921"/>
              <a:gd name="connsiteX47" fmla="*/ 59074 w 595290"/>
              <a:gd name="connsiteY47" fmla="*/ 302128 h 607921"/>
              <a:gd name="connsiteX48" fmla="*/ 172366 w 595290"/>
              <a:gd name="connsiteY48" fmla="*/ 284449 h 607921"/>
              <a:gd name="connsiteX49" fmla="*/ 297363 w 595290"/>
              <a:gd name="connsiteY49" fmla="*/ 0 h 607921"/>
              <a:gd name="connsiteX50" fmla="*/ 432355 w 595290"/>
              <a:gd name="connsiteY50" fmla="*/ 134780 h 607921"/>
              <a:gd name="connsiteX51" fmla="*/ 297363 w 595290"/>
              <a:gd name="connsiteY51" fmla="*/ 269560 h 607921"/>
              <a:gd name="connsiteX52" fmla="*/ 162371 w 595290"/>
              <a:gd name="connsiteY52" fmla="*/ 134780 h 607921"/>
              <a:gd name="connsiteX53" fmla="*/ 297363 w 595290"/>
              <a:gd name="connsiteY53" fmla="*/ 0 h 6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31" name="椭圆 30"/>
          <p:cNvSpPr/>
          <p:nvPr/>
        </p:nvSpPr>
        <p:spPr>
          <a:xfrm>
            <a:off x="1395856" y="203877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32" name="文本框 31"/>
          <p:cNvSpPr txBox="1"/>
          <p:nvPr/>
        </p:nvSpPr>
        <p:spPr>
          <a:xfrm>
            <a:off x="1708721" y="1776132"/>
            <a:ext cx="3691890" cy="368935"/>
          </a:xfrm>
          <a:prstGeom prst="rect">
            <a:avLst/>
          </a:prstGeom>
          <a:noFill/>
        </p:spPr>
        <p:txBody>
          <a:bodyPr wrap="none" lIns="0" tIns="0" rIns="0" bIns="0" rtlCol="0" anchor="t">
            <a:spAutoFit/>
          </a:bodyPr>
          <a:lstStyle/>
          <a:p>
            <a:r>
              <a:rPr lang="en-US" altLang="zh-CN" sz="2400" dirty="0">
                <a:solidFill>
                  <a:schemeClr val="accent1"/>
                </a:solidFill>
                <a:latin typeface="+mj-ea"/>
                <a:ea typeface="+mj-ea"/>
              </a:rPr>
              <a:t>01.</a:t>
            </a:r>
            <a:r>
              <a:rPr lang="zh-CN" altLang="en-US" sz="2400" dirty="0">
                <a:solidFill>
                  <a:schemeClr val="accent1"/>
                </a:solidFill>
                <a:latin typeface="+mj-ea"/>
                <a:ea typeface="+mj-ea"/>
              </a:rPr>
              <a:t> 动物图片数据集的获取</a:t>
            </a:r>
          </a:p>
        </p:txBody>
      </p:sp>
      <p:grpSp>
        <p:nvGrpSpPr>
          <p:cNvPr id="14" name="组合 13"/>
          <p:cNvGrpSpPr/>
          <p:nvPr/>
        </p:nvGrpSpPr>
        <p:grpSpPr>
          <a:xfrm>
            <a:off x="5494020" y="697230"/>
            <a:ext cx="6299835" cy="2673985"/>
            <a:chOff x="8652" y="1098"/>
            <a:chExt cx="9921" cy="4211"/>
          </a:xfrm>
        </p:grpSpPr>
        <p:pic>
          <p:nvPicPr>
            <p:cNvPr id="7" name="图片 6" descr="ox"/>
            <p:cNvPicPr>
              <a:picLocks noChangeAspect="1"/>
            </p:cNvPicPr>
            <p:nvPr/>
          </p:nvPicPr>
          <p:blipFill>
            <a:blip r:embed="rId3"/>
            <a:stretch>
              <a:fillRect/>
            </a:stretch>
          </p:blipFill>
          <p:spPr>
            <a:xfrm>
              <a:off x="8652" y="1112"/>
              <a:ext cx="2133" cy="2405"/>
            </a:xfrm>
            <a:prstGeom prst="rect">
              <a:avLst/>
            </a:prstGeom>
          </p:spPr>
        </p:pic>
        <p:pic>
          <p:nvPicPr>
            <p:cNvPr id="10" name="图片 9" descr="tiger"/>
            <p:cNvPicPr>
              <a:picLocks noChangeAspect="1"/>
            </p:cNvPicPr>
            <p:nvPr/>
          </p:nvPicPr>
          <p:blipFill>
            <a:blip r:embed="rId4"/>
            <a:stretch>
              <a:fillRect/>
            </a:stretch>
          </p:blipFill>
          <p:spPr>
            <a:xfrm>
              <a:off x="10785" y="1098"/>
              <a:ext cx="2556" cy="2405"/>
            </a:xfrm>
            <a:prstGeom prst="rect">
              <a:avLst/>
            </a:prstGeom>
          </p:spPr>
        </p:pic>
        <p:pic>
          <p:nvPicPr>
            <p:cNvPr id="11" name="图片 10" descr="rabbit"/>
            <p:cNvPicPr>
              <a:picLocks noChangeAspect="1"/>
            </p:cNvPicPr>
            <p:nvPr/>
          </p:nvPicPr>
          <p:blipFill>
            <a:blip r:embed="rId5"/>
            <a:stretch>
              <a:fillRect/>
            </a:stretch>
          </p:blipFill>
          <p:spPr>
            <a:xfrm>
              <a:off x="13341" y="1107"/>
              <a:ext cx="1357" cy="2400"/>
            </a:xfrm>
            <a:prstGeom prst="rect">
              <a:avLst/>
            </a:prstGeom>
          </p:spPr>
        </p:pic>
        <p:pic>
          <p:nvPicPr>
            <p:cNvPr id="33" name="图片 32" descr="snake"/>
            <p:cNvPicPr>
              <a:picLocks noChangeAspect="1"/>
            </p:cNvPicPr>
            <p:nvPr/>
          </p:nvPicPr>
          <p:blipFill>
            <a:blip r:embed="rId6"/>
            <a:stretch>
              <a:fillRect/>
            </a:stretch>
          </p:blipFill>
          <p:spPr>
            <a:xfrm>
              <a:off x="14698" y="1123"/>
              <a:ext cx="1802" cy="2394"/>
            </a:xfrm>
            <a:prstGeom prst="rect">
              <a:avLst/>
            </a:prstGeom>
          </p:spPr>
        </p:pic>
        <p:pic>
          <p:nvPicPr>
            <p:cNvPr id="34" name="图片 33" descr="horse"/>
            <p:cNvPicPr>
              <a:picLocks noChangeAspect="1"/>
            </p:cNvPicPr>
            <p:nvPr/>
          </p:nvPicPr>
          <p:blipFill>
            <a:blip r:embed="rId7"/>
            <a:stretch>
              <a:fillRect/>
            </a:stretch>
          </p:blipFill>
          <p:spPr>
            <a:xfrm>
              <a:off x="16500" y="1123"/>
              <a:ext cx="2073" cy="2341"/>
            </a:xfrm>
            <a:prstGeom prst="rect">
              <a:avLst/>
            </a:prstGeom>
          </p:spPr>
        </p:pic>
        <p:pic>
          <p:nvPicPr>
            <p:cNvPr id="35" name="图片 34" descr="goat"/>
            <p:cNvPicPr>
              <a:picLocks noChangeAspect="1"/>
            </p:cNvPicPr>
            <p:nvPr/>
          </p:nvPicPr>
          <p:blipFill>
            <a:blip r:embed="rId8"/>
            <a:stretch>
              <a:fillRect/>
            </a:stretch>
          </p:blipFill>
          <p:spPr>
            <a:xfrm>
              <a:off x="8652" y="3503"/>
              <a:ext cx="1731" cy="1806"/>
            </a:xfrm>
            <a:prstGeom prst="rect">
              <a:avLst/>
            </a:prstGeom>
          </p:spPr>
        </p:pic>
        <p:pic>
          <p:nvPicPr>
            <p:cNvPr id="36" name="图片 35" descr="monkey"/>
            <p:cNvPicPr>
              <a:picLocks noChangeAspect="1"/>
            </p:cNvPicPr>
            <p:nvPr/>
          </p:nvPicPr>
          <p:blipFill>
            <a:blip r:embed="rId9"/>
            <a:stretch>
              <a:fillRect/>
            </a:stretch>
          </p:blipFill>
          <p:spPr>
            <a:xfrm>
              <a:off x="10383" y="3503"/>
              <a:ext cx="1715" cy="1800"/>
            </a:xfrm>
            <a:prstGeom prst="rect">
              <a:avLst/>
            </a:prstGeom>
          </p:spPr>
        </p:pic>
        <p:pic>
          <p:nvPicPr>
            <p:cNvPr id="37" name="图片 36" descr="rooster"/>
            <p:cNvPicPr>
              <a:picLocks noChangeAspect="1"/>
            </p:cNvPicPr>
            <p:nvPr/>
          </p:nvPicPr>
          <p:blipFill>
            <a:blip r:embed="rId10"/>
            <a:stretch>
              <a:fillRect/>
            </a:stretch>
          </p:blipFill>
          <p:spPr>
            <a:xfrm>
              <a:off x="12098" y="3461"/>
              <a:ext cx="2314" cy="1840"/>
            </a:xfrm>
            <a:prstGeom prst="rect">
              <a:avLst/>
            </a:prstGeom>
          </p:spPr>
        </p:pic>
        <p:pic>
          <p:nvPicPr>
            <p:cNvPr id="38" name="图片 37" descr="dog"/>
            <p:cNvPicPr>
              <a:picLocks noChangeAspect="1"/>
            </p:cNvPicPr>
            <p:nvPr/>
          </p:nvPicPr>
          <p:blipFill>
            <a:blip r:embed="rId11"/>
            <a:stretch>
              <a:fillRect/>
            </a:stretch>
          </p:blipFill>
          <p:spPr>
            <a:xfrm>
              <a:off x="14364" y="3458"/>
              <a:ext cx="2321" cy="1843"/>
            </a:xfrm>
            <a:prstGeom prst="rect">
              <a:avLst/>
            </a:prstGeom>
          </p:spPr>
        </p:pic>
        <p:pic>
          <p:nvPicPr>
            <p:cNvPr id="39" name="图片 38" descr="pig"/>
            <p:cNvPicPr>
              <a:picLocks noChangeAspect="1"/>
            </p:cNvPicPr>
            <p:nvPr/>
          </p:nvPicPr>
          <p:blipFill>
            <a:blip r:embed="rId12"/>
            <a:stretch>
              <a:fillRect/>
            </a:stretch>
          </p:blipFill>
          <p:spPr>
            <a:xfrm>
              <a:off x="16619" y="3461"/>
              <a:ext cx="1955" cy="1843"/>
            </a:xfrm>
            <a:prstGeom prst="rect">
              <a:avLst/>
            </a:prstGeom>
          </p:spPr>
        </p:pic>
      </p:grpSp>
      <p:sp>
        <p:nvSpPr>
          <p:cNvPr id="15" name="文本框 14">
            <a:extLst>
              <a:ext uri="{FF2B5EF4-FFF2-40B4-BE49-F238E27FC236}">
                <a16:creationId xmlns:a16="http://schemas.microsoft.com/office/drawing/2014/main" id="{4D119F49-E64A-CF7E-DBC9-7A59711B4F48}"/>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747926" y="2121588"/>
            <a:ext cx="4434840" cy="367792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03</a:t>
            </a:r>
            <a:endParaRPr lang="zh-CN" altLang="en-US" sz="23900" dirty="0">
              <a:solidFill>
                <a:schemeClr val="bg1"/>
              </a:solidFill>
              <a:latin typeface="+mj-ea"/>
              <a:ea typeface="+mj-ea"/>
            </a:endParaRPr>
          </a:p>
        </p:txBody>
      </p:sp>
      <p:sp>
        <p:nvSpPr>
          <p:cNvPr id="8" name="矩形: 圆角 7"/>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p:cNvSpPr txBox="1"/>
          <p:nvPr/>
        </p:nvSpPr>
        <p:spPr>
          <a:xfrm>
            <a:off x="1192980" y="3596199"/>
            <a:ext cx="2212975" cy="368935"/>
          </a:xfrm>
          <a:prstGeom prst="rect">
            <a:avLst/>
          </a:prstGeom>
          <a:noFill/>
        </p:spPr>
        <p:txBody>
          <a:bodyPr wrap="none" lIns="0" tIns="0" rIns="0" bIns="0" rtlCol="0" anchor="t">
            <a:spAutoFit/>
          </a:bodyPr>
          <a:lstStyle/>
          <a:p>
            <a:pPr algn="l"/>
            <a:r>
              <a:rPr lang="en-US" altLang="zh-CN" sz="2400" dirty="0">
                <a:solidFill>
                  <a:schemeClr val="bg1"/>
                </a:solidFill>
              </a:rPr>
              <a:t>PART THREE </a:t>
            </a:r>
            <a:endParaRPr lang="zh-CN" altLang="en-US" sz="2400" dirty="0">
              <a:solidFill>
                <a:schemeClr val="bg1"/>
              </a:solidFill>
            </a:endParaRPr>
          </a:p>
        </p:txBody>
      </p:sp>
      <p:grpSp>
        <p:nvGrpSpPr>
          <p:cNvPr id="18" name="组合 17"/>
          <p:cNvGrpSpPr/>
          <p:nvPr/>
        </p:nvGrpSpPr>
        <p:grpSpPr>
          <a:xfrm>
            <a:off x="5933692" y="2737138"/>
            <a:ext cx="4616649" cy="1384221"/>
            <a:chOff x="2008240" y="1972608"/>
            <a:chExt cx="4616649" cy="1384221"/>
          </a:xfrm>
        </p:grpSpPr>
        <p:sp>
          <p:nvSpPr>
            <p:cNvPr id="19" name="文本框 18"/>
            <p:cNvSpPr txBox="1"/>
            <p:nvPr/>
          </p:nvSpPr>
          <p:spPr>
            <a:xfrm>
              <a:off x="2623797" y="1972608"/>
              <a:ext cx="3385543" cy="1015663"/>
            </a:xfrm>
            <a:prstGeom prst="rect">
              <a:avLst/>
            </a:prstGeom>
            <a:noFill/>
          </p:spPr>
          <p:txBody>
            <a:bodyPr wrap="none" lIns="0" tIns="0" rIns="0" bIns="0" rtlCol="0" anchor="t">
              <a:spAutoFit/>
            </a:bodyPr>
            <a:lstStyle/>
            <a:p>
              <a:pPr algn="ctr"/>
              <a:r>
                <a:rPr kumimoji="1" lang="zh-CN" altLang="en-US" sz="6600" dirty="0">
                  <a:solidFill>
                    <a:schemeClr val="bg1"/>
                  </a:solidFill>
                  <a:latin typeface="+mj-ea"/>
                  <a:ea typeface="+mj-ea"/>
                </a:rPr>
                <a:t>超参确定</a:t>
              </a:r>
            </a:p>
          </p:txBody>
        </p:sp>
        <p:sp>
          <p:nvSpPr>
            <p:cNvPr id="20" name="文本框 19"/>
            <p:cNvSpPr txBox="1"/>
            <p:nvPr/>
          </p:nvSpPr>
          <p:spPr>
            <a:xfrm>
              <a:off x="2008240" y="3079969"/>
              <a:ext cx="4616649" cy="276860"/>
            </a:xfrm>
            <a:prstGeom prst="rect">
              <a:avLst/>
            </a:prstGeom>
            <a:noFill/>
          </p:spPr>
          <p:txBody>
            <a:bodyPr wrap="square" lIns="0" tIns="0" rIns="0" bIns="0" rtlCol="0" anchor="t">
              <a:spAutoFit/>
            </a:bodyPr>
            <a:lstStyle/>
            <a:p>
              <a:pPr algn="dist"/>
              <a:r>
                <a:rPr kumimoji="1" lang="en-US" altLang="zh-CN" dirty="0">
                  <a:solidFill>
                    <a:schemeClr val="bg1"/>
                  </a:solidFill>
                </a:rPr>
                <a:t>Determination of hyperparameter</a:t>
              </a:r>
            </a:p>
          </p:txBody>
        </p:sp>
      </p:grpSp>
      <p:sp>
        <p:nvSpPr>
          <p:cNvPr id="7" name="文本框 6">
            <a:extLst>
              <a:ext uri="{FF2B5EF4-FFF2-40B4-BE49-F238E27FC236}">
                <a16:creationId xmlns:a16="http://schemas.microsoft.com/office/drawing/2014/main" id="{44ACCCB2-6AFA-9B0F-060F-4C966C4E3016}"/>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lang="zh-CN" altLang="en-US" dirty="0"/>
              <a:t>超参确定</a:t>
            </a:r>
            <a:endParaRPr dirty="0"/>
          </a:p>
        </p:txBody>
      </p:sp>
      <p:sp>
        <p:nvSpPr>
          <p:cNvPr id="4" name="文本框 3">
            <a:extLst>
              <a:ext uri="{FF2B5EF4-FFF2-40B4-BE49-F238E27FC236}">
                <a16:creationId xmlns:a16="http://schemas.microsoft.com/office/drawing/2014/main" id="{9495DCAA-C29A-B3A3-B466-A8B868574D0B}"/>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graphicFrame>
        <p:nvGraphicFramePr>
          <p:cNvPr id="3" name="图示 2">
            <a:extLst>
              <a:ext uri="{FF2B5EF4-FFF2-40B4-BE49-F238E27FC236}">
                <a16:creationId xmlns:a16="http://schemas.microsoft.com/office/drawing/2014/main" id="{070E4642-0E5E-7B82-7FC5-8C07510A2E59}"/>
              </a:ext>
            </a:extLst>
          </p:cNvPr>
          <p:cNvGraphicFramePr/>
          <p:nvPr>
            <p:extLst>
              <p:ext uri="{D42A27DB-BD31-4B8C-83A1-F6EECF244321}">
                <p14:modId xmlns:p14="http://schemas.microsoft.com/office/powerpoint/2010/main" val="3466208765"/>
              </p:ext>
            </p:extLst>
          </p:nvPr>
        </p:nvGraphicFramePr>
        <p:xfrm>
          <a:off x="2032000" y="1844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图示 11">
            <a:extLst>
              <a:ext uri="{FF2B5EF4-FFF2-40B4-BE49-F238E27FC236}">
                <a16:creationId xmlns:a16="http://schemas.microsoft.com/office/drawing/2014/main" id="{93302B18-450A-F010-44CD-14A348CE4D2C}"/>
              </a:ext>
            </a:extLst>
          </p:cNvPr>
          <p:cNvGraphicFramePr/>
          <p:nvPr>
            <p:extLst>
              <p:ext uri="{D42A27DB-BD31-4B8C-83A1-F6EECF244321}">
                <p14:modId xmlns:p14="http://schemas.microsoft.com/office/powerpoint/2010/main" val="1697373057"/>
              </p:ext>
            </p:extLst>
          </p:nvPr>
        </p:nvGraphicFramePr>
        <p:xfrm>
          <a:off x="1634247" y="4562272"/>
          <a:ext cx="9591472" cy="16439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lang="zh-CN" altLang="en-US" dirty="0"/>
              <a:t>超参确定</a:t>
            </a:r>
            <a:endParaRPr dirty="0"/>
          </a:p>
        </p:txBody>
      </p:sp>
      <p:sp>
        <p:nvSpPr>
          <p:cNvPr id="5" name="椭圆 4"/>
          <p:cNvSpPr/>
          <p:nvPr/>
        </p:nvSpPr>
        <p:spPr>
          <a:xfrm>
            <a:off x="676020" y="1258882"/>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1631315" y="1343660"/>
            <a:ext cx="10030460" cy="492443"/>
          </a:xfrm>
          <a:prstGeom prst="rect">
            <a:avLst/>
          </a:prstGeom>
          <a:noFill/>
        </p:spPr>
        <p:txBody>
          <a:bodyPr wrap="square" lIns="0" tIns="0" rIns="0" bIns="0" rtlCol="0" anchor="t">
            <a:spAutoFit/>
          </a:bodyPr>
          <a:lstStyle/>
          <a:p>
            <a:pPr algn="l">
              <a:lnSpc>
                <a:spcPct val="100000"/>
              </a:lnSpc>
              <a:buClrTx/>
              <a:buSzTx/>
              <a:buFontTx/>
            </a:pPr>
            <a:r>
              <a:rPr lang="zh-CN" altLang="en-US" sz="3200" spc="200" dirty="0">
                <a:solidFill>
                  <a:schemeClr val="accent1"/>
                </a:solidFill>
                <a:uFillTx/>
                <a:latin typeface="+mj-lt"/>
                <a:ea typeface="微软雅黑" panose="020B0503020204020204" pitchFamily="34" charset="-122"/>
                <a:cs typeface="+mj-cs"/>
                <a:sym typeface="+mn-ea"/>
              </a:rPr>
              <a:t>学习率</a:t>
            </a:r>
          </a:p>
        </p:txBody>
      </p:sp>
      <p:sp>
        <p:nvSpPr>
          <p:cNvPr id="25" name="price-ticket_70951"/>
          <p:cNvSpPr/>
          <p:nvPr/>
        </p:nvSpPr>
        <p:spPr>
          <a:xfrm>
            <a:off x="835966" y="1440076"/>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1414271" y="151934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4" name="文本框 3">
            <a:extLst>
              <a:ext uri="{FF2B5EF4-FFF2-40B4-BE49-F238E27FC236}">
                <a16:creationId xmlns:a16="http://schemas.microsoft.com/office/drawing/2014/main" id="{9495DCAA-C29A-B3A3-B466-A8B868574D0B}"/>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graphicFrame>
        <p:nvGraphicFramePr>
          <p:cNvPr id="3" name="图示 2">
            <a:extLst>
              <a:ext uri="{FF2B5EF4-FFF2-40B4-BE49-F238E27FC236}">
                <a16:creationId xmlns:a16="http://schemas.microsoft.com/office/drawing/2014/main" id="{C3B5CE47-28E0-0970-A77B-63BC4A6ADBA1}"/>
              </a:ext>
            </a:extLst>
          </p:cNvPr>
          <p:cNvGraphicFramePr/>
          <p:nvPr>
            <p:extLst>
              <p:ext uri="{D42A27DB-BD31-4B8C-83A1-F6EECF244321}">
                <p14:modId xmlns:p14="http://schemas.microsoft.com/office/powerpoint/2010/main" val="4274530117"/>
              </p:ext>
            </p:extLst>
          </p:nvPr>
        </p:nvGraphicFramePr>
        <p:xfrm>
          <a:off x="3336587" y="976464"/>
          <a:ext cx="7872969" cy="51618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272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lang="zh-CN" altLang="en-US" dirty="0"/>
              <a:t>超参确定</a:t>
            </a:r>
            <a:endParaRPr dirty="0"/>
          </a:p>
        </p:txBody>
      </p:sp>
      <p:sp>
        <p:nvSpPr>
          <p:cNvPr id="5" name="椭圆 4"/>
          <p:cNvSpPr/>
          <p:nvPr/>
        </p:nvSpPr>
        <p:spPr>
          <a:xfrm>
            <a:off x="676020" y="1258882"/>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1631315" y="1343660"/>
            <a:ext cx="10030460" cy="492443"/>
          </a:xfrm>
          <a:prstGeom prst="rect">
            <a:avLst/>
          </a:prstGeom>
          <a:noFill/>
        </p:spPr>
        <p:txBody>
          <a:bodyPr wrap="square" lIns="0" tIns="0" rIns="0" bIns="0" rtlCol="0" anchor="t">
            <a:spAutoFit/>
          </a:bodyPr>
          <a:lstStyle/>
          <a:p>
            <a:pPr algn="l">
              <a:lnSpc>
                <a:spcPct val="100000"/>
              </a:lnSpc>
              <a:buClrTx/>
              <a:buSzTx/>
              <a:buFontTx/>
            </a:pPr>
            <a:r>
              <a:rPr lang="zh-CN" altLang="en-US" sz="3200" spc="200" dirty="0">
                <a:solidFill>
                  <a:schemeClr val="accent1"/>
                </a:solidFill>
                <a:uFillTx/>
                <a:latin typeface="+mj-lt"/>
                <a:ea typeface="微软雅黑" panose="020B0503020204020204" pitchFamily="34" charset="-122"/>
                <a:cs typeface="+mj-cs"/>
                <a:sym typeface="+mn-ea"/>
              </a:rPr>
              <a:t>学习率</a:t>
            </a:r>
          </a:p>
        </p:txBody>
      </p:sp>
      <p:sp>
        <p:nvSpPr>
          <p:cNvPr id="25" name="price-ticket_70951"/>
          <p:cNvSpPr/>
          <p:nvPr/>
        </p:nvSpPr>
        <p:spPr>
          <a:xfrm>
            <a:off x="835966" y="1440076"/>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1414271" y="151934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4" name="文本框 3">
            <a:extLst>
              <a:ext uri="{FF2B5EF4-FFF2-40B4-BE49-F238E27FC236}">
                <a16:creationId xmlns:a16="http://schemas.microsoft.com/office/drawing/2014/main" id="{9495DCAA-C29A-B3A3-B466-A8B868574D0B}"/>
              </a:ext>
            </a:extLst>
          </p:cNvPr>
          <p:cNvSpPr txBox="1"/>
          <p:nvPr/>
        </p:nvSpPr>
        <p:spPr>
          <a:xfrm>
            <a:off x="10628532" y="0"/>
            <a:ext cx="1162050" cy="369332"/>
          </a:xfrm>
          <a:prstGeom prst="rect">
            <a:avLst/>
          </a:prstGeom>
          <a:noFill/>
        </p:spPr>
        <p:txBody>
          <a:bodyPr wrap="square" rtlCol="0">
            <a:spAutoFit/>
          </a:bodyPr>
          <a:lstStyle/>
          <a:p>
            <a:r>
              <a:rPr lang="zh-CN" altLang="en-US" dirty="0"/>
              <a:t>蒋涵</a:t>
            </a:r>
          </a:p>
        </p:txBody>
      </p:sp>
      <p:pic>
        <p:nvPicPr>
          <p:cNvPr id="12" name="图片 11">
            <a:extLst>
              <a:ext uri="{FF2B5EF4-FFF2-40B4-BE49-F238E27FC236}">
                <a16:creationId xmlns:a16="http://schemas.microsoft.com/office/drawing/2014/main" id="{0463C140-A1F8-432B-49E3-9EAB4C0C2B94}"/>
              </a:ext>
            </a:extLst>
          </p:cNvPr>
          <p:cNvPicPr>
            <a:picLocks noChangeAspect="1"/>
          </p:cNvPicPr>
          <p:nvPr/>
        </p:nvPicPr>
        <p:blipFill>
          <a:blip r:embed="rId3"/>
          <a:stretch>
            <a:fillRect/>
          </a:stretch>
        </p:blipFill>
        <p:spPr>
          <a:xfrm>
            <a:off x="835966" y="1984065"/>
            <a:ext cx="10172142" cy="3965128"/>
          </a:xfrm>
          <a:prstGeom prst="rect">
            <a:avLst/>
          </a:prstGeom>
        </p:spPr>
      </p:pic>
    </p:spTree>
    <p:extLst>
      <p:ext uri="{BB962C8B-B14F-4D97-AF65-F5344CB8AC3E}">
        <p14:creationId xmlns:p14="http://schemas.microsoft.com/office/powerpoint/2010/main" val="2045367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9、10、13、16、19、20、21、22、23、24、25、26、27、28、29、30"/>
  <p:tag name="KSO_WM_TEMPLATE_SUBCATEGORY" val="0"/>
  <p:tag name="KSO_WM_TAG_VERSION" val="1.0"/>
  <p:tag name="KSO_WM_BEAUTIFY_FLAG" val="#wm#"/>
  <p:tag name="KSO_WM_TEMPLATE_CATEGORY" val="custom"/>
  <p:tag name="KSO_WM_TEMPLATE_INDEX" val="20203157"/>
  <p:tag name="KSO_WM_TEMPLATE_MASTER_TYPE" val="1"/>
  <p:tag name="KSO_WM_TEMPLATE_COLOR_TYPE" val="1"/>
  <p:tag name="KSO_WM_TEMPLATE_MASTER_THUMB_INDEX" val="12"/>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heme/theme1.xml><?xml version="1.0" encoding="utf-8"?>
<a:theme xmlns:a="http://schemas.openxmlformats.org/drawingml/2006/main" name="51PPT模板网   www.51pptmoban.com">
  <a:themeElements>
    <a:clrScheme name="自定义 6">
      <a:dk1>
        <a:sysClr val="windowText" lastClr="000000"/>
      </a:dk1>
      <a:lt1>
        <a:sysClr val="window" lastClr="FFFFFF"/>
      </a:lt1>
      <a:dk2>
        <a:srgbClr val="EDF3F3"/>
      </a:dk2>
      <a:lt2>
        <a:srgbClr val="FFFFFF"/>
      </a:lt2>
      <a:accent1>
        <a:srgbClr val="587F7E"/>
      </a:accent1>
      <a:accent2>
        <a:srgbClr val="E7A55A"/>
      </a:accent2>
      <a:accent3>
        <a:srgbClr val="607F6F"/>
      </a:accent3>
      <a:accent4>
        <a:srgbClr val="657F67"/>
      </a:accent4>
      <a:accent5>
        <a:srgbClr val="697F60"/>
      </a:accent5>
      <a:accent6>
        <a:srgbClr val="6D7F58"/>
      </a:accent6>
      <a:hlink>
        <a:srgbClr val="658BD5"/>
      </a:hlink>
      <a:folHlink>
        <a:srgbClr val="A16AA5"/>
      </a:folHlink>
    </a:clrScheme>
    <a:fontScheme name="oppo">
      <a:majorFont>
        <a:latin typeface="OPPOSans H"/>
        <a:ea typeface="OPPOSans H"/>
        <a:cs typeface=""/>
      </a:majorFont>
      <a:minorFont>
        <a:latin typeface="OPPOSans B"/>
        <a:ea typeface="OPPOSans 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3724</TotalTime>
  <Words>1178</Words>
  <Application>Microsoft Office PowerPoint</Application>
  <PresentationFormat>宽屏</PresentationFormat>
  <Paragraphs>181</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OPPOSans B</vt:lpstr>
      <vt:lpstr>OPPOSans H</vt:lpstr>
      <vt:lpstr>OPPOSans M</vt:lpstr>
      <vt:lpstr>Arial</vt:lpstr>
      <vt:lpstr>Calibri</vt:lpstr>
      <vt:lpstr>Times New Roman</vt:lpstr>
      <vt:lpstr>51PPT模板网   www.51pptmoban.com</vt:lpstr>
      <vt:lpstr>PowerPoint 演示文稿</vt:lpstr>
      <vt:lpstr>PowerPoint 演示文稿</vt:lpstr>
      <vt:lpstr>项目来源</vt:lpstr>
      <vt:lpstr>PowerPoint 演示文稿</vt:lpstr>
      <vt:lpstr>动物图片数据集的处理</vt:lpstr>
      <vt:lpstr>PowerPoint 演示文稿</vt:lpstr>
      <vt:lpstr>超参确定</vt:lpstr>
      <vt:lpstr>超参确定</vt:lpstr>
      <vt:lpstr>超参确定</vt:lpstr>
      <vt:lpstr>超参确定</vt:lpstr>
      <vt:lpstr>超参确定</vt:lpstr>
      <vt:lpstr>超参确定</vt:lpstr>
      <vt:lpstr>超参确定</vt:lpstr>
      <vt:lpstr>超参确定</vt:lpstr>
      <vt:lpstr>PowerPoint 演示文稿</vt:lpstr>
      <vt:lpstr>系统需求分析：</vt:lpstr>
      <vt:lpstr>系统设计：</vt:lpstr>
      <vt:lpstr>系统实现：</vt:lpstr>
      <vt:lpstr>系统实现：</vt:lpstr>
      <vt:lpstr>PowerPoint 演示文稿</vt:lpstr>
      <vt:lpstr>（1）针对设计动物图片数据集的处理方式是系统对动物图片数据集的处理的关键问题，解决方案如下：  将所有图像格式 化为RGB格式；  原图随机裁切 为224*224大小；  数据将有50%的 概率水平翻转。  </vt:lpstr>
      <vt:lpstr>PowerPoint 演示文稿</vt:lpstr>
    </vt:vector>
  </TitlesOfParts>
  <Manager>51PPT模板网</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绿色简约几何风总结汇报商务通用ppt模板</dc:title>
  <dc:creator>冷晴</dc:creator>
  <cp:keywords>P界达人</cp:keywords>
  <dc:description>www.51pptmoban.com</dc:description>
  <cp:lastModifiedBy>He Routhleck</cp:lastModifiedBy>
  <cp:revision>45</cp:revision>
  <dcterms:created xsi:type="dcterms:W3CDTF">2022-01-18T08:04:09Z</dcterms:created>
  <dcterms:modified xsi:type="dcterms:W3CDTF">2022-12-11T13:29:01Z</dcterms:modified>
</cp:coreProperties>
</file>