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4" r:id="rId6"/>
    <p:sldId id="285" r:id="rId7"/>
    <p:sldId id="639" r:id="rId8"/>
    <p:sldId id="260" r:id="rId9"/>
    <p:sldId id="261" r:id="rId10"/>
    <p:sldId id="266" r:id="rId11"/>
    <p:sldId id="279" r:id="rId12"/>
    <p:sldId id="282" r:id="rId13"/>
    <p:sldId id="283" r:id="rId14"/>
    <p:sldId id="281" r:id="rId15"/>
    <p:sldId id="278" r:id="rId16"/>
    <p:sldId id="280" r:id="rId17"/>
    <p:sldId id="272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1989" autoAdjust="0"/>
  </p:normalViewPr>
  <p:slideViewPr>
    <p:cSldViewPr snapToGrid="0" showGuides="1">
      <p:cViewPr varScale="1">
        <p:scale>
          <a:sx n="88" d="100"/>
          <a:sy n="88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E61FE3D5-6F62-4538-BB32-F883BC01E9B7}"/>
    <pc:docChg chg="undo custSel addSld modSld modMainMaster">
      <pc:chgData name="DI XF" userId="2a7889fc66a80f19" providerId="LiveId" clId="{E61FE3D5-6F62-4538-BB32-F883BC01E9B7}" dt="2022-08-26T05:50:30.585" v="1210" actId="207"/>
      <pc:docMkLst>
        <pc:docMk/>
      </pc:docMkLst>
      <pc:sldChg chg="modSp mod">
        <pc:chgData name="DI XF" userId="2a7889fc66a80f19" providerId="LiveId" clId="{E61FE3D5-6F62-4538-BB32-F883BC01E9B7}" dt="2022-08-26T03:29:40.752" v="1089" actId="20577"/>
        <pc:sldMkLst>
          <pc:docMk/>
          <pc:sldMk cId="1156678871" sldId="260"/>
        </pc:sldMkLst>
        <pc:spChg chg="mod">
          <ac:chgData name="DI XF" userId="2a7889fc66a80f19" providerId="LiveId" clId="{E61FE3D5-6F62-4538-BB32-F883BC01E9B7}" dt="2022-08-26T03:29:40.752" v="1089" actId="20577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3:22:24.260" v="1052" actId="20577"/>
          <ac:spMkLst>
            <pc:docMk/>
            <pc:sldMk cId="1156678871" sldId="260"/>
            <ac:spMk id="3" creationId="{00000000-0000-0000-0000-000000000000}"/>
          </ac:spMkLst>
        </pc:spChg>
        <pc:graphicFrameChg chg="mod">
          <ac:chgData name="DI XF" userId="2a7889fc66a80f19" providerId="LiveId" clId="{E61FE3D5-6F62-4538-BB32-F883BC01E9B7}" dt="2022-08-26T02:59:11.506" v="649" actId="1076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modSp mod">
        <pc:chgData name="DI XF" userId="2a7889fc66a80f19" providerId="LiveId" clId="{E61FE3D5-6F62-4538-BB32-F883BC01E9B7}" dt="2022-08-26T03:30:18.867" v="1094" actId="20577"/>
        <pc:sldMkLst>
          <pc:docMk/>
          <pc:sldMk cId="3711157589" sldId="261"/>
        </pc:sldMkLst>
        <pc:spChg chg="mod">
          <ac:chgData name="DI XF" userId="2a7889fc66a80f19" providerId="LiveId" clId="{E61FE3D5-6F62-4538-BB32-F883BC01E9B7}" dt="2022-08-25T07:09:13.371" v="13" actId="113"/>
          <ac:spMkLst>
            <pc:docMk/>
            <pc:sldMk cId="3711157589" sldId="261"/>
            <ac:spMk id="2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6T03:30:18.867" v="1094" actId="20577"/>
          <ac:graphicFrameMkLst>
            <pc:docMk/>
            <pc:sldMk cId="3711157589" sldId="261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E61FE3D5-6F62-4538-BB32-F883BC01E9B7}" dt="2022-08-26T04:39:24.221" v="1178" actId="207"/>
        <pc:sldMkLst>
          <pc:docMk/>
          <pc:sldMk cId="423809124" sldId="266"/>
        </pc:sldMkLst>
        <pc:spChg chg="mod">
          <ac:chgData name="DI XF" userId="2a7889fc66a80f19" providerId="LiveId" clId="{E61FE3D5-6F62-4538-BB32-F883BC01E9B7}" dt="2022-08-25T07:09:16.948" v="14" actId="113"/>
          <ac:spMkLst>
            <pc:docMk/>
            <pc:sldMk cId="423809124" sldId="266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4:39:24.221" v="1178" actId="207"/>
          <ac:spMkLst>
            <pc:docMk/>
            <pc:sldMk cId="423809124" sldId="266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6T03:21:55.720" v="1045" actId="1076"/>
        <pc:sldMkLst>
          <pc:docMk/>
          <pc:sldMk cId="343323876" sldId="272"/>
        </pc:sldMkLst>
        <pc:spChg chg="mod">
          <ac:chgData name="DI XF" userId="2a7889fc66a80f19" providerId="LiveId" clId="{E61FE3D5-6F62-4538-BB32-F883BC01E9B7}" dt="2022-08-26T03:21:55.720" v="1045" actId="1076"/>
          <ac:spMkLst>
            <pc:docMk/>
            <pc:sldMk cId="343323876" sldId="272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6T04:36:09.305" v="1175" actId="20577"/>
        <pc:sldMkLst>
          <pc:docMk/>
          <pc:sldMk cId="11674896" sldId="278"/>
        </pc:sldMkLst>
        <pc:spChg chg="mod">
          <ac:chgData name="DI XF" userId="2a7889fc66a80f19" providerId="LiveId" clId="{E61FE3D5-6F62-4538-BB32-F883BC01E9B7}" dt="2022-08-25T07:09:59.832" v="33" actId="113"/>
          <ac:spMkLst>
            <pc:docMk/>
            <pc:sldMk cId="11674896" sldId="278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4:36:09.305" v="1175" actId="20577"/>
          <ac:spMkLst>
            <pc:docMk/>
            <pc:sldMk cId="11674896" sldId="278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09:22.958" v="15" actId="113"/>
        <pc:sldMkLst>
          <pc:docMk/>
          <pc:sldMk cId="3909220411" sldId="279"/>
        </pc:sldMkLst>
        <pc:spChg chg="mod">
          <ac:chgData name="DI XF" userId="2a7889fc66a80f19" providerId="LiveId" clId="{E61FE3D5-6F62-4538-BB32-F883BC01E9B7}" dt="2022-08-25T07:09:22.958" v="15" actId="113"/>
          <ac:spMkLst>
            <pc:docMk/>
            <pc:sldMk cId="3909220411" sldId="279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6T03:25:41.745" v="1071" actId="1076"/>
        <pc:sldMkLst>
          <pc:docMk/>
          <pc:sldMk cId="2552631181" sldId="280"/>
        </pc:sldMkLst>
        <pc:spChg chg="mod">
          <ac:chgData name="DI XF" userId="2a7889fc66a80f19" providerId="LiveId" clId="{E61FE3D5-6F62-4538-BB32-F883BC01E9B7}" dt="2022-08-25T07:10:03.411" v="34" actId="113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3:19:53.635" v="1029" actId="403"/>
          <ac:spMkLst>
            <pc:docMk/>
            <pc:sldMk cId="2552631181" sldId="280"/>
            <ac:spMk id="3" creationId="{00000000-0000-0000-0000-000000000000}"/>
          </ac:spMkLst>
        </pc:spChg>
        <pc:spChg chg="mod">
          <ac:chgData name="DI XF" userId="2a7889fc66a80f19" providerId="LiveId" clId="{E61FE3D5-6F62-4538-BB32-F883BC01E9B7}" dt="2022-08-26T03:25:41.745" v="1071" actId="1076"/>
          <ac:spMkLst>
            <pc:docMk/>
            <pc:sldMk cId="2552631181" sldId="280"/>
            <ac:spMk id="7" creationId="{12F42825-2788-4D99-B2D4-461F9E3AF2EF}"/>
          </ac:spMkLst>
        </pc:spChg>
        <pc:spChg chg="mod">
          <ac:chgData name="DI XF" userId="2a7889fc66a80f19" providerId="LiveId" clId="{E61FE3D5-6F62-4538-BB32-F883BC01E9B7}" dt="2022-08-26T03:20:20.585" v="1039" actId="1076"/>
          <ac:spMkLst>
            <pc:docMk/>
            <pc:sldMk cId="2552631181" sldId="280"/>
            <ac:spMk id="9" creationId="{FD07830D-FB3A-466D-B2E8-558ADD02F61A}"/>
          </ac:spMkLst>
        </pc:spChg>
        <pc:graphicFrameChg chg="mod">
          <ac:chgData name="DI XF" userId="2a7889fc66a80f19" providerId="LiveId" clId="{E61FE3D5-6F62-4538-BB32-F883BC01E9B7}" dt="2022-08-26T03:25:35.715" v="1068" actId="14100"/>
          <ac:graphicFrameMkLst>
            <pc:docMk/>
            <pc:sldMk cId="2552631181" sldId="280"/>
            <ac:graphicFrameMk id="4" creationId="{CD49F7BA-4F73-4A2C-9F20-07F11447F1D5}"/>
          </ac:graphicFrameMkLst>
        </pc:graphicFrameChg>
      </pc:sldChg>
      <pc:sldChg chg="modSp mod">
        <pc:chgData name="DI XF" userId="2a7889fc66a80f19" providerId="LiveId" clId="{E61FE3D5-6F62-4538-BB32-F883BC01E9B7}" dt="2022-08-26T05:50:12.962" v="1209" actId="6549"/>
        <pc:sldMkLst>
          <pc:docMk/>
          <pc:sldMk cId="650099258" sldId="281"/>
        </pc:sldMkLst>
        <pc:spChg chg="mod">
          <ac:chgData name="DI XF" userId="2a7889fc66a80f19" providerId="LiveId" clId="{E61FE3D5-6F62-4538-BB32-F883BC01E9B7}" dt="2022-08-25T07:09:56.407" v="32" actId="113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5:50:12.962" v="1209" actId="6549"/>
          <ac:spMkLst>
            <pc:docMk/>
            <pc:sldMk cId="650099258" sldId="281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6T03:29:01.544" v="1078" actId="1076"/>
        <pc:sldMkLst>
          <pc:docMk/>
          <pc:sldMk cId="3272683787" sldId="282"/>
        </pc:sldMkLst>
        <pc:spChg chg="mod">
          <ac:chgData name="DI XF" userId="2a7889fc66a80f19" providerId="LiveId" clId="{E61FE3D5-6F62-4538-BB32-F883BC01E9B7}" dt="2022-08-25T07:09:39.211" v="26" actId="20577"/>
          <ac:spMkLst>
            <pc:docMk/>
            <pc:sldMk cId="3272683787" sldId="282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3:29:01.544" v="1078" actId="1076"/>
          <ac:spMkLst>
            <pc:docMk/>
            <pc:sldMk cId="3272683787" sldId="282"/>
            <ac:spMk id="3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6T03:29:01.544" v="1078" actId="1076"/>
          <ac:graphicFrameMkLst>
            <pc:docMk/>
            <pc:sldMk cId="3272683787" sldId="282"/>
            <ac:graphicFrameMk id="4" creationId="{D69FD46F-CAEC-4483-B5A9-47DFBAE0BE9D}"/>
          </ac:graphicFrameMkLst>
        </pc:graphicFrameChg>
      </pc:sldChg>
      <pc:sldChg chg="addSp modSp mod">
        <pc:chgData name="DI XF" userId="2a7889fc66a80f19" providerId="LiveId" clId="{E61FE3D5-6F62-4538-BB32-F883BC01E9B7}" dt="2022-08-26T04:30:58.803" v="1146" actId="14734"/>
        <pc:sldMkLst>
          <pc:docMk/>
          <pc:sldMk cId="1622977674" sldId="283"/>
        </pc:sldMkLst>
        <pc:spChg chg="mod">
          <ac:chgData name="DI XF" userId="2a7889fc66a80f19" providerId="LiveId" clId="{E61FE3D5-6F62-4538-BB32-F883BC01E9B7}" dt="2022-08-25T07:09:46.869" v="29" actId="20577"/>
          <ac:spMkLst>
            <pc:docMk/>
            <pc:sldMk cId="1622977674" sldId="283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3:28:56.967" v="1077" actId="1076"/>
          <ac:spMkLst>
            <pc:docMk/>
            <pc:sldMk cId="1622977674" sldId="283"/>
            <ac:spMk id="3" creationId="{00000000-0000-0000-0000-000000000000}"/>
          </ac:spMkLst>
        </pc:spChg>
        <pc:graphicFrameChg chg="add mod modGraphic">
          <ac:chgData name="DI XF" userId="2a7889fc66a80f19" providerId="LiveId" clId="{E61FE3D5-6F62-4538-BB32-F883BC01E9B7}" dt="2022-08-26T04:30:58.803" v="1146" actId="14734"/>
          <ac:graphicFrameMkLst>
            <pc:docMk/>
            <pc:sldMk cId="1622977674" sldId="283"/>
            <ac:graphicFrameMk id="4" creationId="{3FCA537A-A91D-4352-886F-0B16AE90FFEF}"/>
          </ac:graphicFrameMkLst>
        </pc:graphicFrameChg>
      </pc:sldChg>
      <pc:sldChg chg="modSp add mod">
        <pc:chgData name="DI XF" userId="2a7889fc66a80f19" providerId="LiveId" clId="{E61FE3D5-6F62-4538-BB32-F883BC01E9B7}" dt="2022-08-26T05:50:30.585" v="1210" actId="207"/>
        <pc:sldMkLst>
          <pc:docMk/>
          <pc:sldMk cId="342728257" sldId="289"/>
        </pc:sldMkLst>
        <pc:spChg chg="mod">
          <ac:chgData name="DI XF" userId="2a7889fc66a80f19" providerId="LiveId" clId="{E61FE3D5-6F62-4538-BB32-F883BC01E9B7}" dt="2022-08-26T03:00:26.667" v="664" actId="20577"/>
          <ac:spMkLst>
            <pc:docMk/>
            <pc:sldMk cId="342728257" sldId="289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5:50:30.585" v="1210" actId="207"/>
          <ac:spMkLst>
            <pc:docMk/>
            <pc:sldMk cId="342728257" sldId="289"/>
            <ac:spMk id="3" creationId="{00000000-0000-0000-0000-000000000000}"/>
          </ac:spMkLst>
        </pc:spChg>
        <pc:graphicFrameChg chg="mod">
          <ac:chgData name="DI XF" userId="2a7889fc66a80f19" providerId="LiveId" clId="{E61FE3D5-6F62-4538-BB32-F883BC01E9B7}" dt="2022-08-26T04:40:45.335" v="1197" actId="20577"/>
          <ac:graphicFrameMkLst>
            <pc:docMk/>
            <pc:sldMk cId="342728257" sldId="289"/>
            <ac:graphicFrameMk id="4" creationId="{9F13F051-9526-45DE-AB57-01F4FF6CB1BF}"/>
          </ac:graphicFrameMkLst>
        </pc:graphicFrameChg>
      </pc:sldChg>
      <pc:sldChg chg="modSp add mod">
        <pc:chgData name="DI XF" userId="2a7889fc66a80f19" providerId="LiveId" clId="{E61FE3D5-6F62-4538-BB32-F883BC01E9B7}" dt="2022-08-26T04:41:17.396" v="1200" actId="207"/>
        <pc:sldMkLst>
          <pc:docMk/>
          <pc:sldMk cId="1713872029" sldId="290"/>
        </pc:sldMkLst>
        <pc:spChg chg="mod">
          <ac:chgData name="DI XF" userId="2a7889fc66a80f19" providerId="LiveId" clId="{E61FE3D5-6F62-4538-BB32-F883BC01E9B7}" dt="2022-08-26T03:00:32.444" v="671" actId="20577"/>
          <ac:spMkLst>
            <pc:docMk/>
            <pc:sldMk cId="1713872029" sldId="29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4:41:17.396" v="1200" actId="207"/>
          <ac:spMkLst>
            <pc:docMk/>
            <pc:sldMk cId="1713872029" sldId="290"/>
            <ac:spMk id="3" creationId="{00000000-0000-0000-0000-000000000000}"/>
          </ac:spMkLst>
        </pc:spChg>
      </pc:sldChg>
      <pc:sldMasterChg chg="addSp modSp modSldLayout">
        <pc:chgData name="DI XF" userId="2a7889fc66a80f19" providerId="LiveId" clId="{E61FE3D5-6F62-4538-BB32-F883BC01E9B7}" dt="2022-08-26T03:27:56.284" v="1076"/>
        <pc:sldMasterMkLst>
          <pc:docMk/>
          <pc:sldMasterMk cId="3645913627" sldId="2147483748"/>
        </pc:sldMasterMkLst>
        <pc:picChg chg="add mod">
          <ac:chgData name="DI XF" userId="2a7889fc66a80f19" providerId="LiveId" clId="{E61FE3D5-6F62-4538-BB32-F883BC01E9B7}" dt="2022-08-25T07:07:19.933" v="5"/>
          <ac:picMkLst>
            <pc:docMk/>
            <pc:sldMasterMk cId="3645913627" sldId="2147483748"/>
            <ac:picMk id="7" creationId="{B528822E-928B-4340-8D14-26CEFF716484}"/>
          </ac:picMkLst>
        </pc:picChg>
        <pc:sldLayoutChg chg="addSp delSp modSp mod">
          <pc:chgData name="DI XF" userId="2a7889fc66a80f19" providerId="LiveId" clId="{E61FE3D5-6F62-4538-BB32-F883BC01E9B7}" dt="2022-08-25T07:10:48.658" v="38" actId="478"/>
          <pc:sldLayoutMkLst>
            <pc:docMk/>
            <pc:sldMasterMk cId="3645913627" sldId="2147483748"/>
            <pc:sldLayoutMk cId="2598223606" sldId="2147483749"/>
          </pc:sldLayoutMkLst>
          <pc:picChg chg="add del mod">
            <ac:chgData name="DI XF" userId="2a7889fc66a80f19" providerId="LiveId" clId="{E61FE3D5-6F62-4538-BB32-F883BC01E9B7}" dt="2022-08-25T07:10:48.658" v="38" actId="478"/>
            <ac:picMkLst>
              <pc:docMk/>
              <pc:sldMasterMk cId="3645913627" sldId="2147483748"/>
              <pc:sldLayoutMk cId="2598223606" sldId="2147483749"/>
              <ac:picMk id="7" creationId="{79753ACC-E228-494A-BB24-573D20C30300}"/>
            </ac:picMkLst>
          </pc:picChg>
        </pc:sldLayoutChg>
        <pc:sldLayoutChg chg="addSp modSp">
          <pc:chgData name="DI XF" userId="2a7889fc66a80f19" providerId="LiveId" clId="{E61FE3D5-6F62-4538-BB32-F883BC01E9B7}" dt="2022-08-26T03:27:56.284" v="1076"/>
          <pc:sldLayoutMkLst>
            <pc:docMk/>
            <pc:sldMasterMk cId="3645913627" sldId="2147483748"/>
            <pc:sldLayoutMk cId="3678591966" sldId="2147483750"/>
          </pc:sldLayoutMkLst>
          <pc:cxnChg chg="add mod">
            <ac:chgData name="DI XF" userId="2a7889fc66a80f19" providerId="LiveId" clId="{E61FE3D5-6F62-4538-BB32-F883BC01E9B7}" dt="2022-08-26T03:27:56.284" v="1076"/>
            <ac:cxnSpMkLst>
              <pc:docMk/>
              <pc:sldMasterMk cId="3645913627" sldId="2147483748"/>
              <pc:sldLayoutMk cId="3678591966" sldId="2147483750"/>
              <ac:cxnSpMk id="7" creationId="{E8E2C8A2-08BB-4115-A0FA-10AEE747AF16}"/>
            </ac:cxnSpMkLst>
          </pc:cxnChg>
        </pc:sldLayoutChg>
        <pc:sldLayoutChg chg="addSp modSp mod">
          <pc:chgData name="DI XF" userId="2a7889fc66a80f19" providerId="LiveId" clId="{E61FE3D5-6F62-4538-BB32-F883BC01E9B7}" dt="2022-08-26T03:27:47.152" v="1075" actId="1076"/>
          <pc:sldLayoutMkLst>
            <pc:docMk/>
            <pc:sldMasterMk cId="3645913627" sldId="2147483748"/>
            <pc:sldLayoutMk cId="1384638908" sldId="2147483752"/>
          </pc:sldLayoutMkLst>
          <pc:cxnChg chg="add mod">
            <ac:chgData name="DI XF" userId="2a7889fc66a80f19" providerId="LiveId" clId="{E61FE3D5-6F62-4538-BB32-F883BC01E9B7}" dt="2022-08-26T03:27:47.152" v="1075" actId="1076"/>
            <ac:cxnSpMkLst>
              <pc:docMk/>
              <pc:sldMasterMk cId="3645913627" sldId="2147483748"/>
              <pc:sldLayoutMk cId="1384638908" sldId="2147483752"/>
              <ac:cxnSpMk id="9" creationId="{C2C4DAA9-D43B-4F27-8D8F-6935600CA711}"/>
            </ac:cxnSpMkLst>
          </pc:cxn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A3CA2-11F7-406C-BDE8-4190258A5DEE}" type="doc">
      <dgm:prSet loTypeId="urn:microsoft.com/office/officeart/2005/8/layout/cycle8" loCatId="cycle" qsTypeId="urn:microsoft.com/office/officeart/2005/8/quickstyle/simple3" qsCatId="simple" csTypeId="urn:microsoft.com/office/officeart/2005/8/colors/colorful4" csCatId="colorful" phldr="1"/>
      <dgm:spPr/>
    </dgm:pt>
    <dgm:pt modelId="{0882A2FB-1433-47D8-AF33-A96D888500A8}">
      <dgm:prSet phldrT="[文本]"/>
      <dgm:spPr/>
      <dgm:t>
        <a:bodyPr/>
        <a:lstStyle/>
        <a:p>
          <a:r>
            <a:rPr lang="zh-CN" altLang="en-US" b="1" dirty="0"/>
            <a:t>项目开发</a:t>
          </a:r>
        </a:p>
      </dgm:t>
    </dgm:pt>
    <dgm:pt modelId="{1DB57C69-A59D-428D-9FD7-A2499418EBB3}" type="parTrans" cxnId="{14E702B8-2022-4F9E-A55A-2E1F09A755FD}">
      <dgm:prSet/>
      <dgm:spPr/>
      <dgm:t>
        <a:bodyPr/>
        <a:lstStyle/>
        <a:p>
          <a:endParaRPr lang="zh-CN" altLang="en-US" b="1"/>
        </a:p>
      </dgm:t>
    </dgm:pt>
    <dgm:pt modelId="{50E4FC9E-CF3D-4286-AD54-148DF26DC15C}" type="sibTrans" cxnId="{14E702B8-2022-4F9E-A55A-2E1F09A755FD}">
      <dgm:prSet/>
      <dgm:spPr/>
      <dgm:t>
        <a:bodyPr/>
        <a:lstStyle/>
        <a:p>
          <a:endParaRPr lang="zh-CN" altLang="en-US" b="1"/>
        </a:p>
      </dgm:t>
    </dgm:pt>
    <dgm:pt modelId="{D84289B9-6615-4D19-8EAC-AFC6B85236AC}">
      <dgm:prSet phldrT="[文本]"/>
      <dgm:spPr/>
      <dgm:t>
        <a:bodyPr/>
        <a:lstStyle/>
        <a:p>
          <a:r>
            <a:rPr lang="zh-CN" altLang="en-US" b="1" dirty="0"/>
            <a:t>项目管理</a:t>
          </a:r>
        </a:p>
      </dgm:t>
    </dgm:pt>
    <dgm:pt modelId="{BEBE2F2D-A9F1-44C7-8207-1C37CE962D2D}" type="parTrans" cxnId="{2DC7405B-8A46-4E20-B207-EE87BE053C1A}">
      <dgm:prSet/>
      <dgm:spPr/>
      <dgm:t>
        <a:bodyPr/>
        <a:lstStyle/>
        <a:p>
          <a:endParaRPr lang="zh-CN" altLang="en-US" b="1"/>
        </a:p>
      </dgm:t>
    </dgm:pt>
    <dgm:pt modelId="{C2628E19-973B-4AAD-8A51-FCC800007C29}" type="sibTrans" cxnId="{2DC7405B-8A46-4E20-B207-EE87BE053C1A}">
      <dgm:prSet/>
      <dgm:spPr/>
      <dgm:t>
        <a:bodyPr/>
        <a:lstStyle/>
        <a:p>
          <a:endParaRPr lang="zh-CN" altLang="en-US" b="1"/>
        </a:p>
      </dgm:t>
    </dgm:pt>
    <dgm:pt modelId="{8B0C9A32-BE2B-40AE-9CAD-350AC3994354}">
      <dgm:prSet phldrT="[文本]"/>
      <dgm:spPr/>
      <dgm:t>
        <a:bodyPr/>
        <a:lstStyle/>
        <a:p>
          <a:r>
            <a:rPr lang="zh-CN" altLang="en-US" b="1" dirty="0"/>
            <a:t>测试与质量保证</a:t>
          </a:r>
        </a:p>
      </dgm:t>
    </dgm:pt>
    <dgm:pt modelId="{CFFFDEBC-7D63-49B9-8A46-2E5FD9C203E3}" type="parTrans" cxnId="{516EB161-711E-4797-9FAA-DF9068EF3A77}">
      <dgm:prSet/>
      <dgm:spPr/>
      <dgm:t>
        <a:bodyPr/>
        <a:lstStyle/>
        <a:p>
          <a:endParaRPr lang="zh-CN" altLang="en-US" b="1"/>
        </a:p>
      </dgm:t>
    </dgm:pt>
    <dgm:pt modelId="{54543154-4F09-43F1-B46A-8223E0A6BD08}" type="sibTrans" cxnId="{516EB161-711E-4797-9FAA-DF9068EF3A77}">
      <dgm:prSet/>
      <dgm:spPr/>
      <dgm:t>
        <a:bodyPr/>
        <a:lstStyle/>
        <a:p>
          <a:endParaRPr lang="zh-CN" altLang="en-US" b="1"/>
        </a:p>
      </dgm:t>
    </dgm:pt>
    <dgm:pt modelId="{A3E645F9-1FA5-4AB5-A642-AFDF4507892C}" type="pres">
      <dgm:prSet presAssocID="{915A3CA2-11F7-406C-BDE8-4190258A5DEE}" presName="compositeShape" presStyleCnt="0">
        <dgm:presLayoutVars>
          <dgm:chMax val="7"/>
          <dgm:dir/>
          <dgm:resizeHandles val="exact"/>
        </dgm:presLayoutVars>
      </dgm:prSet>
      <dgm:spPr/>
    </dgm:pt>
    <dgm:pt modelId="{D76FF0AB-779B-41E3-B872-64ED826A6C22}" type="pres">
      <dgm:prSet presAssocID="{915A3CA2-11F7-406C-BDE8-4190258A5DEE}" presName="wedge1" presStyleLbl="node1" presStyleIdx="0" presStyleCnt="3"/>
      <dgm:spPr/>
    </dgm:pt>
    <dgm:pt modelId="{DC9C64AA-783F-40E7-B72C-E1A05964BDA1}" type="pres">
      <dgm:prSet presAssocID="{915A3CA2-11F7-406C-BDE8-4190258A5DEE}" presName="dummy1a" presStyleCnt="0"/>
      <dgm:spPr/>
    </dgm:pt>
    <dgm:pt modelId="{38DBBB8F-5B54-4606-B283-17FC68AFA29A}" type="pres">
      <dgm:prSet presAssocID="{915A3CA2-11F7-406C-BDE8-4190258A5DEE}" presName="dummy1b" presStyleCnt="0"/>
      <dgm:spPr/>
    </dgm:pt>
    <dgm:pt modelId="{D493DC99-7ED7-4552-BA90-DEABD9905601}" type="pres">
      <dgm:prSet presAssocID="{915A3CA2-11F7-406C-BDE8-4190258A5D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3A8CFC6-AB81-424E-9409-CA7BB53D5034}" type="pres">
      <dgm:prSet presAssocID="{915A3CA2-11F7-406C-BDE8-4190258A5DEE}" presName="wedge2" presStyleLbl="node1" presStyleIdx="1" presStyleCnt="3"/>
      <dgm:spPr/>
    </dgm:pt>
    <dgm:pt modelId="{9E4CE987-9079-4C8C-AD4C-9E27F7538090}" type="pres">
      <dgm:prSet presAssocID="{915A3CA2-11F7-406C-BDE8-4190258A5DEE}" presName="dummy2a" presStyleCnt="0"/>
      <dgm:spPr/>
    </dgm:pt>
    <dgm:pt modelId="{8A58B711-C7D9-477C-A43D-284E1D408BE4}" type="pres">
      <dgm:prSet presAssocID="{915A3CA2-11F7-406C-BDE8-4190258A5DEE}" presName="dummy2b" presStyleCnt="0"/>
      <dgm:spPr/>
    </dgm:pt>
    <dgm:pt modelId="{8C39D8D5-01C7-4920-8D03-82CC9B653833}" type="pres">
      <dgm:prSet presAssocID="{915A3CA2-11F7-406C-BDE8-4190258A5D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9AD1191-7EFF-47BC-818B-42795382F68B}" type="pres">
      <dgm:prSet presAssocID="{915A3CA2-11F7-406C-BDE8-4190258A5DEE}" presName="wedge3" presStyleLbl="node1" presStyleIdx="2" presStyleCnt="3"/>
      <dgm:spPr/>
    </dgm:pt>
    <dgm:pt modelId="{E549A1EA-FEDA-4FE4-81A5-D8AA3967982E}" type="pres">
      <dgm:prSet presAssocID="{915A3CA2-11F7-406C-BDE8-4190258A5DEE}" presName="dummy3a" presStyleCnt="0"/>
      <dgm:spPr/>
    </dgm:pt>
    <dgm:pt modelId="{9C132FE4-6A97-419E-B61C-86D11CEF6B55}" type="pres">
      <dgm:prSet presAssocID="{915A3CA2-11F7-406C-BDE8-4190258A5DEE}" presName="dummy3b" presStyleCnt="0"/>
      <dgm:spPr/>
    </dgm:pt>
    <dgm:pt modelId="{8CC976C2-BB6C-486C-95EE-694147F7D4F1}" type="pres">
      <dgm:prSet presAssocID="{915A3CA2-11F7-406C-BDE8-4190258A5D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806FDD0-7B8F-4BE0-8C68-E6B7B1D7CA45}" type="pres">
      <dgm:prSet presAssocID="{54543154-4F09-43F1-B46A-8223E0A6BD08}" presName="arrowWedge1" presStyleLbl="fgSibTrans2D1" presStyleIdx="0" presStyleCnt="3"/>
      <dgm:spPr/>
    </dgm:pt>
    <dgm:pt modelId="{2D7D2993-AE33-42C0-BFD2-A08520BBF9E0}" type="pres">
      <dgm:prSet presAssocID="{50E4FC9E-CF3D-4286-AD54-148DF26DC15C}" presName="arrowWedge2" presStyleLbl="fgSibTrans2D1" presStyleIdx="1" presStyleCnt="3"/>
      <dgm:spPr/>
    </dgm:pt>
    <dgm:pt modelId="{DBE9EAC6-5C98-49D1-B59A-60864008A9E6}" type="pres">
      <dgm:prSet presAssocID="{C2628E19-973B-4AAD-8A51-FCC800007C29}" presName="arrowWedge3" presStyleLbl="fgSibTrans2D1" presStyleIdx="2" presStyleCnt="3"/>
      <dgm:spPr/>
    </dgm:pt>
  </dgm:ptLst>
  <dgm:cxnLst>
    <dgm:cxn modelId="{847CB524-CE92-4ED1-99CE-B1F697F26887}" type="presOf" srcId="{0882A2FB-1433-47D8-AF33-A96D888500A8}" destId="{8C39D8D5-01C7-4920-8D03-82CC9B653833}" srcOrd="1" destOrd="0" presId="urn:microsoft.com/office/officeart/2005/8/layout/cycle8"/>
    <dgm:cxn modelId="{ED811832-47BE-4141-B012-5321AD5A9D74}" type="presOf" srcId="{D84289B9-6615-4D19-8EAC-AFC6B85236AC}" destId="{E9AD1191-7EFF-47BC-818B-42795382F68B}" srcOrd="0" destOrd="0" presId="urn:microsoft.com/office/officeart/2005/8/layout/cycle8"/>
    <dgm:cxn modelId="{2DC7405B-8A46-4E20-B207-EE87BE053C1A}" srcId="{915A3CA2-11F7-406C-BDE8-4190258A5DEE}" destId="{D84289B9-6615-4D19-8EAC-AFC6B85236AC}" srcOrd="2" destOrd="0" parTransId="{BEBE2F2D-A9F1-44C7-8207-1C37CE962D2D}" sibTransId="{C2628E19-973B-4AAD-8A51-FCC800007C29}"/>
    <dgm:cxn modelId="{93A20641-AA07-4E63-8645-A135F557BE36}" type="presOf" srcId="{D84289B9-6615-4D19-8EAC-AFC6B85236AC}" destId="{8CC976C2-BB6C-486C-95EE-694147F7D4F1}" srcOrd="1" destOrd="0" presId="urn:microsoft.com/office/officeart/2005/8/layout/cycle8"/>
    <dgm:cxn modelId="{516EB161-711E-4797-9FAA-DF9068EF3A77}" srcId="{915A3CA2-11F7-406C-BDE8-4190258A5DEE}" destId="{8B0C9A32-BE2B-40AE-9CAD-350AC3994354}" srcOrd="0" destOrd="0" parTransId="{CFFFDEBC-7D63-49B9-8A46-2E5FD9C203E3}" sibTransId="{54543154-4F09-43F1-B46A-8223E0A6BD08}"/>
    <dgm:cxn modelId="{AAA83F6F-5B2A-4BE5-971E-D7EDD6E8DD29}" type="presOf" srcId="{915A3CA2-11F7-406C-BDE8-4190258A5DEE}" destId="{A3E645F9-1FA5-4AB5-A642-AFDF4507892C}" srcOrd="0" destOrd="0" presId="urn:microsoft.com/office/officeart/2005/8/layout/cycle8"/>
    <dgm:cxn modelId="{5F66B77E-48FC-49E9-BBEE-8038B2801C9A}" type="presOf" srcId="{8B0C9A32-BE2B-40AE-9CAD-350AC3994354}" destId="{D76FF0AB-779B-41E3-B872-64ED826A6C22}" srcOrd="0" destOrd="0" presId="urn:microsoft.com/office/officeart/2005/8/layout/cycle8"/>
    <dgm:cxn modelId="{4014F98B-E3B7-42B1-A411-DB0BFC5CEFCA}" type="presOf" srcId="{8B0C9A32-BE2B-40AE-9CAD-350AC3994354}" destId="{D493DC99-7ED7-4552-BA90-DEABD9905601}" srcOrd="1" destOrd="0" presId="urn:microsoft.com/office/officeart/2005/8/layout/cycle8"/>
    <dgm:cxn modelId="{AD048C8D-BBBE-485D-A4C5-157F39363093}" type="presOf" srcId="{0882A2FB-1433-47D8-AF33-A96D888500A8}" destId="{E3A8CFC6-AB81-424E-9409-CA7BB53D5034}" srcOrd="0" destOrd="0" presId="urn:microsoft.com/office/officeart/2005/8/layout/cycle8"/>
    <dgm:cxn modelId="{14E702B8-2022-4F9E-A55A-2E1F09A755FD}" srcId="{915A3CA2-11F7-406C-BDE8-4190258A5DEE}" destId="{0882A2FB-1433-47D8-AF33-A96D888500A8}" srcOrd="1" destOrd="0" parTransId="{1DB57C69-A59D-428D-9FD7-A2499418EBB3}" sibTransId="{50E4FC9E-CF3D-4286-AD54-148DF26DC15C}"/>
    <dgm:cxn modelId="{2F8ECE3A-49F6-4DAC-B127-157565B37378}" type="presParOf" srcId="{A3E645F9-1FA5-4AB5-A642-AFDF4507892C}" destId="{D76FF0AB-779B-41E3-B872-64ED826A6C22}" srcOrd="0" destOrd="0" presId="urn:microsoft.com/office/officeart/2005/8/layout/cycle8"/>
    <dgm:cxn modelId="{E3C3DB21-0F03-4B62-B416-ACB01B9D0BC7}" type="presParOf" srcId="{A3E645F9-1FA5-4AB5-A642-AFDF4507892C}" destId="{DC9C64AA-783F-40E7-B72C-E1A05964BDA1}" srcOrd="1" destOrd="0" presId="urn:microsoft.com/office/officeart/2005/8/layout/cycle8"/>
    <dgm:cxn modelId="{C153869E-B2E9-4063-AC0B-1159C5BEFBE7}" type="presParOf" srcId="{A3E645F9-1FA5-4AB5-A642-AFDF4507892C}" destId="{38DBBB8F-5B54-4606-B283-17FC68AFA29A}" srcOrd="2" destOrd="0" presId="urn:microsoft.com/office/officeart/2005/8/layout/cycle8"/>
    <dgm:cxn modelId="{CC6C289C-20CD-42E9-86D0-06DE274A03A0}" type="presParOf" srcId="{A3E645F9-1FA5-4AB5-A642-AFDF4507892C}" destId="{D493DC99-7ED7-4552-BA90-DEABD9905601}" srcOrd="3" destOrd="0" presId="urn:microsoft.com/office/officeart/2005/8/layout/cycle8"/>
    <dgm:cxn modelId="{3DD1B0F3-99BD-4588-85F2-900F9125FBDF}" type="presParOf" srcId="{A3E645F9-1FA5-4AB5-A642-AFDF4507892C}" destId="{E3A8CFC6-AB81-424E-9409-CA7BB53D5034}" srcOrd="4" destOrd="0" presId="urn:microsoft.com/office/officeart/2005/8/layout/cycle8"/>
    <dgm:cxn modelId="{6250F3E6-AC1F-480B-91A4-DCF34D2F5398}" type="presParOf" srcId="{A3E645F9-1FA5-4AB5-A642-AFDF4507892C}" destId="{9E4CE987-9079-4C8C-AD4C-9E27F7538090}" srcOrd="5" destOrd="0" presId="urn:microsoft.com/office/officeart/2005/8/layout/cycle8"/>
    <dgm:cxn modelId="{7A1D3A30-E008-4885-B292-1BCB45E9D0F5}" type="presParOf" srcId="{A3E645F9-1FA5-4AB5-A642-AFDF4507892C}" destId="{8A58B711-C7D9-477C-A43D-284E1D408BE4}" srcOrd="6" destOrd="0" presId="urn:microsoft.com/office/officeart/2005/8/layout/cycle8"/>
    <dgm:cxn modelId="{6866C812-0167-42A0-AE76-D2138DA9DCAD}" type="presParOf" srcId="{A3E645F9-1FA5-4AB5-A642-AFDF4507892C}" destId="{8C39D8D5-01C7-4920-8D03-82CC9B653833}" srcOrd="7" destOrd="0" presId="urn:microsoft.com/office/officeart/2005/8/layout/cycle8"/>
    <dgm:cxn modelId="{03D72738-2D2C-4743-9ADD-87B8F8B87DBC}" type="presParOf" srcId="{A3E645F9-1FA5-4AB5-A642-AFDF4507892C}" destId="{E9AD1191-7EFF-47BC-818B-42795382F68B}" srcOrd="8" destOrd="0" presId="urn:microsoft.com/office/officeart/2005/8/layout/cycle8"/>
    <dgm:cxn modelId="{859CC452-079D-4F16-8EAE-8087096B0EEF}" type="presParOf" srcId="{A3E645F9-1FA5-4AB5-A642-AFDF4507892C}" destId="{E549A1EA-FEDA-4FE4-81A5-D8AA3967982E}" srcOrd="9" destOrd="0" presId="urn:microsoft.com/office/officeart/2005/8/layout/cycle8"/>
    <dgm:cxn modelId="{7BA20C0E-9968-4D15-970F-000AFFF999B9}" type="presParOf" srcId="{A3E645F9-1FA5-4AB5-A642-AFDF4507892C}" destId="{9C132FE4-6A97-419E-B61C-86D11CEF6B55}" srcOrd="10" destOrd="0" presId="urn:microsoft.com/office/officeart/2005/8/layout/cycle8"/>
    <dgm:cxn modelId="{3DDE538E-C441-4FB8-A726-72D5F0A81708}" type="presParOf" srcId="{A3E645F9-1FA5-4AB5-A642-AFDF4507892C}" destId="{8CC976C2-BB6C-486C-95EE-694147F7D4F1}" srcOrd="11" destOrd="0" presId="urn:microsoft.com/office/officeart/2005/8/layout/cycle8"/>
    <dgm:cxn modelId="{5183CDCD-E547-4DFA-866C-A7A186AFE8BA}" type="presParOf" srcId="{A3E645F9-1FA5-4AB5-A642-AFDF4507892C}" destId="{B806FDD0-7B8F-4BE0-8C68-E6B7B1D7CA45}" srcOrd="12" destOrd="0" presId="urn:microsoft.com/office/officeart/2005/8/layout/cycle8"/>
    <dgm:cxn modelId="{7B746E0E-A404-455F-9604-8B45B9C157CF}" type="presParOf" srcId="{A3E645F9-1FA5-4AB5-A642-AFDF4507892C}" destId="{2D7D2993-AE33-42C0-BFD2-A08520BBF9E0}" srcOrd="13" destOrd="0" presId="urn:microsoft.com/office/officeart/2005/8/layout/cycle8"/>
    <dgm:cxn modelId="{CFE1A0EA-989C-4FED-8309-1B5D424AB0EE}" type="presParOf" srcId="{A3E645F9-1FA5-4AB5-A642-AFDF4507892C}" destId="{DBE9EAC6-5C98-49D1-B59A-60864008A9E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1559B-4AD4-41A3-B1C8-F20CBF34B2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D178EE-A5B4-489C-9088-EE087D0EDEBF}">
      <dgm:prSet phldrT="[文本]"/>
      <dgm:spPr/>
      <dgm:t>
        <a:bodyPr/>
        <a:lstStyle/>
        <a:p>
          <a:r>
            <a:rPr lang="zh-CN" altLang="en-US" dirty="0"/>
            <a:t>小组评分</a:t>
          </a:r>
        </a:p>
      </dgm:t>
    </dgm:pt>
    <dgm:pt modelId="{D6C872E3-30BB-4C86-9547-D7490E47ACBD}" type="parTrans" cxnId="{C9717BCC-8224-4736-B735-97FE79FBC474}">
      <dgm:prSet/>
      <dgm:spPr/>
      <dgm:t>
        <a:bodyPr/>
        <a:lstStyle/>
        <a:p>
          <a:endParaRPr lang="zh-CN" altLang="en-US"/>
        </a:p>
      </dgm:t>
    </dgm:pt>
    <dgm:pt modelId="{89D3BE8C-82A3-4E9E-9F7B-A75E5DF4A4DA}" type="sibTrans" cxnId="{C9717BCC-8224-4736-B735-97FE79FBC474}">
      <dgm:prSet/>
      <dgm:spPr/>
      <dgm:t>
        <a:bodyPr/>
        <a:lstStyle/>
        <a:p>
          <a:endParaRPr lang="zh-CN" altLang="en-US"/>
        </a:p>
      </dgm:t>
    </dgm:pt>
    <dgm:pt modelId="{4F622001-C59F-49B1-A88B-28A4383D031A}">
      <dgm:prSet phldrT="[文本]"/>
      <dgm:spPr/>
      <dgm:t>
        <a:bodyPr/>
        <a:lstStyle/>
        <a:p>
          <a:r>
            <a:rPr lang="zh-CN" altLang="en-US" dirty="0"/>
            <a:t>个人评分</a:t>
          </a:r>
        </a:p>
      </dgm:t>
    </dgm:pt>
    <dgm:pt modelId="{7D12CE6F-4B15-4113-96C3-19B4D6D18A58}" type="parTrans" cxnId="{6F605AB3-25E2-4316-9BFF-E3378CBBDCB1}">
      <dgm:prSet/>
      <dgm:spPr/>
      <dgm:t>
        <a:bodyPr/>
        <a:lstStyle/>
        <a:p>
          <a:endParaRPr lang="zh-CN" altLang="en-US"/>
        </a:p>
      </dgm:t>
    </dgm:pt>
    <dgm:pt modelId="{9BEC1BE3-287E-455F-8650-B2D07EE556E8}" type="sibTrans" cxnId="{6F605AB3-25E2-4316-9BFF-E3378CBBDCB1}">
      <dgm:prSet/>
      <dgm:spPr/>
      <dgm:t>
        <a:bodyPr/>
        <a:lstStyle/>
        <a:p>
          <a:endParaRPr lang="zh-CN" altLang="en-US"/>
        </a:p>
      </dgm:t>
    </dgm:pt>
    <dgm:pt modelId="{6E9458BD-2984-4C6E-AC7B-FD794E3B84A7}" type="pres">
      <dgm:prSet presAssocID="{8821559B-4AD4-41A3-B1C8-F20CBF34B221}" presName="Name0" presStyleCnt="0">
        <dgm:presLayoutVars>
          <dgm:dir/>
          <dgm:resizeHandles val="exact"/>
        </dgm:presLayoutVars>
      </dgm:prSet>
      <dgm:spPr/>
    </dgm:pt>
    <dgm:pt modelId="{F5304084-A320-4C57-8468-F899FCF56D81}" type="pres">
      <dgm:prSet presAssocID="{E6D178EE-A5B4-489C-9088-EE087D0EDEBF}" presName="node" presStyleLbl="node1" presStyleIdx="0" presStyleCnt="2">
        <dgm:presLayoutVars>
          <dgm:bulletEnabled val="1"/>
        </dgm:presLayoutVars>
      </dgm:prSet>
      <dgm:spPr/>
    </dgm:pt>
    <dgm:pt modelId="{D80621D8-13A2-4B3C-A50B-7C133E47CE0E}" type="pres">
      <dgm:prSet presAssocID="{89D3BE8C-82A3-4E9E-9F7B-A75E5DF4A4DA}" presName="sibTrans" presStyleLbl="sibTrans2D1" presStyleIdx="0" presStyleCnt="1"/>
      <dgm:spPr/>
    </dgm:pt>
    <dgm:pt modelId="{799FFCDE-2312-47A1-913C-2F0F08A10D5E}" type="pres">
      <dgm:prSet presAssocID="{89D3BE8C-82A3-4E9E-9F7B-A75E5DF4A4DA}" presName="connectorText" presStyleLbl="sibTrans2D1" presStyleIdx="0" presStyleCnt="1"/>
      <dgm:spPr/>
    </dgm:pt>
    <dgm:pt modelId="{A635D387-5895-4670-B8F9-DB95C090C25A}" type="pres">
      <dgm:prSet presAssocID="{4F622001-C59F-49B1-A88B-28A4383D031A}" presName="node" presStyleLbl="node1" presStyleIdx="1" presStyleCnt="2">
        <dgm:presLayoutVars>
          <dgm:bulletEnabled val="1"/>
        </dgm:presLayoutVars>
      </dgm:prSet>
      <dgm:spPr/>
    </dgm:pt>
  </dgm:ptLst>
  <dgm:cxnLst>
    <dgm:cxn modelId="{6C745248-A57E-4C2C-9DA3-2E58CFAC77D5}" type="presOf" srcId="{8821559B-4AD4-41A3-B1C8-F20CBF34B221}" destId="{6E9458BD-2984-4C6E-AC7B-FD794E3B84A7}" srcOrd="0" destOrd="0" presId="urn:microsoft.com/office/officeart/2005/8/layout/process1"/>
    <dgm:cxn modelId="{A4A70349-FB19-4F64-9080-82BFB723F340}" type="presOf" srcId="{89D3BE8C-82A3-4E9E-9F7B-A75E5DF4A4DA}" destId="{799FFCDE-2312-47A1-913C-2F0F08A10D5E}" srcOrd="1" destOrd="0" presId="urn:microsoft.com/office/officeart/2005/8/layout/process1"/>
    <dgm:cxn modelId="{45B77F5A-8BBB-4858-9780-A858CDA09DD1}" type="presOf" srcId="{E6D178EE-A5B4-489C-9088-EE087D0EDEBF}" destId="{F5304084-A320-4C57-8468-F899FCF56D81}" srcOrd="0" destOrd="0" presId="urn:microsoft.com/office/officeart/2005/8/layout/process1"/>
    <dgm:cxn modelId="{6F605AB3-25E2-4316-9BFF-E3378CBBDCB1}" srcId="{8821559B-4AD4-41A3-B1C8-F20CBF34B221}" destId="{4F622001-C59F-49B1-A88B-28A4383D031A}" srcOrd="1" destOrd="0" parTransId="{7D12CE6F-4B15-4113-96C3-19B4D6D18A58}" sibTransId="{9BEC1BE3-287E-455F-8650-B2D07EE556E8}"/>
    <dgm:cxn modelId="{C9717BCC-8224-4736-B735-97FE79FBC474}" srcId="{8821559B-4AD4-41A3-B1C8-F20CBF34B221}" destId="{E6D178EE-A5B4-489C-9088-EE087D0EDEBF}" srcOrd="0" destOrd="0" parTransId="{D6C872E3-30BB-4C86-9547-D7490E47ACBD}" sibTransId="{89D3BE8C-82A3-4E9E-9F7B-A75E5DF4A4DA}"/>
    <dgm:cxn modelId="{89FE54DC-3FE4-41D0-BFB0-9BB4755C54E6}" type="presOf" srcId="{4F622001-C59F-49B1-A88B-28A4383D031A}" destId="{A635D387-5895-4670-B8F9-DB95C090C25A}" srcOrd="0" destOrd="0" presId="urn:microsoft.com/office/officeart/2005/8/layout/process1"/>
    <dgm:cxn modelId="{0FE7BAE4-C42D-417D-B644-7D16D75BB2FA}" type="presOf" srcId="{89D3BE8C-82A3-4E9E-9F7B-A75E5DF4A4DA}" destId="{D80621D8-13A2-4B3C-A50B-7C133E47CE0E}" srcOrd="0" destOrd="0" presId="urn:microsoft.com/office/officeart/2005/8/layout/process1"/>
    <dgm:cxn modelId="{88EE1623-52FA-47A0-93A5-409AE4327B35}" type="presParOf" srcId="{6E9458BD-2984-4C6E-AC7B-FD794E3B84A7}" destId="{F5304084-A320-4C57-8468-F899FCF56D81}" srcOrd="0" destOrd="0" presId="urn:microsoft.com/office/officeart/2005/8/layout/process1"/>
    <dgm:cxn modelId="{FE909456-4921-49DF-8CF0-1F039A899255}" type="presParOf" srcId="{6E9458BD-2984-4C6E-AC7B-FD794E3B84A7}" destId="{D80621D8-13A2-4B3C-A50B-7C133E47CE0E}" srcOrd="1" destOrd="0" presId="urn:microsoft.com/office/officeart/2005/8/layout/process1"/>
    <dgm:cxn modelId="{3CC01976-FF35-4C8D-85C8-323F44A8CAE9}" type="presParOf" srcId="{D80621D8-13A2-4B3C-A50B-7C133E47CE0E}" destId="{799FFCDE-2312-47A1-913C-2F0F08A10D5E}" srcOrd="0" destOrd="0" presId="urn:microsoft.com/office/officeart/2005/8/layout/process1"/>
    <dgm:cxn modelId="{37AE53FF-A64A-4A83-B54B-E2C571286211}" type="presParOf" srcId="{6E9458BD-2984-4C6E-AC7B-FD794E3B84A7}" destId="{A635D387-5895-4670-B8F9-DB95C090C2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FF0AB-779B-41E3-B872-64ED826A6C22}">
      <dsp:nvSpPr>
        <dsp:cNvPr id="0" name=""/>
        <dsp:cNvSpPr/>
      </dsp:nvSpPr>
      <dsp:spPr>
        <a:xfrm>
          <a:off x="470517" y="279859"/>
          <a:ext cx="3616650" cy="361665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测试与质量保证</a:t>
          </a:r>
        </a:p>
      </dsp:txBody>
      <dsp:txXfrm>
        <a:off x="2376578" y="1046245"/>
        <a:ext cx="1291660" cy="1076384"/>
      </dsp:txXfrm>
    </dsp:sp>
    <dsp:sp modelId="{E3A8CFC6-AB81-424E-9409-CA7BB53D5034}">
      <dsp:nvSpPr>
        <dsp:cNvPr id="0" name=""/>
        <dsp:cNvSpPr/>
      </dsp:nvSpPr>
      <dsp:spPr>
        <a:xfrm>
          <a:off x="396031" y="409025"/>
          <a:ext cx="3616650" cy="361665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项目开发</a:t>
          </a:r>
        </a:p>
      </dsp:txBody>
      <dsp:txXfrm>
        <a:off x="1257139" y="2755543"/>
        <a:ext cx="1937491" cy="947217"/>
      </dsp:txXfrm>
    </dsp:sp>
    <dsp:sp modelId="{E9AD1191-7EFF-47BC-818B-42795382F68B}">
      <dsp:nvSpPr>
        <dsp:cNvPr id="0" name=""/>
        <dsp:cNvSpPr/>
      </dsp:nvSpPr>
      <dsp:spPr>
        <a:xfrm>
          <a:off x="321546" y="279859"/>
          <a:ext cx="3616650" cy="361665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项目管理</a:t>
          </a:r>
        </a:p>
      </dsp:txBody>
      <dsp:txXfrm>
        <a:off x="740474" y="1046245"/>
        <a:ext cx="1291660" cy="1076384"/>
      </dsp:txXfrm>
    </dsp:sp>
    <dsp:sp modelId="{B806FDD0-7B8F-4BE0-8C68-E6B7B1D7CA45}">
      <dsp:nvSpPr>
        <dsp:cNvPr id="0" name=""/>
        <dsp:cNvSpPr/>
      </dsp:nvSpPr>
      <dsp:spPr>
        <a:xfrm>
          <a:off x="246928" y="55971"/>
          <a:ext cx="4064425" cy="406442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7D2993-AE33-42C0-BFD2-A08520BBF9E0}">
      <dsp:nvSpPr>
        <dsp:cNvPr id="0" name=""/>
        <dsp:cNvSpPr/>
      </dsp:nvSpPr>
      <dsp:spPr>
        <a:xfrm>
          <a:off x="172144" y="184909"/>
          <a:ext cx="4064425" cy="406442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E9EAC6-5C98-49D1-B59A-60864008A9E6}">
      <dsp:nvSpPr>
        <dsp:cNvPr id="0" name=""/>
        <dsp:cNvSpPr/>
      </dsp:nvSpPr>
      <dsp:spPr>
        <a:xfrm>
          <a:off x="97359" y="55971"/>
          <a:ext cx="4064425" cy="406442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04084-A320-4C57-8468-F899FCF56D81}">
      <dsp:nvSpPr>
        <dsp:cNvPr id="0" name=""/>
        <dsp:cNvSpPr/>
      </dsp:nvSpPr>
      <dsp:spPr>
        <a:xfrm>
          <a:off x="1347" y="0"/>
          <a:ext cx="2874010" cy="971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小组评分</a:t>
          </a:r>
        </a:p>
      </dsp:txBody>
      <dsp:txXfrm>
        <a:off x="29798" y="28451"/>
        <a:ext cx="2817108" cy="914498"/>
      </dsp:txXfrm>
    </dsp:sp>
    <dsp:sp modelId="{D80621D8-13A2-4B3C-A50B-7C133E47CE0E}">
      <dsp:nvSpPr>
        <dsp:cNvPr id="0" name=""/>
        <dsp:cNvSpPr/>
      </dsp:nvSpPr>
      <dsp:spPr>
        <a:xfrm>
          <a:off x="3162758" y="129322"/>
          <a:ext cx="609290" cy="712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3162758" y="271873"/>
        <a:ext cx="426503" cy="427652"/>
      </dsp:txXfrm>
    </dsp:sp>
    <dsp:sp modelId="{A635D387-5895-4670-B8F9-DB95C090C25A}">
      <dsp:nvSpPr>
        <dsp:cNvPr id="0" name=""/>
        <dsp:cNvSpPr/>
      </dsp:nvSpPr>
      <dsp:spPr>
        <a:xfrm>
          <a:off x="4024962" y="0"/>
          <a:ext cx="2874010" cy="971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个人评分</a:t>
          </a:r>
        </a:p>
      </dsp:txBody>
      <dsp:txXfrm>
        <a:off x="4053413" y="28451"/>
        <a:ext cx="2817108" cy="914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8/31/2022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2C8A2-08BB-4115-A0FA-10AEE747AF16}"/>
              </a:ext>
            </a:extLst>
          </p:cNvPr>
          <p:cNvCxnSpPr/>
          <p:nvPr userDrawn="1"/>
        </p:nvCxnSpPr>
        <p:spPr>
          <a:xfrm>
            <a:off x="268543" y="1396355"/>
            <a:ext cx="87212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C4DAA9-D43B-4F27-8D8F-6935600CA711}"/>
              </a:ext>
            </a:extLst>
          </p:cNvPr>
          <p:cNvCxnSpPr/>
          <p:nvPr userDrawn="1"/>
        </p:nvCxnSpPr>
        <p:spPr>
          <a:xfrm>
            <a:off x="268543" y="1396355"/>
            <a:ext cx="87212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28822E-928B-4340-8D14-26CEFF716484}"/>
              </a:ext>
            </a:extLst>
          </p:cNvPr>
          <p:cNvPicPr/>
          <p:nvPr userDrawn="1"/>
        </p:nvPicPr>
        <p:blipFill rotWithShape="1">
          <a:blip r:embed="rId1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8199452" y="13652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专业课程综合实训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III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9324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邸晓飞</a:t>
            </a:r>
            <a:r>
              <a:rPr lang="zh-CN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/>
              <a:t>张大林</a:t>
            </a:r>
            <a:r>
              <a:rPr lang="en-US" altLang="zh-CN" sz="2400" dirty="0"/>
              <a:t>[01]/</a:t>
            </a:r>
            <a:r>
              <a:rPr lang="zh-CN" altLang="en-US" sz="2400" dirty="0"/>
              <a:t>童浩楠</a:t>
            </a:r>
            <a:r>
              <a:rPr lang="en-US" altLang="zh-CN" sz="2400" dirty="0"/>
              <a:t>[02]</a:t>
            </a:r>
            <a:endParaRPr lang="zh-CN" altLang="en-US" sz="2400" dirty="0"/>
          </a:p>
          <a:p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课程内容</a:t>
            </a:r>
            <a:r>
              <a:rPr lang="en-US" altLang="zh-CN" b="1" dirty="0"/>
              <a:t>(2)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967592"/>
            <a:ext cx="5447465" cy="326350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、测试与质量保证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FCA537A-A91D-4352-886F-0B16AE90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14862"/>
              </p:ext>
            </p:extLst>
          </p:nvPr>
        </p:nvGraphicFramePr>
        <p:xfrm>
          <a:off x="1507005" y="2629105"/>
          <a:ext cx="5447465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595">
                  <a:extLst>
                    <a:ext uri="{9D8B030D-6E8A-4147-A177-3AD203B41FA5}">
                      <a16:colId xmlns:a16="http://schemas.microsoft.com/office/drawing/2014/main" val="2022901421"/>
                    </a:ext>
                  </a:extLst>
                </a:gridCol>
                <a:gridCol w="2915870">
                  <a:extLst>
                    <a:ext uri="{9D8B030D-6E8A-4147-A177-3AD203B41FA5}">
                      <a16:colId xmlns:a16="http://schemas.microsoft.com/office/drawing/2014/main" val="421548808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周次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内容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19573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文档审查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24838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代码评审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480984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单元测试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81793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集成测试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538934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黑盒测试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4663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性能测试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38065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15-16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展示汇报</a:t>
                      </a:r>
                      <a:endParaRPr lang="zh-CN" altLang="zh-CN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9680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7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课程内容的衔接</a:t>
            </a:r>
            <a:r>
              <a:rPr lang="en-US" altLang="zh-CN" b="1" dirty="0"/>
              <a:t>(</a:t>
            </a:r>
            <a:r>
              <a:rPr lang="zh-CN" altLang="en-US" b="1" dirty="0"/>
              <a:t>前八周</a:t>
            </a:r>
            <a:r>
              <a:rPr lang="en-US" altLang="zh-CN" b="1" dirty="0"/>
              <a:t>&lt;-&gt;</a:t>
            </a:r>
            <a:r>
              <a:rPr lang="zh-CN" altLang="en-US" b="1" dirty="0"/>
              <a:t>后八周</a:t>
            </a:r>
            <a:r>
              <a:rPr lang="en-US" altLang="zh-CN" b="1" dirty="0"/>
              <a:t>)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9787" y="1797248"/>
            <a:ext cx="8499269" cy="408103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、前八周应基本完成软件开发</a:t>
            </a:r>
            <a:endParaRPr lang="en-US" altLang="zh-CN" sz="2800" b="1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）完成前后端构建</a:t>
            </a:r>
            <a:endParaRPr lang="en-US" altLang="zh-CN" sz="24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）至少完成</a:t>
            </a:r>
            <a:r>
              <a:rPr lang="en-US" altLang="zh-CN" sz="2400" dirty="0"/>
              <a:t>1</a:t>
            </a:r>
            <a:r>
              <a:rPr lang="zh-CN" altLang="en-US" sz="2400" dirty="0"/>
              <a:t>个算法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、前八周的文档准备</a:t>
            </a:r>
            <a:endParaRPr lang="en-US" altLang="zh-CN" sz="2800" b="1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）需求规格文档</a:t>
            </a:r>
            <a:r>
              <a:rPr lang="en-US" altLang="zh-CN" sz="2400" dirty="0"/>
              <a:t>+</a:t>
            </a:r>
            <a:r>
              <a:rPr lang="zh-CN" altLang="en-US" sz="2400" dirty="0"/>
              <a:t>需求跟踪矩阵</a:t>
            </a:r>
            <a:endParaRPr lang="en-US" altLang="zh-CN" sz="24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）系统设计文档（架构、类图、</a:t>
            </a:r>
            <a:r>
              <a:rPr lang="en-US" altLang="zh-CN" sz="2400" dirty="0"/>
              <a:t>ER</a:t>
            </a:r>
            <a:r>
              <a:rPr lang="zh-CN" altLang="en-US" sz="2400" dirty="0"/>
              <a:t>图、时序图等）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、整个项目期间可用的配置管理工具</a:t>
            </a:r>
            <a:endParaRPr lang="en-US" altLang="zh-CN" sz="2800" b="1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git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009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考核</a:t>
            </a:r>
            <a:r>
              <a:rPr lang="zh-CN" altLang="en-US" b="1" dirty="0"/>
              <a:t>方式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057400"/>
            <a:ext cx="6443230" cy="39338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000" b="1" dirty="0"/>
              <a:t>1</a:t>
            </a:r>
            <a:r>
              <a:rPr lang="zh-CN" altLang="en-US" sz="3000" b="1" dirty="0"/>
              <a:t>、项目管理（</a:t>
            </a:r>
            <a:r>
              <a:rPr lang="en-US" altLang="zh-CN" sz="3000" b="1" dirty="0"/>
              <a:t>50%</a:t>
            </a:r>
            <a:r>
              <a:rPr lang="zh-CN" altLang="en-US" sz="3000" b="1" dirty="0"/>
              <a:t>）</a:t>
            </a:r>
            <a:endParaRPr lang="en-US" altLang="zh-CN" sz="3000" b="1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	</a:t>
            </a: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）文档（</a:t>
            </a:r>
            <a:r>
              <a:rPr lang="en-US" altLang="zh-CN" sz="2600" dirty="0"/>
              <a:t>10%</a:t>
            </a:r>
            <a:r>
              <a:rPr lang="zh-CN" altLang="en-US" sz="2600" dirty="0"/>
              <a:t>，平时及第</a:t>
            </a:r>
            <a:r>
              <a:rPr lang="en-US" altLang="zh-CN" sz="2600" dirty="0"/>
              <a:t>8</a:t>
            </a:r>
            <a:r>
              <a:rPr lang="zh-CN" altLang="en-US" sz="2600" dirty="0"/>
              <a:t>周提交）</a:t>
            </a:r>
            <a:endParaRPr lang="en-US" altLang="zh-CN" sz="26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     </a:t>
            </a: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）成果展示（</a:t>
            </a:r>
            <a:r>
              <a:rPr lang="en-US" altLang="zh-CN" sz="2600" dirty="0"/>
              <a:t>40%</a:t>
            </a:r>
            <a:r>
              <a:rPr lang="zh-CN" altLang="en-US" sz="2600" dirty="0"/>
              <a:t>，第</a:t>
            </a:r>
            <a:r>
              <a:rPr lang="en-US" altLang="zh-CN" sz="2600" dirty="0"/>
              <a:t>8</a:t>
            </a:r>
            <a:r>
              <a:rPr lang="zh-CN" altLang="en-US" sz="2600" dirty="0"/>
              <a:t>周进行）</a:t>
            </a:r>
            <a:endParaRPr lang="en-US" altLang="zh-CN" sz="2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000" b="1" dirty="0"/>
              <a:t>2</a:t>
            </a:r>
            <a:r>
              <a:rPr lang="zh-CN" altLang="en-US" sz="3000" b="1" dirty="0"/>
              <a:t>、测试与质量保证（</a:t>
            </a:r>
            <a:r>
              <a:rPr lang="en-US" altLang="zh-CN" sz="3000" b="1" dirty="0"/>
              <a:t>50%</a:t>
            </a:r>
            <a:r>
              <a:rPr lang="zh-CN" altLang="en-US" sz="3000" b="1" dirty="0"/>
              <a:t>）</a:t>
            </a:r>
            <a:endParaRPr lang="en-US" altLang="zh-CN" sz="3000" b="1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	</a:t>
            </a: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）文档（</a:t>
            </a:r>
            <a:r>
              <a:rPr lang="en-US" altLang="zh-CN" sz="2600" dirty="0"/>
              <a:t>10%</a:t>
            </a:r>
            <a:r>
              <a:rPr lang="zh-CN" altLang="en-US" sz="2600" dirty="0"/>
              <a:t>，课程结束前提交）</a:t>
            </a:r>
            <a:endParaRPr lang="en-US" altLang="zh-CN" sz="26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     </a:t>
            </a: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）成果展示（</a:t>
            </a:r>
            <a:r>
              <a:rPr lang="en-US" altLang="zh-CN" sz="2600" dirty="0"/>
              <a:t>40%</a:t>
            </a:r>
            <a:r>
              <a:rPr lang="zh-CN" altLang="en-US" sz="2600" dirty="0"/>
              <a:t>，第</a:t>
            </a:r>
            <a:r>
              <a:rPr lang="en-US" altLang="zh-CN" sz="2600" dirty="0"/>
              <a:t>15-16</a:t>
            </a:r>
            <a:r>
              <a:rPr lang="zh-CN" altLang="en-US" sz="2600" dirty="0"/>
              <a:t>周进行）</a:t>
            </a:r>
            <a:endParaRPr lang="en-US" altLang="zh-CN" sz="26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7694907" cy="326350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、团队组建</a:t>
            </a:r>
            <a:endParaRPr lang="en-US" altLang="zh-CN" sz="2800" dirty="0"/>
          </a:p>
          <a:p>
            <a:pPr marL="342900" lvl="1" indent="0">
              <a:spcBef>
                <a:spcPts val="1200"/>
              </a:spcBef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4-5</a:t>
            </a:r>
            <a:r>
              <a:rPr lang="zh-CN" altLang="en-US" sz="2800" dirty="0">
                <a:solidFill>
                  <a:srgbClr val="FF0000"/>
                </a:solidFill>
              </a:rPr>
              <a:t>人</a:t>
            </a:r>
            <a:r>
              <a:rPr lang="zh-CN" altLang="en-US" sz="2800" dirty="0"/>
              <a:t>组成小组，完成项目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、评分标准</a:t>
            </a:r>
            <a:endParaRPr lang="en-US" altLang="zh-CN" sz="2800" dirty="0"/>
          </a:p>
          <a:p>
            <a:pPr lvl="1"/>
            <a:endParaRPr lang="en-US" altLang="zh-CN" sz="24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D49F7BA-4F73-4A2C-9F20-07F11447F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477109"/>
              </p:ext>
            </p:extLst>
          </p:nvPr>
        </p:nvGraphicFramePr>
        <p:xfrm>
          <a:off x="1088571" y="4354286"/>
          <a:ext cx="6900320" cy="97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团队组建和评分标准</a:t>
            </a:r>
            <a:endParaRPr 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F42825-2788-4D99-B2D4-461F9E3AF2EF}"/>
              </a:ext>
            </a:extLst>
          </p:cNvPr>
          <p:cNvSpPr txBox="1"/>
          <p:nvPr/>
        </p:nvSpPr>
        <p:spPr>
          <a:xfrm>
            <a:off x="391563" y="5799048"/>
            <a:ext cx="4006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/>
              <a:t>老师和小组互评各占</a:t>
            </a:r>
            <a:r>
              <a:rPr lang="en-US" altLang="zh-CN" sz="2400" b="1" dirty="0"/>
              <a:t>50%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7830D-FB3A-466D-B2E8-558ADD02F61A}"/>
              </a:ext>
            </a:extLst>
          </p:cNvPr>
          <p:cNvSpPr txBox="1"/>
          <p:nvPr/>
        </p:nvSpPr>
        <p:spPr>
          <a:xfrm>
            <a:off x="5029200" y="5570649"/>
            <a:ext cx="3386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在小组评分基础上根据个人工作量进行微调</a:t>
            </a:r>
          </a:p>
        </p:txBody>
      </p:sp>
    </p:spTree>
    <p:extLst>
      <p:ext uri="{BB962C8B-B14F-4D97-AF65-F5344CB8AC3E}">
        <p14:creationId xmlns:p14="http://schemas.microsoft.com/office/powerpoint/2010/main" val="255263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2507" y="1506187"/>
            <a:ext cx="3544091" cy="2138406"/>
          </a:xfrm>
        </p:spPr>
        <p:txBody>
          <a:bodyPr/>
          <a:lstStyle/>
          <a:p>
            <a:r>
              <a:rPr lang="zh-CN" altLang="en-US" dirty="0"/>
              <a:t>答疑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课程微信群二维码（</a:t>
            </a:r>
            <a:r>
              <a:rPr lang="en-US" altLang="zh-CN" dirty="0"/>
              <a:t>01</a:t>
            </a:r>
            <a:r>
              <a:rPr lang="zh-CN" altLang="en-US" dirty="0"/>
              <a:t>班）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33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课程微信群二维码（</a:t>
            </a:r>
            <a:r>
              <a:rPr lang="en-US" altLang="zh-CN" dirty="0"/>
              <a:t>02</a:t>
            </a:r>
            <a:r>
              <a:rPr lang="zh-CN" altLang="en-US" dirty="0"/>
              <a:t>班）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3994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教师信息</a:t>
            </a:r>
            <a:endParaRPr 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B13B17-FFA0-4382-9C56-5EBD0B69820A}"/>
              </a:ext>
            </a:extLst>
          </p:cNvPr>
          <p:cNvSpPr txBox="1"/>
          <p:nvPr/>
        </p:nvSpPr>
        <p:spPr>
          <a:xfrm>
            <a:off x="2123728" y="2318664"/>
            <a:ext cx="4700326" cy="22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姓    名：邸晓飞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办公室：</a:t>
            </a:r>
            <a:r>
              <a:rPr lang="en-US" altLang="zh-CN" sz="3200" dirty="0"/>
              <a:t>YF</a:t>
            </a:r>
            <a:r>
              <a:rPr lang="zh-CN" altLang="en-US" sz="3200" dirty="0"/>
              <a:t>西</a:t>
            </a:r>
            <a:r>
              <a:rPr lang="en-US" altLang="zh-CN" sz="3200" dirty="0"/>
              <a:t>707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邮    箱：</a:t>
            </a:r>
            <a:r>
              <a:rPr lang="en-US" altLang="zh-CN" sz="3200" dirty="0"/>
              <a:t>xfdi@bjtu.edu.cn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154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课程</a:t>
            </a:r>
            <a:r>
              <a:rPr lang="zh-CN" altLang="en-US" b="1" dirty="0"/>
              <a:t>简介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797248"/>
            <a:ext cx="6595974" cy="32635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通过实际科研项目，进行专业综合实训</a:t>
            </a:r>
            <a:endParaRPr lang="zh-CN" sz="28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94519C-E03A-4B37-AD4B-A41BE4349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958584"/>
              </p:ext>
            </p:extLst>
          </p:nvPr>
        </p:nvGraphicFramePr>
        <p:xfrm>
          <a:off x="4572000" y="2427514"/>
          <a:ext cx="4408714" cy="430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课程目标</a:t>
            </a: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10456"/>
              </p:ext>
            </p:extLst>
          </p:nvPr>
        </p:nvGraphicFramePr>
        <p:xfrm>
          <a:off x="444380" y="2574324"/>
          <a:ext cx="825524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r>
                        <a:rPr lang="zh-CN" sz="2400" dirty="0">
                          <a:ea typeface="Microsoft YaHei UI" panose="020B0503020204020204" pitchFamily="34" charset="-122"/>
                        </a:rPr>
                        <a:t>课程目标</a:t>
                      </a:r>
                    </a:p>
                  </a:txBody>
                  <a:tcPr marL="80603" marR="80603" marT="34290" marB="34290" anchor="ctr"/>
                </a:tc>
                <a:tc>
                  <a:txBody>
                    <a:bodyPr/>
                    <a:lstStyle/>
                    <a:p>
                      <a:r>
                        <a:rPr lang="zh-CN" sz="2400" dirty="0">
                          <a:ea typeface="Microsoft YaHei UI" panose="020B0503020204020204" pitchFamily="34" charset="-122"/>
                        </a:rPr>
                        <a:t>结果/预期</a:t>
                      </a:r>
                      <a:r>
                        <a:rPr lang="zh-CN" sz="2400" baseline="0" dirty="0">
                          <a:ea typeface="Microsoft YaHei UI" panose="020B0503020204020204" pitchFamily="34" charset="-122"/>
                        </a:rPr>
                        <a:t>成果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a typeface="Microsoft YaHei UI" panose="020B0503020204020204" pitchFamily="34" charset="-122"/>
                        </a:rPr>
                        <a:t>1</a:t>
                      </a: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、项目开发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可交付的软件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a typeface="Microsoft YaHei UI" panose="020B0503020204020204" pitchFamily="34" charset="-122"/>
                        </a:rPr>
                        <a:t>2</a:t>
                      </a: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、项目管理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项目文件及其他项目管理成果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a typeface="Microsoft YaHei UI" panose="020B0503020204020204" pitchFamily="34" charset="-122"/>
                        </a:rPr>
                        <a:t>3</a:t>
                      </a: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、测试与质量保证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软件应符合质量要求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项目介绍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FF0000"/>
                </a:solidFill>
              </a:rPr>
              <a:t>软件缺陷分析与预测系统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2800" dirty="0"/>
          </a:p>
          <a:p>
            <a:pPr marL="0" indent="0">
              <a:lnSpc>
                <a:spcPts val="3600"/>
              </a:lnSpc>
              <a:spcAft>
                <a:spcPts val="1200"/>
              </a:spcAft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根据提供的软件缺陷数据集，构建软件缺陷分析与预测系统，要求结合</a:t>
            </a:r>
            <a:r>
              <a:rPr lang="zh-CN" altLang="en-US" sz="2800" dirty="0">
                <a:solidFill>
                  <a:srgbClr val="00B0F0"/>
                </a:solidFill>
              </a:rPr>
              <a:t>机器学习的分类算法</a:t>
            </a:r>
            <a:r>
              <a:rPr lang="zh-CN" altLang="en-US" sz="2800" dirty="0"/>
              <a:t>，并对不同算法性能进行比较。</a:t>
            </a:r>
            <a:endParaRPr lang="zh-CN" sz="2800" dirty="0"/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时间安排</a:t>
            </a:r>
            <a:endParaRPr lang="zh-CN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BEC431-1C0F-4394-9D95-1C5D36E88504}"/>
              </a:ext>
            </a:extLst>
          </p:cNvPr>
          <p:cNvSpPr/>
          <p:nvPr/>
        </p:nvSpPr>
        <p:spPr>
          <a:xfrm>
            <a:off x="1196711" y="2284311"/>
            <a:ext cx="6499951" cy="99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00" dirty="0"/>
              <a:t>项目开发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52D0EE-B1B2-443F-9FBC-3C732F84F316}"/>
              </a:ext>
            </a:extLst>
          </p:cNvPr>
          <p:cNvSpPr/>
          <p:nvPr/>
        </p:nvSpPr>
        <p:spPr>
          <a:xfrm>
            <a:off x="1206348" y="3358868"/>
            <a:ext cx="3139806" cy="9941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00" dirty="0"/>
              <a:t>项目管理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B805883-3169-4E61-A828-6AD456D35A29}"/>
              </a:ext>
            </a:extLst>
          </p:cNvPr>
          <p:cNvSpPr/>
          <p:nvPr/>
        </p:nvSpPr>
        <p:spPr>
          <a:xfrm>
            <a:off x="4420518" y="3358868"/>
            <a:ext cx="3285780" cy="9941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00" dirty="0"/>
              <a:t>测试与质量保证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B69C6AE-A12E-4ACA-BBBA-8D25ED2571D5}"/>
              </a:ext>
            </a:extLst>
          </p:cNvPr>
          <p:cNvCxnSpPr>
            <a:cxnSpLocks/>
          </p:cNvCxnSpPr>
          <p:nvPr/>
        </p:nvCxnSpPr>
        <p:spPr>
          <a:xfrm flipH="1">
            <a:off x="1196711" y="4277401"/>
            <a:ext cx="9638" cy="6781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CA82F3-DE10-4177-B297-D51EF794846A}"/>
              </a:ext>
            </a:extLst>
          </p:cNvPr>
          <p:cNvCxnSpPr/>
          <p:nvPr/>
        </p:nvCxnSpPr>
        <p:spPr>
          <a:xfrm>
            <a:off x="3205908" y="4717028"/>
            <a:ext cx="11402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A3EAF1-E6DE-49E2-B6B9-35E25AECE3BC}"/>
              </a:ext>
            </a:extLst>
          </p:cNvPr>
          <p:cNvCxnSpPr>
            <a:cxnSpLocks/>
          </p:cNvCxnSpPr>
          <p:nvPr/>
        </p:nvCxnSpPr>
        <p:spPr>
          <a:xfrm flipH="1">
            <a:off x="1206347" y="4699127"/>
            <a:ext cx="11058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FC055-FE81-40B1-8B27-5119781629C0}"/>
              </a:ext>
            </a:extLst>
          </p:cNvPr>
          <p:cNvSpPr txBox="1"/>
          <p:nvPr/>
        </p:nvSpPr>
        <p:spPr>
          <a:xfrm>
            <a:off x="2320653" y="4468294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1-8</a:t>
            </a:r>
            <a:r>
              <a:rPr lang="zh-CN" altLang="en-US" sz="2400" b="1" dirty="0"/>
              <a:t>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8999703-3B89-40DF-9F91-24FE9ECB3F3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655756" y="4717028"/>
            <a:ext cx="1061465" cy="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DF68EAC-3FD3-454E-A171-218C967D4E8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420519" y="4717028"/>
            <a:ext cx="1180140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2D55662-BF81-4D00-8FC8-1AF738B9BF3C}"/>
              </a:ext>
            </a:extLst>
          </p:cNvPr>
          <p:cNvSpPr txBox="1"/>
          <p:nvPr/>
        </p:nvSpPr>
        <p:spPr>
          <a:xfrm>
            <a:off x="5600659" y="448619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9-16</a:t>
            </a:r>
            <a:r>
              <a:rPr lang="zh-CN" altLang="en-US" sz="2400" b="1" dirty="0"/>
              <a:t>周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DAF2B4C-B9F7-4D36-A7B5-1A86CE1ACE5C}"/>
              </a:ext>
            </a:extLst>
          </p:cNvPr>
          <p:cNvCxnSpPr>
            <a:cxnSpLocks/>
          </p:cNvCxnSpPr>
          <p:nvPr/>
        </p:nvCxnSpPr>
        <p:spPr>
          <a:xfrm flipH="1">
            <a:off x="4368317" y="4267665"/>
            <a:ext cx="9638" cy="6781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DFC70E3-A610-456C-BC67-F7495F7E5264}"/>
              </a:ext>
            </a:extLst>
          </p:cNvPr>
          <p:cNvCxnSpPr>
            <a:cxnSpLocks/>
          </p:cNvCxnSpPr>
          <p:nvPr/>
        </p:nvCxnSpPr>
        <p:spPr>
          <a:xfrm flipH="1">
            <a:off x="7707583" y="4277401"/>
            <a:ext cx="9638" cy="6781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9E575-C736-47CF-B251-CE85CC4F8372}"/>
              </a:ext>
            </a:extLst>
          </p:cNvPr>
          <p:cNvSpPr txBox="1"/>
          <p:nvPr/>
        </p:nvSpPr>
        <p:spPr>
          <a:xfrm>
            <a:off x="2214052" y="514764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邸晓飞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6532B8A-26A6-4DC9-AB98-61D43E0B9B71}"/>
              </a:ext>
            </a:extLst>
          </p:cNvPr>
          <p:cNvSpPr txBox="1"/>
          <p:nvPr/>
        </p:nvSpPr>
        <p:spPr>
          <a:xfrm>
            <a:off x="5041210" y="517869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张大林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童浩楠</a:t>
            </a:r>
          </a:p>
        </p:txBody>
      </p:sp>
    </p:spTree>
    <p:extLst>
      <p:ext uri="{BB962C8B-B14F-4D97-AF65-F5344CB8AC3E}">
        <p14:creationId xmlns:p14="http://schemas.microsoft.com/office/powerpoint/2010/main" val="390922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课程内容</a:t>
            </a:r>
            <a:r>
              <a:rPr lang="en-US" altLang="zh-CN" b="1" dirty="0"/>
              <a:t>(1)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945822"/>
            <a:ext cx="6629026" cy="326350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、项目管理</a:t>
            </a:r>
            <a:endParaRPr lang="en-US" altLang="zh-CN" sz="28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69FD46F-CAEC-4483-B5A9-47DFBAE0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5963"/>
              </p:ext>
            </p:extLst>
          </p:nvPr>
        </p:nvGraphicFramePr>
        <p:xfrm>
          <a:off x="97971" y="2569235"/>
          <a:ext cx="8948057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52">
                  <a:extLst>
                    <a:ext uri="{9D8B030D-6E8A-4147-A177-3AD203B41FA5}">
                      <a16:colId xmlns:a16="http://schemas.microsoft.com/office/drawing/2014/main" val="2022901421"/>
                    </a:ext>
                  </a:extLst>
                </a:gridCol>
                <a:gridCol w="2899191">
                  <a:extLst>
                    <a:ext uri="{9D8B030D-6E8A-4147-A177-3AD203B41FA5}">
                      <a16:colId xmlns:a16="http://schemas.microsoft.com/office/drawing/2014/main" val="4215488081"/>
                    </a:ext>
                  </a:extLst>
                </a:gridCol>
                <a:gridCol w="5246914">
                  <a:extLst>
                    <a:ext uri="{9D8B030D-6E8A-4147-A177-3AD203B41FA5}">
                      <a16:colId xmlns:a16="http://schemas.microsoft.com/office/drawing/2014/main" val="138682677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周次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内容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19573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团队组建与项目确认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2400" dirty="0"/>
                        <a:t>分组，项目章程，头脑风暴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德尔菲法</a:t>
                      </a:r>
                      <a:endParaRPr lang="en-US" altLang="zh-CN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24838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范围管理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2400" dirty="0"/>
                        <a:t>需求分析，系统设计，任务分解</a:t>
                      </a:r>
                      <a:endParaRPr lang="en-US" altLang="zh-CN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480984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项目管理软件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Project</a:t>
                      </a:r>
                      <a:r>
                        <a:rPr lang="zh-CN" altLang="en-US" sz="2400" dirty="0"/>
                        <a:t>的用法（时间管理等）</a:t>
                      </a:r>
                      <a:endParaRPr lang="en-US" altLang="zh-CN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81793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配置管理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Git</a:t>
                      </a:r>
                      <a:r>
                        <a:rPr lang="zh-CN" altLang="en-US" sz="2400" dirty="0"/>
                        <a:t>、</a:t>
                      </a:r>
                      <a:r>
                        <a:rPr lang="en-US" altLang="zh-CN" sz="2400" dirty="0" err="1"/>
                        <a:t>DevCloud</a:t>
                      </a:r>
                      <a:r>
                        <a:rPr lang="zh-CN" altLang="en-US" sz="2400" dirty="0"/>
                        <a:t>的用法</a:t>
                      </a:r>
                      <a:endParaRPr lang="en-US" altLang="zh-CN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538934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5-6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敏捷项目管理实践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敏捷需求分析与任务分解等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4663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风险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采购管理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风险识别处理，是否采购等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38065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展示汇报</a:t>
                      </a:r>
                      <a:endParaRPr lang="zh-CN" altLang="zh-C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按小组进行展示</a:t>
                      </a:r>
                      <a:endParaRPr lang="zh-CN" altLang="zh-CN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9680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6837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AE737A-72D2-4F07-84A4-D46333E273A5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185</TotalTime>
  <Words>487</Words>
  <Application>Microsoft Office PowerPoint</Application>
  <PresentationFormat>全屏显示(4:3)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Calibri</vt:lpstr>
      <vt:lpstr>Calibri Light</vt:lpstr>
      <vt:lpstr>Wingdings 2</vt:lpstr>
      <vt:lpstr>HDOfficeLightV0</vt:lpstr>
      <vt:lpstr>专业课程综合实训III</vt:lpstr>
      <vt:lpstr>课程微信群二维码（01班）</vt:lpstr>
      <vt:lpstr>课程微信群二维码（02班）</vt:lpstr>
      <vt:lpstr>教师信息</vt:lpstr>
      <vt:lpstr>课程简介</vt:lpstr>
      <vt:lpstr>课程目标</vt:lpstr>
      <vt:lpstr>项目介绍</vt:lpstr>
      <vt:lpstr>时间安排</vt:lpstr>
      <vt:lpstr>课程内容(1)</vt:lpstr>
      <vt:lpstr>课程内容(2)</vt:lpstr>
      <vt:lpstr>课程内容的衔接(前八周&lt;-&gt;后八周)</vt:lpstr>
      <vt:lpstr>考核方式</vt:lpstr>
      <vt:lpstr>团队组建和评分标准</vt:lpstr>
      <vt:lpstr>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专业课程综合实训III</dc:title>
  <dc:creator>DI XF</dc:creator>
  <cp:lastModifiedBy>DI XF</cp:lastModifiedBy>
  <cp:revision>21</cp:revision>
  <dcterms:created xsi:type="dcterms:W3CDTF">2022-08-25T06:00:33Z</dcterms:created>
  <dcterms:modified xsi:type="dcterms:W3CDTF">2022-08-31T05:53:16Z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