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91" r:id="rId7"/>
    <p:sldId id="293" r:id="rId8"/>
    <p:sldId id="284" r:id="rId9"/>
    <p:sldId id="266" r:id="rId10"/>
    <p:sldId id="286" r:id="rId11"/>
    <p:sldId id="287" r:id="rId12"/>
    <p:sldId id="292" r:id="rId13"/>
    <p:sldId id="288" r:id="rId14"/>
    <p:sldId id="289" r:id="rId15"/>
    <p:sldId id="290" r:id="rId16"/>
    <p:sldId id="281" r:id="rId17"/>
    <p:sldId id="280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1989" autoAdjust="0"/>
  </p:normalViewPr>
  <p:slideViewPr>
    <p:cSldViewPr snapToGrid="0" showGuides="1">
      <p:cViewPr varScale="1">
        <p:scale>
          <a:sx n="88" d="100"/>
          <a:sy n="88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C35370B0-017F-4D01-8A25-3EB61898C095}"/>
    <pc:docChg chg="undo custSel addSld delSld modSld sldOrd">
      <pc:chgData name="DI XF" userId="2a7889fc66a80f19" providerId="LiveId" clId="{C35370B0-017F-4D01-8A25-3EB61898C095}" dt="2022-08-25T08:25:57.496" v="1502" actId="20577"/>
      <pc:docMkLst>
        <pc:docMk/>
      </pc:docMkLst>
      <pc:sldChg chg="addSp delSp modSp mod">
        <pc:chgData name="DI XF" userId="2a7889fc66a80f19" providerId="LiveId" clId="{C35370B0-017F-4D01-8A25-3EB61898C095}" dt="2022-08-25T07:28:33.346" v="13" actId="404"/>
        <pc:sldMkLst>
          <pc:docMk/>
          <pc:sldMk cId="4005440639" sldId="256"/>
        </pc:sldMkLst>
        <pc:spChg chg="add del mod">
          <ac:chgData name="DI XF" userId="2a7889fc66a80f19" providerId="LiveId" clId="{C35370B0-017F-4D01-8A25-3EB61898C095}" dt="2022-08-25T07:28:33.346" v="13" actId="404"/>
          <ac:spMkLst>
            <pc:docMk/>
            <pc:sldMk cId="4005440639" sldId="256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7:27:23.437" v="1" actId="478"/>
          <ac:spMkLst>
            <pc:docMk/>
            <pc:sldMk cId="4005440639" sldId="256"/>
            <ac:spMk id="5" creationId="{19CD170D-8D9B-4AFB-A217-9B57082B3CA8}"/>
          </ac:spMkLst>
        </pc:spChg>
      </pc:sldChg>
      <pc:sldChg chg="delSp modSp mod">
        <pc:chgData name="DI XF" userId="2a7889fc66a80f19" providerId="LiveId" clId="{C35370B0-017F-4D01-8A25-3EB61898C095}" dt="2022-08-25T07:33:09.461" v="248" actId="20577"/>
        <pc:sldMkLst>
          <pc:docMk/>
          <pc:sldMk cId="1156678871" sldId="260"/>
        </pc:sldMkLst>
        <pc:spChg chg="mod">
          <ac:chgData name="DI XF" userId="2a7889fc66a80f19" providerId="LiveId" clId="{C35370B0-017F-4D01-8A25-3EB61898C095}" dt="2022-08-25T07:28:56.620" v="31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33:09.461" v="248" actId="20577"/>
          <ac:spMkLst>
            <pc:docMk/>
            <pc:sldMk cId="1156678871" sldId="260"/>
            <ac:spMk id="3" creationId="{00000000-0000-0000-0000-000000000000}"/>
          </ac:spMkLst>
        </pc:spChg>
        <pc:graphicFrameChg chg="del">
          <ac:chgData name="DI XF" userId="2a7889fc66a80f19" providerId="LiveId" clId="{C35370B0-017F-4D01-8A25-3EB61898C095}" dt="2022-08-25T07:28:51.417" v="14" actId="478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del">
        <pc:chgData name="DI XF" userId="2a7889fc66a80f19" providerId="LiveId" clId="{C35370B0-017F-4D01-8A25-3EB61898C095}" dt="2022-08-25T07:44:27.752" v="337" actId="47"/>
        <pc:sldMkLst>
          <pc:docMk/>
          <pc:sldMk cId="3711157589" sldId="261"/>
        </pc:sldMkLst>
      </pc:sldChg>
      <pc:sldChg chg="addSp delSp modSp mod">
        <pc:chgData name="DI XF" userId="2a7889fc66a80f19" providerId="LiveId" clId="{C35370B0-017F-4D01-8A25-3EB61898C095}" dt="2022-08-25T07:52:48.702" v="563" actId="1076"/>
        <pc:sldMkLst>
          <pc:docMk/>
          <pc:sldMk cId="423809124" sldId="266"/>
        </pc:sldMkLst>
        <pc:spChg chg="mod">
          <ac:chgData name="DI XF" userId="2a7889fc66a80f19" providerId="LiveId" clId="{C35370B0-017F-4D01-8A25-3EB61898C095}" dt="2022-08-25T07:46:52.707" v="494" actId="20577"/>
          <ac:spMkLst>
            <pc:docMk/>
            <pc:sldMk cId="423809124" sldId="266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7:47:08.070" v="495" actId="1032"/>
          <ac:spMkLst>
            <pc:docMk/>
            <pc:sldMk cId="423809124" sldId="266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52:48.702" v="563" actId="1076"/>
          <ac:spMkLst>
            <pc:docMk/>
            <pc:sldMk cId="423809124" sldId="266"/>
            <ac:spMk id="6" creationId="{E3AC4322-F166-4B8E-A928-F0D6506452CC}"/>
          </ac:spMkLst>
        </pc:spChg>
        <pc:spChg chg="add mod">
          <ac:chgData name="DI XF" userId="2a7889fc66a80f19" providerId="LiveId" clId="{C35370B0-017F-4D01-8A25-3EB61898C095}" dt="2022-08-25T07:51:24.599" v="562" actId="14100"/>
          <ac:spMkLst>
            <pc:docMk/>
            <pc:sldMk cId="423809124" sldId="266"/>
            <ac:spMk id="8" creationId="{FBF52467-A77A-45FA-BD32-9676B639724B}"/>
          </ac:spMkLst>
        </pc:spChg>
        <pc:spChg chg="add mod">
          <ac:chgData name="DI XF" userId="2a7889fc66a80f19" providerId="LiveId" clId="{C35370B0-017F-4D01-8A25-3EB61898C095}" dt="2022-08-25T07:51:14.495" v="560" actId="113"/>
          <ac:spMkLst>
            <pc:docMk/>
            <pc:sldMk cId="423809124" sldId="266"/>
            <ac:spMk id="9" creationId="{804790DB-05CF-4D52-A611-65D0D502DECD}"/>
          </ac:spMkLst>
        </pc:spChg>
        <pc:graphicFrameChg chg="add mod modGraphic">
          <ac:chgData name="DI XF" userId="2a7889fc66a80f19" providerId="LiveId" clId="{C35370B0-017F-4D01-8A25-3EB61898C095}" dt="2022-08-25T07:51:01.745" v="559" actId="20577"/>
          <ac:graphicFrameMkLst>
            <pc:docMk/>
            <pc:sldMk cId="423809124" sldId="266"/>
            <ac:graphicFrameMk id="4" creationId="{CA0E65BC-E313-4183-8126-7B72CFC266AD}"/>
          </ac:graphicFrameMkLst>
        </pc:graphicFrameChg>
      </pc:sldChg>
      <pc:sldChg chg="add del">
        <pc:chgData name="DI XF" userId="2a7889fc66a80f19" providerId="LiveId" clId="{C35370B0-017F-4D01-8A25-3EB61898C095}" dt="2022-08-25T08:05:25.012" v="780" actId="47"/>
        <pc:sldMkLst>
          <pc:docMk/>
          <pc:sldMk cId="343323876" sldId="272"/>
        </pc:sldMkLst>
      </pc:sldChg>
      <pc:sldChg chg="del">
        <pc:chgData name="DI XF" userId="2a7889fc66a80f19" providerId="LiveId" clId="{C35370B0-017F-4D01-8A25-3EB61898C095}" dt="2022-08-25T08:05:15.273" v="775" actId="47"/>
        <pc:sldMkLst>
          <pc:docMk/>
          <pc:sldMk cId="11674896" sldId="278"/>
        </pc:sldMkLst>
      </pc:sldChg>
      <pc:sldChg chg="del">
        <pc:chgData name="DI XF" userId="2a7889fc66a80f19" providerId="LiveId" clId="{C35370B0-017F-4D01-8A25-3EB61898C095}" dt="2022-08-25T08:03:31.488" v="699" actId="47"/>
        <pc:sldMkLst>
          <pc:docMk/>
          <pc:sldMk cId="3909220411" sldId="279"/>
        </pc:sldMkLst>
      </pc:sldChg>
      <pc:sldChg chg="delSp modSp add del mod">
        <pc:chgData name="DI XF" userId="2a7889fc66a80f19" providerId="LiveId" clId="{C35370B0-017F-4D01-8A25-3EB61898C095}" dt="2022-08-25T08:06:02.932" v="851" actId="20577"/>
        <pc:sldMkLst>
          <pc:docMk/>
          <pc:sldMk cId="2552631181" sldId="280"/>
        </pc:sldMkLst>
        <pc:spChg chg="mod">
          <ac:chgData name="DI XF" userId="2a7889fc66a80f19" providerId="LiveId" clId="{C35370B0-017F-4D01-8A25-3EB61898C095}" dt="2022-08-25T08:05:32.182" v="795" actId="20577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06:02.932" v="851" actId="20577"/>
          <ac:spMkLst>
            <pc:docMk/>
            <pc:sldMk cId="2552631181" sldId="280"/>
            <ac:spMk id="3" creationId="{00000000-0000-0000-0000-000000000000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7" creationId="{12F42825-2788-4D99-B2D4-461F9E3AF2EF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9" creationId="{FD07830D-FB3A-466D-B2E8-558ADD02F61A}"/>
          </ac:spMkLst>
        </pc:spChg>
        <pc:graphicFrameChg chg="del">
          <ac:chgData name="DI XF" userId="2a7889fc66a80f19" providerId="LiveId" clId="{C35370B0-017F-4D01-8A25-3EB61898C095}" dt="2022-08-25T08:05:36.864" v="796" actId="478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C35370B0-017F-4D01-8A25-3EB61898C095}" dt="2022-08-25T08:25:16.933" v="1491" actId="207"/>
        <pc:sldMkLst>
          <pc:docMk/>
          <pc:sldMk cId="650099258" sldId="281"/>
        </pc:sldMkLst>
        <pc:spChg chg="mod">
          <ac:chgData name="DI XF" userId="2a7889fc66a80f19" providerId="LiveId" clId="{C35370B0-017F-4D01-8A25-3EB61898C095}" dt="2022-08-25T08:03:50.705" v="736" actId="20577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5:16.933" v="1491" actId="207"/>
          <ac:spMkLst>
            <pc:docMk/>
            <pc:sldMk cId="650099258" sldId="281"/>
            <ac:spMk id="3" creationId="{00000000-0000-0000-0000-000000000000}"/>
          </ac:spMkLst>
        </pc:spChg>
      </pc:sldChg>
      <pc:sldChg chg="del">
        <pc:chgData name="DI XF" userId="2a7889fc66a80f19" providerId="LiveId" clId="{C35370B0-017F-4D01-8A25-3EB61898C095}" dt="2022-08-25T08:03:31.769" v="700" actId="47"/>
        <pc:sldMkLst>
          <pc:docMk/>
          <pc:sldMk cId="3272683787" sldId="282"/>
        </pc:sldMkLst>
      </pc:sldChg>
      <pc:sldChg chg="del">
        <pc:chgData name="DI XF" userId="2a7889fc66a80f19" providerId="LiveId" clId="{C35370B0-017F-4D01-8A25-3EB61898C095}" dt="2022-08-25T08:03:32.147" v="701" actId="47"/>
        <pc:sldMkLst>
          <pc:docMk/>
          <pc:sldMk cId="1622977674" sldId="283"/>
        </pc:sldMkLst>
      </pc:sldChg>
      <pc:sldChg chg="addSp delSp modSp add mod delAnim modAnim">
        <pc:chgData name="DI XF" userId="2a7889fc66a80f19" providerId="LiveId" clId="{C35370B0-017F-4D01-8A25-3EB61898C095}" dt="2022-08-25T07:44:21.838" v="336" actId="1076"/>
        <pc:sldMkLst>
          <pc:docMk/>
          <pc:sldMk cId="1022995795" sldId="284"/>
        </pc:sldMkLst>
        <pc:spChg chg="del mod">
          <ac:chgData name="DI XF" userId="2a7889fc66a80f19" providerId="LiveId" clId="{C35370B0-017F-4D01-8A25-3EB61898C095}" dt="2022-08-25T07:34:29.577" v="253" actId="478"/>
          <ac:spMkLst>
            <pc:docMk/>
            <pc:sldMk cId="1022995795" sldId="284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43:02.040" v="310" actId="1076"/>
          <ac:spMkLst>
            <pc:docMk/>
            <pc:sldMk cId="1022995795" sldId="284"/>
            <ac:spMk id="5" creationId="{EE2E89BA-7C0D-4C83-94B9-C603018EB829}"/>
          </ac:spMkLst>
        </pc:spChg>
        <pc:spChg chg="add mod">
          <ac:chgData name="DI XF" userId="2a7889fc66a80f19" providerId="LiveId" clId="{C35370B0-017F-4D01-8A25-3EB61898C095}" dt="2022-08-25T07:43:14.912" v="312" actId="1076"/>
          <ac:spMkLst>
            <pc:docMk/>
            <pc:sldMk cId="1022995795" sldId="284"/>
            <ac:spMk id="6" creationId="{7BC3B71A-67CB-4FE4-BA30-1AC1B0AE4A00}"/>
          </ac:spMkLst>
        </pc:spChg>
        <pc:spChg chg="add mod">
          <ac:chgData name="DI XF" userId="2a7889fc66a80f19" providerId="LiveId" clId="{C35370B0-017F-4D01-8A25-3EB61898C095}" dt="2022-08-25T07:43:44.264" v="327" actId="14100"/>
          <ac:spMkLst>
            <pc:docMk/>
            <pc:sldMk cId="1022995795" sldId="284"/>
            <ac:spMk id="7" creationId="{65B27898-303D-47AC-ABEB-2D878330BF48}"/>
          </ac:spMkLst>
        </pc:spChg>
        <pc:spChg chg="add mod">
          <ac:chgData name="DI XF" userId="2a7889fc66a80f19" providerId="LiveId" clId="{C35370B0-017F-4D01-8A25-3EB61898C095}" dt="2022-08-25T07:44:10.023" v="334" actId="1076"/>
          <ac:spMkLst>
            <pc:docMk/>
            <pc:sldMk cId="1022995795" sldId="284"/>
            <ac:spMk id="8" creationId="{F26F2D75-D513-43F7-8987-0D99476BD0A3}"/>
          </ac:spMkLst>
        </pc:spChg>
        <pc:spChg chg="add mod">
          <ac:chgData name="DI XF" userId="2a7889fc66a80f19" providerId="LiveId" clId="{C35370B0-017F-4D01-8A25-3EB61898C095}" dt="2022-08-25T07:44:08.350" v="333" actId="1076"/>
          <ac:spMkLst>
            <pc:docMk/>
            <pc:sldMk cId="1022995795" sldId="284"/>
            <ac:spMk id="9" creationId="{BE183DBA-C3A4-4FFE-82B7-484CECC796B0}"/>
          </ac:spMkLst>
        </pc:spChg>
        <pc:spChg chg="add mod">
          <ac:chgData name="DI XF" userId="2a7889fc66a80f19" providerId="LiveId" clId="{C35370B0-017F-4D01-8A25-3EB61898C095}" dt="2022-08-25T07:44:13.287" v="335" actId="1076"/>
          <ac:spMkLst>
            <pc:docMk/>
            <pc:sldMk cId="1022995795" sldId="284"/>
            <ac:spMk id="10" creationId="{A45242DD-A761-41EE-9E98-CE7591519037}"/>
          </ac:spMkLst>
        </pc:spChg>
        <pc:spChg chg="add del mod">
          <ac:chgData name="DI XF" userId="2a7889fc66a80f19" providerId="LiveId" clId="{C35370B0-017F-4D01-8A25-3EB61898C095}" dt="2022-08-25T07:43:03.986" v="311" actId="478"/>
          <ac:spMkLst>
            <pc:docMk/>
            <pc:sldMk cId="1022995795" sldId="284"/>
            <ac:spMk id="11" creationId="{93DD8B7E-FC03-47F2-A9DF-73782221AABA}"/>
          </ac:spMkLst>
        </pc:spChg>
        <pc:spChg chg="add mod">
          <ac:chgData name="DI XF" userId="2a7889fc66a80f19" providerId="LiveId" clId="{C35370B0-017F-4D01-8A25-3EB61898C095}" dt="2022-08-25T07:44:21.838" v="336" actId="1076"/>
          <ac:spMkLst>
            <pc:docMk/>
            <pc:sldMk cId="1022995795" sldId="284"/>
            <ac:spMk id="12" creationId="{4D978DA0-B67E-4C25-8F98-731616E2CC32}"/>
          </ac:spMkLst>
        </pc:spChg>
        <pc:spChg chg="add mod">
          <ac:chgData name="DI XF" userId="2a7889fc66a80f19" providerId="LiveId" clId="{C35370B0-017F-4D01-8A25-3EB61898C095}" dt="2022-08-25T07:43:36.819" v="326" actId="207"/>
          <ac:spMkLst>
            <pc:docMk/>
            <pc:sldMk cId="1022995795" sldId="284"/>
            <ac:spMk id="13" creationId="{BB1AC9A0-A9DE-4D17-97E3-5355AAB29890}"/>
          </ac:spMkLst>
        </pc:spChg>
        <pc:graphicFrameChg chg="add mod modGraphic">
          <ac:chgData name="DI XF" userId="2a7889fc66a80f19" providerId="LiveId" clId="{C35370B0-017F-4D01-8A25-3EB61898C095}" dt="2022-08-25T07:43:14.912" v="312" actId="1076"/>
          <ac:graphicFrameMkLst>
            <pc:docMk/>
            <pc:sldMk cId="1022995795" sldId="284"/>
            <ac:graphicFrameMk id="4" creationId="{22D881CD-0BE9-46C3-A3C2-C4B911415504}"/>
          </ac:graphicFrameMkLst>
        </pc:graphicFrameChg>
      </pc:sldChg>
      <pc:sldChg chg="new del">
        <pc:chgData name="DI XF" userId="2a7889fc66a80f19" providerId="LiveId" clId="{C35370B0-017F-4D01-8A25-3EB61898C095}" dt="2022-08-25T07:28:04.255" v="7" actId="680"/>
        <pc:sldMkLst>
          <pc:docMk/>
          <pc:sldMk cId="1990799495" sldId="284"/>
        </pc:sldMkLst>
      </pc:sldChg>
      <pc:sldChg chg="addSp delSp modSp add del mod">
        <pc:chgData name="DI XF" userId="2a7889fc66a80f19" providerId="LiveId" clId="{C35370B0-017F-4D01-8A25-3EB61898C095}" dt="2022-08-25T07:56:44.945" v="650" actId="47"/>
        <pc:sldMkLst>
          <pc:docMk/>
          <pc:sldMk cId="2616200089" sldId="285"/>
        </pc:sldMkLst>
        <pc:spChg chg="mod">
          <ac:chgData name="DI XF" userId="2a7889fc66a80f19" providerId="LiveId" clId="{C35370B0-017F-4D01-8A25-3EB61898C095}" dt="2022-08-25T07:55:31.788" v="616" actId="207"/>
          <ac:spMkLst>
            <pc:docMk/>
            <pc:sldMk cId="2616200089" sldId="285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56:06.324" v="622" actId="27636"/>
          <ac:spMkLst>
            <pc:docMk/>
            <pc:sldMk cId="2616200089" sldId="285"/>
            <ac:spMk id="3" creationId="{00000000-0000-0000-0000-000000000000}"/>
          </ac:spMkLst>
        </pc:spChg>
        <pc:graphicFrameChg chg="add del mod">
          <ac:chgData name="DI XF" userId="2a7889fc66a80f19" providerId="LiveId" clId="{C35370B0-017F-4D01-8A25-3EB61898C095}" dt="2022-08-25T07:56:05.811" v="619"/>
          <ac:graphicFrameMkLst>
            <pc:docMk/>
            <pc:sldMk cId="2616200089" sldId="285"/>
            <ac:graphicFrameMk id="4" creationId="{43C9FE0E-28A3-4A2E-925D-519C70A126CA}"/>
          </ac:graphicFrameMkLst>
        </pc:graphicFrameChg>
      </pc:sldChg>
      <pc:sldChg chg="modSp add mod ord">
        <pc:chgData name="DI XF" userId="2a7889fc66a80f19" providerId="LiveId" clId="{C35370B0-017F-4D01-8A25-3EB61898C095}" dt="2022-08-25T08:22:50.099" v="1482" actId="20577"/>
        <pc:sldMkLst>
          <pc:docMk/>
          <pc:sldMk cId="1381315362" sldId="286"/>
        </pc:sldMkLst>
        <pc:spChg chg="mod">
          <ac:chgData name="DI XF" userId="2a7889fc66a80f19" providerId="LiveId" clId="{C35370B0-017F-4D01-8A25-3EB61898C095}" dt="2022-08-25T08:22:50.099" v="1482" actId="20577"/>
          <ac:spMkLst>
            <pc:docMk/>
            <pc:sldMk cId="1381315362" sldId="286"/>
            <ac:spMk id="3" creationId="{00000000-0000-0000-0000-000000000000}"/>
          </ac:spMkLst>
        </pc:spChg>
      </pc:sldChg>
      <pc:sldChg chg="modSp add mod">
        <pc:chgData name="DI XF" userId="2a7889fc66a80f19" providerId="LiveId" clId="{C35370B0-017F-4D01-8A25-3EB61898C095}" dt="2022-08-25T07:59:27.568" v="669" actId="20577"/>
        <pc:sldMkLst>
          <pc:docMk/>
          <pc:sldMk cId="1541620849" sldId="287"/>
        </pc:sldMkLst>
        <pc:spChg chg="mod">
          <ac:chgData name="DI XF" userId="2a7889fc66a80f19" providerId="LiveId" clId="{C35370B0-017F-4D01-8A25-3EB61898C095}" dt="2022-08-25T07:59:27.568" v="669" actId="20577"/>
          <ac:spMkLst>
            <pc:docMk/>
            <pc:sldMk cId="1541620849" sldId="287"/>
            <ac:spMk id="3" creationId="{00000000-0000-0000-0000-000000000000}"/>
          </ac:spMkLst>
        </pc:spChg>
      </pc:sldChg>
      <pc:sldChg chg="addSp delSp modSp add mod">
        <pc:chgData name="DI XF" userId="2a7889fc66a80f19" providerId="LiveId" clId="{C35370B0-017F-4D01-8A25-3EB61898C095}" dt="2022-08-25T08:02:17.846" v="698" actId="1076"/>
        <pc:sldMkLst>
          <pc:docMk/>
          <pc:sldMk cId="3881086402" sldId="288"/>
        </pc:sldMkLst>
        <pc:spChg chg="mod">
          <ac:chgData name="DI XF" userId="2a7889fc66a80f19" providerId="LiveId" clId="{C35370B0-017F-4D01-8A25-3EB61898C095}" dt="2022-08-25T07:59:47.627" v="687" actId="20577"/>
          <ac:spMkLst>
            <pc:docMk/>
            <pc:sldMk cId="3881086402" sldId="288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8:01:52.327" v="689" actId="478"/>
          <ac:spMkLst>
            <pc:docMk/>
            <pc:sldMk cId="3881086402" sldId="288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5" creationId="{34CE2536-462A-4B1F-8C84-E92048FD3C8E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6" creationId="{6F7C907A-D7D0-4E63-A1FF-B511E12CFACB}"/>
          </ac:spMkLst>
        </pc:spChg>
        <pc:spChg chg="add mod">
          <ac:chgData name="DI XF" userId="2a7889fc66a80f19" providerId="LiveId" clId="{C35370B0-017F-4D01-8A25-3EB61898C095}" dt="2022-08-25T08:02:17.846" v="698" actId="1076"/>
          <ac:spMkLst>
            <pc:docMk/>
            <pc:sldMk cId="3881086402" sldId="288"/>
            <ac:spMk id="8" creationId="{919DFFE3-DFBE-4AC2-A577-0F2762EF340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9" creationId="{3C5DD5FB-30FE-432E-B26F-9E989975BB3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10" creationId="{1072526B-1F09-47C7-AD8E-06E246D5FF07}"/>
          </ac:spMkLst>
        </pc:spChg>
        <pc:graphicFrameChg chg="add del mod">
          <ac:chgData name="DI XF" userId="2a7889fc66a80f19" providerId="LiveId" clId="{C35370B0-017F-4D01-8A25-3EB61898C095}" dt="2022-08-25T08:01:58.627" v="693"/>
          <ac:graphicFrameMkLst>
            <pc:docMk/>
            <pc:sldMk cId="3881086402" sldId="288"/>
            <ac:graphicFrameMk id="4" creationId="{4846D2EA-8CF4-45C4-9FE8-D328AACCB679}"/>
          </ac:graphicFrameMkLst>
        </pc:graphicFrameChg>
        <pc:graphicFrameChg chg="add mod modGraphic">
          <ac:chgData name="DI XF" userId="2a7889fc66a80f19" providerId="LiveId" clId="{C35370B0-017F-4D01-8A25-3EB61898C095}" dt="2022-08-25T08:02:12.555" v="697" actId="403"/>
          <ac:graphicFrameMkLst>
            <pc:docMk/>
            <pc:sldMk cId="3881086402" sldId="288"/>
            <ac:graphicFrameMk id="7" creationId="{B9E527A4-B58B-4A05-AC9B-60C701C15309}"/>
          </ac:graphicFrameMkLst>
        </pc:graphicFrameChg>
      </pc:sldChg>
      <pc:sldChg chg="addSp modSp add mod">
        <pc:chgData name="DI XF" userId="2a7889fc66a80f19" providerId="LiveId" clId="{C35370B0-017F-4D01-8A25-3EB61898C095}" dt="2022-08-25T08:25:57.496" v="1502" actId="20577"/>
        <pc:sldMkLst>
          <pc:docMk/>
          <pc:sldMk cId="342728257" sldId="289"/>
        </pc:sldMkLst>
        <pc:spChg chg="mod">
          <ac:chgData name="DI XF" userId="2a7889fc66a80f19" providerId="LiveId" clId="{C35370B0-017F-4D01-8A25-3EB61898C095}" dt="2022-08-25T08:14:21.857" v="938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1:05.157" v="1474" actId="14100"/>
          <ac:spMkLst>
            <pc:docMk/>
            <pc:sldMk cId="342728257" sldId="289"/>
            <ac:spMk id="3" creationId="{00000000-0000-0000-0000-000000000000}"/>
          </ac:spMkLst>
        </pc:spChg>
        <pc:graphicFrameChg chg="add mod modGraphic">
          <ac:chgData name="DI XF" userId="2a7889fc66a80f19" providerId="LiveId" clId="{C35370B0-017F-4D01-8A25-3EB61898C095}" dt="2022-08-25T08:25:57.496" v="1502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del mod">
        <pc:chgData name="DI XF" userId="2a7889fc66a80f19" providerId="LiveId" clId="{C35370B0-017F-4D01-8A25-3EB61898C095}" dt="2022-08-25T08:13:57.523" v="874" actId="47"/>
        <pc:sldMkLst>
          <pc:docMk/>
          <pc:sldMk cId="2559960065" sldId="289"/>
        </pc:sldMkLst>
        <pc:spChg chg="mod">
          <ac:chgData name="DI XF" userId="2a7889fc66a80f19" providerId="LiveId" clId="{C35370B0-017F-4D01-8A25-3EB61898C095}" dt="2022-08-25T08:13:47.337" v="871" actId="20577"/>
          <ac:spMkLst>
            <pc:docMk/>
            <pc:sldMk cId="2559960065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13:54.663" v="873" actId="5793"/>
          <ac:spMkLst>
            <pc:docMk/>
            <pc:sldMk cId="2559960065" sldId="289"/>
            <ac:spMk id="3" creationId="{00000000-0000-0000-0000-000000000000}"/>
          </ac:spMkLst>
        </pc:spChg>
      </pc:sldChg>
      <pc:sldChg chg="add del">
        <pc:chgData name="DI XF" userId="2a7889fc66a80f19" providerId="LiveId" clId="{C35370B0-017F-4D01-8A25-3EB61898C095}" dt="2022-08-25T08:13:34.346" v="853"/>
        <pc:sldMkLst>
          <pc:docMk/>
          <pc:sldMk cId="3855120889" sldId="289"/>
        </pc:sldMkLst>
      </pc:sldChg>
      <pc:sldChg chg="modSp add mod">
        <pc:chgData name="DI XF" userId="2a7889fc66a80f19" providerId="LiveId" clId="{C35370B0-017F-4D01-8A25-3EB61898C095}" dt="2022-08-25T08:20:02.028" v="1430" actId="20577"/>
        <pc:sldMkLst>
          <pc:docMk/>
          <pc:sldMk cId="1713872029" sldId="290"/>
        </pc:sldMkLst>
        <pc:spChg chg="mod">
          <ac:chgData name="DI XF" userId="2a7889fc66a80f19" providerId="LiveId" clId="{C35370B0-017F-4D01-8A25-3EB61898C095}" dt="2022-08-25T08:20:02.028" v="1430" actId="20577"/>
          <ac:spMkLst>
            <pc:docMk/>
            <pc:sldMk cId="1713872029" sldId="290"/>
            <ac:spMk id="3" creationId="{00000000-0000-0000-0000-000000000000}"/>
          </ac:spMkLst>
        </pc:spChg>
      </pc:sldChg>
    </pc:docChg>
  </pc:docChgLst>
  <pc:docChgLst>
    <pc:chgData name="DI XF" userId="2a7889fc66a80f19" providerId="LiveId" clId="{E61FE3D5-6F62-4538-BB32-F883BC01E9B7}"/>
    <pc:docChg chg="undo custSel modSld modMainMaster">
      <pc:chgData name="DI XF" userId="2a7889fc66a80f19" providerId="LiveId" clId="{E61FE3D5-6F62-4538-BB32-F883BC01E9B7}" dt="2022-08-25T07:26:02.433" v="147" actId="1076"/>
      <pc:docMkLst>
        <pc:docMk/>
      </pc:docMkLst>
      <pc:sldChg chg="modSp mod">
        <pc:chgData name="DI XF" userId="2a7889fc66a80f19" providerId="LiveId" clId="{E61FE3D5-6F62-4538-BB32-F883BC01E9B7}" dt="2022-08-25T07:24:56.080" v="134" actId="1076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5T07:09:10.519" v="12" actId="113"/>
          <ac:spMkLst>
            <pc:docMk/>
            <pc:sldMk cId="1156678871" sldId="260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4:56.080" v="134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5T07:23:53.859" v="128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3:53.859" v="128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5T07:09:16.948" v="14" actId="113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08.525" v="36" actId="113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5T07:10:08.525" v="36" actId="113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4:32.468" v="133" actId="403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4:32.468" v="133" actId="403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25.386" v="37" actId="207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10:25.386" v="37" actId="207"/>
          <ac:spMkLst>
            <pc:docMk/>
            <pc:sldMk cId="2552631181" sldId="280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3:38.068" v="122" actId="403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3:38.068" v="122" actId="403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6:02.433" v="147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5T07:26:02.433" v="147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modSp mod">
        <pc:chgData name="DI XF" userId="2a7889fc66a80f19" providerId="LiveId" clId="{E61FE3D5-6F62-4538-BB32-F883BC01E9B7}" dt="2022-08-25T07:09:46.869" v="29" actId="20577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5T07:10:48.658" v="38" actId="478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C585B-F8D5-4F7F-907C-AF7F7CCFD3C4}" type="doc">
      <dgm:prSet loTypeId="urn:microsoft.com/office/officeart/2005/8/layout/cycle5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595A005-8266-460C-B178-1F3EB94C707B}">
      <dgm:prSet phldrT="[文本]" custT="1"/>
      <dgm:spPr/>
      <dgm:t>
        <a:bodyPr/>
        <a:lstStyle/>
        <a:p>
          <a:pPr>
            <a:buNone/>
          </a:pP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专用和非专用团队成员</a:t>
          </a:r>
          <a:endParaRPr lang="zh-CN" altLang="en-US" sz="1800" dirty="0"/>
        </a:p>
      </dgm:t>
    </dgm:pt>
    <dgm:pt modelId="{4A3FB173-37BB-4991-820E-E018033E93B3}" type="parTrans" cxnId="{DF560BC8-2D96-45C5-B530-F2264DAA8C35}">
      <dgm:prSet/>
      <dgm:spPr/>
      <dgm:t>
        <a:bodyPr/>
        <a:lstStyle/>
        <a:p>
          <a:endParaRPr lang="zh-CN" altLang="en-US" sz="2400"/>
        </a:p>
      </dgm:t>
    </dgm:pt>
    <dgm:pt modelId="{07B3BE62-0C04-4E74-BBBA-AC95FFD8A317}" type="sibTrans" cxnId="{DF560BC8-2D96-45C5-B530-F2264DAA8C35}">
      <dgm:prSet/>
      <dgm:spPr/>
      <dgm:t>
        <a:bodyPr/>
        <a:lstStyle/>
        <a:p>
          <a:endParaRPr lang="zh-CN" altLang="en-US" sz="2400"/>
        </a:p>
      </dgm:t>
    </dgm:pt>
    <dgm:pt modelId="{3E50C13F-6068-4282-92D5-EE709F18FC5A}">
      <dgm:prSet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团队协作与分工</a:t>
          </a:r>
          <a:endParaRPr lang="en-US" alt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9E188-16EA-46A8-837E-F3FD28AAB8D8}" type="parTrans" cxnId="{812D5FD9-B5E0-4CE5-A4ED-CEBCFD2E389D}">
      <dgm:prSet/>
      <dgm:spPr/>
      <dgm:t>
        <a:bodyPr/>
        <a:lstStyle/>
        <a:p>
          <a:endParaRPr lang="zh-CN" altLang="en-US" sz="2400"/>
        </a:p>
      </dgm:t>
    </dgm:pt>
    <dgm:pt modelId="{087188D1-E317-4039-A8B8-F012D5CD3F5A}" type="sibTrans" cxnId="{812D5FD9-B5E0-4CE5-A4ED-CEBCFD2E389D}">
      <dgm:prSet/>
      <dgm:spPr/>
      <dgm:t>
        <a:bodyPr/>
        <a:lstStyle/>
        <a:p>
          <a:endParaRPr lang="zh-CN" altLang="en-US" sz="2400"/>
        </a:p>
      </dgm:t>
    </dgm:pt>
    <dgm:pt modelId="{69B74886-5ED9-4AF2-96F1-6C0E6F68EB4D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虚拟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线上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与同位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面对面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2CC58559-2C12-4A85-BB25-A5BED2B8A5E9}" type="parTrans" cxnId="{D806E417-61F7-4599-A881-6202AAA96173}">
      <dgm:prSet/>
      <dgm:spPr/>
      <dgm:t>
        <a:bodyPr/>
        <a:lstStyle/>
        <a:p>
          <a:endParaRPr lang="zh-CN" altLang="en-US" sz="2400"/>
        </a:p>
      </dgm:t>
    </dgm:pt>
    <dgm:pt modelId="{247E36C3-2F0B-44B3-8671-E582BDF772AF}" type="sibTrans" cxnId="{D806E417-61F7-4599-A881-6202AAA96173}">
      <dgm:prSet/>
      <dgm:spPr/>
      <dgm:t>
        <a:bodyPr/>
        <a:lstStyle/>
        <a:p>
          <a:endParaRPr lang="zh-CN" altLang="en-US" sz="2400"/>
        </a:p>
      </dgm:t>
    </dgm:pt>
    <dgm:pt modelId="{242FC489-3D54-4AC7-BAB4-0B18C9A5965E}">
      <dgm:prSet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专家与通才</a:t>
          </a:r>
          <a:endParaRPr lang="en-US" alt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92F258-D294-4803-992A-620DFAE88D90}" type="parTrans" cxnId="{EE5A85D5-2F0C-4E85-A291-B01C3589A54D}">
      <dgm:prSet/>
      <dgm:spPr/>
      <dgm:t>
        <a:bodyPr/>
        <a:lstStyle/>
        <a:p>
          <a:endParaRPr lang="zh-CN" altLang="en-US" sz="2400"/>
        </a:p>
      </dgm:t>
    </dgm:pt>
    <dgm:pt modelId="{556EE0E6-98D3-4430-ADA8-5898542DB569}" type="sibTrans" cxnId="{EE5A85D5-2F0C-4E85-A291-B01C3589A54D}">
      <dgm:prSet/>
      <dgm:spPr/>
      <dgm:t>
        <a:bodyPr/>
        <a:lstStyle/>
        <a:p>
          <a:endParaRPr lang="zh-CN" altLang="en-US" sz="2400"/>
        </a:p>
      </dgm:t>
    </dgm:pt>
    <dgm:pt modelId="{5AAEC9BB-7787-45D6-8023-57AFC8F34D03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稳定与临时</a:t>
          </a:r>
          <a:endParaRPr lang="en-US" altLang="ja-JP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66E06-C76B-4777-B985-52C7947BDE2D}" type="parTrans" cxnId="{03EFB68E-05DA-49CE-8FB7-36FDBBF4B52D}">
      <dgm:prSet/>
      <dgm:spPr/>
      <dgm:t>
        <a:bodyPr/>
        <a:lstStyle/>
        <a:p>
          <a:endParaRPr lang="zh-CN" altLang="en-US" sz="2400"/>
        </a:p>
      </dgm:t>
    </dgm:pt>
    <dgm:pt modelId="{844023AF-2B67-4EDF-A942-B1C3BC25F7D6}" type="sibTrans" cxnId="{03EFB68E-05DA-49CE-8FB7-36FDBBF4B52D}">
      <dgm:prSet/>
      <dgm:spPr/>
      <dgm:t>
        <a:bodyPr/>
        <a:lstStyle/>
        <a:p>
          <a:endParaRPr lang="zh-CN" altLang="en-US" sz="2400"/>
        </a:p>
      </dgm:t>
    </dgm:pt>
    <dgm:pt modelId="{6BE7DA66-22F0-4812-B105-343A03137A77}" type="pres">
      <dgm:prSet presAssocID="{DB9C585B-F8D5-4F7F-907C-AF7F7CCFD3C4}" presName="cycle" presStyleCnt="0">
        <dgm:presLayoutVars>
          <dgm:dir/>
          <dgm:resizeHandles val="exact"/>
        </dgm:presLayoutVars>
      </dgm:prSet>
      <dgm:spPr/>
    </dgm:pt>
    <dgm:pt modelId="{333BB1C5-5F94-42F8-B875-F2045B7B8600}" type="pres">
      <dgm:prSet presAssocID="{D595A005-8266-460C-B178-1F3EB94C707B}" presName="node" presStyleLbl="node1" presStyleIdx="0" presStyleCnt="5">
        <dgm:presLayoutVars>
          <dgm:bulletEnabled val="1"/>
        </dgm:presLayoutVars>
      </dgm:prSet>
      <dgm:spPr/>
    </dgm:pt>
    <dgm:pt modelId="{D8804096-5C1F-45E4-A4ED-CDCD33743E56}" type="pres">
      <dgm:prSet presAssocID="{D595A005-8266-460C-B178-1F3EB94C707B}" presName="spNode" presStyleCnt="0"/>
      <dgm:spPr/>
    </dgm:pt>
    <dgm:pt modelId="{B9D175E8-BC7F-40E8-BCCB-FF1BFF67E65A}" type="pres">
      <dgm:prSet presAssocID="{07B3BE62-0C04-4E74-BBBA-AC95FFD8A317}" presName="sibTrans" presStyleLbl="sibTrans1D1" presStyleIdx="0" presStyleCnt="5"/>
      <dgm:spPr/>
    </dgm:pt>
    <dgm:pt modelId="{1799319F-C4FE-4D7A-B471-4EBC37E2D3D7}" type="pres">
      <dgm:prSet presAssocID="{3E50C13F-6068-4282-92D5-EE709F18FC5A}" presName="node" presStyleLbl="node1" presStyleIdx="1" presStyleCnt="5">
        <dgm:presLayoutVars>
          <dgm:bulletEnabled val="1"/>
        </dgm:presLayoutVars>
      </dgm:prSet>
      <dgm:spPr/>
    </dgm:pt>
    <dgm:pt modelId="{D2FB6077-47D9-4FBA-8937-6FFEFC6BBCA7}" type="pres">
      <dgm:prSet presAssocID="{3E50C13F-6068-4282-92D5-EE709F18FC5A}" presName="spNode" presStyleCnt="0"/>
      <dgm:spPr/>
    </dgm:pt>
    <dgm:pt modelId="{28BD312C-8EC2-4AFC-8877-F12DB8AE3795}" type="pres">
      <dgm:prSet presAssocID="{087188D1-E317-4039-A8B8-F012D5CD3F5A}" presName="sibTrans" presStyleLbl="sibTrans1D1" presStyleIdx="1" presStyleCnt="5"/>
      <dgm:spPr/>
    </dgm:pt>
    <dgm:pt modelId="{73037F18-B602-4BF3-9244-0931F600E240}" type="pres">
      <dgm:prSet presAssocID="{69B74886-5ED9-4AF2-96F1-6C0E6F68EB4D}" presName="node" presStyleLbl="node1" presStyleIdx="2" presStyleCnt="5" custScaleX="116508">
        <dgm:presLayoutVars>
          <dgm:bulletEnabled val="1"/>
        </dgm:presLayoutVars>
      </dgm:prSet>
      <dgm:spPr/>
    </dgm:pt>
    <dgm:pt modelId="{D58437AA-A05A-43D2-BD70-416AB2727EB4}" type="pres">
      <dgm:prSet presAssocID="{69B74886-5ED9-4AF2-96F1-6C0E6F68EB4D}" presName="spNode" presStyleCnt="0"/>
      <dgm:spPr/>
    </dgm:pt>
    <dgm:pt modelId="{CF6E0561-4275-43BF-8BD7-74796014EAAC}" type="pres">
      <dgm:prSet presAssocID="{247E36C3-2F0B-44B3-8671-E582BDF772AF}" presName="sibTrans" presStyleLbl="sibTrans1D1" presStyleIdx="2" presStyleCnt="5"/>
      <dgm:spPr/>
    </dgm:pt>
    <dgm:pt modelId="{53373AFF-38CF-4B80-BFAD-9FDE2D7B1698}" type="pres">
      <dgm:prSet presAssocID="{242FC489-3D54-4AC7-BAB4-0B18C9A5965E}" presName="node" presStyleLbl="node1" presStyleIdx="3" presStyleCnt="5">
        <dgm:presLayoutVars>
          <dgm:bulletEnabled val="1"/>
        </dgm:presLayoutVars>
      </dgm:prSet>
      <dgm:spPr/>
    </dgm:pt>
    <dgm:pt modelId="{472130BD-3C1C-46E9-9BC0-05C3D3937420}" type="pres">
      <dgm:prSet presAssocID="{242FC489-3D54-4AC7-BAB4-0B18C9A5965E}" presName="spNode" presStyleCnt="0"/>
      <dgm:spPr/>
    </dgm:pt>
    <dgm:pt modelId="{A91D0247-8C1E-426E-B830-67F0F682C2D5}" type="pres">
      <dgm:prSet presAssocID="{556EE0E6-98D3-4430-ADA8-5898542DB569}" presName="sibTrans" presStyleLbl="sibTrans1D1" presStyleIdx="3" presStyleCnt="5"/>
      <dgm:spPr/>
    </dgm:pt>
    <dgm:pt modelId="{B0C1DB01-6DE6-407E-BF28-F98AD279B2D4}" type="pres">
      <dgm:prSet presAssocID="{5AAEC9BB-7787-45D6-8023-57AFC8F34D03}" presName="node" presStyleLbl="node1" presStyleIdx="4" presStyleCnt="5">
        <dgm:presLayoutVars>
          <dgm:bulletEnabled val="1"/>
        </dgm:presLayoutVars>
      </dgm:prSet>
      <dgm:spPr/>
    </dgm:pt>
    <dgm:pt modelId="{7C00F7F4-2DDB-483C-8171-B2F7710DBC90}" type="pres">
      <dgm:prSet presAssocID="{5AAEC9BB-7787-45D6-8023-57AFC8F34D03}" presName="spNode" presStyleCnt="0"/>
      <dgm:spPr/>
    </dgm:pt>
    <dgm:pt modelId="{4DD1E1B3-F16D-42DE-AADC-9A5B171464FE}" type="pres">
      <dgm:prSet presAssocID="{844023AF-2B67-4EDF-A942-B1C3BC25F7D6}" presName="sibTrans" presStyleLbl="sibTrans1D1" presStyleIdx="4" presStyleCnt="5"/>
      <dgm:spPr/>
    </dgm:pt>
  </dgm:ptLst>
  <dgm:cxnLst>
    <dgm:cxn modelId="{28C1E006-948E-4088-A41F-1C473A48D8D7}" type="presOf" srcId="{69B74886-5ED9-4AF2-96F1-6C0E6F68EB4D}" destId="{73037F18-B602-4BF3-9244-0931F600E240}" srcOrd="0" destOrd="0" presId="urn:microsoft.com/office/officeart/2005/8/layout/cycle5"/>
    <dgm:cxn modelId="{D806E417-61F7-4599-A881-6202AAA96173}" srcId="{DB9C585B-F8D5-4F7F-907C-AF7F7CCFD3C4}" destId="{69B74886-5ED9-4AF2-96F1-6C0E6F68EB4D}" srcOrd="2" destOrd="0" parTransId="{2CC58559-2C12-4A85-BB25-A5BED2B8A5E9}" sibTransId="{247E36C3-2F0B-44B3-8671-E582BDF772AF}"/>
    <dgm:cxn modelId="{9E972120-CDB8-47FE-8106-A37553A640B1}" type="presOf" srcId="{D595A005-8266-460C-B178-1F3EB94C707B}" destId="{333BB1C5-5F94-42F8-B875-F2045B7B8600}" srcOrd="0" destOrd="0" presId="urn:microsoft.com/office/officeart/2005/8/layout/cycle5"/>
    <dgm:cxn modelId="{A77BAD3B-8625-484C-9F66-F44E56BAE9F0}" type="presOf" srcId="{242FC489-3D54-4AC7-BAB4-0B18C9A5965E}" destId="{53373AFF-38CF-4B80-BFAD-9FDE2D7B1698}" srcOrd="0" destOrd="0" presId="urn:microsoft.com/office/officeart/2005/8/layout/cycle5"/>
    <dgm:cxn modelId="{1BC47267-F5B0-48D0-A387-526FBBBC65D8}" type="presOf" srcId="{087188D1-E317-4039-A8B8-F012D5CD3F5A}" destId="{28BD312C-8EC2-4AFC-8877-F12DB8AE3795}" srcOrd="0" destOrd="0" presId="urn:microsoft.com/office/officeart/2005/8/layout/cycle5"/>
    <dgm:cxn modelId="{AC628E6C-B0F8-4E19-AAAE-B62B6AFA0DF5}" type="presOf" srcId="{844023AF-2B67-4EDF-A942-B1C3BC25F7D6}" destId="{4DD1E1B3-F16D-42DE-AADC-9A5B171464FE}" srcOrd="0" destOrd="0" presId="urn:microsoft.com/office/officeart/2005/8/layout/cycle5"/>
    <dgm:cxn modelId="{67F99851-0455-4847-8E6E-2D2A6581A453}" type="presOf" srcId="{3E50C13F-6068-4282-92D5-EE709F18FC5A}" destId="{1799319F-C4FE-4D7A-B471-4EBC37E2D3D7}" srcOrd="0" destOrd="0" presId="urn:microsoft.com/office/officeart/2005/8/layout/cycle5"/>
    <dgm:cxn modelId="{1074C389-B78B-43C9-AD79-D3861113EE04}" type="presOf" srcId="{07B3BE62-0C04-4E74-BBBA-AC95FFD8A317}" destId="{B9D175E8-BC7F-40E8-BCCB-FF1BFF67E65A}" srcOrd="0" destOrd="0" presId="urn:microsoft.com/office/officeart/2005/8/layout/cycle5"/>
    <dgm:cxn modelId="{03EFB68E-05DA-49CE-8FB7-36FDBBF4B52D}" srcId="{DB9C585B-F8D5-4F7F-907C-AF7F7CCFD3C4}" destId="{5AAEC9BB-7787-45D6-8023-57AFC8F34D03}" srcOrd="4" destOrd="0" parTransId="{E7766E06-C76B-4777-B985-52C7947BDE2D}" sibTransId="{844023AF-2B67-4EDF-A942-B1C3BC25F7D6}"/>
    <dgm:cxn modelId="{1CAF7BB0-FECA-4102-9FCD-CEB6360C6A91}" type="presOf" srcId="{247E36C3-2F0B-44B3-8671-E582BDF772AF}" destId="{CF6E0561-4275-43BF-8BD7-74796014EAAC}" srcOrd="0" destOrd="0" presId="urn:microsoft.com/office/officeart/2005/8/layout/cycle5"/>
    <dgm:cxn modelId="{DF560BC8-2D96-45C5-B530-F2264DAA8C35}" srcId="{DB9C585B-F8D5-4F7F-907C-AF7F7CCFD3C4}" destId="{D595A005-8266-460C-B178-1F3EB94C707B}" srcOrd="0" destOrd="0" parTransId="{4A3FB173-37BB-4991-820E-E018033E93B3}" sibTransId="{07B3BE62-0C04-4E74-BBBA-AC95FFD8A317}"/>
    <dgm:cxn modelId="{967C5ACB-3DCA-4A5B-85AA-7DF87CA9E0BF}" type="presOf" srcId="{556EE0E6-98D3-4430-ADA8-5898542DB569}" destId="{A91D0247-8C1E-426E-B830-67F0F682C2D5}" srcOrd="0" destOrd="0" presId="urn:microsoft.com/office/officeart/2005/8/layout/cycle5"/>
    <dgm:cxn modelId="{EE5A85D5-2F0C-4E85-A291-B01C3589A54D}" srcId="{DB9C585B-F8D5-4F7F-907C-AF7F7CCFD3C4}" destId="{242FC489-3D54-4AC7-BAB4-0B18C9A5965E}" srcOrd="3" destOrd="0" parTransId="{7F92F258-D294-4803-992A-620DFAE88D90}" sibTransId="{556EE0E6-98D3-4430-ADA8-5898542DB569}"/>
    <dgm:cxn modelId="{812D5FD9-B5E0-4CE5-A4ED-CEBCFD2E389D}" srcId="{DB9C585B-F8D5-4F7F-907C-AF7F7CCFD3C4}" destId="{3E50C13F-6068-4282-92D5-EE709F18FC5A}" srcOrd="1" destOrd="0" parTransId="{EBE9E188-16EA-46A8-837E-F3FD28AAB8D8}" sibTransId="{087188D1-E317-4039-A8B8-F012D5CD3F5A}"/>
    <dgm:cxn modelId="{30E010E7-2200-4112-B4EC-650F9CCF0E92}" type="presOf" srcId="{5AAEC9BB-7787-45D6-8023-57AFC8F34D03}" destId="{B0C1DB01-6DE6-407E-BF28-F98AD279B2D4}" srcOrd="0" destOrd="0" presId="urn:microsoft.com/office/officeart/2005/8/layout/cycle5"/>
    <dgm:cxn modelId="{9982CEEF-B294-4864-A6DC-23A5815B5067}" type="presOf" srcId="{DB9C585B-F8D5-4F7F-907C-AF7F7CCFD3C4}" destId="{6BE7DA66-22F0-4812-B105-343A03137A77}" srcOrd="0" destOrd="0" presId="urn:microsoft.com/office/officeart/2005/8/layout/cycle5"/>
    <dgm:cxn modelId="{FDBE1EC1-EB7E-4C2A-A06C-47322BA382A5}" type="presParOf" srcId="{6BE7DA66-22F0-4812-B105-343A03137A77}" destId="{333BB1C5-5F94-42F8-B875-F2045B7B8600}" srcOrd="0" destOrd="0" presId="urn:microsoft.com/office/officeart/2005/8/layout/cycle5"/>
    <dgm:cxn modelId="{655AAF68-E811-4EF8-A3F3-B8F3F1613F48}" type="presParOf" srcId="{6BE7DA66-22F0-4812-B105-343A03137A77}" destId="{D8804096-5C1F-45E4-A4ED-CDCD33743E56}" srcOrd="1" destOrd="0" presId="urn:microsoft.com/office/officeart/2005/8/layout/cycle5"/>
    <dgm:cxn modelId="{3761FA02-ABB2-44F3-AD79-9E45D149D5C8}" type="presParOf" srcId="{6BE7DA66-22F0-4812-B105-343A03137A77}" destId="{B9D175E8-BC7F-40E8-BCCB-FF1BFF67E65A}" srcOrd="2" destOrd="0" presId="urn:microsoft.com/office/officeart/2005/8/layout/cycle5"/>
    <dgm:cxn modelId="{CF7251A2-0009-42F7-BE18-F2C744FF2D7A}" type="presParOf" srcId="{6BE7DA66-22F0-4812-B105-343A03137A77}" destId="{1799319F-C4FE-4D7A-B471-4EBC37E2D3D7}" srcOrd="3" destOrd="0" presId="urn:microsoft.com/office/officeart/2005/8/layout/cycle5"/>
    <dgm:cxn modelId="{E5729A7A-96D2-4C6A-9E64-679B40E63D64}" type="presParOf" srcId="{6BE7DA66-22F0-4812-B105-343A03137A77}" destId="{D2FB6077-47D9-4FBA-8937-6FFEFC6BBCA7}" srcOrd="4" destOrd="0" presId="urn:microsoft.com/office/officeart/2005/8/layout/cycle5"/>
    <dgm:cxn modelId="{35E8075D-5FAA-4256-A8E1-17B678DB5EF9}" type="presParOf" srcId="{6BE7DA66-22F0-4812-B105-343A03137A77}" destId="{28BD312C-8EC2-4AFC-8877-F12DB8AE3795}" srcOrd="5" destOrd="0" presId="urn:microsoft.com/office/officeart/2005/8/layout/cycle5"/>
    <dgm:cxn modelId="{15206F05-27A5-452C-B126-267C57A83AA9}" type="presParOf" srcId="{6BE7DA66-22F0-4812-B105-343A03137A77}" destId="{73037F18-B602-4BF3-9244-0931F600E240}" srcOrd="6" destOrd="0" presId="urn:microsoft.com/office/officeart/2005/8/layout/cycle5"/>
    <dgm:cxn modelId="{AD0C5521-7F74-4804-A536-E2FBA9106E27}" type="presParOf" srcId="{6BE7DA66-22F0-4812-B105-343A03137A77}" destId="{D58437AA-A05A-43D2-BD70-416AB2727EB4}" srcOrd="7" destOrd="0" presId="urn:microsoft.com/office/officeart/2005/8/layout/cycle5"/>
    <dgm:cxn modelId="{6AA90D93-2052-41F9-94A7-995A0C2605F9}" type="presParOf" srcId="{6BE7DA66-22F0-4812-B105-343A03137A77}" destId="{CF6E0561-4275-43BF-8BD7-74796014EAAC}" srcOrd="8" destOrd="0" presId="urn:microsoft.com/office/officeart/2005/8/layout/cycle5"/>
    <dgm:cxn modelId="{6AA9E4EC-7F41-4770-88FF-9493172CD9B0}" type="presParOf" srcId="{6BE7DA66-22F0-4812-B105-343A03137A77}" destId="{53373AFF-38CF-4B80-BFAD-9FDE2D7B1698}" srcOrd="9" destOrd="0" presId="urn:microsoft.com/office/officeart/2005/8/layout/cycle5"/>
    <dgm:cxn modelId="{9F56B626-A4D3-4C47-9259-38B2A180944D}" type="presParOf" srcId="{6BE7DA66-22F0-4812-B105-343A03137A77}" destId="{472130BD-3C1C-46E9-9BC0-05C3D3937420}" srcOrd="10" destOrd="0" presId="urn:microsoft.com/office/officeart/2005/8/layout/cycle5"/>
    <dgm:cxn modelId="{35BDB1BB-2C8F-4F31-95F2-7FC724BA93D4}" type="presParOf" srcId="{6BE7DA66-22F0-4812-B105-343A03137A77}" destId="{A91D0247-8C1E-426E-B830-67F0F682C2D5}" srcOrd="11" destOrd="0" presId="urn:microsoft.com/office/officeart/2005/8/layout/cycle5"/>
    <dgm:cxn modelId="{EF4B191F-97B8-46ED-B180-C7BEE4701650}" type="presParOf" srcId="{6BE7DA66-22F0-4812-B105-343A03137A77}" destId="{B0C1DB01-6DE6-407E-BF28-F98AD279B2D4}" srcOrd="12" destOrd="0" presId="urn:microsoft.com/office/officeart/2005/8/layout/cycle5"/>
    <dgm:cxn modelId="{BFC4712A-123F-4500-A689-F671803010CB}" type="presParOf" srcId="{6BE7DA66-22F0-4812-B105-343A03137A77}" destId="{7C00F7F4-2DDB-483C-8171-B2F7710DBC90}" srcOrd="13" destOrd="0" presId="urn:microsoft.com/office/officeart/2005/8/layout/cycle5"/>
    <dgm:cxn modelId="{E323DC59-CCDB-4CBF-A391-4274DE1C3B87}" type="presParOf" srcId="{6BE7DA66-22F0-4812-B105-343A03137A77}" destId="{4DD1E1B3-F16D-42DE-AADC-9A5B171464F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025D0-B4CA-4D81-98F8-1F1E4F70B3B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38231-BCE7-4D01-8C99-6F63938BF213}">
      <dgm:prSet phldrT="[文本]" custT="1"/>
      <dgm:spPr/>
      <dgm:t>
        <a:bodyPr/>
        <a:lstStyle/>
        <a:p>
          <a:r>
            <a: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组建期</a:t>
          </a:r>
          <a:endParaRPr lang="zh-CN" altLang="en-US" sz="2200" dirty="0"/>
        </a:p>
      </dgm:t>
    </dgm:pt>
    <dgm:pt modelId="{87C063A5-93F5-4C57-BB3F-A12EAB9F1966}" type="parTrans" cxnId="{DDA34834-B89E-4004-B4C5-6B29426033FD}">
      <dgm:prSet/>
      <dgm:spPr/>
      <dgm:t>
        <a:bodyPr/>
        <a:lstStyle/>
        <a:p>
          <a:endParaRPr lang="zh-CN" altLang="en-US" sz="1800"/>
        </a:p>
      </dgm:t>
    </dgm:pt>
    <dgm:pt modelId="{F1C5E9A7-7830-49EF-BBAF-826C65CBF78F}" type="sibTrans" cxnId="{DDA34834-B89E-4004-B4C5-6B29426033FD}">
      <dgm:prSet/>
      <dgm:spPr/>
      <dgm:t>
        <a:bodyPr/>
        <a:lstStyle/>
        <a:p>
          <a:endParaRPr lang="zh-CN" altLang="en-US" sz="1800"/>
        </a:p>
      </dgm:t>
    </dgm:pt>
    <dgm:pt modelId="{6C3C0074-708F-4CB7-A56F-BB4854B0A265}">
      <dgm:prSet phldrT="[文本]" custT="1"/>
      <dgm:spPr/>
      <dgm:t>
        <a:bodyPr/>
        <a:lstStyle/>
        <a:p>
          <a:r>
            <a: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激荡期</a:t>
          </a:r>
          <a:endParaRPr lang="zh-CN" altLang="en-US" sz="2200" dirty="0"/>
        </a:p>
      </dgm:t>
    </dgm:pt>
    <dgm:pt modelId="{E1A23AB4-02D3-4017-9755-C37866087AEE}" type="parTrans" cxnId="{39C7597F-CDD3-42F0-9E92-0DD87004AEE6}">
      <dgm:prSet/>
      <dgm:spPr/>
      <dgm:t>
        <a:bodyPr/>
        <a:lstStyle/>
        <a:p>
          <a:endParaRPr lang="zh-CN" altLang="en-US" sz="1800"/>
        </a:p>
      </dgm:t>
    </dgm:pt>
    <dgm:pt modelId="{4E50AB4B-777D-4D4E-ADC9-B4006EF921F1}" type="sibTrans" cxnId="{39C7597F-CDD3-42F0-9E92-0DD87004AEE6}">
      <dgm:prSet/>
      <dgm:spPr/>
      <dgm:t>
        <a:bodyPr/>
        <a:lstStyle/>
        <a:p>
          <a:endParaRPr lang="zh-CN" altLang="en-US" sz="1800"/>
        </a:p>
      </dgm:t>
    </dgm:pt>
    <dgm:pt modelId="{2DF92844-0789-409E-8F20-6BF2E6E2B29F}">
      <dgm:prSet phldrT="[文本]" custT="1"/>
      <dgm:spPr/>
      <dgm:t>
        <a:bodyPr/>
        <a:lstStyle/>
        <a:p>
          <a:r>
            <a: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规范期</a:t>
          </a:r>
          <a:endParaRPr lang="zh-CN" altLang="en-US" sz="2200" dirty="0"/>
        </a:p>
      </dgm:t>
    </dgm:pt>
    <dgm:pt modelId="{D37DC7C8-65D9-4D9B-AEF1-893719A5F1BA}" type="parTrans" cxnId="{D00B81E5-A4DD-41B6-8E48-722575F2C485}">
      <dgm:prSet/>
      <dgm:spPr/>
      <dgm:t>
        <a:bodyPr/>
        <a:lstStyle/>
        <a:p>
          <a:endParaRPr lang="zh-CN" altLang="en-US" sz="1800"/>
        </a:p>
      </dgm:t>
    </dgm:pt>
    <dgm:pt modelId="{CE479427-282B-49CB-AB4A-72B99E93D892}" type="sibTrans" cxnId="{D00B81E5-A4DD-41B6-8E48-722575F2C485}">
      <dgm:prSet/>
      <dgm:spPr/>
      <dgm:t>
        <a:bodyPr/>
        <a:lstStyle/>
        <a:p>
          <a:endParaRPr lang="zh-CN" altLang="en-US" sz="1800"/>
        </a:p>
      </dgm:t>
    </dgm:pt>
    <dgm:pt modelId="{5ACEB5A8-93D0-41DF-A0E2-30CA73AABC74}">
      <dgm:prSet phldrT="[文本]" custT="1"/>
      <dgm:spPr/>
      <dgm:t>
        <a:bodyPr/>
        <a:lstStyle/>
        <a:p>
          <a:r>
            <a: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运行期</a:t>
          </a:r>
          <a:endParaRPr lang="en-US" altLang="zh-CN" sz="2200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5F5359-C5FE-42E3-A89D-776A4AACB85D}" type="parTrans" cxnId="{8BE8DF25-4F71-44B6-A9EA-91FC0273ABBF}">
      <dgm:prSet/>
      <dgm:spPr/>
      <dgm:t>
        <a:bodyPr/>
        <a:lstStyle/>
        <a:p>
          <a:endParaRPr lang="zh-CN" altLang="en-US" sz="1800"/>
        </a:p>
      </dgm:t>
    </dgm:pt>
    <dgm:pt modelId="{8917D09A-77A8-4D85-AC42-D5E27B58648F}" type="sibTrans" cxnId="{8BE8DF25-4F71-44B6-A9EA-91FC0273ABBF}">
      <dgm:prSet/>
      <dgm:spPr/>
      <dgm:t>
        <a:bodyPr/>
        <a:lstStyle/>
        <a:p>
          <a:endParaRPr lang="zh-CN" altLang="en-US" sz="1800"/>
        </a:p>
      </dgm:t>
    </dgm:pt>
    <dgm:pt modelId="{8B06DB3A-BAF9-442A-9086-876536220271}">
      <dgm:prSet phldrT="[文本]" custT="1"/>
      <dgm:spPr/>
      <dgm:t>
        <a:bodyPr/>
        <a:lstStyle/>
        <a:p>
          <a:r>
            <a: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休整期</a:t>
          </a:r>
          <a:endParaRPr lang="zh-CN" altLang="en-US" sz="2200" dirty="0"/>
        </a:p>
      </dgm:t>
    </dgm:pt>
    <dgm:pt modelId="{882543BE-28BC-4C04-A790-7760E0156593}" type="parTrans" cxnId="{C7879221-6151-42F8-B34F-FD3A44C3A986}">
      <dgm:prSet/>
      <dgm:spPr/>
      <dgm:t>
        <a:bodyPr/>
        <a:lstStyle/>
        <a:p>
          <a:endParaRPr lang="zh-CN" altLang="en-US" sz="1800"/>
        </a:p>
      </dgm:t>
    </dgm:pt>
    <dgm:pt modelId="{6F9E5400-9D5F-4616-80E5-45294BB0D9C6}" type="sibTrans" cxnId="{C7879221-6151-42F8-B34F-FD3A44C3A986}">
      <dgm:prSet/>
      <dgm:spPr/>
      <dgm:t>
        <a:bodyPr/>
        <a:lstStyle/>
        <a:p>
          <a:endParaRPr lang="zh-CN" altLang="en-US" sz="1800"/>
        </a:p>
      </dgm:t>
    </dgm:pt>
    <dgm:pt modelId="{39BD6DDE-F195-495A-82F4-7D9A28F6714F}" type="pres">
      <dgm:prSet presAssocID="{B86025D0-B4CA-4D81-98F8-1F1E4F70B3BB}" presName="rootnode" presStyleCnt="0">
        <dgm:presLayoutVars>
          <dgm:chMax/>
          <dgm:chPref/>
          <dgm:dir/>
          <dgm:animLvl val="lvl"/>
        </dgm:presLayoutVars>
      </dgm:prSet>
      <dgm:spPr/>
    </dgm:pt>
    <dgm:pt modelId="{BFC54015-8B62-4E15-AC57-9C2774216AB3}" type="pres">
      <dgm:prSet presAssocID="{0F638231-BCE7-4D01-8C99-6F63938BF213}" presName="composite" presStyleCnt="0"/>
      <dgm:spPr/>
    </dgm:pt>
    <dgm:pt modelId="{E0122446-69A2-49D2-8D41-3FAA8122CFC4}" type="pres">
      <dgm:prSet presAssocID="{0F638231-BCE7-4D01-8C99-6F63938BF213}" presName="LShape" presStyleLbl="alignNode1" presStyleIdx="0" presStyleCnt="9"/>
      <dgm:spPr/>
    </dgm:pt>
    <dgm:pt modelId="{A89F2A5F-68C4-4796-A03D-9FDE63D8C0E9}" type="pres">
      <dgm:prSet presAssocID="{0F638231-BCE7-4D01-8C99-6F63938BF21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5C23E4B-139B-45D8-902F-20EF790D942A}" type="pres">
      <dgm:prSet presAssocID="{0F638231-BCE7-4D01-8C99-6F63938BF213}" presName="Triangle" presStyleLbl="alignNode1" presStyleIdx="1" presStyleCnt="9"/>
      <dgm:spPr/>
    </dgm:pt>
    <dgm:pt modelId="{B2FE355B-5E3C-482F-8656-001A81C3F072}" type="pres">
      <dgm:prSet presAssocID="{F1C5E9A7-7830-49EF-BBAF-826C65CBF78F}" presName="sibTrans" presStyleCnt="0"/>
      <dgm:spPr/>
    </dgm:pt>
    <dgm:pt modelId="{374C1E93-9263-45D1-8B8A-D354D5C64330}" type="pres">
      <dgm:prSet presAssocID="{F1C5E9A7-7830-49EF-BBAF-826C65CBF78F}" presName="space" presStyleCnt="0"/>
      <dgm:spPr/>
    </dgm:pt>
    <dgm:pt modelId="{C4B37E31-0677-4BCB-8749-739A12A983DE}" type="pres">
      <dgm:prSet presAssocID="{6C3C0074-708F-4CB7-A56F-BB4854B0A265}" presName="composite" presStyleCnt="0"/>
      <dgm:spPr/>
    </dgm:pt>
    <dgm:pt modelId="{DB6E0811-0213-40FC-8423-615F70B3A0A5}" type="pres">
      <dgm:prSet presAssocID="{6C3C0074-708F-4CB7-A56F-BB4854B0A265}" presName="LShape" presStyleLbl="alignNode1" presStyleIdx="2" presStyleCnt="9"/>
      <dgm:spPr/>
    </dgm:pt>
    <dgm:pt modelId="{1CDB7A2A-DBB6-438D-873F-A85B40F78578}" type="pres">
      <dgm:prSet presAssocID="{6C3C0074-708F-4CB7-A56F-BB4854B0A26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FB3F409-2571-499B-A218-1D291C8D034D}" type="pres">
      <dgm:prSet presAssocID="{6C3C0074-708F-4CB7-A56F-BB4854B0A265}" presName="Triangle" presStyleLbl="alignNode1" presStyleIdx="3" presStyleCnt="9"/>
      <dgm:spPr/>
    </dgm:pt>
    <dgm:pt modelId="{6A80852F-34E4-4FCA-9589-B54A2BE3FC26}" type="pres">
      <dgm:prSet presAssocID="{4E50AB4B-777D-4D4E-ADC9-B4006EF921F1}" presName="sibTrans" presStyleCnt="0"/>
      <dgm:spPr/>
    </dgm:pt>
    <dgm:pt modelId="{932C0F7C-3B56-4177-9D8F-9998DC5D24C9}" type="pres">
      <dgm:prSet presAssocID="{4E50AB4B-777D-4D4E-ADC9-B4006EF921F1}" presName="space" presStyleCnt="0"/>
      <dgm:spPr/>
    </dgm:pt>
    <dgm:pt modelId="{7CB6C90F-ABD5-4212-BFA5-6AF3B54D6D30}" type="pres">
      <dgm:prSet presAssocID="{2DF92844-0789-409E-8F20-6BF2E6E2B29F}" presName="composite" presStyleCnt="0"/>
      <dgm:spPr/>
    </dgm:pt>
    <dgm:pt modelId="{AB073163-241E-414E-9DB9-4C842726B01C}" type="pres">
      <dgm:prSet presAssocID="{2DF92844-0789-409E-8F20-6BF2E6E2B29F}" presName="LShape" presStyleLbl="alignNode1" presStyleIdx="4" presStyleCnt="9"/>
      <dgm:spPr/>
    </dgm:pt>
    <dgm:pt modelId="{FF77C37D-5F55-4F2A-A4A3-4944815E47ED}" type="pres">
      <dgm:prSet presAssocID="{2DF92844-0789-409E-8F20-6BF2E6E2B29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24B0C6A-8680-4CB1-90BF-090A0A6234F2}" type="pres">
      <dgm:prSet presAssocID="{2DF92844-0789-409E-8F20-6BF2E6E2B29F}" presName="Triangle" presStyleLbl="alignNode1" presStyleIdx="5" presStyleCnt="9"/>
      <dgm:spPr/>
    </dgm:pt>
    <dgm:pt modelId="{92BCE710-7746-4D30-BD55-ED01E83BF14F}" type="pres">
      <dgm:prSet presAssocID="{CE479427-282B-49CB-AB4A-72B99E93D892}" presName="sibTrans" presStyleCnt="0"/>
      <dgm:spPr/>
    </dgm:pt>
    <dgm:pt modelId="{2D46635A-FCC6-4562-B518-BF216720C4D7}" type="pres">
      <dgm:prSet presAssocID="{CE479427-282B-49CB-AB4A-72B99E93D892}" presName="space" presStyleCnt="0"/>
      <dgm:spPr/>
    </dgm:pt>
    <dgm:pt modelId="{F7BB6FCC-81D2-41AD-8D90-6E683F8C3CA9}" type="pres">
      <dgm:prSet presAssocID="{5ACEB5A8-93D0-41DF-A0E2-30CA73AABC74}" presName="composite" presStyleCnt="0"/>
      <dgm:spPr/>
    </dgm:pt>
    <dgm:pt modelId="{4F809F50-673C-496E-925D-3ED9E5A6E4E5}" type="pres">
      <dgm:prSet presAssocID="{5ACEB5A8-93D0-41DF-A0E2-30CA73AABC74}" presName="LShape" presStyleLbl="alignNode1" presStyleIdx="6" presStyleCnt="9"/>
      <dgm:spPr/>
    </dgm:pt>
    <dgm:pt modelId="{4B8FED1B-D31C-4F14-9502-3DBB9EEA9009}" type="pres">
      <dgm:prSet presAssocID="{5ACEB5A8-93D0-41DF-A0E2-30CA73AABC7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CA3EA5F-5901-4373-8A00-BE218B2F6069}" type="pres">
      <dgm:prSet presAssocID="{5ACEB5A8-93D0-41DF-A0E2-30CA73AABC74}" presName="Triangle" presStyleLbl="alignNode1" presStyleIdx="7" presStyleCnt="9"/>
      <dgm:spPr/>
    </dgm:pt>
    <dgm:pt modelId="{DDFA246F-1E51-4B6D-8247-B1D6052D914A}" type="pres">
      <dgm:prSet presAssocID="{8917D09A-77A8-4D85-AC42-D5E27B58648F}" presName="sibTrans" presStyleCnt="0"/>
      <dgm:spPr/>
    </dgm:pt>
    <dgm:pt modelId="{1C8A48BD-C904-4953-9C1D-7149ED928037}" type="pres">
      <dgm:prSet presAssocID="{8917D09A-77A8-4D85-AC42-D5E27B58648F}" presName="space" presStyleCnt="0"/>
      <dgm:spPr/>
    </dgm:pt>
    <dgm:pt modelId="{8AE7A5C2-CC03-4C98-B83C-8A14EAE3837F}" type="pres">
      <dgm:prSet presAssocID="{8B06DB3A-BAF9-442A-9086-876536220271}" presName="composite" presStyleCnt="0"/>
      <dgm:spPr/>
    </dgm:pt>
    <dgm:pt modelId="{2DE811E0-D90A-426B-98EE-837203A3E891}" type="pres">
      <dgm:prSet presAssocID="{8B06DB3A-BAF9-442A-9086-876536220271}" presName="LShape" presStyleLbl="alignNode1" presStyleIdx="8" presStyleCnt="9"/>
      <dgm:spPr/>
    </dgm:pt>
    <dgm:pt modelId="{B4635F73-FA0F-4471-8264-A4F11C563C9C}" type="pres">
      <dgm:prSet presAssocID="{8B06DB3A-BAF9-442A-9086-876536220271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F19D21C-B572-46DB-9A82-02F42049AB16}" type="presOf" srcId="{0F638231-BCE7-4D01-8C99-6F63938BF213}" destId="{A89F2A5F-68C4-4796-A03D-9FDE63D8C0E9}" srcOrd="0" destOrd="0" presId="urn:microsoft.com/office/officeart/2009/3/layout/StepUpProcess"/>
    <dgm:cxn modelId="{C7879221-6151-42F8-B34F-FD3A44C3A986}" srcId="{B86025D0-B4CA-4D81-98F8-1F1E4F70B3BB}" destId="{8B06DB3A-BAF9-442A-9086-876536220271}" srcOrd="4" destOrd="0" parTransId="{882543BE-28BC-4C04-A790-7760E0156593}" sibTransId="{6F9E5400-9D5F-4616-80E5-45294BB0D9C6}"/>
    <dgm:cxn modelId="{8BE8DF25-4F71-44B6-A9EA-91FC0273ABBF}" srcId="{B86025D0-B4CA-4D81-98F8-1F1E4F70B3BB}" destId="{5ACEB5A8-93D0-41DF-A0E2-30CA73AABC74}" srcOrd="3" destOrd="0" parTransId="{245F5359-C5FE-42E3-A89D-776A4AACB85D}" sibTransId="{8917D09A-77A8-4D85-AC42-D5E27B58648F}"/>
    <dgm:cxn modelId="{DDA34834-B89E-4004-B4C5-6B29426033FD}" srcId="{B86025D0-B4CA-4D81-98F8-1F1E4F70B3BB}" destId="{0F638231-BCE7-4D01-8C99-6F63938BF213}" srcOrd="0" destOrd="0" parTransId="{87C063A5-93F5-4C57-BB3F-A12EAB9F1966}" sibTransId="{F1C5E9A7-7830-49EF-BBAF-826C65CBF78F}"/>
    <dgm:cxn modelId="{AACAE05E-611A-4329-9745-9D91F5AC25B1}" type="presOf" srcId="{2DF92844-0789-409E-8F20-6BF2E6E2B29F}" destId="{FF77C37D-5F55-4F2A-A4A3-4944815E47ED}" srcOrd="0" destOrd="0" presId="urn:microsoft.com/office/officeart/2009/3/layout/StepUpProcess"/>
    <dgm:cxn modelId="{39C7597F-CDD3-42F0-9E92-0DD87004AEE6}" srcId="{B86025D0-B4CA-4D81-98F8-1F1E4F70B3BB}" destId="{6C3C0074-708F-4CB7-A56F-BB4854B0A265}" srcOrd="1" destOrd="0" parTransId="{E1A23AB4-02D3-4017-9755-C37866087AEE}" sibTransId="{4E50AB4B-777D-4D4E-ADC9-B4006EF921F1}"/>
    <dgm:cxn modelId="{D9404194-7767-4DB8-A6FE-912F6BB69860}" type="presOf" srcId="{5ACEB5A8-93D0-41DF-A0E2-30CA73AABC74}" destId="{4B8FED1B-D31C-4F14-9502-3DBB9EEA9009}" srcOrd="0" destOrd="0" presId="urn:microsoft.com/office/officeart/2009/3/layout/StepUpProcess"/>
    <dgm:cxn modelId="{E96711CA-8073-4B76-8E7E-BBAFD2B2CDFE}" type="presOf" srcId="{8B06DB3A-BAF9-442A-9086-876536220271}" destId="{B4635F73-FA0F-4471-8264-A4F11C563C9C}" srcOrd="0" destOrd="0" presId="urn:microsoft.com/office/officeart/2009/3/layout/StepUpProcess"/>
    <dgm:cxn modelId="{D00B81E5-A4DD-41B6-8E48-722575F2C485}" srcId="{B86025D0-B4CA-4D81-98F8-1F1E4F70B3BB}" destId="{2DF92844-0789-409E-8F20-6BF2E6E2B29F}" srcOrd="2" destOrd="0" parTransId="{D37DC7C8-65D9-4D9B-AEF1-893719A5F1BA}" sibTransId="{CE479427-282B-49CB-AB4A-72B99E93D892}"/>
    <dgm:cxn modelId="{177C06EC-3487-4C63-9B99-D264BF0E986D}" type="presOf" srcId="{B86025D0-B4CA-4D81-98F8-1F1E4F70B3BB}" destId="{39BD6DDE-F195-495A-82F4-7D9A28F6714F}" srcOrd="0" destOrd="0" presId="urn:microsoft.com/office/officeart/2009/3/layout/StepUpProcess"/>
    <dgm:cxn modelId="{D65F16F3-0177-4205-B5C8-497D2B5FDD2F}" type="presOf" srcId="{6C3C0074-708F-4CB7-A56F-BB4854B0A265}" destId="{1CDB7A2A-DBB6-438D-873F-A85B40F78578}" srcOrd="0" destOrd="0" presId="urn:microsoft.com/office/officeart/2009/3/layout/StepUpProcess"/>
    <dgm:cxn modelId="{43FA5187-4EB6-46DE-B7EF-09B430A79992}" type="presParOf" srcId="{39BD6DDE-F195-495A-82F4-7D9A28F6714F}" destId="{BFC54015-8B62-4E15-AC57-9C2774216AB3}" srcOrd="0" destOrd="0" presId="urn:microsoft.com/office/officeart/2009/3/layout/StepUpProcess"/>
    <dgm:cxn modelId="{020FC133-52C4-420E-ABB0-13C65E5E058C}" type="presParOf" srcId="{BFC54015-8B62-4E15-AC57-9C2774216AB3}" destId="{E0122446-69A2-49D2-8D41-3FAA8122CFC4}" srcOrd="0" destOrd="0" presId="urn:microsoft.com/office/officeart/2009/3/layout/StepUpProcess"/>
    <dgm:cxn modelId="{34FBF99D-70D0-4645-9083-8D4E17AED0C2}" type="presParOf" srcId="{BFC54015-8B62-4E15-AC57-9C2774216AB3}" destId="{A89F2A5F-68C4-4796-A03D-9FDE63D8C0E9}" srcOrd="1" destOrd="0" presId="urn:microsoft.com/office/officeart/2009/3/layout/StepUpProcess"/>
    <dgm:cxn modelId="{FB9F8A34-D3FF-4238-A9D2-56E981EBD626}" type="presParOf" srcId="{BFC54015-8B62-4E15-AC57-9C2774216AB3}" destId="{B5C23E4B-139B-45D8-902F-20EF790D942A}" srcOrd="2" destOrd="0" presId="urn:microsoft.com/office/officeart/2009/3/layout/StepUpProcess"/>
    <dgm:cxn modelId="{683F13CC-7E58-4E32-A995-1B2E951F9439}" type="presParOf" srcId="{39BD6DDE-F195-495A-82F4-7D9A28F6714F}" destId="{B2FE355B-5E3C-482F-8656-001A81C3F072}" srcOrd="1" destOrd="0" presId="urn:microsoft.com/office/officeart/2009/3/layout/StepUpProcess"/>
    <dgm:cxn modelId="{E9A2477D-FA05-4DCE-9342-BBD4EA38F239}" type="presParOf" srcId="{B2FE355B-5E3C-482F-8656-001A81C3F072}" destId="{374C1E93-9263-45D1-8B8A-D354D5C64330}" srcOrd="0" destOrd="0" presId="urn:microsoft.com/office/officeart/2009/3/layout/StepUpProcess"/>
    <dgm:cxn modelId="{7624128F-5F09-477C-8E24-C83BEA86DA95}" type="presParOf" srcId="{39BD6DDE-F195-495A-82F4-7D9A28F6714F}" destId="{C4B37E31-0677-4BCB-8749-739A12A983DE}" srcOrd="2" destOrd="0" presId="urn:microsoft.com/office/officeart/2009/3/layout/StepUpProcess"/>
    <dgm:cxn modelId="{5D2AB5D2-3880-4979-A96D-A2101E78C4F9}" type="presParOf" srcId="{C4B37E31-0677-4BCB-8749-739A12A983DE}" destId="{DB6E0811-0213-40FC-8423-615F70B3A0A5}" srcOrd="0" destOrd="0" presId="urn:microsoft.com/office/officeart/2009/3/layout/StepUpProcess"/>
    <dgm:cxn modelId="{D4D835B7-907A-4961-8B69-69D57342BB9F}" type="presParOf" srcId="{C4B37E31-0677-4BCB-8749-739A12A983DE}" destId="{1CDB7A2A-DBB6-438D-873F-A85B40F78578}" srcOrd="1" destOrd="0" presId="urn:microsoft.com/office/officeart/2009/3/layout/StepUpProcess"/>
    <dgm:cxn modelId="{B512E0A7-AFE4-4F31-A9E3-08A3553E6A29}" type="presParOf" srcId="{C4B37E31-0677-4BCB-8749-739A12A983DE}" destId="{0FB3F409-2571-499B-A218-1D291C8D034D}" srcOrd="2" destOrd="0" presId="urn:microsoft.com/office/officeart/2009/3/layout/StepUpProcess"/>
    <dgm:cxn modelId="{8879F3C4-7F15-4173-BBC4-C2A044AD84E1}" type="presParOf" srcId="{39BD6DDE-F195-495A-82F4-7D9A28F6714F}" destId="{6A80852F-34E4-4FCA-9589-B54A2BE3FC26}" srcOrd="3" destOrd="0" presId="urn:microsoft.com/office/officeart/2009/3/layout/StepUpProcess"/>
    <dgm:cxn modelId="{E5022CD2-2744-42CA-9816-3276C381547E}" type="presParOf" srcId="{6A80852F-34E4-4FCA-9589-B54A2BE3FC26}" destId="{932C0F7C-3B56-4177-9D8F-9998DC5D24C9}" srcOrd="0" destOrd="0" presId="urn:microsoft.com/office/officeart/2009/3/layout/StepUpProcess"/>
    <dgm:cxn modelId="{18454795-D7D2-4911-8753-26106529C333}" type="presParOf" srcId="{39BD6DDE-F195-495A-82F4-7D9A28F6714F}" destId="{7CB6C90F-ABD5-4212-BFA5-6AF3B54D6D30}" srcOrd="4" destOrd="0" presId="urn:microsoft.com/office/officeart/2009/3/layout/StepUpProcess"/>
    <dgm:cxn modelId="{5AC5410F-F1B6-49FC-B839-F04D34B684D2}" type="presParOf" srcId="{7CB6C90F-ABD5-4212-BFA5-6AF3B54D6D30}" destId="{AB073163-241E-414E-9DB9-4C842726B01C}" srcOrd="0" destOrd="0" presId="urn:microsoft.com/office/officeart/2009/3/layout/StepUpProcess"/>
    <dgm:cxn modelId="{C5A0A664-DFB9-4D49-A577-60ECAE0D6ADC}" type="presParOf" srcId="{7CB6C90F-ABD5-4212-BFA5-6AF3B54D6D30}" destId="{FF77C37D-5F55-4F2A-A4A3-4944815E47ED}" srcOrd="1" destOrd="0" presId="urn:microsoft.com/office/officeart/2009/3/layout/StepUpProcess"/>
    <dgm:cxn modelId="{2427145E-8D05-47EE-B078-BDC47A1F62A7}" type="presParOf" srcId="{7CB6C90F-ABD5-4212-BFA5-6AF3B54D6D30}" destId="{E24B0C6A-8680-4CB1-90BF-090A0A6234F2}" srcOrd="2" destOrd="0" presId="urn:microsoft.com/office/officeart/2009/3/layout/StepUpProcess"/>
    <dgm:cxn modelId="{046BC8B9-0CB3-4311-A181-469638140419}" type="presParOf" srcId="{39BD6DDE-F195-495A-82F4-7D9A28F6714F}" destId="{92BCE710-7746-4D30-BD55-ED01E83BF14F}" srcOrd="5" destOrd="0" presId="urn:microsoft.com/office/officeart/2009/3/layout/StepUpProcess"/>
    <dgm:cxn modelId="{C78AD09D-61B5-4338-B6CA-C9FD33980ED5}" type="presParOf" srcId="{92BCE710-7746-4D30-BD55-ED01E83BF14F}" destId="{2D46635A-FCC6-4562-B518-BF216720C4D7}" srcOrd="0" destOrd="0" presId="urn:microsoft.com/office/officeart/2009/3/layout/StepUpProcess"/>
    <dgm:cxn modelId="{CA0C0CAB-B20E-48BC-ACE3-9C7CC576EA43}" type="presParOf" srcId="{39BD6DDE-F195-495A-82F4-7D9A28F6714F}" destId="{F7BB6FCC-81D2-41AD-8D90-6E683F8C3CA9}" srcOrd="6" destOrd="0" presId="urn:microsoft.com/office/officeart/2009/3/layout/StepUpProcess"/>
    <dgm:cxn modelId="{8E774ABB-C683-479C-A210-69E32378C5EB}" type="presParOf" srcId="{F7BB6FCC-81D2-41AD-8D90-6E683F8C3CA9}" destId="{4F809F50-673C-496E-925D-3ED9E5A6E4E5}" srcOrd="0" destOrd="0" presId="urn:microsoft.com/office/officeart/2009/3/layout/StepUpProcess"/>
    <dgm:cxn modelId="{CAB106E4-4C8F-48F4-B54D-7E204C282FDC}" type="presParOf" srcId="{F7BB6FCC-81D2-41AD-8D90-6E683F8C3CA9}" destId="{4B8FED1B-D31C-4F14-9502-3DBB9EEA9009}" srcOrd="1" destOrd="0" presId="urn:microsoft.com/office/officeart/2009/3/layout/StepUpProcess"/>
    <dgm:cxn modelId="{914A3ABF-966B-425D-B8EA-A31A6106DF65}" type="presParOf" srcId="{F7BB6FCC-81D2-41AD-8D90-6E683F8C3CA9}" destId="{7CA3EA5F-5901-4373-8A00-BE218B2F6069}" srcOrd="2" destOrd="0" presId="urn:microsoft.com/office/officeart/2009/3/layout/StepUpProcess"/>
    <dgm:cxn modelId="{D4CAD7E2-3617-45FA-AEB4-B5CDADCB4F07}" type="presParOf" srcId="{39BD6DDE-F195-495A-82F4-7D9A28F6714F}" destId="{DDFA246F-1E51-4B6D-8247-B1D6052D914A}" srcOrd="7" destOrd="0" presId="urn:microsoft.com/office/officeart/2009/3/layout/StepUpProcess"/>
    <dgm:cxn modelId="{569B49CE-54CA-4899-ACF7-605A9527BDC9}" type="presParOf" srcId="{DDFA246F-1E51-4B6D-8247-B1D6052D914A}" destId="{1C8A48BD-C904-4953-9C1D-7149ED928037}" srcOrd="0" destOrd="0" presId="urn:microsoft.com/office/officeart/2009/3/layout/StepUpProcess"/>
    <dgm:cxn modelId="{CE6E027E-F073-4948-AF86-5133DECF30BA}" type="presParOf" srcId="{39BD6DDE-F195-495A-82F4-7D9A28F6714F}" destId="{8AE7A5C2-CC03-4C98-B83C-8A14EAE3837F}" srcOrd="8" destOrd="0" presId="urn:microsoft.com/office/officeart/2009/3/layout/StepUpProcess"/>
    <dgm:cxn modelId="{F751BBC5-D253-4542-95AD-B60C9C6A9087}" type="presParOf" srcId="{8AE7A5C2-CC03-4C98-B83C-8A14EAE3837F}" destId="{2DE811E0-D90A-426B-98EE-837203A3E891}" srcOrd="0" destOrd="0" presId="urn:microsoft.com/office/officeart/2009/3/layout/StepUpProcess"/>
    <dgm:cxn modelId="{E4870BAF-675B-4E8C-9C5B-12CF91129045}" type="presParOf" srcId="{8AE7A5C2-CC03-4C98-B83C-8A14EAE3837F}" destId="{B4635F73-FA0F-4471-8264-A4F11C563C9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DD88E8-AA96-4958-AECE-43B5A8CC8C26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3B9863C7-4010-456F-BD51-F46C530001D7}">
      <dgm:prSet phldrT="[文本]" custT="1"/>
      <dgm:spPr/>
      <dgm:t>
        <a:bodyPr/>
        <a:lstStyle/>
        <a:p>
          <a:r>
            <a:rPr lang="zh-CN" altLang="en-US" sz="2800" b="1" dirty="0"/>
            <a:t>项目研讨</a:t>
          </a:r>
        </a:p>
      </dgm:t>
    </dgm:pt>
    <dgm:pt modelId="{C3004754-30A4-4C79-BD83-FC0036845093}" type="parTrans" cxnId="{40E4D400-69C3-42B0-8E0A-80C4BFFB5A70}">
      <dgm:prSet/>
      <dgm:spPr/>
      <dgm:t>
        <a:bodyPr/>
        <a:lstStyle/>
        <a:p>
          <a:endParaRPr lang="zh-CN" altLang="en-US" sz="1100"/>
        </a:p>
      </dgm:t>
    </dgm:pt>
    <dgm:pt modelId="{E80AFD83-9411-470D-B2BF-1E36B9C28EDB}" type="sibTrans" cxnId="{40E4D400-69C3-42B0-8E0A-80C4BFFB5A70}">
      <dgm:prSet/>
      <dgm:spPr/>
      <dgm:t>
        <a:bodyPr/>
        <a:lstStyle/>
        <a:p>
          <a:endParaRPr lang="zh-CN" altLang="en-US" sz="1100"/>
        </a:p>
      </dgm:t>
    </dgm:pt>
    <dgm:pt modelId="{F3D4FEA6-6479-4B49-BF77-8FA7F496C45F}">
      <dgm:prSet custT="1"/>
      <dgm:spPr/>
      <dgm:t>
        <a:bodyPr/>
        <a:lstStyle/>
        <a:p>
          <a:r>
            <a:rPr lang="zh-CN" altLang="en-US" sz="2800" b="1" dirty="0"/>
            <a:t>项目评价</a:t>
          </a:r>
          <a:endParaRPr lang="en-US" altLang="zh-CN" sz="2800" b="1" dirty="0"/>
        </a:p>
      </dgm:t>
    </dgm:pt>
    <dgm:pt modelId="{F139459E-F3D8-4CE4-8F13-55710A705FC9}" type="parTrans" cxnId="{B2B00E78-21B7-4EF9-9ABD-DB6CE91769EC}">
      <dgm:prSet/>
      <dgm:spPr/>
      <dgm:t>
        <a:bodyPr/>
        <a:lstStyle/>
        <a:p>
          <a:endParaRPr lang="zh-CN" altLang="en-US" sz="1100"/>
        </a:p>
      </dgm:t>
    </dgm:pt>
    <dgm:pt modelId="{8325BB9F-9D20-4EF9-A58B-886911F417D3}" type="sibTrans" cxnId="{B2B00E78-21B7-4EF9-9ABD-DB6CE91769EC}">
      <dgm:prSet/>
      <dgm:spPr/>
      <dgm:t>
        <a:bodyPr/>
        <a:lstStyle/>
        <a:p>
          <a:endParaRPr lang="zh-CN" altLang="en-US" sz="1100"/>
        </a:p>
      </dgm:t>
    </dgm:pt>
    <dgm:pt modelId="{AE97FCE3-385B-4B29-9CB5-B88F78A34790}">
      <dgm:prSet custT="1"/>
      <dgm:spPr/>
      <dgm:t>
        <a:bodyPr/>
        <a:lstStyle/>
        <a:p>
          <a:r>
            <a:rPr lang="zh-CN" altLang="en-US" sz="2800" b="1" dirty="0"/>
            <a:t>项目章程制定</a:t>
          </a:r>
          <a:endParaRPr lang="zh-CN" sz="2800" b="1" dirty="0"/>
        </a:p>
      </dgm:t>
    </dgm:pt>
    <dgm:pt modelId="{590BE140-F75A-421F-8986-DF2B2025B09F}" type="parTrans" cxnId="{B314444E-7824-4585-B45E-785968897CA5}">
      <dgm:prSet/>
      <dgm:spPr/>
      <dgm:t>
        <a:bodyPr/>
        <a:lstStyle/>
        <a:p>
          <a:endParaRPr lang="zh-CN" altLang="en-US" sz="1100"/>
        </a:p>
      </dgm:t>
    </dgm:pt>
    <dgm:pt modelId="{E5F94078-2A53-411B-A163-B18DF9BF5416}" type="sibTrans" cxnId="{B314444E-7824-4585-B45E-785968897CA5}">
      <dgm:prSet/>
      <dgm:spPr/>
      <dgm:t>
        <a:bodyPr/>
        <a:lstStyle/>
        <a:p>
          <a:endParaRPr lang="zh-CN" altLang="en-US" sz="1100"/>
        </a:p>
      </dgm:t>
    </dgm:pt>
    <dgm:pt modelId="{E194F8F4-2A97-4EA4-AB1D-72D9BFB1C88C}" type="pres">
      <dgm:prSet presAssocID="{10DD88E8-AA96-4958-AECE-43B5A8CC8C26}" presName="CompostProcess" presStyleCnt="0">
        <dgm:presLayoutVars>
          <dgm:dir/>
          <dgm:resizeHandles val="exact"/>
        </dgm:presLayoutVars>
      </dgm:prSet>
      <dgm:spPr/>
    </dgm:pt>
    <dgm:pt modelId="{B0BCF2BF-2CB9-490A-AAB0-751251DDC290}" type="pres">
      <dgm:prSet presAssocID="{10DD88E8-AA96-4958-AECE-43B5A8CC8C26}" presName="arrow" presStyleLbl="bgShp" presStyleIdx="0" presStyleCnt="1"/>
      <dgm:spPr/>
    </dgm:pt>
    <dgm:pt modelId="{CF10EA14-4BAE-4F54-B48C-10CB4A85AFD5}" type="pres">
      <dgm:prSet presAssocID="{10DD88E8-AA96-4958-AECE-43B5A8CC8C26}" presName="linearProcess" presStyleCnt="0"/>
      <dgm:spPr/>
    </dgm:pt>
    <dgm:pt modelId="{209A68F1-B95F-48C9-91CF-878CFE807F83}" type="pres">
      <dgm:prSet presAssocID="{3B9863C7-4010-456F-BD51-F46C530001D7}" presName="textNode" presStyleLbl="node1" presStyleIdx="0" presStyleCnt="3">
        <dgm:presLayoutVars>
          <dgm:bulletEnabled val="1"/>
        </dgm:presLayoutVars>
      </dgm:prSet>
      <dgm:spPr/>
    </dgm:pt>
    <dgm:pt modelId="{3F60596A-883F-44E7-9234-022824D07F93}" type="pres">
      <dgm:prSet presAssocID="{E80AFD83-9411-470D-B2BF-1E36B9C28EDB}" presName="sibTrans" presStyleCnt="0"/>
      <dgm:spPr/>
    </dgm:pt>
    <dgm:pt modelId="{95FEE6DA-CF14-4C13-88FD-0E1F68E12AB0}" type="pres">
      <dgm:prSet presAssocID="{F3D4FEA6-6479-4B49-BF77-8FA7F496C45F}" presName="textNode" presStyleLbl="node1" presStyleIdx="1" presStyleCnt="3">
        <dgm:presLayoutVars>
          <dgm:bulletEnabled val="1"/>
        </dgm:presLayoutVars>
      </dgm:prSet>
      <dgm:spPr/>
    </dgm:pt>
    <dgm:pt modelId="{05A46BDE-7E08-4149-A43B-AFFED1F5C5A3}" type="pres">
      <dgm:prSet presAssocID="{8325BB9F-9D20-4EF9-A58B-886911F417D3}" presName="sibTrans" presStyleCnt="0"/>
      <dgm:spPr/>
    </dgm:pt>
    <dgm:pt modelId="{787AA208-3F79-4486-B33E-827984294397}" type="pres">
      <dgm:prSet presAssocID="{AE97FCE3-385B-4B29-9CB5-B88F78A347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0E4D400-69C3-42B0-8E0A-80C4BFFB5A70}" srcId="{10DD88E8-AA96-4958-AECE-43B5A8CC8C26}" destId="{3B9863C7-4010-456F-BD51-F46C530001D7}" srcOrd="0" destOrd="0" parTransId="{C3004754-30A4-4C79-BD83-FC0036845093}" sibTransId="{E80AFD83-9411-470D-B2BF-1E36B9C28EDB}"/>
    <dgm:cxn modelId="{B314444E-7824-4585-B45E-785968897CA5}" srcId="{10DD88E8-AA96-4958-AECE-43B5A8CC8C26}" destId="{AE97FCE3-385B-4B29-9CB5-B88F78A34790}" srcOrd="2" destOrd="0" parTransId="{590BE140-F75A-421F-8986-DF2B2025B09F}" sibTransId="{E5F94078-2A53-411B-A163-B18DF9BF5416}"/>
    <dgm:cxn modelId="{B2B00E78-21B7-4EF9-9ABD-DB6CE91769EC}" srcId="{10DD88E8-AA96-4958-AECE-43B5A8CC8C26}" destId="{F3D4FEA6-6479-4B49-BF77-8FA7F496C45F}" srcOrd="1" destOrd="0" parTransId="{F139459E-F3D8-4CE4-8F13-55710A705FC9}" sibTransId="{8325BB9F-9D20-4EF9-A58B-886911F417D3}"/>
    <dgm:cxn modelId="{FF494084-4B9E-4617-BD53-2417472CB285}" type="presOf" srcId="{AE97FCE3-385B-4B29-9CB5-B88F78A34790}" destId="{787AA208-3F79-4486-B33E-827984294397}" srcOrd="0" destOrd="0" presId="urn:microsoft.com/office/officeart/2005/8/layout/hProcess9"/>
    <dgm:cxn modelId="{12C301CF-0D10-4077-B19F-3BD09E554658}" type="presOf" srcId="{F3D4FEA6-6479-4B49-BF77-8FA7F496C45F}" destId="{95FEE6DA-CF14-4C13-88FD-0E1F68E12AB0}" srcOrd="0" destOrd="0" presId="urn:microsoft.com/office/officeart/2005/8/layout/hProcess9"/>
    <dgm:cxn modelId="{0860B9E3-3496-4BE4-97B3-1C4BE6DBD52F}" type="presOf" srcId="{10DD88E8-AA96-4958-AECE-43B5A8CC8C26}" destId="{E194F8F4-2A97-4EA4-AB1D-72D9BFB1C88C}" srcOrd="0" destOrd="0" presId="urn:microsoft.com/office/officeart/2005/8/layout/hProcess9"/>
    <dgm:cxn modelId="{0944C1F3-F066-4890-AC9C-76C31C8D509B}" type="presOf" srcId="{3B9863C7-4010-456F-BD51-F46C530001D7}" destId="{209A68F1-B95F-48C9-91CF-878CFE807F83}" srcOrd="0" destOrd="0" presId="urn:microsoft.com/office/officeart/2005/8/layout/hProcess9"/>
    <dgm:cxn modelId="{6716ACE4-207F-4B0F-94E0-FE626585784B}" type="presParOf" srcId="{E194F8F4-2A97-4EA4-AB1D-72D9BFB1C88C}" destId="{B0BCF2BF-2CB9-490A-AAB0-751251DDC290}" srcOrd="0" destOrd="0" presId="urn:microsoft.com/office/officeart/2005/8/layout/hProcess9"/>
    <dgm:cxn modelId="{7E16C21B-E269-4F25-97FC-AA4B6F8E1156}" type="presParOf" srcId="{E194F8F4-2A97-4EA4-AB1D-72D9BFB1C88C}" destId="{CF10EA14-4BAE-4F54-B48C-10CB4A85AFD5}" srcOrd="1" destOrd="0" presId="urn:microsoft.com/office/officeart/2005/8/layout/hProcess9"/>
    <dgm:cxn modelId="{4DE30D1F-8F73-454A-A0F7-1BD82562EB8F}" type="presParOf" srcId="{CF10EA14-4BAE-4F54-B48C-10CB4A85AFD5}" destId="{209A68F1-B95F-48C9-91CF-878CFE807F83}" srcOrd="0" destOrd="0" presId="urn:microsoft.com/office/officeart/2005/8/layout/hProcess9"/>
    <dgm:cxn modelId="{DB9A9B00-65AE-42DE-B403-67A9E63175CC}" type="presParOf" srcId="{CF10EA14-4BAE-4F54-B48C-10CB4A85AFD5}" destId="{3F60596A-883F-44E7-9234-022824D07F93}" srcOrd="1" destOrd="0" presId="urn:microsoft.com/office/officeart/2005/8/layout/hProcess9"/>
    <dgm:cxn modelId="{993332B5-F970-4178-A09A-C27B48998FAD}" type="presParOf" srcId="{CF10EA14-4BAE-4F54-B48C-10CB4A85AFD5}" destId="{95FEE6DA-CF14-4C13-88FD-0E1F68E12AB0}" srcOrd="2" destOrd="0" presId="urn:microsoft.com/office/officeart/2005/8/layout/hProcess9"/>
    <dgm:cxn modelId="{E82F28E6-89D4-4EE3-8CCB-8158F936177C}" type="presParOf" srcId="{CF10EA14-4BAE-4F54-B48C-10CB4A85AFD5}" destId="{05A46BDE-7E08-4149-A43B-AFFED1F5C5A3}" srcOrd="3" destOrd="0" presId="urn:microsoft.com/office/officeart/2005/8/layout/hProcess9"/>
    <dgm:cxn modelId="{34E316CD-2344-4742-AD6B-2B64433D3B0D}" type="presParOf" srcId="{CF10EA14-4BAE-4F54-B48C-10CB4A85AFD5}" destId="{787AA208-3F79-4486-B33E-82798429439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DCDA2C-430C-4A92-BBB3-856F7F5DC9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F12235-F5E9-43C9-A7A4-898D8F625141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邀请多位专家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DB1ED5D2-A1DC-4A30-A243-86129B8FFDC2}" type="parTrans" cxnId="{D2137BF1-F94C-4C84-A18C-6F494334E8F7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D6CEF078-8D38-45A0-BEE7-5A4D865093BD}" type="sibTrans" cxnId="{D2137BF1-F94C-4C84-A18C-6F494334E8F7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68EB524E-3CF9-4173-82C2-E002B2387109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独立匿名发表意见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82D5BE80-C5E5-49F7-8C49-AC48E5133423}" type="parTrans" cxnId="{3743846B-B547-4A3B-B10B-59CEB9534B20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968CD8E0-BDE1-4940-95F1-044DE7D49533}" type="sibTrans" cxnId="{3743846B-B547-4A3B-B10B-59CEB9534B20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B246AF7-94BC-471E-8851-195CDFC116D0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收集意见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6D1F0724-442E-469B-9E4D-2D87592357C9}" type="parTrans" cxnId="{181AA6FB-1FFA-4FA4-9AEA-89F8794E3432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7DD4B98E-AF77-423F-9824-A76DF9F9FAEF}" type="sibTrans" cxnId="{181AA6FB-1FFA-4FA4-9AEA-89F8794E3432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84D8635E-5C34-4DDD-8B83-1857DA556416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是否存在分歧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3C25BA90-9AC9-4133-82C7-FB3257D00C15}" type="parTrans" cxnId="{296C6228-7AE9-4D7A-9758-711579ACC9FC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4F33EB89-FDB0-48EF-9AF6-CEA90A110F27}" type="sibTrans" cxnId="{296C6228-7AE9-4D7A-9758-711579ACC9FC}">
      <dgm:prSet custT="1"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93F4B03E-BA2F-43FC-B49C-D889BC9455E3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达成一致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03ACE26C-CD49-4932-8FB6-0BC9AE514AC3}" type="parTrans" cxnId="{54D20923-0770-435A-B88F-896A11EAD08C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72DD74BA-97BD-4362-A265-A09368CC0213}" type="sibTrans" cxnId="{54D20923-0770-435A-B88F-896A11EAD08C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348A6B1A-280E-4198-8262-A02E718DE0AF}" type="pres">
      <dgm:prSet presAssocID="{1CDCDA2C-430C-4A92-BBB3-856F7F5DC900}" presName="Name0" presStyleCnt="0">
        <dgm:presLayoutVars>
          <dgm:dir/>
          <dgm:resizeHandles val="exact"/>
        </dgm:presLayoutVars>
      </dgm:prSet>
      <dgm:spPr/>
    </dgm:pt>
    <dgm:pt modelId="{F380C4C7-B3BD-448E-8206-06F5E7F671F0}" type="pres">
      <dgm:prSet presAssocID="{1FF12235-F5E9-43C9-A7A4-898D8F625141}" presName="node" presStyleLbl="node1" presStyleIdx="0" presStyleCnt="5">
        <dgm:presLayoutVars>
          <dgm:bulletEnabled val="1"/>
        </dgm:presLayoutVars>
      </dgm:prSet>
      <dgm:spPr/>
    </dgm:pt>
    <dgm:pt modelId="{EBAB2F01-58AC-4B7C-8EB3-4EAB54B0F03F}" type="pres">
      <dgm:prSet presAssocID="{D6CEF078-8D38-45A0-BEE7-5A4D865093BD}" presName="sibTrans" presStyleLbl="sibTrans2D1" presStyleIdx="0" presStyleCnt="4"/>
      <dgm:spPr/>
    </dgm:pt>
    <dgm:pt modelId="{4251DFA9-A10A-4FAF-9FF8-63CF8E69FEE7}" type="pres">
      <dgm:prSet presAssocID="{D6CEF078-8D38-45A0-BEE7-5A4D865093BD}" presName="connectorText" presStyleLbl="sibTrans2D1" presStyleIdx="0" presStyleCnt="4"/>
      <dgm:spPr/>
    </dgm:pt>
    <dgm:pt modelId="{9F765499-7DC1-4B9E-A49F-E47A20846110}" type="pres">
      <dgm:prSet presAssocID="{68EB524E-3CF9-4173-82C2-E002B2387109}" presName="node" presStyleLbl="node1" presStyleIdx="1" presStyleCnt="5">
        <dgm:presLayoutVars>
          <dgm:bulletEnabled val="1"/>
        </dgm:presLayoutVars>
      </dgm:prSet>
      <dgm:spPr/>
    </dgm:pt>
    <dgm:pt modelId="{DFAF4BA2-6FFB-47F1-8535-DAD7E3332DA6}" type="pres">
      <dgm:prSet presAssocID="{968CD8E0-BDE1-4940-95F1-044DE7D49533}" presName="sibTrans" presStyleLbl="sibTrans2D1" presStyleIdx="1" presStyleCnt="4"/>
      <dgm:spPr/>
    </dgm:pt>
    <dgm:pt modelId="{BA76C344-981C-42C8-81A5-1FADFA05B7E2}" type="pres">
      <dgm:prSet presAssocID="{968CD8E0-BDE1-4940-95F1-044DE7D49533}" presName="connectorText" presStyleLbl="sibTrans2D1" presStyleIdx="1" presStyleCnt="4"/>
      <dgm:spPr/>
    </dgm:pt>
    <dgm:pt modelId="{72D02ED6-A09C-4178-AE78-EEBC066F2F20}" type="pres">
      <dgm:prSet presAssocID="{7B246AF7-94BC-471E-8851-195CDFC116D0}" presName="node" presStyleLbl="node1" presStyleIdx="2" presStyleCnt="5">
        <dgm:presLayoutVars>
          <dgm:bulletEnabled val="1"/>
        </dgm:presLayoutVars>
      </dgm:prSet>
      <dgm:spPr/>
    </dgm:pt>
    <dgm:pt modelId="{999177CC-5D90-4AA6-8785-ADACADA9D799}" type="pres">
      <dgm:prSet presAssocID="{7DD4B98E-AF77-423F-9824-A76DF9F9FAEF}" presName="sibTrans" presStyleLbl="sibTrans2D1" presStyleIdx="2" presStyleCnt="4"/>
      <dgm:spPr/>
    </dgm:pt>
    <dgm:pt modelId="{66670E1A-CE9D-44EC-86CD-046038D113F4}" type="pres">
      <dgm:prSet presAssocID="{7DD4B98E-AF77-423F-9824-A76DF9F9FAEF}" presName="connectorText" presStyleLbl="sibTrans2D1" presStyleIdx="2" presStyleCnt="4"/>
      <dgm:spPr/>
    </dgm:pt>
    <dgm:pt modelId="{A0F995DF-FEB9-488D-87B7-836BFCF2ADA2}" type="pres">
      <dgm:prSet presAssocID="{84D8635E-5C34-4DDD-8B83-1857DA556416}" presName="node" presStyleLbl="node1" presStyleIdx="3" presStyleCnt="5">
        <dgm:presLayoutVars>
          <dgm:bulletEnabled val="1"/>
        </dgm:presLayoutVars>
      </dgm:prSet>
      <dgm:spPr/>
    </dgm:pt>
    <dgm:pt modelId="{368C604F-BE9D-4AAA-A98F-B0D75AC07283}" type="pres">
      <dgm:prSet presAssocID="{4F33EB89-FDB0-48EF-9AF6-CEA90A110F27}" presName="sibTrans" presStyleLbl="sibTrans2D1" presStyleIdx="3" presStyleCnt="4"/>
      <dgm:spPr/>
    </dgm:pt>
    <dgm:pt modelId="{834C11FE-034B-48BB-88BB-830D2867056C}" type="pres">
      <dgm:prSet presAssocID="{4F33EB89-FDB0-48EF-9AF6-CEA90A110F27}" presName="connectorText" presStyleLbl="sibTrans2D1" presStyleIdx="3" presStyleCnt="4"/>
      <dgm:spPr/>
    </dgm:pt>
    <dgm:pt modelId="{9F4172B4-5280-4F5A-B217-D42E806C358E}" type="pres">
      <dgm:prSet presAssocID="{93F4B03E-BA2F-43FC-B49C-D889BC9455E3}" presName="node" presStyleLbl="node1" presStyleIdx="4" presStyleCnt="5">
        <dgm:presLayoutVars>
          <dgm:bulletEnabled val="1"/>
        </dgm:presLayoutVars>
      </dgm:prSet>
      <dgm:spPr/>
    </dgm:pt>
  </dgm:ptLst>
  <dgm:cxnLst>
    <dgm:cxn modelId="{DD545110-407A-48D4-AA5C-3B47CE7B4EB6}" type="presOf" srcId="{4F33EB89-FDB0-48EF-9AF6-CEA90A110F27}" destId="{834C11FE-034B-48BB-88BB-830D2867056C}" srcOrd="1" destOrd="0" presId="urn:microsoft.com/office/officeart/2005/8/layout/process1"/>
    <dgm:cxn modelId="{4E0AF016-079A-46C1-B176-6E582AB09643}" type="presOf" srcId="{7B246AF7-94BC-471E-8851-195CDFC116D0}" destId="{72D02ED6-A09C-4178-AE78-EEBC066F2F20}" srcOrd="0" destOrd="0" presId="urn:microsoft.com/office/officeart/2005/8/layout/process1"/>
    <dgm:cxn modelId="{EB6E9419-849E-4D6D-8283-5FAB9159F3DD}" type="presOf" srcId="{7DD4B98E-AF77-423F-9824-A76DF9F9FAEF}" destId="{999177CC-5D90-4AA6-8785-ADACADA9D799}" srcOrd="0" destOrd="0" presId="urn:microsoft.com/office/officeart/2005/8/layout/process1"/>
    <dgm:cxn modelId="{35BC1E1C-DBAA-4B3E-87DC-54872BDDAFD3}" type="presOf" srcId="{D6CEF078-8D38-45A0-BEE7-5A4D865093BD}" destId="{4251DFA9-A10A-4FAF-9FF8-63CF8E69FEE7}" srcOrd="1" destOrd="0" presId="urn:microsoft.com/office/officeart/2005/8/layout/process1"/>
    <dgm:cxn modelId="{54D20923-0770-435A-B88F-896A11EAD08C}" srcId="{1CDCDA2C-430C-4A92-BBB3-856F7F5DC900}" destId="{93F4B03E-BA2F-43FC-B49C-D889BC9455E3}" srcOrd="4" destOrd="0" parTransId="{03ACE26C-CD49-4932-8FB6-0BC9AE514AC3}" sibTransId="{72DD74BA-97BD-4362-A265-A09368CC0213}"/>
    <dgm:cxn modelId="{296C6228-7AE9-4D7A-9758-711579ACC9FC}" srcId="{1CDCDA2C-430C-4A92-BBB3-856F7F5DC900}" destId="{84D8635E-5C34-4DDD-8B83-1857DA556416}" srcOrd="3" destOrd="0" parTransId="{3C25BA90-9AC9-4133-82C7-FB3257D00C15}" sibTransId="{4F33EB89-FDB0-48EF-9AF6-CEA90A110F27}"/>
    <dgm:cxn modelId="{BCE4B336-2F64-411D-A9BE-89639D987F5F}" type="presOf" srcId="{1FF12235-F5E9-43C9-A7A4-898D8F625141}" destId="{F380C4C7-B3BD-448E-8206-06F5E7F671F0}" srcOrd="0" destOrd="0" presId="urn:microsoft.com/office/officeart/2005/8/layout/process1"/>
    <dgm:cxn modelId="{3743846B-B547-4A3B-B10B-59CEB9534B20}" srcId="{1CDCDA2C-430C-4A92-BBB3-856F7F5DC900}" destId="{68EB524E-3CF9-4173-82C2-E002B2387109}" srcOrd="1" destOrd="0" parTransId="{82D5BE80-C5E5-49F7-8C49-AC48E5133423}" sibTransId="{968CD8E0-BDE1-4940-95F1-044DE7D49533}"/>
    <dgm:cxn modelId="{2B62424C-B79C-47EF-BE89-CB685FCAEAE9}" type="presOf" srcId="{7DD4B98E-AF77-423F-9824-A76DF9F9FAEF}" destId="{66670E1A-CE9D-44EC-86CD-046038D113F4}" srcOrd="1" destOrd="0" presId="urn:microsoft.com/office/officeart/2005/8/layout/process1"/>
    <dgm:cxn modelId="{85BC0778-0AF1-42F2-9250-08842DE2EB76}" type="presOf" srcId="{D6CEF078-8D38-45A0-BEE7-5A4D865093BD}" destId="{EBAB2F01-58AC-4B7C-8EB3-4EAB54B0F03F}" srcOrd="0" destOrd="0" presId="urn:microsoft.com/office/officeart/2005/8/layout/process1"/>
    <dgm:cxn modelId="{2A76E15A-7B42-484F-80C1-10C3D21C2D0A}" type="presOf" srcId="{968CD8E0-BDE1-4940-95F1-044DE7D49533}" destId="{BA76C344-981C-42C8-81A5-1FADFA05B7E2}" srcOrd="1" destOrd="0" presId="urn:microsoft.com/office/officeart/2005/8/layout/process1"/>
    <dgm:cxn modelId="{70541086-5CF6-409C-8BCA-EC7120D80AC6}" type="presOf" srcId="{4F33EB89-FDB0-48EF-9AF6-CEA90A110F27}" destId="{368C604F-BE9D-4AAA-A98F-B0D75AC07283}" srcOrd="0" destOrd="0" presId="urn:microsoft.com/office/officeart/2005/8/layout/process1"/>
    <dgm:cxn modelId="{B30B7B89-D2E2-4A00-AC7C-3591411EA9FA}" type="presOf" srcId="{93F4B03E-BA2F-43FC-B49C-D889BC9455E3}" destId="{9F4172B4-5280-4F5A-B217-D42E806C358E}" srcOrd="0" destOrd="0" presId="urn:microsoft.com/office/officeart/2005/8/layout/process1"/>
    <dgm:cxn modelId="{5A8CBA91-A20D-4A3A-9DAA-71AB72FE89C4}" type="presOf" srcId="{84D8635E-5C34-4DDD-8B83-1857DA556416}" destId="{A0F995DF-FEB9-488D-87B7-836BFCF2ADA2}" srcOrd="0" destOrd="0" presId="urn:microsoft.com/office/officeart/2005/8/layout/process1"/>
    <dgm:cxn modelId="{D0317DA2-B50B-4F68-88BF-3408222CECCE}" type="presOf" srcId="{968CD8E0-BDE1-4940-95F1-044DE7D49533}" destId="{DFAF4BA2-6FFB-47F1-8535-DAD7E3332DA6}" srcOrd="0" destOrd="0" presId="urn:microsoft.com/office/officeart/2005/8/layout/process1"/>
    <dgm:cxn modelId="{CA793DAC-9018-4B10-BEEC-35EB902ADED6}" type="presOf" srcId="{1CDCDA2C-430C-4A92-BBB3-856F7F5DC900}" destId="{348A6B1A-280E-4198-8262-A02E718DE0AF}" srcOrd="0" destOrd="0" presId="urn:microsoft.com/office/officeart/2005/8/layout/process1"/>
    <dgm:cxn modelId="{C7A765AF-4F5E-4473-B58A-CD4266F88FE6}" type="presOf" srcId="{68EB524E-3CF9-4173-82C2-E002B2387109}" destId="{9F765499-7DC1-4B9E-A49F-E47A20846110}" srcOrd="0" destOrd="0" presId="urn:microsoft.com/office/officeart/2005/8/layout/process1"/>
    <dgm:cxn modelId="{D2137BF1-F94C-4C84-A18C-6F494334E8F7}" srcId="{1CDCDA2C-430C-4A92-BBB3-856F7F5DC900}" destId="{1FF12235-F5E9-43C9-A7A4-898D8F625141}" srcOrd="0" destOrd="0" parTransId="{DB1ED5D2-A1DC-4A30-A243-86129B8FFDC2}" sibTransId="{D6CEF078-8D38-45A0-BEE7-5A4D865093BD}"/>
    <dgm:cxn modelId="{181AA6FB-1FFA-4FA4-9AEA-89F8794E3432}" srcId="{1CDCDA2C-430C-4A92-BBB3-856F7F5DC900}" destId="{7B246AF7-94BC-471E-8851-195CDFC116D0}" srcOrd="2" destOrd="0" parTransId="{6D1F0724-442E-469B-9E4D-2D87592357C9}" sibTransId="{7DD4B98E-AF77-423F-9824-A76DF9F9FAEF}"/>
    <dgm:cxn modelId="{5BCDBCF4-CC6E-4744-B76B-75CD34466200}" type="presParOf" srcId="{348A6B1A-280E-4198-8262-A02E718DE0AF}" destId="{F380C4C7-B3BD-448E-8206-06F5E7F671F0}" srcOrd="0" destOrd="0" presId="urn:microsoft.com/office/officeart/2005/8/layout/process1"/>
    <dgm:cxn modelId="{90B121FC-97E2-4DB6-B623-7E1766A5490D}" type="presParOf" srcId="{348A6B1A-280E-4198-8262-A02E718DE0AF}" destId="{EBAB2F01-58AC-4B7C-8EB3-4EAB54B0F03F}" srcOrd="1" destOrd="0" presId="urn:microsoft.com/office/officeart/2005/8/layout/process1"/>
    <dgm:cxn modelId="{6E44C018-43F2-47D5-94CF-A96E8CD5C452}" type="presParOf" srcId="{EBAB2F01-58AC-4B7C-8EB3-4EAB54B0F03F}" destId="{4251DFA9-A10A-4FAF-9FF8-63CF8E69FEE7}" srcOrd="0" destOrd="0" presId="urn:microsoft.com/office/officeart/2005/8/layout/process1"/>
    <dgm:cxn modelId="{D069A3A6-4190-417B-9504-1FDA1F4BAC7C}" type="presParOf" srcId="{348A6B1A-280E-4198-8262-A02E718DE0AF}" destId="{9F765499-7DC1-4B9E-A49F-E47A20846110}" srcOrd="2" destOrd="0" presId="urn:microsoft.com/office/officeart/2005/8/layout/process1"/>
    <dgm:cxn modelId="{707C7B87-8EFE-4E5D-A208-C904E9B0FA55}" type="presParOf" srcId="{348A6B1A-280E-4198-8262-A02E718DE0AF}" destId="{DFAF4BA2-6FFB-47F1-8535-DAD7E3332DA6}" srcOrd="3" destOrd="0" presId="urn:microsoft.com/office/officeart/2005/8/layout/process1"/>
    <dgm:cxn modelId="{B4A71979-48CA-4F52-940B-C023BE3D02F3}" type="presParOf" srcId="{DFAF4BA2-6FFB-47F1-8535-DAD7E3332DA6}" destId="{BA76C344-981C-42C8-81A5-1FADFA05B7E2}" srcOrd="0" destOrd="0" presId="urn:microsoft.com/office/officeart/2005/8/layout/process1"/>
    <dgm:cxn modelId="{A362E17E-D924-4E21-A565-0761B2E3D22D}" type="presParOf" srcId="{348A6B1A-280E-4198-8262-A02E718DE0AF}" destId="{72D02ED6-A09C-4178-AE78-EEBC066F2F20}" srcOrd="4" destOrd="0" presId="urn:microsoft.com/office/officeart/2005/8/layout/process1"/>
    <dgm:cxn modelId="{DC2C4F9D-6733-48F9-9CF6-6558F4DA3174}" type="presParOf" srcId="{348A6B1A-280E-4198-8262-A02E718DE0AF}" destId="{999177CC-5D90-4AA6-8785-ADACADA9D799}" srcOrd="5" destOrd="0" presId="urn:microsoft.com/office/officeart/2005/8/layout/process1"/>
    <dgm:cxn modelId="{74FE4D72-1FD4-4434-A199-CF4A2CF99AA9}" type="presParOf" srcId="{999177CC-5D90-4AA6-8785-ADACADA9D799}" destId="{66670E1A-CE9D-44EC-86CD-046038D113F4}" srcOrd="0" destOrd="0" presId="urn:microsoft.com/office/officeart/2005/8/layout/process1"/>
    <dgm:cxn modelId="{C0E2F9A1-0E30-4AFC-82B0-85D398D9C90A}" type="presParOf" srcId="{348A6B1A-280E-4198-8262-A02E718DE0AF}" destId="{A0F995DF-FEB9-488D-87B7-836BFCF2ADA2}" srcOrd="6" destOrd="0" presId="urn:microsoft.com/office/officeart/2005/8/layout/process1"/>
    <dgm:cxn modelId="{0FF765C6-D686-4D5B-98C9-630A16C1457D}" type="presParOf" srcId="{348A6B1A-280E-4198-8262-A02E718DE0AF}" destId="{368C604F-BE9D-4AAA-A98F-B0D75AC07283}" srcOrd="7" destOrd="0" presId="urn:microsoft.com/office/officeart/2005/8/layout/process1"/>
    <dgm:cxn modelId="{ADBAF265-3DF9-4A1B-B6BB-EF945C935A86}" type="presParOf" srcId="{368C604F-BE9D-4AAA-A98F-B0D75AC07283}" destId="{834C11FE-034B-48BB-88BB-830D2867056C}" srcOrd="0" destOrd="0" presId="urn:microsoft.com/office/officeart/2005/8/layout/process1"/>
    <dgm:cxn modelId="{E2EAE836-9863-4FC7-BCFA-5C5A06CB34F9}" type="presParOf" srcId="{348A6B1A-280E-4198-8262-A02E718DE0AF}" destId="{9F4172B4-5280-4F5A-B217-D42E806C358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D55AD0-655D-4A71-BDC2-971A8FA9EA17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F82D35-5FEE-4663-B67C-F808C324A80A}">
      <dgm:prSet phldrT="[文本]"/>
      <dgm:spPr/>
      <dgm:t>
        <a:bodyPr/>
        <a:lstStyle/>
        <a:p>
          <a:r>
            <a:rPr lang="zh-CN" altLang="en-US" dirty="0"/>
            <a:t>系统</a:t>
          </a:r>
        </a:p>
      </dgm:t>
    </dgm:pt>
    <dgm:pt modelId="{8EBAD24B-181D-41A7-B885-97430C44941B}" type="parTrans" cxnId="{5FC99B9A-1EC5-4494-B65D-70327EA179A8}">
      <dgm:prSet/>
      <dgm:spPr/>
      <dgm:t>
        <a:bodyPr/>
        <a:lstStyle/>
        <a:p>
          <a:endParaRPr lang="zh-CN" altLang="en-US"/>
        </a:p>
      </dgm:t>
    </dgm:pt>
    <dgm:pt modelId="{BD8B49F7-729C-43E3-8979-AA7D928053B8}" type="sibTrans" cxnId="{5FC99B9A-1EC5-4494-B65D-70327EA179A8}">
      <dgm:prSet/>
      <dgm:spPr/>
      <dgm:t>
        <a:bodyPr/>
        <a:lstStyle/>
        <a:p>
          <a:endParaRPr lang="zh-CN" altLang="en-US"/>
        </a:p>
      </dgm:t>
    </dgm:pt>
    <dgm:pt modelId="{08775FC8-2518-47AD-95F5-7B4EEFDACB7E}">
      <dgm:prSet phldrT="[文本]"/>
      <dgm:spPr/>
      <dgm:t>
        <a:bodyPr/>
        <a:lstStyle/>
        <a:p>
          <a:r>
            <a:rPr lang="zh-CN" altLang="en-US" dirty="0"/>
            <a:t>登录模块</a:t>
          </a:r>
        </a:p>
      </dgm:t>
    </dgm:pt>
    <dgm:pt modelId="{BE83A3DD-0D17-4EB1-B95C-6A5C3EB22181}" type="parTrans" cxnId="{9F60092D-4A0E-46E9-BC67-12C3EAC35A38}">
      <dgm:prSet/>
      <dgm:spPr/>
      <dgm:t>
        <a:bodyPr/>
        <a:lstStyle/>
        <a:p>
          <a:endParaRPr lang="zh-CN" altLang="en-US"/>
        </a:p>
      </dgm:t>
    </dgm:pt>
    <dgm:pt modelId="{1C71B6E3-9792-4E63-B957-2596051B9919}" type="sibTrans" cxnId="{9F60092D-4A0E-46E9-BC67-12C3EAC35A38}">
      <dgm:prSet/>
      <dgm:spPr/>
      <dgm:t>
        <a:bodyPr/>
        <a:lstStyle/>
        <a:p>
          <a:endParaRPr lang="zh-CN" altLang="en-US"/>
        </a:p>
      </dgm:t>
    </dgm:pt>
    <dgm:pt modelId="{C2A32CA6-AAED-45EF-99CE-0D668E3DEFB7}">
      <dgm:prSet phldrT="[文本]"/>
      <dgm:spPr/>
      <dgm:t>
        <a:bodyPr/>
        <a:lstStyle/>
        <a:p>
          <a:r>
            <a:rPr lang="zh-CN" altLang="en-US" dirty="0"/>
            <a:t>算法模块</a:t>
          </a:r>
        </a:p>
      </dgm:t>
    </dgm:pt>
    <dgm:pt modelId="{3658FAEB-1369-420F-B728-192753BCEE51}" type="parTrans" cxnId="{F75BF0A6-1F02-425E-A65A-85C8F6CF22B2}">
      <dgm:prSet/>
      <dgm:spPr/>
      <dgm:t>
        <a:bodyPr/>
        <a:lstStyle/>
        <a:p>
          <a:endParaRPr lang="zh-CN" altLang="en-US"/>
        </a:p>
      </dgm:t>
    </dgm:pt>
    <dgm:pt modelId="{B03F1C62-D6A5-493F-9096-4611B53C88D1}" type="sibTrans" cxnId="{F75BF0A6-1F02-425E-A65A-85C8F6CF22B2}">
      <dgm:prSet/>
      <dgm:spPr/>
      <dgm:t>
        <a:bodyPr/>
        <a:lstStyle/>
        <a:p>
          <a:endParaRPr lang="zh-CN" altLang="en-US"/>
        </a:p>
      </dgm:t>
    </dgm:pt>
    <dgm:pt modelId="{4CA23A14-10F4-4731-82F2-B5BA31AC536E}">
      <dgm:prSet phldrT="[文本]"/>
      <dgm:spPr/>
      <dgm:t>
        <a:bodyPr/>
        <a:lstStyle/>
        <a:p>
          <a:r>
            <a:rPr lang="zh-CN" altLang="en-US" dirty="0"/>
            <a:t>展示模块</a:t>
          </a:r>
        </a:p>
      </dgm:t>
    </dgm:pt>
    <dgm:pt modelId="{586D165F-3F50-49F7-8141-8B56D064D4C8}" type="parTrans" cxnId="{EFC533F8-FF68-4AF5-8427-61751A411055}">
      <dgm:prSet/>
      <dgm:spPr/>
      <dgm:t>
        <a:bodyPr/>
        <a:lstStyle/>
        <a:p>
          <a:endParaRPr lang="zh-CN" altLang="en-US"/>
        </a:p>
      </dgm:t>
    </dgm:pt>
    <dgm:pt modelId="{032C17E6-55D1-4EE5-AE4D-596FEF240A21}" type="sibTrans" cxnId="{EFC533F8-FF68-4AF5-8427-61751A411055}">
      <dgm:prSet/>
      <dgm:spPr/>
      <dgm:t>
        <a:bodyPr/>
        <a:lstStyle/>
        <a:p>
          <a:endParaRPr lang="zh-CN" altLang="en-US"/>
        </a:p>
      </dgm:t>
    </dgm:pt>
    <dgm:pt modelId="{D176BEEB-4469-4F7B-BC02-99168B14DC2B}" type="pres">
      <dgm:prSet presAssocID="{39D55AD0-655D-4A71-BDC2-971A8FA9EA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E2E7C-67D9-4F8E-952E-586A49E4D95D}" type="pres">
      <dgm:prSet presAssocID="{23F82D35-5FEE-4663-B67C-F808C324A80A}" presName="hierRoot1" presStyleCnt="0">
        <dgm:presLayoutVars>
          <dgm:hierBranch val="init"/>
        </dgm:presLayoutVars>
      </dgm:prSet>
      <dgm:spPr/>
    </dgm:pt>
    <dgm:pt modelId="{22CB99D0-2557-49A9-83A2-C099AAB8C01B}" type="pres">
      <dgm:prSet presAssocID="{23F82D35-5FEE-4663-B67C-F808C324A80A}" presName="rootComposite1" presStyleCnt="0"/>
      <dgm:spPr/>
    </dgm:pt>
    <dgm:pt modelId="{C6EEF32D-F4EA-421A-8158-F0B34FE9DD81}" type="pres">
      <dgm:prSet presAssocID="{23F82D35-5FEE-4663-B67C-F808C324A80A}" presName="rootText1" presStyleLbl="node0" presStyleIdx="0" presStyleCnt="1">
        <dgm:presLayoutVars>
          <dgm:chPref val="3"/>
        </dgm:presLayoutVars>
      </dgm:prSet>
      <dgm:spPr/>
    </dgm:pt>
    <dgm:pt modelId="{C826E0E7-C0FB-4906-A1BA-3A43BAA5B902}" type="pres">
      <dgm:prSet presAssocID="{23F82D35-5FEE-4663-B67C-F808C324A80A}" presName="rootConnector1" presStyleLbl="node1" presStyleIdx="0" presStyleCnt="0"/>
      <dgm:spPr/>
    </dgm:pt>
    <dgm:pt modelId="{0C100099-0B1B-4DA0-9291-BEFBB9D464FE}" type="pres">
      <dgm:prSet presAssocID="{23F82D35-5FEE-4663-B67C-F808C324A80A}" presName="hierChild2" presStyleCnt="0"/>
      <dgm:spPr/>
    </dgm:pt>
    <dgm:pt modelId="{A5AA0AF3-5DB6-41E5-893A-DEBF059A9E4C}" type="pres">
      <dgm:prSet presAssocID="{BE83A3DD-0D17-4EB1-B95C-6A5C3EB22181}" presName="Name37" presStyleLbl="parChTrans1D2" presStyleIdx="0" presStyleCnt="3"/>
      <dgm:spPr/>
    </dgm:pt>
    <dgm:pt modelId="{758D2BB5-7891-4016-AD88-7EDA09BF4D8F}" type="pres">
      <dgm:prSet presAssocID="{08775FC8-2518-47AD-95F5-7B4EEFDACB7E}" presName="hierRoot2" presStyleCnt="0">
        <dgm:presLayoutVars>
          <dgm:hierBranch val="init"/>
        </dgm:presLayoutVars>
      </dgm:prSet>
      <dgm:spPr/>
    </dgm:pt>
    <dgm:pt modelId="{01B05BE4-9197-4A59-82B4-C711A0E411AB}" type="pres">
      <dgm:prSet presAssocID="{08775FC8-2518-47AD-95F5-7B4EEFDACB7E}" presName="rootComposite" presStyleCnt="0"/>
      <dgm:spPr/>
    </dgm:pt>
    <dgm:pt modelId="{7C0E62B4-13AA-4217-A626-B17329DC28A6}" type="pres">
      <dgm:prSet presAssocID="{08775FC8-2518-47AD-95F5-7B4EEFDACB7E}" presName="rootText" presStyleLbl="node2" presStyleIdx="0" presStyleCnt="3">
        <dgm:presLayoutVars>
          <dgm:chPref val="3"/>
        </dgm:presLayoutVars>
      </dgm:prSet>
      <dgm:spPr/>
    </dgm:pt>
    <dgm:pt modelId="{A98BA22B-12D7-4711-8624-4E9B7E96F740}" type="pres">
      <dgm:prSet presAssocID="{08775FC8-2518-47AD-95F5-7B4EEFDACB7E}" presName="rootConnector" presStyleLbl="node2" presStyleIdx="0" presStyleCnt="3"/>
      <dgm:spPr/>
    </dgm:pt>
    <dgm:pt modelId="{69C398A6-40B7-4D77-86AA-BA5A0A00B2A2}" type="pres">
      <dgm:prSet presAssocID="{08775FC8-2518-47AD-95F5-7B4EEFDACB7E}" presName="hierChild4" presStyleCnt="0"/>
      <dgm:spPr/>
    </dgm:pt>
    <dgm:pt modelId="{BDF568A8-F59E-433F-BF31-B4A613D8982B}" type="pres">
      <dgm:prSet presAssocID="{08775FC8-2518-47AD-95F5-7B4EEFDACB7E}" presName="hierChild5" presStyleCnt="0"/>
      <dgm:spPr/>
    </dgm:pt>
    <dgm:pt modelId="{7910A070-8D7A-4D36-AE58-1EF63AD4F976}" type="pres">
      <dgm:prSet presAssocID="{3658FAEB-1369-420F-B728-192753BCEE51}" presName="Name37" presStyleLbl="parChTrans1D2" presStyleIdx="1" presStyleCnt="3"/>
      <dgm:spPr/>
    </dgm:pt>
    <dgm:pt modelId="{4D47910C-9A66-4278-B7D7-DB63D1E2705F}" type="pres">
      <dgm:prSet presAssocID="{C2A32CA6-AAED-45EF-99CE-0D668E3DEFB7}" presName="hierRoot2" presStyleCnt="0">
        <dgm:presLayoutVars>
          <dgm:hierBranch val="init"/>
        </dgm:presLayoutVars>
      </dgm:prSet>
      <dgm:spPr/>
    </dgm:pt>
    <dgm:pt modelId="{11E6A811-2019-492B-AD7A-E2EBA4CE8A1F}" type="pres">
      <dgm:prSet presAssocID="{C2A32CA6-AAED-45EF-99CE-0D668E3DEFB7}" presName="rootComposite" presStyleCnt="0"/>
      <dgm:spPr/>
    </dgm:pt>
    <dgm:pt modelId="{1308AFC0-7D7A-4DD8-A390-9EC168026DDB}" type="pres">
      <dgm:prSet presAssocID="{C2A32CA6-AAED-45EF-99CE-0D668E3DEFB7}" presName="rootText" presStyleLbl="node2" presStyleIdx="1" presStyleCnt="3">
        <dgm:presLayoutVars>
          <dgm:chPref val="3"/>
        </dgm:presLayoutVars>
      </dgm:prSet>
      <dgm:spPr/>
    </dgm:pt>
    <dgm:pt modelId="{4A124E3C-9B49-471B-8D4E-CB8ECDF8A870}" type="pres">
      <dgm:prSet presAssocID="{C2A32CA6-AAED-45EF-99CE-0D668E3DEFB7}" presName="rootConnector" presStyleLbl="node2" presStyleIdx="1" presStyleCnt="3"/>
      <dgm:spPr/>
    </dgm:pt>
    <dgm:pt modelId="{9260648D-430B-4FD5-8ECC-74A9CB83FFE4}" type="pres">
      <dgm:prSet presAssocID="{C2A32CA6-AAED-45EF-99CE-0D668E3DEFB7}" presName="hierChild4" presStyleCnt="0"/>
      <dgm:spPr/>
    </dgm:pt>
    <dgm:pt modelId="{91FB54F1-A5E3-4F6D-9AD4-4809D1E4F975}" type="pres">
      <dgm:prSet presAssocID="{C2A32CA6-AAED-45EF-99CE-0D668E3DEFB7}" presName="hierChild5" presStyleCnt="0"/>
      <dgm:spPr/>
    </dgm:pt>
    <dgm:pt modelId="{4E134568-A452-4445-A33D-27864684C1E7}" type="pres">
      <dgm:prSet presAssocID="{586D165F-3F50-49F7-8141-8B56D064D4C8}" presName="Name37" presStyleLbl="parChTrans1D2" presStyleIdx="2" presStyleCnt="3"/>
      <dgm:spPr/>
    </dgm:pt>
    <dgm:pt modelId="{11662EE9-2046-4892-AD63-D59A422143B1}" type="pres">
      <dgm:prSet presAssocID="{4CA23A14-10F4-4731-82F2-B5BA31AC536E}" presName="hierRoot2" presStyleCnt="0">
        <dgm:presLayoutVars>
          <dgm:hierBranch val="init"/>
        </dgm:presLayoutVars>
      </dgm:prSet>
      <dgm:spPr/>
    </dgm:pt>
    <dgm:pt modelId="{42B7B320-2A83-42B3-B11A-D0235CABE2C7}" type="pres">
      <dgm:prSet presAssocID="{4CA23A14-10F4-4731-82F2-B5BA31AC536E}" presName="rootComposite" presStyleCnt="0"/>
      <dgm:spPr/>
    </dgm:pt>
    <dgm:pt modelId="{48353983-93F6-4E1C-8AAA-EE531C165BAC}" type="pres">
      <dgm:prSet presAssocID="{4CA23A14-10F4-4731-82F2-B5BA31AC536E}" presName="rootText" presStyleLbl="node2" presStyleIdx="2" presStyleCnt="3">
        <dgm:presLayoutVars>
          <dgm:chPref val="3"/>
        </dgm:presLayoutVars>
      </dgm:prSet>
      <dgm:spPr/>
    </dgm:pt>
    <dgm:pt modelId="{CC94F32B-9F23-43AC-9304-2E39D9508074}" type="pres">
      <dgm:prSet presAssocID="{4CA23A14-10F4-4731-82F2-B5BA31AC536E}" presName="rootConnector" presStyleLbl="node2" presStyleIdx="2" presStyleCnt="3"/>
      <dgm:spPr/>
    </dgm:pt>
    <dgm:pt modelId="{C8660212-7B07-4E14-A78F-B9E19D6B5CC3}" type="pres">
      <dgm:prSet presAssocID="{4CA23A14-10F4-4731-82F2-B5BA31AC536E}" presName="hierChild4" presStyleCnt="0"/>
      <dgm:spPr/>
    </dgm:pt>
    <dgm:pt modelId="{25C24DFD-71D7-446D-986E-6CF816EF989A}" type="pres">
      <dgm:prSet presAssocID="{4CA23A14-10F4-4731-82F2-B5BA31AC536E}" presName="hierChild5" presStyleCnt="0"/>
      <dgm:spPr/>
    </dgm:pt>
    <dgm:pt modelId="{C19E764E-5461-4B71-8566-6CC29B137196}" type="pres">
      <dgm:prSet presAssocID="{23F82D35-5FEE-4663-B67C-F808C324A80A}" presName="hierChild3" presStyleCnt="0"/>
      <dgm:spPr/>
    </dgm:pt>
  </dgm:ptLst>
  <dgm:cxnLst>
    <dgm:cxn modelId="{DC52BA08-F9AB-43C7-94D8-C966CBAA3E70}" type="presOf" srcId="{4CA23A14-10F4-4731-82F2-B5BA31AC536E}" destId="{48353983-93F6-4E1C-8AAA-EE531C165BAC}" srcOrd="0" destOrd="0" presId="urn:microsoft.com/office/officeart/2005/8/layout/orgChart1"/>
    <dgm:cxn modelId="{9F60092D-4A0E-46E9-BC67-12C3EAC35A38}" srcId="{23F82D35-5FEE-4663-B67C-F808C324A80A}" destId="{08775FC8-2518-47AD-95F5-7B4EEFDACB7E}" srcOrd="0" destOrd="0" parTransId="{BE83A3DD-0D17-4EB1-B95C-6A5C3EB22181}" sibTransId="{1C71B6E3-9792-4E63-B957-2596051B9919}"/>
    <dgm:cxn modelId="{92CFC72F-971D-4C47-83C9-97AB5E343AA0}" type="presOf" srcId="{08775FC8-2518-47AD-95F5-7B4EEFDACB7E}" destId="{7C0E62B4-13AA-4217-A626-B17329DC28A6}" srcOrd="0" destOrd="0" presId="urn:microsoft.com/office/officeart/2005/8/layout/orgChart1"/>
    <dgm:cxn modelId="{AE02226A-F969-4F40-A836-377867000569}" type="presOf" srcId="{3658FAEB-1369-420F-B728-192753BCEE51}" destId="{7910A070-8D7A-4D36-AE58-1EF63AD4F976}" srcOrd="0" destOrd="0" presId="urn:microsoft.com/office/officeart/2005/8/layout/orgChart1"/>
    <dgm:cxn modelId="{1D341F4B-DEAF-436F-899F-8F11F5E13361}" type="presOf" srcId="{BE83A3DD-0D17-4EB1-B95C-6A5C3EB22181}" destId="{A5AA0AF3-5DB6-41E5-893A-DEBF059A9E4C}" srcOrd="0" destOrd="0" presId="urn:microsoft.com/office/officeart/2005/8/layout/orgChart1"/>
    <dgm:cxn modelId="{B4D4D355-3517-4BC0-AAAA-516EA9818FAF}" type="presOf" srcId="{4CA23A14-10F4-4731-82F2-B5BA31AC536E}" destId="{CC94F32B-9F23-43AC-9304-2E39D9508074}" srcOrd="1" destOrd="0" presId="urn:microsoft.com/office/officeart/2005/8/layout/orgChart1"/>
    <dgm:cxn modelId="{F1327A77-C97D-4588-911B-B3877E2925D3}" type="presOf" srcId="{C2A32CA6-AAED-45EF-99CE-0D668E3DEFB7}" destId="{1308AFC0-7D7A-4DD8-A390-9EC168026DDB}" srcOrd="0" destOrd="0" presId="urn:microsoft.com/office/officeart/2005/8/layout/orgChart1"/>
    <dgm:cxn modelId="{339A0059-3053-402F-B7F9-CCC268CD44E3}" type="presOf" srcId="{586D165F-3F50-49F7-8141-8B56D064D4C8}" destId="{4E134568-A452-4445-A33D-27864684C1E7}" srcOrd="0" destOrd="0" presId="urn:microsoft.com/office/officeart/2005/8/layout/orgChart1"/>
    <dgm:cxn modelId="{5FC99B9A-1EC5-4494-B65D-70327EA179A8}" srcId="{39D55AD0-655D-4A71-BDC2-971A8FA9EA17}" destId="{23F82D35-5FEE-4663-B67C-F808C324A80A}" srcOrd="0" destOrd="0" parTransId="{8EBAD24B-181D-41A7-B885-97430C44941B}" sibTransId="{BD8B49F7-729C-43E3-8979-AA7D928053B8}"/>
    <dgm:cxn modelId="{F75BF0A6-1F02-425E-A65A-85C8F6CF22B2}" srcId="{23F82D35-5FEE-4663-B67C-F808C324A80A}" destId="{C2A32CA6-AAED-45EF-99CE-0D668E3DEFB7}" srcOrd="1" destOrd="0" parTransId="{3658FAEB-1369-420F-B728-192753BCEE51}" sibTransId="{B03F1C62-D6A5-493F-9096-4611B53C88D1}"/>
    <dgm:cxn modelId="{15CC1CB0-807B-4062-88B9-5A7D840874FD}" type="presOf" srcId="{08775FC8-2518-47AD-95F5-7B4EEFDACB7E}" destId="{A98BA22B-12D7-4711-8624-4E9B7E96F740}" srcOrd="1" destOrd="0" presId="urn:microsoft.com/office/officeart/2005/8/layout/orgChart1"/>
    <dgm:cxn modelId="{DB6F17B9-A07B-4EC8-8ABE-5FFA15220112}" type="presOf" srcId="{23F82D35-5FEE-4663-B67C-F808C324A80A}" destId="{C826E0E7-C0FB-4906-A1BA-3A43BAA5B902}" srcOrd="1" destOrd="0" presId="urn:microsoft.com/office/officeart/2005/8/layout/orgChart1"/>
    <dgm:cxn modelId="{60897ED0-F8DA-4FA3-BC8F-FB6F82045AF0}" type="presOf" srcId="{23F82D35-5FEE-4663-B67C-F808C324A80A}" destId="{C6EEF32D-F4EA-421A-8158-F0B34FE9DD81}" srcOrd="0" destOrd="0" presId="urn:microsoft.com/office/officeart/2005/8/layout/orgChart1"/>
    <dgm:cxn modelId="{5F4CD3DE-620F-497A-BC71-BB8B52A57ABC}" type="presOf" srcId="{39D55AD0-655D-4A71-BDC2-971A8FA9EA17}" destId="{D176BEEB-4469-4F7B-BC02-99168B14DC2B}" srcOrd="0" destOrd="0" presId="urn:microsoft.com/office/officeart/2005/8/layout/orgChart1"/>
    <dgm:cxn modelId="{068382F2-B969-4D50-9695-AA5EDD52BAB6}" type="presOf" srcId="{C2A32CA6-AAED-45EF-99CE-0D668E3DEFB7}" destId="{4A124E3C-9B49-471B-8D4E-CB8ECDF8A870}" srcOrd="1" destOrd="0" presId="urn:microsoft.com/office/officeart/2005/8/layout/orgChart1"/>
    <dgm:cxn modelId="{EFC533F8-FF68-4AF5-8427-61751A411055}" srcId="{23F82D35-5FEE-4663-B67C-F808C324A80A}" destId="{4CA23A14-10F4-4731-82F2-B5BA31AC536E}" srcOrd="2" destOrd="0" parTransId="{586D165F-3F50-49F7-8141-8B56D064D4C8}" sibTransId="{032C17E6-55D1-4EE5-AE4D-596FEF240A21}"/>
    <dgm:cxn modelId="{0E2DDB62-6621-4077-8332-5F94B2898C8B}" type="presParOf" srcId="{D176BEEB-4469-4F7B-BC02-99168B14DC2B}" destId="{6C9E2E7C-67D9-4F8E-952E-586A49E4D95D}" srcOrd="0" destOrd="0" presId="urn:microsoft.com/office/officeart/2005/8/layout/orgChart1"/>
    <dgm:cxn modelId="{60FF2866-1A2D-4C62-A068-79E9AAAD6FDC}" type="presParOf" srcId="{6C9E2E7C-67D9-4F8E-952E-586A49E4D95D}" destId="{22CB99D0-2557-49A9-83A2-C099AAB8C01B}" srcOrd="0" destOrd="0" presId="urn:microsoft.com/office/officeart/2005/8/layout/orgChart1"/>
    <dgm:cxn modelId="{F76977BD-20BD-4447-BF62-D1E740ADF8B2}" type="presParOf" srcId="{22CB99D0-2557-49A9-83A2-C099AAB8C01B}" destId="{C6EEF32D-F4EA-421A-8158-F0B34FE9DD81}" srcOrd="0" destOrd="0" presId="urn:microsoft.com/office/officeart/2005/8/layout/orgChart1"/>
    <dgm:cxn modelId="{4AEE3C56-3F37-46B5-AD35-EC1E060B2283}" type="presParOf" srcId="{22CB99D0-2557-49A9-83A2-C099AAB8C01B}" destId="{C826E0E7-C0FB-4906-A1BA-3A43BAA5B902}" srcOrd="1" destOrd="0" presId="urn:microsoft.com/office/officeart/2005/8/layout/orgChart1"/>
    <dgm:cxn modelId="{07129689-0AEF-4BB2-858D-D66EE9D025E8}" type="presParOf" srcId="{6C9E2E7C-67D9-4F8E-952E-586A49E4D95D}" destId="{0C100099-0B1B-4DA0-9291-BEFBB9D464FE}" srcOrd="1" destOrd="0" presId="urn:microsoft.com/office/officeart/2005/8/layout/orgChart1"/>
    <dgm:cxn modelId="{714BB204-0558-4308-BF40-C128CBFF6058}" type="presParOf" srcId="{0C100099-0B1B-4DA0-9291-BEFBB9D464FE}" destId="{A5AA0AF3-5DB6-41E5-893A-DEBF059A9E4C}" srcOrd="0" destOrd="0" presId="urn:microsoft.com/office/officeart/2005/8/layout/orgChart1"/>
    <dgm:cxn modelId="{8D8D3646-935B-4EE0-A302-AACE4CCFCBD7}" type="presParOf" srcId="{0C100099-0B1B-4DA0-9291-BEFBB9D464FE}" destId="{758D2BB5-7891-4016-AD88-7EDA09BF4D8F}" srcOrd="1" destOrd="0" presId="urn:microsoft.com/office/officeart/2005/8/layout/orgChart1"/>
    <dgm:cxn modelId="{4E016A11-432C-4137-AA68-6EDAFB1E106F}" type="presParOf" srcId="{758D2BB5-7891-4016-AD88-7EDA09BF4D8F}" destId="{01B05BE4-9197-4A59-82B4-C711A0E411AB}" srcOrd="0" destOrd="0" presId="urn:microsoft.com/office/officeart/2005/8/layout/orgChart1"/>
    <dgm:cxn modelId="{206AF378-BD67-4C38-B97C-109813EB42DB}" type="presParOf" srcId="{01B05BE4-9197-4A59-82B4-C711A0E411AB}" destId="{7C0E62B4-13AA-4217-A626-B17329DC28A6}" srcOrd="0" destOrd="0" presId="urn:microsoft.com/office/officeart/2005/8/layout/orgChart1"/>
    <dgm:cxn modelId="{2F7338A2-4D3E-47BB-B85D-633BC1053448}" type="presParOf" srcId="{01B05BE4-9197-4A59-82B4-C711A0E411AB}" destId="{A98BA22B-12D7-4711-8624-4E9B7E96F740}" srcOrd="1" destOrd="0" presId="urn:microsoft.com/office/officeart/2005/8/layout/orgChart1"/>
    <dgm:cxn modelId="{49CB6EC7-7A45-41DB-A5CE-DF8A887073C8}" type="presParOf" srcId="{758D2BB5-7891-4016-AD88-7EDA09BF4D8F}" destId="{69C398A6-40B7-4D77-86AA-BA5A0A00B2A2}" srcOrd="1" destOrd="0" presId="urn:microsoft.com/office/officeart/2005/8/layout/orgChart1"/>
    <dgm:cxn modelId="{44180558-7A81-4689-886D-C105321CBE6B}" type="presParOf" srcId="{758D2BB5-7891-4016-AD88-7EDA09BF4D8F}" destId="{BDF568A8-F59E-433F-BF31-B4A613D8982B}" srcOrd="2" destOrd="0" presId="urn:microsoft.com/office/officeart/2005/8/layout/orgChart1"/>
    <dgm:cxn modelId="{71A98CD0-7F65-446D-8F3E-1A9693A86C10}" type="presParOf" srcId="{0C100099-0B1B-4DA0-9291-BEFBB9D464FE}" destId="{7910A070-8D7A-4D36-AE58-1EF63AD4F976}" srcOrd="2" destOrd="0" presId="urn:microsoft.com/office/officeart/2005/8/layout/orgChart1"/>
    <dgm:cxn modelId="{04382F04-59DA-4195-83DA-EDB4B4AF9EF7}" type="presParOf" srcId="{0C100099-0B1B-4DA0-9291-BEFBB9D464FE}" destId="{4D47910C-9A66-4278-B7D7-DB63D1E2705F}" srcOrd="3" destOrd="0" presId="urn:microsoft.com/office/officeart/2005/8/layout/orgChart1"/>
    <dgm:cxn modelId="{8AE4FC05-13BC-4F20-B23E-406C483C7446}" type="presParOf" srcId="{4D47910C-9A66-4278-B7D7-DB63D1E2705F}" destId="{11E6A811-2019-492B-AD7A-E2EBA4CE8A1F}" srcOrd="0" destOrd="0" presId="urn:microsoft.com/office/officeart/2005/8/layout/orgChart1"/>
    <dgm:cxn modelId="{D0E3EA9E-5600-4590-8AFA-305E149822D0}" type="presParOf" srcId="{11E6A811-2019-492B-AD7A-E2EBA4CE8A1F}" destId="{1308AFC0-7D7A-4DD8-A390-9EC168026DDB}" srcOrd="0" destOrd="0" presId="urn:microsoft.com/office/officeart/2005/8/layout/orgChart1"/>
    <dgm:cxn modelId="{0CA1CAC7-7D48-4AF0-BCBF-9CAB3569E4CD}" type="presParOf" srcId="{11E6A811-2019-492B-AD7A-E2EBA4CE8A1F}" destId="{4A124E3C-9B49-471B-8D4E-CB8ECDF8A870}" srcOrd="1" destOrd="0" presId="urn:microsoft.com/office/officeart/2005/8/layout/orgChart1"/>
    <dgm:cxn modelId="{431AECED-F782-4241-A286-E4B8BF8CC702}" type="presParOf" srcId="{4D47910C-9A66-4278-B7D7-DB63D1E2705F}" destId="{9260648D-430B-4FD5-8ECC-74A9CB83FFE4}" srcOrd="1" destOrd="0" presId="urn:microsoft.com/office/officeart/2005/8/layout/orgChart1"/>
    <dgm:cxn modelId="{361ED6C6-9567-4152-B39E-0665BDAD1A9B}" type="presParOf" srcId="{4D47910C-9A66-4278-B7D7-DB63D1E2705F}" destId="{91FB54F1-A5E3-4F6D-9AD4-4809D1E4F975}" srcOrd="2" destOrd="0" presId="urn:microsoft.com/office/officeart/2005/8/layout/orgChart1"/>
    <dgm:cxn modelId="{5871C9F3-595B-4A71-97FA-758E69A464D5}" type="presParOf" srcId="{0C100099-0B1B-4DA0-9291-BEFBB9D464FE}" destId="{4E134568-A452-4445-A33D-27864684C1E7}" srcOrd="4" destOrd="0" presId="urn:microsoft.com/office/officeart/2005/8/layout/orgChart1"/>
    <dgm:cxn modelId="{674763D1-9E7F-4FE6-AC01-5FEE24AB99D1}" type="presParOf" srcId="{0C100099-0B1B-4DA0-9291-BEFBB9D464FE}" destId="{11662EE9-2046-4892-AD63-D59A422143B1}" srcOrd="5" destOrd="0" presId="urn:microsoft.com/office/officeart/2005/8/layout/orgChart1"/>
    <dgm:cxn modelId="{AEFF3927-7B5C-4094-BC99-D58FA0DF73E2}" type="presParOf" srcId="{11662EE9-2046-4892-AD63-D59A422143B1}" destId="{42B7B320-2A83-42B3-B11A-D0235CABE2C7}" srcOrd="0" destOrd="0" presId="urn:microsoft.com/office/officeart/2005/8/layout/orgChart1"/>
    <dgm:cxn modelId="{1E6C8B1C-B2B6-4DE4-AF71-38AD195B1F1B}" type="presParOf" srcId="{42B7B320-2A83-42B3-B11A-D0235CABE2C7}" destId="{48353983-93F6-4E1C-8AAA-EE531C165BAC}" srcOrd="0" destOrd="0" presId="urn:microsoft.com/office/officeart/2005/8/layout/orgChart1"/>
    <dgm:cxn modelId="{21D71E1C-863E-4379-9924-524D454B488F}" type="presParOf" srcId="{42B7B320-2A83-42B3-B11A-D0235CABE2C7}" destId="{CC94F32B-9F23-43AC-9304-2E39D9508074}" srcOrd="1" destOrd="0" presId="urn:microsoft.com/office/officeart/2005/8/layout/orgChart1"/>
    <dgm:cxn modelId="{1779686F-C86D-4789-90D6-7465AA056796}" type="presParOf" srcId="{11662EE9-2046-4892-AD63-D59A422143B1}" destId="{C8660212-7B07-4E14-A78F-B9E19D6B5CC3}" srcOrd="1" destOrd="0" presId="urn:microsoft.com/office/officeart/2005/8/layout/orgChart1"/>
    <dgm:cxn modelId="{2FFDE8CB-E76E-42DC-958D-82D2899148F0}" type="presParOf" srcId="{11662EE9-2046-4892-AD63-D59A422143B1}" destId="{25C24DFD-71D7-446D-986E-6CF816EF989A}" srcOrd="2" destOrd="0" presId="urn:microsoft.com/office/officeart/2005/8/layout/orgChart1"/>
    <dgm:cxn modelId="{E8CC6B1A-5A4B-4417-8139-E589C226E0F5}" type="presParOf" srcId="{6C9E2E7C-67D9-4F8E-952E-586A49E4D95D}" destId="{C19E764E-5461-4B71-8566-6CC29B1371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BB1C5-5F94-42F8-B875-F2045B7B8600}">
      <dsp:nvSpPr>
        <dsp:cNvPr id="0" name=""/>
        <dsp:cNvSpPr/>
      </dsp:nvSpPr>
      <dsp:spPr>
        <a:xfrm>
          <a:off x="2096671" y="1908"/>
          <a:ext cx="1516741" cy="98588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专用和非专用团队成员</a:t>
          </a:r>
          <a:endParaRPr lang="zh-CN" altLang="en-US" sz="1800" kern="1200" dirty="0"/>
        </a:p>
      </dsp:txBody>
      <dsp:txXfrm>
        <a:off x="2144798" y="50035"/>
        <a:ext cx="1420487" cy="889627"/>
      </dsp:txXfrm>
    </dsp:sp>
    <dsp:sp modelId="{B9D175E8-BC7F-40E8-BCCB-FF1BFF67E65A}">
      <dsp:nvSpPr>
        <dsp:cNvPr id="0" name=""/>
        <dsp:cNvSpPr/>
      </dsp:nvSpPr>
      <dsp:spPr>
        <a:xfrm>
          <a:off x="885040" y="494849"/>
          <a:ext cx="3940004" cy="3940004"/>
        </a:xfrm>
        <a:custGeom>
          <a:avLst/>
          <a:gdLst/>
          <a:ahLst/>
          <a:cxnLst/>
          <a:rect l="0" t="0" r="0" b="0"/>
          <a:pathLst>
            <a:path>
              <a:moveTo>
                <a:pt x="2931641" y="250654"/>
              </a:moveTo>
              <a:arcTo wR="1970002" hR="1970002" stAng="17953110" swAng="121205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9319F-C4FE-4D7A-B471-4EBC37E2D3D7}">
      <dsp:nvSpPr>
        <dsp:cNvPr id="0" name=""/>
        <dsp:cNvSpPr/>
      </dsp:nvSpPr>
      <dsp:spPr>
        <a:xfrm>
          <a:off x="3970255" y="1363146"/>
          <a:ext cx="1516741" cy="985881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团队协作与分工</a:t>
          </a:r>
          <a:endParaRPr lang="en-US" alt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8382" y="1411273"/>
        <a:ext cx="1420487" cy="889627"/>
      </dsp:txXfrm>
    </dsp:sp>
    <dsp:sp modelId="{28BD312C-8EC2-4AFC-8877-F12DB8AE3795}">
      <dsp:nvSpPr>
        <dsp:cNvPr id="0" name=""/>
        <dsp:cNvSpPr/>
      </dsp:nvSpPr>
      <dsp:spPr>
        <a:xfrm>
          <a:off x="885040" y="494849"/>
          <a:ext cx="3940004" cy="3940004"/>
        </a:xfrm>
        <a:custGeom>
          <a:avLst/>
          <a:gdLst/>
          <a:ahLst/>
          <a:cxnLst/>
          <a:rect l="0" t="0" r="0" b="0"/>
          <a:pathLst>
            <a:path>
              <a:moveTo>
                <a:pt x="3935285" y="2106274"/>
              </a:moveTo>
              <a:arcTo wR="1970002" hR="1970002" stAng="21837993" swAng="1360125"/>
            </a:path>
          </a:pathLst>
        </a:custGeom>
        <a:noFill/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7F18-B602-4BF3-9244-0931F600E240}">
      <dsp:nvSpPr>
        <dsp:cNvPr id="0" name=""/>
        <dsp:cNvSpPr/>
      </dsp:nvSpPr>
      <dsp:spPr>
        <a:xfrm>
          <a:off x="3129418" y="3565675"/>
          <a:ext cx="1767124" cy="985881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虚拟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线上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与同位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面对面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3177545" y="3613802"/>
        <a:ext cx="1670870" cy="889627"/>
      </dsp:txXfrm>
    </dsp:sp>
    <dsp:sp modelId="{CF6E0561-4275-43BF-8BD7-74796014EAAC}">
      <dsp:nvSpPr>
        <dsp:cNvPr id="0" name=""/>
        <dsp:cNvSpPr/>
      </dsp:nvSpPr>
      <dsp:spPr>
        <a:xfrm>
          <a:off x="885040" y="494849"/>
          <a:ext cx="3940004" cy="3940004"/>
        </a:xfrm>
        <a:custGeom>
          <a:avLst/>
          <a:gdLst/>
          <a:ahLst/>
          <a:cxnLst/>
          <a:rect l="0" t="0" r="0" b="0"/>
          <a:pathLst>
            <a:path>
              <a:moveTo>
                <a:pt x="2110294" y="3935002"/>
              </a:moveTo>
              <a:arcTo wR="1970002" hR="1970002" stAng="5154975" swAng="711826"/>
            </a:path>
          </a:pathLst>
        </a:custGeom>
        <a:noFill/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73AFF-38CF-4B80-BFAD-9FDE2D7B1698}">
      <dsp:nvSpPr>
        <dsp:cNvPr id="0" name=""/>
        <dsp:cNvSpPr/>
      </dsp:nvSpPr>
      <dsp:spPr>
        <a:xfrm>
          <a:off x="938733" y="3565675"/>
          <a:ext cx="1516741" cy="985881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专家与通才</a:t>
          </a:r>
          <a:endParaRPr lang="en-US" alt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6860" y="3613802"/>
        <a:ext cx="1420487" cy="889627"/>
      </dsp:txXfrm>
    </dsp:sp>
    <dsp:sp modelId="{A91D0247-8C1E-426E-B830-67F0F682C2D5}">
      <dsp:nvSpPr>
        <dsp:cNvPr id="0" name=""/>
        <dsp:cNvSpPr/>
      </dsp:nvSpPr>
      <dsp:spPr>
        <a:xfrm>
          <a:off x="885040" y="494849"/>
          <a:ext cx="3940004" cy="3940004"/>
        </a:xfrm>
        <a:custGeom>
          <a:avLst/>
          <a:gdLst/>
          <a:ahLst/>
          <a:cxnLst/>
          <a:rect l="0" t="0" r="0" b="0"/>
          <a:pathLst>
            <a:path>
              <a:moveTo>
                <a:pt x="209060" y="2853173"/>
              </a:moveTo>
              <a:arcTo wR="1970002" hR="1970002" stAng="9201882" swAng="1360125"/>
            </a:path>
          </a:pathLst>
        </a:custGeom>
        <a:noFill/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1DB01-6DE6-407E-BF28-F98AD279B2D4}">
      <dsp:nvSpPr>
        <dsp:cNvPr id="0" name=""/>
        <dsp:cNvSpPr/>
      </dsp:nvSpPr>
      <dsp:spPr>
        <a:xfrm>
          <a:off x="223088" y="1363146"/>
          <a:ext cx="1516741" cy="985881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稳定与临时</a:t>
          </a:r>
          <a:endParaRPr lang="en-US" altLang="ja-JP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215" y="1411273"/>
        <a:ext cx="1420487" cy="889627"/>
      </dsp:txXfrm>
    </dsp:sp>
    <dsp:sp modelId="{4DD1E1B3-F16D-42DE-AADC-9A5B171464FE}">
      <dsp:nvSpPr>
        <dsp:cNvPr id="0" name=""/>
        <dsp:cNvSpPr/>
      </dsp:nvSpPr>
      <dsp:spPr>
        <a:xfrm>
          <a:off x="885040" y="494849"/>
          <a:ext cx="3940004" cy="3940004"/>
        </a:xfrm>
        <a:custGeom>
          <a:avLst/>
          <a:gdLst/>
          <a:ahLst/>
          <a:cxnLst/>
          <a:rect l="0" t="0" r="0" b="0"/>
          <a:pathLst>
            <a:path>
              <a:moveTo>
                <a:pt x="473801" y="688482"/>
              </a:moveTo>
              <a:arcTo wR="1970002" hR="1970002" stAng="13234835" swAng="1212055"/>
            </a:path>
          </a:pathLst>
        </a:custGeom>
        <a:noFill/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22446-69A2-49D2-8D41-3FAA8122CFC4}">
      <dsp:nvSpPr>
        <dsp:cNvPr id="0" name=""/>
        <dsp:cNvSpPr/>
      </dsp:nvSpPr>
      <dsp:spPr>
        <a:xfrm rot="5400000">
          <a:off x="318511" y="2125171"/>
          <a:ext cx="950886" cy="15822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2A5F-68C4-4796-A03D-9FDE63D8C0E9}">
      <dsp:nvSpPr>
        <dsp:cNvPr id="0" name=""/>
        <dsp:cNvSpPr/>
      </dsp:nvSpPr>
      <dsp:spPr>
        <a:xfrm>
          <a:off x="159784" y="2597924"/>
          <a:ext cx="1428467" cy="1252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组建期</a:t>
          </a:r>
          <a:endParaRPr lang="zh-CN" altLang="en-US" sz="2200" kern="1200" dirty="0"/>
        </a:p>
      </dsp:txBody>
      <dsp:txXfrm>
        <a:off x="159784" y="2597924"/>
        <a:ext cx="1428467" cy="1252135"/>
      </dsp:txXfrm>
    </dsp:sp>
    <dsp:sp modelId="{B5C23E4B-139B-45D8-902F-20EF790D942A}">
      <dsp:nvSpPr>
        <dsp:cNvPr id="0" name=""/>
        <dsp:cNvSpPr/>
      </dsp:nvSpPr>
      <dsp:spPr>
        <a:xfrm>
          <a:off x="1318730" y="2008684"/>
          <a:ext cx="269522" cy="2695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0811-0213-40FC-8423-615F70B3A0A5}">
      <dsp:nvSpPr>
        <dsp:cNvPr id="0" name=""/>
        <dsp:cNvSpPr/>
      </dsp:nvSpPr>
      <dsp:spPr>
        <a:xfrm rot="5400000">
          <a:off x="2067234" y="1692448"/>
          <a:ext cx="950886" cy="15822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B7A2A-DBB6-438D-873F-A85B40F78578}">
      <dsp:nvSpPr>
        <dsp:cNvPr id="0" name=""/>
        <dsp:cNvSpPr/>
      </dsp:nvSpPr>
      <dsp:spPr>
        <a:xfrm>
          <a:off x="1908508" y="2165201"/>
          <a:ext cx="1428467" cy="1252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激荡期</a:t>
          </a:r>
          <a:endParaRPr lang="zh-CN" altLang="en-US" sz="2200" kern="1200" dirty="0"/>
        </a:p>
      </dsp:txBody>
      <dsp:txXfrm>
        <a:off x="1908508" y="2165201"/>
        <a:ext cx="1428467" cy="1252135"/>
      </dsp:txXfrm>
    </dsp:sp>
    <dsp:sp modelId="{0FB3F409-2571-499B-A218-1D291C8D034D}">
      <dsp:nvSpPr>
        <dsp:cNvPr id="0" name=""/>
        <dsp:cNvSpPr/>
      </dsp:nvSpPr>
      <dsp:spPr>
        <a:xfrm>
          <a:off x="3067453" y="1575960"/>
          <a:ext cx="269522" cy="2695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73163-241E-414E-9DB9-4C842726B01C}">
      <dsp:nvSpPr>
        <dsp:cNvPr id="0" name=""/>
        <dsp:cNvSpPr/>
      </dsp:nvSpPr>
      <dsp:spPr>
        <a:xfrm rot="5400000">
          <a:off x="3815958" y="1259724"/>
          <a:ext cx="950886" cy="15822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C37D-5F55-4F2A-A4A3-4944815E47ED}">
      <dsp:nvSpPr>
        <dsp:cNvPr id="0" name=""/>
        <dsp:cNvSpPr/>
      </dsp:nvSpPr>
      <dsp:spPr>
        <a:xfrm>
          <a:off x="3657231" y="1732477"/>
          <a:ext cx="1428467" cy="1252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规范期</a:t>
          </a:r>
          <a:endParaRPr lang="zh-CN" altLang="en-US" sz="2200" kern="1200" dirty="0"/>
        </a:p>
      </dsp:txBody>
      <dsp:txXfrm>
        <a:off x="3657231" y="1732477"/>
        <a:ext cx="1428467" cy="1252135"/>
      </dsp:txXfrm>
    </dsp:sp>
    <dsp:sp modelId="{E24B0C6A-8680-4CB1-90BF-090A0A6234F2}">
      <dsp:nvSpPr>
        <dsp:cNvPr id="0" name=""/>
        <dsp:cNvSpPr/>
      </dsp:nvSpPr>
      <dsp:spPr>
        <a:xfrm>
          <a:off x="4816177" y="1143237"/>
          <a:ext cx="269522" cy="2695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09F50-673C-496E-925D-3ED9E5A6E4E5}">
      <dsp:nvSpPr>
        <dsp:cNvPr id="0" name=""/>
        <dsp:cNvSpPr/>
      </dsp:nvSpPr>
      <dsp:spPr>
        <a:xfrm rot="5400000">
          <a:off x="5564681" y="827001"/>
          <a:ext cx="950886" cy="15822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FED1B-D31C-4F14-9502-3DBB9EEA9009}">
      <dsp:nvSpPr>
        <dsp:cNvPr id="0" name=""/>
        <dsp:cNvSpPr/>
      </dsp:nvSpPr>
      <dsp:spPr>
        <a:xfrm>
          <a:off x="5405955" y="1299754"/>
          <a:ext cx="1428467" cy="1252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运行期</a:t>
          </a:r>
          <a:endParaRPr lang="en-US" altLang="zh-CN" sz="22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55" y="1299754"/>
        <a:ext cx="1428467" cy="1252135"/>
      </dsp:txXfrm>
    </dsp:sp>
    <dsp:sp modelId="{7CA3EA5F-5901-4373-8A00-BE218B2F6069}">
      <dsp:nvSpPr>
        <dsp:cNvPr id="0" name=""/>
        <dsp:cNvSpPr/>
      </dsp:nvSpPr>
      <dsp:spPr>
        <a:xfrm>
          <a:off x="6564900" y="710514"/>
          <a:ext cx="269522" cy="2695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811E0-D90A-426B-98EE-837203A3E891}">
      <dsp:nvSpPr>
        <dsp:cNvPr id="0" name=""/>
        <dsp:cNvSpPr/>
      </dsp:nvSpPr>
      <dsp:spPr>
        <a:xfrm rot="5400000">
          <a:off x="7313405" y="394278"/>
          <a:ext cx="950886" cy="15822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35F73-FA0F-4471-8264-A4F11C563C9C}">
      <dsp:nvSpPr>
        <dsp:cNvPr id="0" name=""/>
        <dsp:cNvSpPr/>
      </dsp:nvSpPr>
      <dsp:spPr>
        <a:xfrm>
          <a:off x="7154678" y="867031"/>
          <a:ext cx="1428467" cy="1252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休整期</a:t>
          </a:r>
          <a:endParaRPr lang="zh-CN" altLang="en-US" sz="2200" kern="1200" dirty="0"/>
        </a:p>
      </dsp:txBody>
      <dsp:txXfrm>
        <a:off x="7154678" y="867031"/>
        <a:ext cx="1428467" cy="1252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CF2BF-2CB9-490A-AAB0-751251DDC290}">
      <dsp:nvSpPr>
        <dsp:cNvPr id="0" name=""/>
        <dsp:cNvSpPr/>
      </dsp:nvSpPr>
      <dsp:spPr>
        <a:xfrm>
          <a:off x="658825" y="0"/>
          <a:ext cx="7466689" cy="42424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9A68F1-B95F-48C9-91CF-878CFE807F83}">
      <dsp:nvSpPr>
        <dsp:cNvPr id="0" name=""/>
        <dsp:cNvSpPr/>
      </dsp:nvSpPr>
      <dsp:spPr>
        <a:xfrm>
          <a:off x="0" y="1272744"/>
          <a:ext cx="2635302" cy="1696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项目研讨</a:t>
          </a:r>
        </a:p>
      </dsp:txBody>
      <dsp:txXfrm>
        <a:off x="82840" y="1355584"/>
        <a:ext cx="2469622" cy="1531312"/>
      </dsp:txXfrm>
    </dsp:sp>
    <dsp:sp modelId="{95FEE6DA-CF14-4C13-88FD-0E1F68E12AB0}">
      <dsp:nvSpPr>
        <dsp:cNvPr id="0" name=""/>
        <dsp:cNvSpPr/>
      </dsp:nvSpPr>
      <dsp:spPr>
        <a:xfrm>
          <a:off x="3074518" y="1272744"/>
          <a:ext cx="2635302" cy="1696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项目评价</a:t>
          </a:r>
          <a:endParaRPr lang="en-US" altLang="zh-CN" sz="2800" b="1" kern="1200" dirty="0"/>
        </a:p>
      </dsp:txBody>
      <dsp:txXfrm>
        <a:off x="3157358" y="1355584"/>
        <a:ext cx="2469622" cy="1531312"/>
      </dsp:txXfrm>
    </dsp:sp>
    <dsp:sp modelId="{787AA208-3F79-4486-B33E-827984294397}">
      <dsp:nvSpPr>
        <dsp:cNvPr id="0" name=""/>
        <dsp:cNvSpPr/>
      </dsp:nvSpPr>
      <dsp:spPr>
        <a:xfrm>
          <a:off x="6149038" y="1272744"/>
          <a:ext cx="2635302" cy="1696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项目章程制定</a:t>
          </a:r>
          <a:endParaRPr lang="zh-CN" sz="2800" b="1" kern="1200" dirty="0"/>
        </a:p>
      </dsp:txBody>
      <dsp:txXfrm>
        <a:off x="6231878" y="1355584"/>
        <a:ext cx="2469622" cy="1531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0C4C7-B3BD-448E-8206-06F5E7F671F0}">
      <dsp:nvSpPr>
        <dsp:cNvPr id="0" name=""/>
        <dsp:cNvSpPr/>
      </dsp:nvSpPr>
      <dsp:spPr>
        <a:xfrm>
          <a:off x="3885" y="689639"/>
          <a:ext cx="1204411" cy="1131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邀请多位专家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7018" y="722772"/>
        <a:ext cx="1138145" cy="1064986"/>
      </dsp:txXfrm>
    </dsp:sp>
    <dsp:sp modelId="{EBAB2F01-58AC-4B7C-8EB3-4EAB54B0F03F}">
      <dsp:nvSpPr>
        <dsp:cNvPr id="0" name=""/>
        <dsp:cNvSpPr/>
      </dsp:nvSpPr>
      <dsp:spPr>
        <a:xfrm>
          <a:off x="1328737" y="1105919"/>
          <a:ext cx="255335" cy="298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chemeClr val="bg1"/>
            </a:solidFill>
          </a:endParaRPr>
        </a:p>
      </dsp:txBody>
      <dsp:txXfrm>
        <a:off x="1328737" y="1165658"/>
        <a:ext cx="178735" cy="179215"/>
      </dsp:txXfrm>
    </dsp:sp>
    <dsp:sp modelId="{9F765499-7DC1-4B9E-A49F-E47A20846110}">
      <dsp:nvSpPr>
        <dsp:cNvPr id="0" name=""/>
        <dsp:cNvSpPr/>
      </dsp:nvSpPr>
      <dsp:spPr>
        <a:xfrm>
          <a:off x="1690060" y="689639"/>
          <a:ext cx="1204411" cy="1131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独立匿名发表意见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723193" y="722772"/>
        <a:ext cx="1138145" cy="1064986"/>
      </dsp:txXfrm>
    </dsp:sp>
    <dsp:sp modelId="{DFAF4BA2-6FFB-47F1-8535-DAD7E3332DA6}">
      <dsp:nvSpPr>
        <dsp:cNvPr id="0" name=""/>
        <dsp:cNvSpPr/>
      </dsp:nvSpPr>
      <dsp:spPr>
        <a:xfrm>
          <a:off x="3014913" y="1105919"/>
          <a:ext cx="255335" cy="298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chemeClr val="bg1"/>
            </a:solidFill>
          </a:endParaRPr>
        </a:p>
      </dsp:txBody>
      <dsp:txXfrm>
        <a:off x="3014913" y="1165658"/>
        <a:ext cx="178735" cy="179215"/>
      </dsp:txXfrm>
    </dsp:sp>
    <dsp:sp modelId="{72D02ED6-A09C-4178-AE78-EEBC066F2F20}">
      <dsp:nvSpPr>
        <dsp:cNvPr id="0" name=""/>
        <dsp:cNvSpPr/>
      </dsp:nvSpPr>
      <dsp:spPr>
        <a:xfrm>
          <a:off x="3376236" y="689639"/>
          <a:ext cx="1204411" cy="1131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收集意见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409369" y="722772"/>
        <a:ext cx="1138145" cy="1064986"/>
      </dsp:txXfrm>
    </dsp:sp>
    <dsp:sp modelId="{999177CC-5D90-4AA6-8785-ADACADA9D799}">
      <dsp:nvSpPr>
        <dsp:cNvPr id="0" name=""/>
        <dsp:cNvSpPr/>
      </dsp:nvSpPr>
      <dsp:spPr>
        <a:xfrm>
          <a:off x="4701088" y="1105919"/>
          <a:ext cx="255335" cy="298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chemeClr val="bg1"/>
            </a:solidFill>
          </a:endParaRPr>
        </a:p>
      </dsp:txBody>
      <dsp:txXfrm>
        <a:off x="4701088" y="1165658"/>
        <a:ext cx="178735" cy="179215"/>
      </dsp:txXfrm>
    </dsp:sp>
    <dsp:sp modelId="{A0F995DF-FEB9-488D-87B7-836BFCF2ADA2}">
      <dsp:nvSpPr>
        <dsp:cNvPr id="0" name=""/>
        <dsp:cNvSpPr/>
      </dsp:nvSpPr>
      <dsp:spPr>
        <a:xfrm>
          <a:off x="5062412" y="689639"/>
          <a:ext cx="1204411" cy="1131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是否存在分歧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5095545" y="722772"/>
        <a:ext cx="1138145" cy="1064986"/>
      </dsp:txXfrm>
    </dsp:sp>
    <dsp:sp modelId="{368C604F-BE9D-4AAA-A98F-B0D75AC07283}">
      <dsp:nvSpPr>
        <dsp:cNvPr id="0" name=""/>
        <dsp:cNvSpPr/>
      </dsp:nvSpPr>
      <dsp:spPr>
        <a:xfrm>
          <a:off x="6387264" y="1105919"/>
          <a:ext cx="255335" cy="298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chemeClr val="bg1"/>
            </a:solidFill>
          </a:endParaRPr>
        </a:p>
      </dsp:txBody>
      <dsp:txXfrm>
        <a:off x="6387264" y="1165658"/>
        <a:ext cx="178735" cy="179215"/>
      </dsp:txXfrm>
    </dsp:sp>
    <dsp:sp modelId="{9F4172B4-5280-4F5A-B217-D42E806C358E}">
      <dsp:nvSpPr>
        <dsp:cNvPr id="0" name=""/>
        <dsp:cNvSpPr/>
      </dsp:nvSpPr>
      <dsp:spPr>
        <a:xfrm>
          <a:off x="6748587" y="689639"/>
          <a:ext cx="1204411" cy="1131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达成一致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6781720" y="722772"/>
        <a:ext cx="1138145" cy="1064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34568-A452-4445-A33D-27864684C1E7}">
      <dsp:nvSpPr>
        <dsp:cNvPr id="0" name=""/>
        <dsp:cNvSpPr/>
      </dsp:nvSpPr>
      <dsp:spPr>
        <a:xfrm>
          <a:off x="3048000" y="14003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0A070-8D7A-4D36-AE58-1EF63AD4F976}">
      <dsp:nvSpPr>
        <dsp:cNvPr id="0" name=""/>
        <dsp:cNvSpPr/>
      </dsp:nvSpPr>
      <dsp:spPr>
        <a:xfrm>
          <a:off x="3002280" y="14003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A0AF3-5DB6-41E5-893A-DEBF059A9E4C}">
      <dsp:nvSpPr>
        <dsp:cNvPr id="0" name=""/>
        <dsp:cNvSpPr/>
      </dsp:nvSpPr>
      <dsp:spPr>
        <a:xfrm>
          <a:off x="891517" y="14003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EF32D-F4EA-421A-8158-F0B34FE9DD81}">
      <dsp:nvSpPr>
        <dsp:cNvPr id="0" name=""/>
        <dsp:cNvSpPr/>
      </dsp:nvSpPr>
      <dsp:spPr>
        <a:xfrm>
          <a:off x="2156891" y="509258"/>
          <a:ext cx="1782216" cy="8911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系统</a:t>
          </a:r>
        </a:p>
      </dsp:txBody>
      <dsp:txXfrm>
        <a:off x="2156891" y="509258"/>
        <a:ext cx="1782216" cy="891108"/>
      </dsp:txXfrm>
    </dsp:sp>
    <dsp:sp modelId="{7C0E62B4-13AA-4217-A626-B17329DC28A6}">
      <dsp:nvSpPr>
        <dsp:cNvPr id="0" name=""/>
        <dsp:cNvSpPr/>
      </dsp:nvSpPr>
      <dsp:spPr>
        <a:xfrm>
          <a:off x="409" y="1774632"/>
          <a:ext cx="1782216" cy="8911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登录模块</a:t>
          </a:r>
        </a:p>
      </dsp:txBody>
      <dsp:txXfrm>
        <a:off x="409" y="1774632"/>
        <a:ext cx="1782216" cy="891108"/>
      </dsp:txXfrm>
    </dsp:sp>
    <dsp:sp modelId="{1308AFC0-7D7A-4DD8-A390-9EC168026DDB}">
      <dsp:nvSpPr>
        <dsp:cNvPr id="0" name=""/>
        <dsp:cNvSpPr/>
      </dsp:nvSpPr>
      <dsp:spPr>
        <a:xfrm>
          <a:off x="2156891" y="1774632"/>
          <a:ext cx="1782216" cy="8911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算法模块</a:t>
          </a:r>
        </a:p>
      </dsp:txBody>
      <dsp:txXfrm>
        <a:off x="2156891" y="1774632"/>
        <a:ext cx="1782216" cy="891108"/>
      </dsp:txXfrm>
    </dsp:sp>
    <dsp:sp modelId="{48353983-93F6-4E1C-8AAA-EE531C165BAC}">
      <dsp:nvSpPr>
        <dsp:cNvPr id="0" name=""/>
        <dsp:cNvSpPr/>
      </dsp:nvSpPr>
      <dsp:spPr>
        <a:xfrm>
          <a:off x="4313373" y="1774632"/>
          <a:ext cx="1782216" cy="8911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展示模块</a:t>
          </a:r>
        </a:p>
      </dsp:txBody>
      <dsp:txXfrm>
        <a:off x="4313373" y="17746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8/31/2022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2022/8/31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8/31/2022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 </a:t>
            </a:r>
            <a:r>
              <a:rPr lang="zh-CN" altLang="en-US" sz="2800" b="1" dirty="0">
                <a:solidFill>
                  <a:srgbClr val="C00000"/>
                </a:solidFill>
              </a:rPr>
              <a:t>团队组建与项目确认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项目评价</a:t>
            </a:r>
            <a:r>
              <a:rPr lang="en-US" altLang="zh-CN" b="1" dirty="0"/>
              <a:t>-</a:t>
            </a:r>
            <a:r>
              <a:rPr lang="en-US" altLang="zh-CN" sz="3600" b="1" dirty="0">
                <a:solidFill>
                  <a:srgbClr val="7030A0"/>
                </a:solidFill>
              </a:rPr>
              <a:t>Delphi</a:t>
            </a:r>
            <a:r>
              <a:rPr lang="zh-CN" altLang="en-US" sz="3600" b="1" dirty="0">
                <a:solidFill>
                  <a:srgbClr val="7030A0"/>
                </a:solidFill>
              </a:rPr>
              <a:t>法</a:t>
            </a:r>
            <a:endParaRPr lang="zh-CN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B9E527A4-B58B-4A05-AC9B-60C701C15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782605"/>
              </p:ext>
            </p:extLst>
          </p:nvPr>
        </p:nvGraphicFramePr>
        <p:xfrm>
          <a:off x="593558" y="1542362"/>
          <a:ext cx="7956884" cy="2510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919DFFE3-DFBE-4AC2-A577-0F2762EF3400}"/>
              </a:ext>
            </a:extLst>
          </p:cNvPr>
          <p:cNvSpPr/>
          <p:nvPr/>
        </p:nvSpPr>
        <p:spPr>
          <a:xfrm rot="10800000">
            <a:off x="2744797" y="3427831"/>
            <a:ext cx="3456384" cy="792088"/>
          </a:xfrm>
          <a:prstGeom prst="curvedDownArrow">
            <a:avLst/>
          </a:prstGeom>
          <a:solidFill>
            <a:srgbClr val="AAB2C5"/>
          </a:solidFill>
          <a:ln>
            <a:solidFill>
              <a:srgbClr val="AAB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DD5FB-30FE-432E-B26F-9E989975BB30}"/>
              </a:ext>
            </a:extLst>
          </p:cNvPr>
          <p:cNvSpPr txBox="1"/>
          <p:nvPr/>
        </p:nvSpPr>
        <p:spPr>
          <a:xfrm>
            <a:off x="4364977" y="4206658"/>
            <a:ext cx="414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B0F0"/>
                </a:solidFill>
              </a:rPr>
              <a:t>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2526B-1F09-47C7-AD8E-06E246D5FF07}"/>
              </a:ext>
            </a:extLst>
          </p:cNvPr>
          <p:cNvSpPr txBox="1"/>
          <p:nvPr/>
        </p:nvSpPr>
        <p:spPr>
          <a:xfrm>
            <a:off x="6894258" y="3027721"/>
            <a:ext cx="414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B0F0"/>
                </a:solidFill>
              </a:rPr>
              <a:t>否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2674F3D-4679-45A5-AB6E-07496D2FD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558" y="5229496"/>
            <a:ext cx="8238012" cy="103115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要求：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主持人或记录员</a:t>
            </a:r>
            <a:r>
              <a:rPr lang="zh-CN" altLang="en-US" sz="2400" dirty="0">
                <a:solidFill>
                  <a:srgbClr val="FF0000"/>
                </a:solidFill>
              </a:rPr>
              <a:t>记录整个过程</a:t>
            </a:r>
            <a:r>
              <a:rPr lang="zh-CN" altLang="en-US" sz="2400" dirty="0"/>
              <a:t>，并在课后提交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108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本项目的技术路线和方案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4" y="2228850"/>
            <a:ext cx="7886699" cy="32635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、技术路线：</a:t>
            </a:r>
            <a:r>
              <a:rPr lang="en-US" altLang="zh-CN" sz="2400" dirty="0"/>
              <a:t>BS</a:t>
            </a:r>
            <a:r>
              <a:rPr lang="zh-CN" altLang="en-US" sz="2400" dirty="0"/>
              <a:t>架构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）前端（</a:t>
            </a: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后端（</a:t>
            </a:r>
            <a:r>
              <a:rPr lang="en-US" altLang="zh-CN" sz="2400" dirty="0">
                <a:solidFill>
                  <a:srgbClr val="FF0000"/>
                </a:solidFill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数据库（自选）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）至少包含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个模块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F13F051-9526-45DE-AB57-01F4FF6CB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689285"/>
              </p:ext>
            </p:extLst>
          </p:nvPr>
        </p:nvGraphicFramePr>
        <p:xfrm>
          <a:off x="1415142" y="3429000"/>
          <a:ext cx="60960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2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本项目的技术路线和方案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704612" cy="32635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、分类算法：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）任选“机器学习”中的至少</a:t>
            </a:r>
            <a:r>
              <a:rPr lang="en-US" altLang="zh-CN" sz="2400" dirty="0"/>
              <a:t>2</a:t>
            </a:r>
            <a:r>
              <a:rPr lang="zh-CN" altLang="en-US" sz="2400" dirty="0"/>
              <a:t>种算法实现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）必须使用</a:t>
            </a:r>
            <a:r>
              <a:rPr lang="en-US" altLang="zh-CN" sz="2400" dirty="0"/>
              <a:t>JAVA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）需自己编码算法代码，不允许调用现有库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387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项目确认</a:t>
            </a:r>
            <a:r>
              <a:rPr lang="en-US" altLang="zh-CN" b="1" dirty="0"/>
              <a:t>-</a:t>
            </a:r>
            <a:r>
              <a:rPr lang="zh-CN" altLang="en-US" b="1" dirty="0"/>
              <a:t>项目章程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274" y="2022022"/>
            <a:ext cx="8521040" cy="32635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项目章程：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由项目启动者或发起人发布，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）在项目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执行组织与需求组织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之间建立起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伙伴关系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正式批准项目成立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授权项目经理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动用组织资源开展项目活动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项目章程模板</a:t>
            </a:r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009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、团队成员及分工</a:t>
            </a:r>
            <a:r>
              <a:rPr lang="en-US" altLang="zh-CN" sz="2800" dirty="0"/>
              <a:t>+</a:t>
            </a:r>
            <a:r>
              <a:rPr lang="zh-CN" altLang="en-US" sz="2800" dirty="0"/>
              <a:t>负责人</a:t>
            </a:r>
            <a:r>
              <a:rPr lang="en-US" altLang="zh-CN" sz="2800" dirty="0"/>
              <a:t>+</a:t>
            </a:r>
            <a:r>
              <a:rPr lang="zh-CN" altLang="en-US" sz="2800" dirty="0"/>
              <a:t>组号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、头脑风暴过程记录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Delphi</a:t>
            </a:r>
            <a:r>
              <a:rPr lang="zh-CN" altLang="en-US" sz="2800" dirty="0"/>
              <a:t>法过程记录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、项目章程</a:t>
            </a:r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文档提交：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/>
              <a:t>提交至</a:t>
            </a:r>
            <a:r>
              <a:rPr lang="zh-CN" altLang="en-US" b="1" u="sng" dirty="0">
                <a:solidFill>
                  <a:srgbClr val="00B0F0"/>
                </a:solidFill>
              </a:rPr>
              <a:t>课程平台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团队组建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4-5</a:t>
            </a:r>
            <a:r>
              <a:rPr lang="zh-CN" altLang="en-US" sz="2400" dirty="0">
                <a:solidFill>
                  <a:srgbClr val="FF0000"/>
                </a:solidFill>
              </a:rPr>
              <a:t>人</a:t>
            </a:r>
            <a:r>
              <a:rPr lang="zh-CN" altLang="en-US" sz="2400" dirty="0"/>
              <a:t>组成小组，完成项目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、指定</a:t>
            </a:r>
            <a:r>
              <a:rPr lang="en-US" altLang="zh-CN" sz="2400" dirty="0"/>
              <a:t>1</a:t>
            </a:r>
            <a:r>
              <a:rPr lang="zh-CN" altLang="en-US" sz="2400" dirty="0"/>
              <a:t>人作为项目负责人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、团队组建方式：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）自主组成（</a:t>
            </a:r>
            <a:r>
              <a:rPr lang="en-US" altLang="zh-CN" sz="2400" dirty="0"/>
              <a:t>10</a:t>
            </a:r>
            <a:r>
              <a:rPr lang="zh-CN" altLang="en-US" sz="2400" dirty="0"/>
              <a:t>分钟内）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）老师指定</a:t>
            </a:r>
            <a:endParaRPr lang="en-US" altLang="zh-CN" sz="2400" dirty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团队组建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6595974" cy="32635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软件开发团队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考虑因素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sz="24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4925D34-B7CF-4E3D-9623-900D2AC31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371040"/>
              </p:ext>
            </p:extLst>
          </p:nvPr>
        </p:nvGraphicFramePr>
        <p:xfrm>
          <a:off x="3047256" y="1691322"/>
          <a:ext cx="5710085" cy="461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35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团队组建</a:t>
            </a:r>
            <a:endParaRPr lang="zh-CN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D7D92C-4D35-4F8B-BB2B-73FB72A143E6}"/>
              </a:ext>
            </a:extLst>
          </p:cNvPr>
          <p:cNvSpPr/>
          <p:nvPr/>
        </p:nvSpPr>
        <p:spPr>
          <a:xfrm>
            <a:off x="1230085" y="2068285"/>
            <a:ext cx="668383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、团队成员发至课程群内，格式：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just"/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组：负责人姓名</a:t>
            </a:r>
            <a:endParaRPr lang="en-US" altLang="zh-CN" sz="2400" dirty="0"/>
          </a:p>
          <a:p>
            <a:pPr algn="just"/>
            <a:r>
              <a:rPr lang="en-US" altLang="zh-CN" sz="2400" dirty="0"/>
              <a:t>20201934+</a:t>
            </a:r>
            <a:r>
              <a:rPr lang="zh-CN" altLang="en-US" sz="2400" dirty="0"/>
              <a:t>张三</a:t>
            </a:r>
            <a:endParaRPr lang="en-US" altLang="zh-CN" sz="2400" dirty="0"/>
          </a:p>
          <a:p>
            <a:pPr algn="just"/>
            <a:r>
              <a:rPr lang="en-US" altLang="zh-CN" sz="2400" dirty="0"/>
              <a:t>20201935+</a:t>
            </a:r>
            <a:r>
              <a:rPr lang="zh-CN" altLang="en-US" sz="2400" dirty="0"/>
              <a:t>李四</a:t>
            </a:r>
            <a:endParaRPr lang="en-US" altLang="zh-CN" sz="2400" dirty="0"/>
          </a:p>
          <a:p>
            <a:pPr algn="just"/>
            <a:r>
              <a:rPr lang="en-US" altLang="zh-CN" sz="2400" dirty="0"/>
              <a:t>……</a:t>
            </a:r>
          </a:p>
          <a:p>
            <a:pPr algn="just"/>
            <a:endParaRPr lang="en-US" altLang="zh-CN" sz="2400" dirty="0">
              <a:solidFill>
                <a:srgbClr val="FFFF00"/>
              </a:solidFill>
            </a:endParaRPr>
          </a:p>
          <a:p>
            <a:pPr algn="just"/>
            <a:r>
              <a:rPr lang="en-US" altLang="zh-CN" sz="2400" b="1" dirty="0">
                <a:solidFill>
                  <a:srgbClr val="FFFF00"/>
                </a:solidFill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</a:rPr>
              <a:t>、每一组建立一个腾讯会议进行沟通</a:t>
            </a:r>
          </a:p>
        </p:txBody>
      </p:sp>
    </p:spTree>
    <p:extLst>
      <p:ext uri="{BB962C8B-B14F-4D97-AF65-F5344CB8AC3E}">
        <p14:creationId xmlns:p14="http://schemas.microsoft.com/office/powerpoint/2010/main" val="334701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团队组建</a:t>
            </a:r>
            <a:endParaRPr lang="zh-CN" b="1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2D881CD-0BE9-46C3-A3C2-C4B911415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747427"/>
              </p:ext>
            </p:extLst>
          </p:nvPr>
        </p:nvGraphicFramePr>
        <p:xfrm>
          <a:off x="288942" y="2220685"/>
          <a:ext cx="8585974" cy="456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副标题 8">
            <a:extLst>
              <a:ext uri="{FF2B5EF4-FFF2-40B4-BE49-F238E27FC236}">
                <a16:creationId xmlns:a16="http://schemas.microsoft.com/office/drawing/2014/main" id="{EE2E89BA-7C0D-4C83-94B9-C603018EB829}"/>
              </a:ext>
            </a:extLst>
          </p:cNvPr>
          <p:cNvSpPr txBox="1">
            <a:spLocks/>
          </p:cNvSpPr>
          <p:nvPr/>
        </p:nvSpPr>
        <p:spPr>
          <a:xfrm>
            <a:off x="661720" y="1338974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团队发展阶段模型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：（布鲁斯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塔克曼，组织行为学）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C3B71A-67CB-4FE4-BA30-1AC1B0AE4A00}"/>
              </a:ext>
            </a:extLst>
          </p:cNvPr>
          <p:cNvSpPr/>
          <p:nvPr/>
        </p:nvSpPr>
        <p:spPr>
          <a:xfrm>
            <a:off x="7385358" y="3467453"/>
            <a:ext cx="1128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哀痛期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B27898-303D-47AC-ABEB-2D878330BF48}"/>
              </a:ext>
            </a:extLst>
          </p:cNvPr>
          <p:cNvSpPr/>
          <p:nvPr/>
        </p:nvSpPr>
        <p:spPr>
          <a:xfrm>
            <a:off x="288942" y="4223550"/>
            <a:ext cx="13439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指挥式领导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F2D75-D513-43F7-8987-0D99476BD0A3}"/>
              </a:ext>
            </a:extLst>
          </p:cNvPr>
          <p:cNvSpPr/>
          <p:nvPr/>
        </p:nvSpPr>
        <p:spPr>
          <a:xfrm>
            <a:off x="2049641" y="3814592"/>
            <a:ext cx="13439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 indent="-457200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教练式领导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183DBA-C3A4-4FFE-82B7-484CECC796B0}"/>
              </a:ext>
            </a:extLst>
          </p:cNvPr>
          <p:cNvSpPr/>
          <p:nvPr/>
        </p:nvSpPr>
        <p:spPr>
          <a:xfrm>
            <a:off x="3813984" y="3399421"/>
            <a:ext cx="13439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 indent="-457200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参与式领导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5242DD-A761-41EE-9E98-CE7591519037}"/>
              </a:ext>
            </a:extLst>
          </p:cNvPr>
          <p:cNvSpPr/>
          <p:nvPr/>
        </p:nvSpPr>
        <p:spPr>
          <a:xfrm>
            <a:off x="5579125" y="2939154"/>
            <a:ext cx="134684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授权式领导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978DA0-B67E-4C25-8F98-731616E2CC32}"/>
              </a:ext>
            </a:extLst>
          </p:cNvPr>
          <p:cNvSpPr/>
          <p:nvPr/>
        </p:nvSpPr>
        <p:spPr>
          <a:xfrm>
            <a:off x="5863887" y="5211636"/>
            <a:ext cx="30429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实际中团队发展轨迹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有可能是循环式的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1AC9A0-A9DE-4D17-97E3-5355AAB29890}"/>
              </a:ext>
            </a:extLst>
          </p:cNvPr>
          <p:cNvSpPr/>
          <p:nvPr/>
        </p:nvSpPr>
        <p:spPr>
          <a:xfrm>
            <a:off x="7353445" y="2515476"/>
            <a:ext cx="13949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lvl="1" indent="-457200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安抚式领导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项目启动与确认</a:t>
            </a:r>
            <a:endParaRPr lang="zh-CN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A0E65BC-E313-4183-8126-7B72CFC26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146114"/>
              </p:ext>
            </p:extLst>
          </p:nvPr>
        </p:nvGraphicFramePr>
        <p:xfrm>
          <a:off x="179830" y="1600199"/>
          <a:ext cx="8784340" cy="4242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3AC4322-F166-4B8E-A928-F0D6506452CC}"/>
              </a:ext>
            </a:extLst>
          </p:cNvPr>
          <p:cNvSpPr txBox="1"/>
          <p:nvPr/>
        </p:nvSpPr>
        <p:spPr>
          <a:xfrm>
            <a:off x="633845" y="4888467"/>
            <a:ext cx="177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/>
              <a:t>头脑风暴法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F52467-A77A-45FA-BD32-9676B639724B}"/>
              </a:ext>
            </a:extLst>
          </p:cNvPr>
          <p:cNvSpPr txBox="1"/>
          <p:nvPr/>
        </p:nvSpPr>
        <p:spPr>
          <a:xfrm>
            <a:off x="3918858" y="4888469"/>
            <a:ext cx="1382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/>
              <a:t>Delphi</a:t>
            </a:r>
            <a:r>
              <a:rPr lang="zh-CN" altLang="en-US" sz="2400" b="1" dirty="0"/>
              <a:t>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790DB-05CF-4D52-A611-65D0D502DECD}"/>
              </a:ext>
            </a:extLst>
          </p:cNvPr>
          <p:cNvSpPr txBox="1"/>
          <p:nvPr/>
        </p:nvSpPr>
        <p:spPr>
          <a:xfrm>
            <a:off x="7181602" y="4888468"/>
            <a:ext cx="1306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/>
              <a:t>模板法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2994" y="1967592"/>
            <a:ext cx="8238012" cy="4367893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“一二三四法”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一发言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每个人都要发言，但每次只能由一人发言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二追求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追求数量，追求创意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三不许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不许质疑，不许批评，不许打断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四步骤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四个关键步骤</a:t>
            </a:r>
            <a:endParaRPr 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82F91-7595-40C9-A36B-1D6CF70AF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56" y="4217432"/>
            <a:ext cx="3962400" cy="2640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项目研讨</a:t>
            </a:r>
            <a:r>
              <a:rPr lang="en-US" altLang="zh-CN" b="1" dirty="0"/>
              <a:t>-</a:t>
            </a:r>
            <a:r>
              <a:rPr lang="zh-CN" altLang="en-US" sz="3600" b="1" dirty="0">
                <a:solidFill>
                  <a:srgbClr val="7030A0"/>
                </a:solidFill>
              </a:rPr>
              <a:t>头脑风暴法</a:t>
            </a:r>
            <a:endParaRPr lang="zh-C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1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项目研讨</a:t>
            </a:r>
            <a:r>
              <a:rPr lang="en-US" altLang="zh-CN" b="1" dirty="0"/>
              <a:t>-</a:t>
            </a:r>
            <a:r>
              <a:rPr lang="zh-CN" altLang="en-US" sz="3600" b="1" dirty="0">
                <a:solidFill>
                  <a:srgbClr val="7030A0"/>
                </a:solidFill>
              </a:rPr>
              <a:t>头脑风暴法</a:t>
            </a:r>
            <a:endParaRPr lang="zh-CN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2994" y="1691322"/>
            <a:ext cx="8238012" cy="436789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四个关键步骤如下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）主持人发言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陈述并澄清议题；规定时间并安排计时员；安排记录人员；说明规则；鼓励所有人思考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）个人发言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成员自由发言；鼓励在别人基础上创造；记录所有意见，即使是荒谬的；使用规则维持秩序；可以点名让不发言的人参与进来；使用“还有呢“，直到穷尽所有人的所有观点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）小组讨论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解释澄清某些观点；合并同类观点，但不做概括总结；激发新观点（叠罗汉：不同观点叠加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移花接木：不同观点取优整合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架桥法：相反观点之间激发新观点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唱反调：反转某些观点）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）小组决策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形成最终决策；回顾研讨过程；重申决策结果；明确下一步行动；感谢所有人参与）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54162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项目研讨</a:t>
            </a:r>
            <a:r>
              <a:rPr lang="en-US" altLang="zh-CN" b="1" dirty="0"/>
              <a:t>-</a:t>
            </a:r>
            <a:r>
              <a:rPr lang="zh-CN" altLang="en-US" sz="3600" b="1" dirty="0">
                <a:solidFill>
                  <a:srgbClr val="7030A0"/>
                </a:solidFill>
              </a:rPr>
              <a:t>头脑风暴法</a:t>
            </a:r>
            <a:endParaRPr lang="zh-CN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2994" y="1691322"/>
            <a:ext cx="8238012" cy="436789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/>
              <a:t>要求：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）主持人或记录员</a:t>
            </a:r>
            <a:r>
              <a:rPr lang="zh-CN" altLang="en-US" sz="2400" dirty="0">
                <a:solidFill>
                  <a:srgbClr val="FF0000"/>
                </a:solidFill>
              </a:rPr>
              <a:t>记录整个过程</a:t>
            </a:r>
            <a:r>
              <a:rPr lang="zh-CN" altLang="en-US" sz="2400" dirty="0"/>
              <a:t>，并在课后提交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）每一个团队至少</a:t>
            </a:r>
            <a:r>
              <a:rPr lang="zh-CN" altLang="en-US" sz="2400" dirty="0">
                <a:solidFill>
                  <a:srgbClr val="00B0F0"/>
                </a:solidFill>
              </a:rPr>
              <a:t>提炼出两种方案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742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191</TotalTime>
  <Words>666</Words>
  <Application>Microsoft Office PowerPoint</Application>
  <PresentationFormat>全屏显示(4:3)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专业课程综合实训III</vt:lpstr>
      <vt:lpstr>团队组建</vt:lpstr>
      <vt:lpstr>团队组建</vt:lpstr>
      <vt:lpstr>团队组建</vt:lpstr>
      <vt:lpstr>团队组建</vt:lpstr>
      <vt:lpstr>项目启动与确认</vt:lpstr>
      <vt:lpstr>项目研讨-头脑风暴法</vt:lpstr>
      <vt:lpstr>项目研讨-头脑风暴法</vt:lpstr>
      <vt:lpstr>项目研讨-头脑风暴法</vt:lpstr>
      <vt:lpstr>项目评价-Delphi法</vt:lpstr>
      <vt:lpstr>本项目的技术路线和方案</vt:lpstr>
      <vt:lpstr>本项目的技术路线和方案</vt:lpstr>
      <vt:lpstr>项目确认-项目章程</vt:lpstr>
      <vt:lpstr>文档提交：团队负责人提交至课程平台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21</cp:revision>
  <dcterms:created xsi:type="dcterms:W3CDTF">2022-08-25T06:00:33Z</dcterms:created>
  <dcterms:modified xsi:type="dcterms:W3CDTF">2022-08-31T05:41:45Z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