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1795" r:id="rId2"/>
    <p:sldId id="1806" r:id="rId3"/>
    <p:sldId id="1771" r:id="rId4"/>
    <p:sldId id="1807" r:id="rId5"/>
    <p:sldId id="1808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4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orient="horz" pos="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C2C"/>
    <a:srgbClr val="BB0D0D"/>
    <a:srgbClr val="21628D"/>
    <a:srgbClr val="4276AA"/>
    <a:srgbClr val="67B5DD"/>
    <a:srgbClr val="E7E7E7"/>
    <a:srgbClr val="A9B0CE"/>
    <a:srgbClr val="8390BE"/>
    <a:srgbClr val="B5C1DF"/>
    <a:srgbClr val="DAE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04"/>
        <p:guide orient="horz" pos="384"/>
        <p:guide orient="horz" pos="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016AA-C6E6-42AE-A172-A7F25F64EB8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B1B616-CBF5-4A56-83C5-DC7D6B220D1F}">
      <dgm:prSet phldrT="[文本]"/>
      <dgm:spPr/>
      <dgm:t>
        <a:bodyPr/>
        <a:lstStyle/>
        <a:p>
          <a:r>
            <a:rPr lang="zh-CN" altLang="en-US" dirty="0"/>
            <a:t>最早阶段，</a:t>
          </a:r>
          <a:br>
            <a:rPr lang="en-US" altLang="zh-CN" dirty="0"/>
          </a:br>
          <a:r>
            <a:rPr lang="zh-CN" altLang="en-US" dirty="0"/>
            <a:t>大量探索</a:t>
          </a:r>
          <a:endParaRPr lang="en-US" altLang="zh-CN" dirty="0"/>
        </a:p>
        <a:p>
          <a:r>
            <a:rPr lang="zh-CN" altLang="en-US" dirty="0"/>
            <a:t>运营工作杂乱</a:t>
          </a:r>
        </a:p>
      </dgm:t>
    </dgm:pt>
    <dgm:pt modelId="{D2F13271-6161-4641-AEDF-AA087B251AAC}" type="parTrans" cxnId="{49A168EC-631D-4404-8217-E472EFE304A3}">
      <dgm:prSet/>
      <dgm:spPr/>
      <dgm:t>
        <a:bodyPr/>
        <a:lstStyle/>
        <a:p>
          <a:endParaRPr lang="zh-CN" altLang="en-US"/>
        </a:p>
      </dgm:t>
    </dgm:pt>
    <dgm:pt modelId="{4A769D34-78F8-4551-B56E-98EBEC4B8932}" type="sibTrans" cxnId="{49A168EC-631D-4404-8217-E472EFE304A3}">
      <dgm:prSet/>
      <dgm:spPr/>
      <dgm:t>
        <a:bodyPr/>
        <a:lstStyle/>
        <a:p>
          <a:endParaRPr lang="zh-CN" altLang="en-US"/>
        </a:p>
      </dgm:t>
    </dgm:pt>
    <dgm:pt modelId="{959F21A5-28F8-409E-830B-AE2E19FC1CB1}">
      <dgm:prSet phldrT="[文本]"/>
      <dgm:spPr/>
      <dgm:t>
        <a:bodyPr/>
        <a:lstStyle/>
        <a:p>
          <a:r>
            <a:rPr lang="zh-CN" altLang="en-US" dirty="0"/>
            <a:t>度过探索阶段</a:t>
          </a:r>
          <a:endParaRPr lang="en-US" altLang="zh-CN" dirty="0"/>
        </a:p>
        <a:p>
          <a:r>
            <a:rPr lang="zh-CN" altLang="en-US" dirty="0"/>
            <a:t>运营工作开始有序、有条理</a:t>
          </a:r>
        </a:p>
      </dgm:t>
    </dgm:pt>
    <dgm:pt modelId="{85DEF722-0E97-4E7E-B8D4-D249FF345B1A}" type="parTrans" cxnId="{CC123030-F8F3-459C-857C-A1413869B2EB}">
      <dgm:prSet/>
      <dgm:spPr/>
      <dgm:t>
        <a:bodyPr/>
        <a:lstStyle/>
        <a:p>
          <a:endParaRPr lang="zh-CN" altLang="en-US"/>
        </a:p>
      </dgm:t>
    </dgm:pt>
    <dgm:pt modelId="{036CC59C-DD13-4047-9EF7-17987524CB14}" type="sibTrans" cxnId="{CC123030-F8F3-459C-857C-A1413869B2EB}">
      <dgm:prSet/>
      <dgm:spPr/>
      <dgm:t>
        <a:bodyPr/>
        <a:lstStyle/>
        <a:p>
          <a:endParaRPr lang="zh-CN" altLang="en-US"/>
        </a:p>
      </dgm:t>
    </dgm:pt>
    <dgm:pt modelId="{1199240F-F35F-4E54-8090-2FE28F4D1A63}" type="pres">
      <dgm:prSet presAssocID="{208016AA-C6E6-42AE-A172-A7F25F64EB87}" presName="rootnode" presStyleCnt="0">
        <dgm:presLayoutVars>
          <dgm:chMax/>
          <dgm:chPref/>
          <dgm:dir/>
          <dgm:animLvl val="lvl"/>
        </dgm:presLayoutVars>
      </dgm:prSet>
      <dgm:spPr/>
    </dgm:pt>
    <dgm:pt modelId="{F78E7C3F-6BB3-40FB-AA36-0507B53E10A1}" type="pres">
      <dgm:prSet presAssocID="{A7B1B616-CBF5-4A56-83C5-DC7D6B220D1F}" presName="composite" presStyleCnt="0"/>
      <dgm:spPr/>
    </dgm:pt>
    <dgm:pt modelId="{34E6E164-8D8C-418C-99F5-48873164BD66}" type="pres">
      <dgm:prSet presAssocID="{A7B1B616-CBF5-4A56-83C5-DC7D6B220D1F}" presName="LShape" presStyleLbl="alignNode1" presStyleIdx="0" presStyleCnt="3"/>
      <dgm:spPr/>
    </dgm:pt>
    <dgm:pt modelId="{1DE569BE-5901-483B-824B-3A67A25A7934}" type="pres">
      <dgm:prSet presAssocID="{A7B1B616-CBF5-4A56-83C5-DC7D6B220D1F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A7EDE3D-0C8F-4C34-8DC2-B1EAFE242147}" type="pres">
      <dgm:prSet presAssocID="{A7B1B616-CBF5-4A56-83C5-DC7D6B220D1F}" presName="Triangle" presStyleLbl="alignNode1" presStyleIdx="1" presStyleCnt="3"/>
      <dgm:spPr/>
    </dgm:pt>
    <dgm:pt modelId="{6813A283-3C00-41B1-B49C-9D6FAAE2D382}" type="pres">
      <dgm:prSet presAssocID="{4A769D34-78F8-4551-B56E-98EBEC4B8932}" presName="sibTrans" presStyleCnt="0"/>
      <dgm:spPr/>
    </dgm:pt>
    <dgm:pt modelId="{7018AB29-F44B-4AAA-9225-75E048C03C2B}" type="pres">
      <dgm:prSet presAssocID="{4A769D34-78F8-4551-B56E-98EBEC4B8932}" presName="space" presStyleCnt="0"/>
      <dgm:spPr/>
    </dgm:pt>
    <dgm:pt modelId="{15274365-2460-48DC-957A-029A7934E934}" type="pres">
      <dgm:prSet presAssocID="{959F21A5-28F8-409E-830B-AE2E19FC1CB1}" presName="composite" presStyleCnt="0"/>
      <dgm:spPr/>
    </dgm:pt>
    <dgm:pt modelId="{6404B135-CF4C-4801-BC54-E6E6D654BB07}" type="pres">
      <dgm:prSet presAssocID="{959F21A5-28F8-409E-830B-AE2E19FC1CB1}" presName="LShape" presStyleLbl="alignNode1" presStyleIdx="2" presStyleCnt="3"/>
      <dgm:spPr/>
    </dgm:pt>
    <dgm:pt modelId="{966B096F-BD45-4F56-80FE-C822E24C9122}" type="pres">
      <dgm:prSet presAssocID="{959F21A5-28F8-409E-830B-AE2E19FC1CB1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9F5EA00-DA14-481D-95E9-23D0582536EF}" type="presOf" srcId="{A7B1B616-CBF5-4A56-83C5-DC7D6B220D1F}" destId="{1DE569BE-5901-483B-824B-3A67A25A7934}" srcOrd="0" destOrd="0" presId="urn:microsoft.com/office/officeart/2009/3/layout/StepUpProcess"/>
    <dgm:cxn modelId="{CC123030-F8F3-459C-857C-A1413869B2EB}" srcId="{208016AA-C6E6-42AE-A172-A7F25F64EB87}" destId="{959F21A5-28F8-409E-830B-AE2E19FC1CB1}" srcOrd="1" destOrd="0" parTransId="{85DEF722-0E97-4E7E-B8D4-D249FF345B1A}" sibTransId="{036CC59C-DD13-4047-9EF7-17987524CB14}"/>
    <dgm:cxn modelId="{8ADCB141-8BF4-44C8-AF08-932665EA4143}" type="presOf" srcId="{208016AA-C6E6-42AE-A172-A7F25F64EB87}" destId="{1199240F-F35F-4E54-8090-2FE28F4D1A63}" srcOrd="0" destOrd="0" presId="urn:microsoft.com/office/officeart/2009/3/layout/StepUpProcess"/>
    <dgm:cxn modelId="{71FE9F4A-7526-4E51-8346-B2893F10AE7E}" type="presOf" srcId="{959F21A5-28F8-409E-830B-AE2E19FC1CB1}" destId="{966B096F-BD45-4F56-80FE-C822E24C9122}" srcOrd="0" destOrd="0" presId="urn:microsoft.com/office/officeart/2009/3/layout/StepUpProcess"/>
    <dgm:cxn modelId="{49A168EC-631D-4404-8217-E472EFE304A3}" srcId="{208016AA-C6E6-42AE-A172-A7F25F64EB87}" destId="{A7B1B616-CBF5-4A56-83C5-DC7D6B220D1F}" srcOrd="0" destOrd="0" parTransId="{D2F13271-6161-4641-AEDF-AA087B251AAC}" sibTransId="{4A769D34-78F8-4551-B56E-98EBEC4B8932}"/>
    <dgm:cxn modelId="{79A878F2-8FAC-4699-977B-B85C048D6347}" type="presParOf" srcId="{1199240F-F35F-4E54-8090-2FE28F4D1A63}" destId="{F78E7C3F-6BB3-40FB-AA36-0507B53E10A1}" srcOrd="0" destOrd="0" presId="urn:microsoft.com/office/officeart/2009/3/layout/StepUpProcess"/>
    <dgm:cxn modelId="{FE7F67E5-BBAE-465F-930B-83D292C0E1F0}" type="presParOf" srcId="{F78E7C3F-6BB3-40FB-AA36-0507B53E10A1}" destId="{34E6E164-8D8C-418C-99F5-48873164BD66}" srcOrd="0" destOrd="0" presId="urn:microsoft.com/office/officeart/2009/3/layout/StepUpProcess"/>
    <dgm:cxn modelId="{42EA5C9B-DBC8-4576-BDC7-A57A4C44732D}" type="presParOf" srcId="{F78E7C3F-6BB3-40FB-AA36-0507B53E10A1}" destId="{1DE569BE-5901-483B-824B-3A67A25A7934}" srcOrd="1" destOrd="0" presId="urn:microsoft.com/office/officeart/2009/3/layout/StepUpProcess"/>
    <dgm:cxn modelId="{15C9EF48-D953-48D3-A787-0B1CCB88D303}" type="presParOf" srcId="{F78E7C3F-6BB3-40FB-AA36-0507B53E10A1}" destId="{0A7EDE3D-0C8F-4C34-8DC2-B1EAFE242147}" srcOrd="2" destOrd="0" presId="urn:microsoft.com/office/officeart/2009/3/layout/StepUpProcess"/>
    <dgm:cxn modelId="{D43DD172-3151-49FE-B0BB-7DDD94D45DFD}" type="presParOf" srcId="{1199240F-F35F-4E54-8090-2FE28F4D1A63}" destId="{6813A283-3C00-41B1-B49C-9D6FAAE2D382}" srcOrd="1" destOrd="0" presId="urn:microsoft.com/office/officeart/2009/3/layout/StepUpProcess"/>
    <dgm:cxn modelId="{23F6913C-FDE5-435E-9A17-78D9AF95A11E}" type="presParOf" srcId="{6813A283-3C00-41B1-B49C-9D6FAAE2D382}" destId="{7018AB29-F44B-4AAA-9225-75E048C03C2B}" srcOrd="0" destOrd="0" presId="urn:microsoft.com/office/officeart/2009/3/layout/StepUpProcess"/>
    <dgm:cxn modelId="{6BCBE201-E32C-46A6-9869-9C8091B65706}" type="presParOf" srcId="{1199240F-F35F-4E54-8090-2FE28F4D1A63}" destId="{15274365-2460-48DC-957A-029A7934E934}" srcOrd="2" destOrd="0" presId="urn:microsoft.com/office/officeart/2009/3/layout/StepUpProcess"/>
    <dgm:cxn modelId="{1FA0BDF3-05CE-4B18-86DB-8D3700329CCF}" type="presParOf" srcId="{15274365-2460-48DC-957A-029A7934E934}" destId="{6404B135-CF4C-4801-BC54-E6E6D654BB07}" srcOrd="0" destOrd="0" presId="urn:microsoft.com/office/officeart/2009/3/layout/StepUpProcess"/>
    <dgm:cxn modelId="{25A16503-B834-4249-B5CD-4B24522A7020}" type="presParOf" srcId="{15274365-2460-48DC-957A-029A7934E934}" destId="{966B096F-BD45-4F56-80FE-C822E24C912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FDA4B-A2AC-4A6E-89AF-B1578DBE878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3E508B-562D-4A2D-82D1-9C9A2DE46005}">
      <dgm:prSet phldrT="[文本]"/>
      <dgm:spPr/>
      <dgm:t>
        <a:bodyPr/>
        <a:lstStyle/>
        <a:p>
          <a:r>
            <a:rPr lang="zh-CN" altLang="en-US" b="0" i="0" dirty="0"/>
            <a:t>保质保量地按时上传发布各类内容资讯</a:t>
          </a:r>
          <a:endParaRPr lang="zh-CN" altLang="en-US" dirty="0"/>
        </a:p>
      </dgm:t>
    </dgm:pt>
    <dgm:pt modelId="{6CDC57EE-8E71-457B-9F0A-38F004D1AE00}" type="parTrans" cxnId="{3701A1DC-1661-4717-B111-9F01B38CE857}">
      <dgm:prSet/>
      <dgm:spPr/>
      <dgm:t>
        <a:bodyPr/>
        <a:lstStyle/>
        <a:p>
          <a:endParaRPr lang="zh-CN" altLang="en-US"/>
        </a:p>
      </dgm:t>
    </dgm:pt>
    <dgm:pt modelId="{A95D6C6B-01AB-43B4-A1A2-822F238A0FBD}" type="sibTrans" cxnId="{3701A1DC-1661-4717-B111-9F01B38CE857}">
      <dgm:prSet/>
      <dgm:spPr/>
      <dgm:t>
        <a:bodyPr/>
        <a:lstStyle/>
        <a:p>
          <a:endParaRPr lang="zh-CN" altLang="en-US"/>
        </a:p>
      </dgm:t>
    </dgm:pt>
    <dgm:pt modelId="{89014997-1EB7-40AB-83AC-B57744E47265}">
      <dgm:prSet phldrT="[文本]"/>
      <dgm:spPr/>
      <dgm:t>
        <a:bodyPr/>
        <a:lstStyle/>
        <a:p>
          <a:r>
            <a:rPr lang="zh-CN" altLang="en-US" b="0" i="0" dirty="0"/>
            <a:t>做好用户 </a:t>
          </a:r>
          <a:r>
            <a:rPr lang="en-US" altLang="zh-CN" b="0" i="0" dirty="0"/>
            <a:t>UGC </a:t>
          </a:r>
          <a:r>
            <a:rPr lang="zh-CN" altLang="en-US" b="0" i="0" dirty="0"/>
            <a:t>内容的审核、筛选、组织和处理</a:t>
          </a:r>
          <a:endParaRPr lang="zh-CN" altLang="en-US" dirty="0"/>
        </a:p>
      </dgm:t>
    </dgm:pt>
    <dgm:pt modelId="{540055B3-25FB-4FBD-9FD8-DDE761C87510}" type="parTrans" cxnId="{7EDA3CD7-F1B5-4104-B0F6-F1A215BDA7E2}">
      <dgm:prSet/>
      <dgm:spPr/>
      <dgm:t>
        <a:bodyPr/>
        <a:lstStyle/>
        <a:p>
          <a:endParaRPr lang="zh-CN" altLang="en-US"/>
        </a:p>
      </dgm:t>
    </dgm:pt>
    <dgm:pt modelId="{09118177-2326-446B-8B7C-615D622D7EE3}" type="sibTrans" cxnId="{7EDA3CD7-F1B5-4104-B0F6-F1A215BDA7E2}">
      <dgm:prSet/>
      <dgm:spPr/>
      <dgm:t>
        <a:bodyPr/>
        <a:lstStyle/>
        <a:p>
          <a:endParaRPr lang="zh-CN" altLang="en-US"/>
        </a:p>
      </dgm:t>
    </dgm:pt>
    <dgm:pt modelId="{8E6609B1-8DEE-43CC-B154-8FDF13FEC1C5}">
      <dgm:prSet phldrT="[文本]"/>
      <dgm:spPr/>
      <dgm:t>
        <a:bodyPr/>
        <a:lstStyle/>
        <a:p>
          <a:r>
            <a:rPr lang="zh-CN" altLang="en-US" dirty="0"/>
            <a:t>按时发布各类足球装备并做好营销、客服等方面的相关工作</a:t>
          </a:r>
          <a:endParaRPr lang="en-US" altLang="zh-CN" dirty="0"/>
        </a:p>
      </dgm:t>
    </dgm:pt>
    <dgm:pt modelId="{B9333CED-7D8B-419B-8022-73C45A2DB881}" type="parTrans" cxnId="{ECD7E621-29CB-4716-B80A-688116232E54}">
      <dgm:prSet/>
      <dgm:spPr/>
      <dgm:t>
        <a:bodyPr/>
        <a:lstStyle/>
        <a:p>
          <a:endParaRPr lang="zh-CN" altLang="en-US"/>
        </a:p>
      </dgm:t>
    </dgm:pt>
    <dgm:pt modelId="{EF871790-D6A2-4B92-B1C1-8E6DC4DAFCFB}" type="sibTrans" cxnId="{ECD7E621-29CB-4716-B80A-688116232E54}">
      <dgm:prSet/>
      <dgm:spPr/>
      <dgm:t>
        <a:bodyPr/>
        <a:lstStyle/>
        <a:p>
          <a:endParaRPr lang="zh-CN" altLang="en-US"/>
        </a:p>
      </dgm:t>
    </dgm:pt>
    <dgm:pt modelId="{B3CA63E0-046B-41DB-863D-B16D8F2F0C48}">
      <dgm:prSet/>
      <dgm:spPr/>
      <dgm:t>
        <a:bodyPr/>
        <a:lstStyle/>
        <a:p>
          <a:r>
            <a:rPr lang="zh-CN" altLang="en-US" b="0" i="0"/>
            <a:t>确保用户可以在线顺畅地完成购买</a:t>
          </a:r>
          <a:endParaRPr lang="zh-CN" altLang="en-US"/>
        </a:p>
      </dgm:t>
    </dgm:pt>
    <dgm:pt modelId="{7C3215D1-C225-48A4-B680-B8EBA3502926}" type="parTrans" cxnId="{32B957CD-5E4B-4C80-85EC-F1FE85AEE434}">
      <dgm:prSet/>
      <dgm:spPr/>
      <dgm:t>
        <a:bodyPr/>
        <a:lstStyle/>
        <a:p>
          <a:endParaRPr lang="zh-CN" altLang="en-US"/>
        </a:p>
      </dgm:t>
    </dgm:pt>
    <dgm:pt modelId="{FB217DB8-2E68-4D84-BB80-DF6E670ED1F5}" type="sibTrans" cxnId="{32B957CD-5E4B-4C80-85EC-F1FE85AEE434}">
      <dgm:prSet/>
      <dgm:spPr/>
      <dgm:t>
        <a:bodyPr/>
        <a:lstStyle/>
        <a:p>
          <a:endParaRPr lang="zh-CN" altLang="en-US"/>
        </a:p>
      </dgm:t>
    </dgm:pt>
    <dgm:pt modelId="{DB62AFB0-E6E8-48E2-B348-F99C3A2D2664}" type="pres">
      <dgm:prSet presAssocID="{FC0FDA4B-A2AC-4A6E-89AF-B1578DBE8782}" presName="Name0" presStyleCnt="0">
        <dgm:presLayoutVars>
          <dgm:chMax val="7"/>
          <dgm:chPref val="7"/>
          <dgm:dir/>
        </dgm:presLayoutVars>
      </dgm:prSet>
      <dgm:spPr/>
    </dgm:pt>
    <dgm:pt modelId="{644CB8FE-CC17-40D0-AC7B-199746A3064F}" type="pres">
      <dgm:prSet presAssocID="{FC0FDA4B-A2AC-4A6E-89AF-B1578DBE8782}" presName="Name1" presStyleCnt="0"/>
      <dgm:spPr/>
    </dgm:pt>
    <dgm:pt modelId="{52970261-1EAE-40DD-8F47-A1CA46AEEF4E}" type="pres">
      <dgm:prSet presAssocID="{FC0FDA4B-A2AC-4A6E-89AF-B1578DBE8782}" presName="cycle" presStyleCnt="0"/>
      <dgm:spPr/>
    </dgm:pt>
    <dgm:pt modelId="{9AE858BD-2F98-49C9-96ED-57FFFB48D829}" type="pres">
      <dgm:prSet presAssocID="{FC0FDA4B-A2AC-4A6E-89AF-B1578DBE8782}" presName="srcNode" presStyleLbl="node1" presStyleIdx="0" presStyleCnt="4"/>
      <dgm:spPr/>
    </dgm:pt>
    <dgm:pt modelId="{15244ACC-1A99-4EC6-BA96-57D3CF08E25E}" type="pres">
      <dgm:prSet presAssocID="{FC0FDA4B-A2AC-4A6E-89AF-B1578DBE8782}" presName="conn" presStyleLbl="parChTrans1D2" presStyleIdx="0" presStyleCnt="1"/>
      <dgm:spPr/>
    </dgm:pt>
    <dgm:pt modelId="{ACC72FFA-37CC-4E7E-910A-6DC10F38A2B0}" type="pres">
      <dgm:prSet presAssocID="{FC0FDA4B-A2AC-4A6E-89AF-B1578DBE8782}" presName="extraNode" presStyleLbl="node1" presStyleIdx="0" presStyleCnt="4"/>
      <dgm:spPr/>
    </dgm:pt>
    <dgm:pt modelId="{EF308020-C21D-4B60-AF39-889FB0F7D8D3}" type="pres">
      <dgm:prSet presAssocID="{FC0FDA4B-A2AC-4A6E-89AF-B1578DBE8782}" presName="dstNode" presStyleLbl="node1" presStyleIdx="0" presStyleCnt="4"/>
      <dgm:spPr/>
    </dgm:pt>
    <dgm:pt modelId="{B6FCE819-C063-499C-9EA7-012F34F254E3}" type="pres">
      <dgm:prSet presAssocID="{BF3E508B-562D-4A2D-82D1-9C9A2DE46005}" presName="text_1" presStyleLbl="node1" presStyleIdx="0" presStyleCnt="4">
        <dgm:presLayoutVars>
          <dgm:bulletEnabled val="1"/>
        </dgm:presLayoutVars>
      </dgm:prSet>
      <dgm:spPr/>
    </dgm:pt>
    <dgm:pt modelId="{B2EF2024-753A-4B20-A50A-362A46E40B4B}" type="pres">
      <dgm:prSet presAssocID="{BF3E508B-562D-4A2D-82D1-9C9A2DE46005}" presName="accent_1" presStyleCnt="0"/>
      <dgm:spPr/>
    </dgm:pt>
    <dgm:pt modelId="{E2F01E5F-7BCB-4AAE-8E0A-3FF1A991FE22}" type="pres">
      <dgm:prSet presAssocID="{BF3E508B-562D-4A2D-82D1-9C9A2DE46005}" presName="accentRepeatNode" presStyleLbl="solidFgAcc1" presStyleIdx="0" presStyleCnt="4"/>
      <dgm:spPr/>
    </dgm:pt>
    <dgm:pt modelId="{EE2EAEB0-AC3F-43E8-B9D4-1AC7E35A73DB}" type="pres">
      <dgm:prSet presAssocID="{89014997-1EB7-40AB-83AC-B57744E47265}" presName="text_2" presStyleLbl="node1" presStyleIdx="1" presStyleCnt="4">
        <dgm:presLayoutVars>
          <dgm:bulletEnabled val="1"/>
        </dgm:presLayoutVars>
      </dgm:prSet>
      <dgm:spPr/>
    </dgm:pt>
    <dgm:pt modelId="{04ADF5CB-936F-4543-8B90-E13DDAB05505}" type="pres">
      <dgm:prSet presAssocID="{89014997-1EB7-40AB-83AC-B57744E47265}" presName="accent_2" presStyleCnt="0"/>
      <dgm:spPr/>
    </dgm:pt>
    <dgm:pt modelId="{83F0BB19-D650-4A8E-B88C-A9992A01EF21}" type="pres">
      <dgm:prSet presAssocID="{89014997-1EB7-40AB-83AC-B57744E47265}" presName="accentRepeatNode" presStyleLbl="solidFgAcc1" presStyleIdx="1" presStyleCnt="4"/>
      <dgm:spPr/>
    </dgm:pt>
    <dgm:pt modelId="{2D5A089E-B286-4273-AFE8-A53A31B1469C}" type="pres">
      <dgm:prSet presAssocID="{8E6609B1-8DEE-43CC-B154-8FDF13FEC1C5}" presName="text_3" presStyleLbl="node1" presStyleIdx="2" presStyleCnt="4">
        <dgm:presLayoutVars>
          <dgm:bulletEnabled val="1"/>
        </dgm:presLayoutVars>
      </dgm:prSet>
      <dgm:spPr/>
    </dgm:pt>
    <dgm:pt modelId="{AB3F4E5E-8213-4278-B6CE-0AEAA754ACD7}" type="pres">
      <dgm:prSet presAssocID="{8E6609B1-8DEE-43CC-B154-8FDF13FEC1C5}" presName="accent_3" presStyleCnt="0"/>
      <dgm:spPr/>
    </dgm:pt>
    <dgm:pt modelId="{1900FBDA-D68B-4E45-92FA-8B2DA896D241}" type="pres">
      <dgm:prSet presAssocID="{8E6609B1-8DEE-43CC-B154-8FDF13FEC1C5}" presName="accentRepeatNode" presStyleLbl="solidFgAcc1" presStyleIdx="2" presStyleCnt="4"/>
      <dgm:spPr/>
    </dgm:pt>
    <dgm:pt modelId="{CFD72D58-5678-43D5-AEF4-F708C9B0AE4F}" type="pres">
      <dgm:prSet presAssocID="{B3CA63E0-046B-41DB-863D-B16D8F2F0C48}" presName="text_4" presStyleLbl="node1" presStyleIdx="3" presStyleCnt="4">
        <dgm:presLayoutVars>
          <dgm:bulletEnabled val="1"/>
        </dgm:presLayoutVars>
      </dgm:prSet>
      <dgm:spPr/>
    </dgm:pt>
    <dgm:pt modelId="{ACB0F4ED-9919-47BA-B07D-43D6AE1BFE42}" type="pres">
      <dgm:prSet presAssocID="{B3CA63E0-046B-41DB-863D-B16D8F2F0C48}" presName="accent_4" presStyleCnt="0"/>
      <dgm:spPr/>
    </dgm:pt>
    <dgm:pt modelId="{DF9E50CE-ED17-44CB-85EF-A0D55B319245}" type="pres">
      <dgm:prSet presAssocID="{B3CA63E0-046B-41DB-863D-B16D8F2F0C48}" presName="accentRepeatNode" presStyleLbl="solidFgAcc1" presStyleIdx="3" presStyleCnt="4"/>
      <dgm:spPr/>
    </dgm:pt>
  </dgm:ptLst>
  <dgm:cxnLst>
    <dgm:cxn modelId="{ECD7E621-29CB-4716-B80A-688116232E54}" srcId="{FC0FDA4B-A2AC-4A6E-89AF-B1578DBE8782}" destId="{8E6609B1-8DEE-43CC-B154-8FDF13FEC1C5}" srcOrd="2" destOrd="0" parTransId="{B9333CED-7D8B-419B-8022-73C45A2DB881}" sibTransId="{EF871790-D6A2-4B92-B1C1-8E6DC4DAFCFB}"/>
    <dgm:cxn modelId="{4D6A503F-7914-4E54-A07D-D75A34504A42}" type="presOf" srcId="{B3CA63E0-046B-41DB-863D-B16D8F2F0C48}" destId="{CFD72D58-5678-43D5-AEF4-F708C9B0AE4F}" srcOrd="0" destOrd="0" presId="urn:microsoft.com/office/officeart/2008/layout/VerticalCurvedList"/>
    <dgm:cxn modelId="{3C96D444-86A5-40A2-9E96-5212586A906B}" type="presOf" srcId="{A95D6C6B-01AB-43B4-A1A2-822F238A0FBD}" destId="{15244ACC-1A99-4EC6-BA96-57D3CF08E25E}" srcOrd="0" destOrd="0" presId="urn:microsoft.com/office/officeart/2008/layout/VerticalCurvedList"/>
    <dgm:cxn modelId="{A1870D4B-BDA9-4124-8F5F-E7207262C392}" type="presOf" srcId="{8E6609B1-8DEE-43CC-B154-8FDF13FEC1C5}" destId="{2D5A089E-B286-4273-AFE8-A53A31B1469C}" srcOrd="0" destOrd="0" presId="urn:microsoft.com/office/officeart/2008/layout/VerticalCurvedList"/>
    <dgm:cxn modelId="{AA319074-2C85-4A5E-A9AA-5337C675F182}" type="presOf" srcId="{FC0FDA4B-A2AC-4A6E-89AF-B1578DBE8782}" destId="{DB62AFB0-E6E8-48E2-B348-F99C3A2D2664}" srcOrd="0" destOrd="0" presId="urn:microsoft.com/office/officeart/2008/layout/VerticalCurvedList"/>
    <dgm:cxn modelId="{F47EF8A9-FFA0-402F-9DF8-CEC8BE1BD323}" type="presOf" srcId="{89014997-1EB7-40AB-83AC-B57744E47265}" destId="{EE2EAEB0-AC3F-43E8-B9D4-1AC7E35A73DB}" srcOrd="0" destOrd="0" presId="urn:microsoft.com/office/officeart/2008/layout/VerticalCurvedList"/>
    <dgm:cxn modelId="{BCBEC5BB-2B9F-43E1-ABCC-17A6B63F0A6C}" type="presOf" srcId="{BF3E508B-562D-4A2D-82D1-9C9A2DE46005}" destId="{B6FCE819-C063-499C-9EA7-012F34F254E3}" srcOrd="0" destOrd="0" presId="urn:microsoft.com/office/officeart/2008/layout/VerticalCurvedList"/>
    <dgm:cxn modelId="{32B957CD-5E4B-4C80-85EC-F1FE85AEE434}" srcId="{FC0FDA4B-A2AC-4A6E-89AF-B1578DBE8782}" destId="{B3CA63E0-046B-41DB-863D-B16D8F2F0C48}" srcOrd="3" destOrd="0" parTransId="{7C3215D1-C225-48A4-B680-B8EBA3502926}" sibTransId="{FB217DB8-2E68-4D84-BB80-DF6E670ED1F5}"/>
    <dgm:cxn modelId="{7EDA3CD7-F1B5-4104-B0F6-F1A215BDA7E2}" srcId="{FC0FDA4B-A2AC-4A6E-89AF-B1578DBE8782}" destId="{89014997-1EB7-40AB-83AC-B57744E47265}" srcOrd="1" destOrd="0" parTransId="{540055B3-25FB-4FBD-9FD8-DDE761C87510}" sibTransId="{09118177-2326-446B-8B7C-615D622D7EE3}"/>
    <dgm:cxn modelId="{3701A1DC-1661-4717-B111-9F01B38CE857}" srcId="{FC0FDA4B-A2AC-4A6E-89AF-B1578DBE8782}" destId="{BF3E508B-562D-4A2D-82D1-9C9A2DE46005}" srcOrd="0" destOrd="0" parTransId="{6CDC57EE-8E71-457B-9F0A-38F004D1AE00}" sibTransId="{A95D6C6B-01AB-43B4-A1A2-822F238A0FBD}"/>
    <dgm:cxn modelId="{49CE2E8A-D4AB-4275-8113-3726DCEA6CA3}" type="presParOf" srcId="{DB62AFB0-E6E8-48E2-B348-F99C3A2D2664}" destId="{644CB8FE-CC17-40D0-AC7B-199746A3064F}" srcOrd="0" destOrd="0" presId="urn:microsoft.com/office/officeart/2008/layout/VerticalCurvedList"/>
    <dgm:cxn modelId="{F446ED7D-5A9C-4FA2-A364-A5FEE5DF2D42}" type="presParOf" srcId="{644CB8FE-CC17-40D0-AC7B-199746A3064F}" destId="{52970261-1EAE-40DD-8F47-A1CA46AEEF4E}" srcOrd="0" destOrd="0" presId="urn:microsoft.com/office/officeart/2008/layout/VerticalCurvedList"/>
    <dgm:cxn modelId="{1E821BDE-06CF-40B2-8408-19614BE420B7}" type="presParOf" srcId="{52970261-1EAE-40DD-8F47-A1CA46AEEF4E}" destId="{9AE858BD-2F98-49C9-96ED-57FFFB48D829}" srcOrd="0" destOrd="0" presId="urn:microsoft.com/office/officeart/2008/layout/VerticalCurvedList"/>
    <dgm:cxn modelId="{42C9CBFB-DFD5-4FBD-ADFC-364876BD28D8}" type="presParOf" srcId="{52970261-1EAE-40DD-8F47-A1CA46AEEF4E}" destId="{15244ACC-1A99-4EC6-BA96-57D3CF08E25E}" srcOrd="1" destOrd="0" presId="urn:microsoft.com/office/officeart/2008/layout/VerticalCurvedList"/>
    <dgm:cxn modelId="{AC902DC5-1400-4D73-97F7-D69923AB7F9F}" type="presParOf" srcId="{52970261-1EAE-40DD-8F47-A1CA46AEEF4E}" destId="{ACC72FFA-37CC-4E7E-910A-6DC10F38A2B0}" srcOrd="2" destOrd="0" presId="urn:microsoft.com/office/officeart/2008/layout/VerticalCurvedList"/>
    <dgm:cxn modelId="{CD705BF9-86F2-436C-85FC-980C499992B3}" type="presParOf" srcId="{52970261-1EAE-40DD-8F47-A1CA46AEEF4E}" destId="{EF308020-C21D-4B60-AF39-889FB0F7D8D3}" srcOrd="3" destOrd="0" presId="urn:microsoft.com/office/officeart/2008/layout/VerticalCurvedList"/>
    <dgm:cxn modelId="{DF51F1AB-4B98-4DE5-A4B5-9A40EE7262BB}" type="presParOf" srcId="{644CB8FE-CC17-40D0-AC7B-199746A3064F}" destId="{B6FCE819-C063-499C-9EA7-012F34F254E3}" srcOrd="1" destOrd="0" presId="urn:microsoft.com/office/officeart/2008/layout/VerticalCurvedList"/>
    <dgm:cxn modelId="{45556933-2146-4D99-9268-756668035232}" type="presParOf" srcId="{644CB8FE-CC17-40D0-AC7B-199746A3064F}" destId="{B2EF2024-753A-4B20-A50A-362A46E40B4B}" srcOrd="2" destOrd="0" presId="urn:microsoft.com/office/officeart/2008/layout/VerticalCurvedList"/>
    <dgm:cxn modelId="{21B938CD-F369-4DC3-9ABF-219D1FD96D99}" type="presParOf" srcId="{B2EF2024-753A-4B20-A50A-362A46E40B4B}" destId="{E2F01E5F-7BCB-4AAE-8E0A-3FF1A991FE22}" srcOrd="0" destOrd="0" presId="urn:microsoft.com/office/officeart/2008/layout/VerticalCurvedList"/>
    <dgm:cxn modelId="{C6CF39B4-E71D-4460-B55C-D8450C2A47AD}" type="presParOf" srcId="{644CB8FE-CC17-40D0-AC7B-199746A3064F}" destId="{EE2EAEB0-AC3F-43E8-B9D4-1AC7E35A73DB}" srcOrd="3" destOrd="0" presId="urn:microsoft.com/office/officeart/2008/layout/VerticalCurvedList"/>
    <dgm:cxn modelId="{58FA5433-1BC0-44C3-9735-30E918DCBC60}" type="presParOf" srcId="{644CB8FE-CC17-40D0-AC7B-199746A3064F}" destId="{04ADF5CB-936F-4543-8B90-E13DDAB05505}" srcOrd="4" destOrd="0" presId="urn:microsoft.com/office/officeart/2008/layout/VerticalCurvedList"/>
    <dgm:cxn modelId="{1F97D71F-1995-4BC1-908F-1B6E845D893B}" type="presParOf" srcId="{04ADF5CB-936F-4543-8B90-E13DDAB05505}" destId="{83F0BB19-D650-4A8E-B88C-A9992A01EF21}" srcOrd="0" destOrd="0" presId="urn:microsoft.com/office/officeart/2008/layout/VerticalCurvedList"/>
    <dgm:cxn modelId="{201CD182-877F-4DC8-A3EC-699175B4BDA9}" type="presParOf" srcId="{644CB8FE-CC17-40D0-AC7B-199746A3064F}" destId="{2D5A089E-B286-4273-AFE8-A53A31B1469C}" srcOrd="5" destOrd="0" presId="urn:microsoft.com/office/officeart/2008/layout/VerticalCurvedList"/>
    <dgm:cxn modelId="{1FD7A5C8-5637-4C45-BA97-1FF50F000648}" type="presParOf" srcId="{644CB8FE-CC17-40D0-AC7B-199746A3064F}" destId="{AB3F4E5E-8213-4278-B6CE-0AEAA754ACD7}" srcOrd="6" destOrd="0" presId="urn:microsoft.com/office/officeart/2008/layout/VerticalCurvedList"/>
    <dgm:cxn modelId="{6484CF26-039D-4A6E-B3A7-8B5108632061}" type="presParOf" srcId="{AB3F4E5E-8213-4278-B6CE-0AEAA754ACD7}" destId="{1900FBDA-D68B-4E45-92FA-8B2DA896D241}" srcOrd="0" destOrd="0" presId="urn:microsoft.com/office/officeart/2008/layout/VerticalCurvedList"/>
    <dgm:cxn modelId="{D8839432-05A8-4C78-A83C-D934789912C0}" type="presParOf" srcId="{644CB8FE-CC17-40D0-AC7B-199746A3064F}" destId="{CFD72D58-5678-43D5-AEF4-F708C9B0AE4F}" srcOrd="7" destOrd="0" presId="urn:microsoft.com/office/officeart/2008/layout/VerticalCurvedList"/>
    <dgm:cxn modelId="{245B82C7-3809-4895-A3F1-980385D90035}" type="presParOf" srcId="{644CB8FE-CC17-40D0-AC7B-199746A3064F}" destId="{ACB0F4ED-9919-47BA-B07D-43D6AE1BFE42}" srcOrd="8" destOrd="0" presId="urn:microsoft.com/office/officeart/2008/layout/VerticalCurvedList"/>
    <dgm:cxn modelId="{CF45641D-A069-467D-9DD3-18278F45803A}" type="presParOf" srcId="{ACB0F4ED-9919-47BA-B07D-43D6AE1BFE42}" destId="{DF9E50CE-ED17-44CB-85EF-A0D55B3192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E97D57-3448-4848-A294-2DD9C17686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1B1319-45F7-4EEA-84A6-DFB557136409}">
      <dgm:prSet phldrT="[文本]"/>
      <dgm:spPr/>
      <dgm:t>
        <a:bodyPr/>
        <a:lstStyle/>
        <a:p>
          <a:r>
            <a:rPr lang="zh-CN" altLang="en-US" dirty="0"/>
            <a:t>懂球帝用户增长</a:t>
          </a:r>
        </a:p>
      </dgm:t>
    </dgm:pt>
    <dgm:pt modelId="{B9D0D694-7CB5-46BE-9313-C11FD3D1DBAB}" type="parTrans" cxnId="{022C7066-5556-4A0D-BD3B-4BA46F5D5672}">
      <dgm:prSet/>
      <dgm:spPr/>
      <dgm:t>
        <a:bodyPr/>
        <a:lstStyle/>
        <a:p>
          <a:endParaRPr lang="zh-CN" altLang="en-US"/>
        </a:p>
      </dgm:t>
    </dgm:pt>
    <dgm:pt modelId="{7791EAA6-F83C-4C8B-8097-185053289CD4}" type="sibTrans" cxnId="{022C7066-5556-4A0D-BD3B-4BA46F5D5672}">
      <dgm:prSet/>
      <dgm:spPr/>
      <dgm:t>
        <a:bodyPr/>
        <a:lstStyle/>
        <a:p>
          <a:endParaRPr lang="zh-CN" altLang="en-US"/>
        </a:p>
      </dgm:t>
    </dgm:pt>
    <dgm:pt modelId="{6A730CB6-EEBC-4CF0-BA1F-6620B1E5C352}">
      <dgm:prSet phldrT="[文本]"/>
      <dgm:spPr/>
      <dgm:t>
        <a:bodyPr/>
        <a:lstStyle/>
        <a:p>
          <a:r>
            <a:rPr lang="zh-CN" altLang="en-US" b="0" i="0" dirty="0"/>
            <a:t>优质内容的用户自发对外分享、传播</a:t>
          </a:r>
          <a:endParaRPr lang="zh-CN" altLang="en-US" dirty="0"/>
        </a:p>
      </dgm:t>
    </dgm:pt>
    <dgm:pt modelId="{45C5221F-0FA3-447B-94A5-F2461E6BDAF8}" type="parTrans" cxnId="{01249511-AF7C-4B3E-8B65-91A1699D0DDE}">
      <dgm:prSet/>
      <dgm:spPr/>
      <dgm:t>
        <a:bodyPr/>
        <a:lstStyle/>
        <a:p>
          <a:endParaRPr lang="zh-CN" altLang="en-US"/>
        </a:p>
      </dgm:t>
    </dgm:pt>
    <dgm:pt modelId="{B64769C3-F5EE-44AD-9525-6A7EE9301923}" type="sibTrans" cxnId="{01249511-AF7C-4B3E-8B65-91A1699D0DDE}">
      <dgm:prSet/>
      <dgm:spPr/>
      <dgm:t>
        <a:bodyPr/>
        <a:lstStyle/>
        <a:p>
          <a:endParaRPr lang="zh-CN" altLang="en-US"/>
        </a:p>
      </dgm:t>
    </dgm:pt>
    <dgm:pt modelId="{8509B427-0800-4B05-A452-BBFB947F8B7C}">
      <dgm:prSet phldrT="[文本]"/>
      <dgm:spPr/>
      <dgm:t>
        <a:bodyPr/>
        <a:lstStyle/>
        <a:p>
          <a:r>
            <a:rPr lang="zh-CN" altLang="en-US" dirty="0"/>
            <a:t>优质内容的有意识对外传播</a:t>
          </a:r>
        </a:p>
      </dgm:t>
    </dgm:pt>
    <dgm:pt modelId="{8FB80EA4-B017-433E-AFA1-B204C0D16A76}" type="parTrans" cxnId="{EF4C9EA0-C15A-4E21-A461-F4160DA2BA09}">
      <dgm:prSet/>
      <dgm:spPr/>
      <dgm:t>
        <a:bodyPr/>
        <a:lstStyle/>
        <a:p>
          <a:endParaRPr lang="zh-CN" altLang="en-US"/>
        </a:p>
      </dgm:t>
    </dgm:pt>
    <dgm:pt modelId="{A1B612E1-51B3-4546-A17F-DF51DD90535F}" type="sibTrans" cxnId="{EF4C9EA0-C15A-4E21-A461-F4160DA2BA09}">
      <dgm:prSet/>
      <dgm:spPr/>
      <dgm:t>
        <a:bodyPr/>
        <a:lstStyle/>
        <a:p>
          <a:endParaRPr lang="zh-CN" altLang="en-US"/>
        </a:p>
      </dgm:t>
    </dgm:pt>
    <dgm:pt modelId="{5AC5ECA6-B6E1-4958-915F-72FB946C27CD}">
      <dgm:prSet phldrT="[文本]"/>
      <dgm:spPr/>
      <dgm:t>
        <a:bodyPr/>
        <a:lstStyle/>
        <a:p>
          <a:r>
            <a:rPr lang="zh-CN" altLang="en-US" b="0" i="0" dirty="0"/>
            <a:t>搜索引擎、应用商店等入口带来的自然增长</a:t>
          </a:r>
          <a:endParaRPr lang="zh-CN" altLang="en-US" dirty="0"/>
        </a:p>
      </dgm:t>
    </dgm:pt>
    <dgm:pt modelId="{83D49F0F-8667-4187-918F-96985AAC01A9}" type="parTrans" cxnId="{7FB6698E-FEE2-40A6-BA35-7C0F674E9592}">
      <dgm:prSet/>
      <dgm:spPr/>
      <dgm:t>
        <a:bodyPr/>
        <a:lstStyle/>
        <a:p>
          <a:endParaRPr lang="zh-CN" altLang="en-US"/>
        </a:p>
      </dgm:t>
    </dgm:pt>
    <dgm:pt modelId="{4E32278E-C755-470A-BF92-13E0EE0D27F4}" type="sibTrans" cxnId="{7FB6698E-FEE2-40A6-BA35-7C0F674E9592}">
      <dgm:prSet/>
      <dgm:spPr/>
      <dgm:t>
        <a:bodyPr/>
        <a:lstStyle/>
        <a:p>
          <a:endParaRPr lang="zh-CN" altLang="en-US"/>
        </a:p>
      </dgm:t>
    </dgm:pt>
    <dgm:pt modelId="{E996E5FE-B3F8-4DAF-AF99-CD678316A37D}" type="pres">
      <dgm:prSet presAssocID="{C6E97D57-3448-4848-A294-2DD9C17686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1E6B41-CED6-4A73-9A90-4E951DECEF92}" type="pres">
      <dgm:prSet presAssocID="{D31B1319-45F7-4EEA-84A6-DFB557136409}" presName="hierRoot1" presStyleCnt="0">
        <dgm:presLayoutVars>
          <dgm:hierBranch val="init"/>
        </dgm:presLayoutVars>
      </dgm:prSet>
      <dgm:spPr/>
    </dgm:pt>
    <dgm:pt modelId="{692DA4E8-E688-440B-A647-494BF850027D}" type="pres">
      <dgm:prSet presAssocID="{D31B1319-45F7-4EEA-84A6-DFB557136409}" presName="rootComposite1" presStyleCnt="0"/>
      <dgm:spPr/>
    </dgm:pt>
    <dgm:pt modelId="{024C6FF0-7E24-4D90-8B61-DC79B61BB5F2}" type="pres">
      <dgm:prSet presAssocID="{D31B1319-45F7-4EEA-84A6-DFB557136409}" presName="rootText1" presStyleLbl="node0" presStyleIdx="0" presStyleCnt="1">
        <dgm:presLayoutVars>
          <dgm:chPref val="3"/>
        </dgm:presLayoutVars>
      </dgm:prSet>
      <dgm:spPr/>
    </dgm:pt>
    <dgm:pt modelId="{F8B5CC25-918D-4F65-875B-F3C64DF079C4}" type="pres">
      <dgm:prSet presAssocID="{D31B1319-45F7-4EEA-84A6-DFB557136409}" presName="rootConnector1" presStyleLbl="node1" presStyleIdx="0" presStyleCnt="0"/>
      <dgm:spPr/>
    </dgm:pt>
    <dgm:pt modelId="{2AAA8E11-B3A6-4DE1-9B8B-0A2F46C1E9CD}" type="pres">
      <dgm:prSet presAssocID="{D31B1319-45F7-4EEA-84A6-DFB557136409}" presName="hierChild2" presStyleCnt="0"/>
      <dgm:spPr/>
    </dgm:pt>
    <dgm:pt modelId="{220F1D41-7547-445B-B902-CB6D984D1822}" type="pres">
      <dgm:prSet presAssocID="{45C5221F-0FA3-447B-94A5-F2461E6BDAF8}" presName="Name37" presStyleLbl="parChTrans1D2" presStyleIdx="0" presStyleCnt="3"/>
      <dgm:spPr/>
    </dgm:pt>
    <dgm:pt modelId="{4BC9EA7E-5B38-466C-886B-9BE8F6B11DE0}" type="pres">
      <dgm:prSet presAssocID="{6A730CB6-EEBC-4CF0-BA1F-6620B1E5C352}" presName="hierRoot2" presStyleCnt="0">
        <dgm:presLayoutVars>
          <dgm:hierBranch val="init"/>
        </dgm:presLayoutVars>
      </dgm:prSet>
      <dgm:spPr/>
    </dgm:pt>
    <dgm:pt modelId="{48E660C2-F042-452A-AFF0-AC19B17A9E3E}" type="pres">
      <dgm:prSet presAssocID="{6A730CB6-EEBC-4CF0-BA1F-6620B1E5C352}" presName="rootComposite" presStyleCnt="0"/>
      <dgm:spPr/>
    </dgm:pt>
    <dgm:pt modelId="{AC713D76-133E-4E89-8196-B029EA7538D5}" type="pres">
      <dgm:prSet presAssocID="{6A730CB6-EEBC-4CF0-BA1F-6620B1E5C352}" presName="rootText" presStyleLbl="node2" presStyleIdx="0" presStyleCnt="3">
        <dgm:presLayoutVars>
          <dgm:chPref val="3"/>
        </dgm:presLayoutVars>
      </dgm:prSet>
      <dgm:spPr/>
    </dgm:pt>
    <dgm:pt modelId="{149D9181-2589-4FE0-BAC6-AA4CD9DD47CE}" type="pres">
      <dgm:prSet presAssocID="{6A730CB6-EEBC-4CF0-BA1F-6620B1E5C352}" presName="rootConnector" presStyleLbl="node2" presStyleIdx="0" presStyleCnt="3"/>
      <dgm:spPr/>
    </dgm:pt>
    <dgm:pt modelId="{72D6E15E-8CAE-4F58-9622-4E5CDE788C3A}" type="pres">
      <dgm:prSet presAssocID="{6A730CB6-EEBC-4CF0-BA1F-6620B1E5C352}" presName="hierChild4" presStyleCnt="0"/>
      <dgm:spPr/>
    </dgm:pt>
    <dgm:pt modelId="{4F517799-7A73-4CE8-B348-EC9724F8694E}" type="pres">
      <dgm:prSet presAssocID="{6A730CB6-EEBC-4CF0-BA1F-6620B1E5C352}" presName="hierChild5" presStyleCnt="0"/>
      <dgm:spPr/>
    </dgm:pt>
    <dgm:pt modelId="{A02E0E27-98FD-42EF-8B96-9901E053C798}" type="pres">
      <dgm:prSet presAssocID="{8FB80EA4-B017-433E-AFA1-B204C0D16A76}" presName="Name37" presStyleLbl="parChTrans1D2" presStyleIdx="1" presStyleCnt="3"/>
      <dgm:spPr/>
    </dgm:pt>
    <dgm:pt modelId="{3A3870FB-AAB9-4407-AA30-F439B2802250}" type="pres">
      <dgm:prSet presAssocID="{8509B427-0800-4B05-A452-BBFB947F8B7C}" presName="hierRoot2" presStyleCnt="0">
        <dgm:presLayoutVars>
          <dgm:hierBranch val="init"/>
        </dgm:presLayoutVars>
      </dgm:prSet>
      <dgm:spPr/>
    </dgm:pt>
    <dgm:pt modelId="{A7FB07C2-1D71-4005-8814-4F7DA2EA4307}" type="pres">
      <dgm:prSet presAssocID="{8509B427-0800-4B05-A452-BBFB947F8B7C}" presName="rootComposite" presStyleCnt="0"/>
      <dgm:spPr/>
    </dgm:pt>
    <dgm:pt modelId="{5DAE97E5-9ED7-4947-85CE-F36D72F99B78}" type="pres">
      <dgm:prSet presAssocID="{8509B427-0800-4B05-A452-BBFB947F8B7C}" presName="rootText" presStyleLbl="node2" presStyleIdx="1" presStyleCnt="3">
        <dgm:presLayoutVars>
          <dgm:chPref val="3"/>
        </dgm:presLayoutVars>
      </dgm:prSet>
      <dgm:spPr/>
    </dgm:pt>
    <dgm:pt modelId="{B7F418A0-AF97-493A-8165-F7DDA8BBCF3E}" type="pres">
      <dgm:prSet presAssocID="{8509B427-0800-4B05-A452-BBFB947F8B7C}" presName="rootConnector" presStyleLbl="node2" presStyleIdx="1" presStyleCnt="3"/>
      <dgm:spPr/>
    </dgm:pt>
    <dgm:pt modelId="{F5F490CC-F4B3-442D-B3A2-56B0761B37DA}" type="pres">
      <dgm:prSet presAssocID="{8509B427-0800-4B05-A452-BBFB947F8B7C}" presName="hierChild4" presStyleCnt="0"/>
      <dgm:spPr/>
    </dgm:pt>
    <dgm:pt modelId="{919EC96D-8E34-4F7B-BCC9-E4FEEB30AA5E}" type="pres">
      <dgm:prSet presAssocID="{8509B427-0800-4B05-A452-BBFB947F8B7C}" presName="hierChild5" presStyleCnt="0"/>
      <dgm:spPr/>
    </dgm:pt>
    <dgm:pt modelId="{F837AB93-2638-4F66-96F8-670B899413DE}" type="pres">
      <dgm:prSet presAssocID="{83D49F0F-8667-4187-918F-96985AAC01A9}" presName="Name37" presStyleLbl="parChTrans1D2" presStyleIdx="2" presStyleCnt="3"/>
      <dgm:spPr/>
    </dgm:pt>
    <dgm:pt modelId="{1FD52E57-45C8-4C15-80E2-74EB93C21EEA}" type="pres">
      <dgm:prSet presAssocID="{5AC5ECA6-B6E1-4958-915F-72FB946C27CD}" presName="hierRoot2" presStyleCnt="0">
        <dgm:presLayoutVars>
          <dgm:hierBranch val="init"/>
        </dgm:presLayoutVars>
      </dgm:prSet>
      <dgm:spPr/>
    </dgm:pt>
    <dgm:pt modelId="{5446D722-A4F6-4635-AAE0-772858C776E4}" type="pres">
      <dgm:prSet presAssocID="{5AC5ECA6-B6E1-4958-915F-72FB946C27CD}" presName="rootComposite" presStyleCnt="0"/>
      <dgm:spPr/>
    </dgm:pt>
    <dgm:pt modelId="{F329A4E9-17BA-42BD-9B96-F9018CE247B5}" type="pres">
      <dgm:prSet presAssocID="{5AC5ECA6-B6E1-4958-915F-72FB946C27CD}" presName="rootText" presStyleLbl="node2" presStyleIdx="2" presStyleCnt="3">
        <dgm:presLayoutVars>
          <dgm:chPref val="3"/>
        </dgm:presLayoutVars>
      </dgm:prSet>
      <dgm:spPr/>
    </dgm:pt>
    <dgm:pt modelId="{0F51E749-3FF6-4614-B40C-8D9CC598AE5C}" type="pres">
      <dgm:prSet presAssocID="{5AC5ECA6-B6E1-4958-915F-72FB946C27CD}" presName="rootConnector" presStyleLbl="node2" presStyleIdx="2" presStyleCnt="3"/>
      <dgm:spPr/>
    </dgm:pt>
    <dgm:pt modelId="{A1986A27-9331-4703-8F0D-66A8E77ADD83}" type="pres">
      <dgm:prSet presAssocID="{5AC5ECA6-B6E1-4958-915F-72FB946C27CD}" presName="hierChild4" presStyleCnt="0"/>
      <dgm:spPr/>
    </dgm:pt>
    <dgm:pt modelId="{D2DAF7EF-56BD-41CB-8425-8BFECA4D8986}" type="pres">
      <dgm:prSet presAssocID="{5AC5ECA6-B6E1-4958-915F-72FB946C27CD}" presName="hierChild5" presStyleCnt="0"/>
      <dgm:spPr/>
    </dgm:pt>
    <dgm:pt modelId="{E1BAD213-41E9-4BF7-B66E-828D518EDCF1}" type="pres">
      <dgm:prSet presAssocID="{D31B1319-45F7-4EEA-84A6-DFB557136409}" presName="hierChild3" presStyleCnt="0"/>
      <dgm:spPr/>
    </dgm:pt>
  </dgm:ptLst>
  <dgm:cxnLst>
    <dgm:cxn modelId="{10C63D0D-4F5E-4C39-932B-559F9CA22433}" type="presOf" srcId="{C6E97D57-3448-4848-A294-2DD9C1768673}" destId="{E996E5FE-B3F8-4DAF-AF99-CD678316A37D}" srcOrd="0" destOrd="0" presId="urn:microsoft.com/office/officeart/2005/8/layout/orgChart1"/>
    <dgm:cxn modelId="{01249511-AF7C-4B3E-8B65-91A1699D0DDE}" srcId="{D31B1319-45F7-4EEA-84A6-DFB557136409}" destId="{6A730CB6-EEBC-4CF0-BA1F-6620B1E5C352}" srcOrd="0" destOrd="0" parTransId="{45C5221F-0FA3-447B-94A5-F2461E6BDAF8}" sibTransId="{B64769C3-F5EE-44AD-9525-6A7EE9301923}"/>
    <dgm:cxn modelId="{819F9A11-2827-4F39-AAA7-DCA269D62185}" type="presOf" srcId="{8509B427-0800-4B05-A452-BBFB947F8B7C}" destId="{B7F418A0-AF97-493A-8165-F7DDA8BBCF3E}" srcOrd="1" destOrd="0" presId="urn:microsoft.com/office/officeart/2005/8/layout/orgChart1"/>
    <dgm:cxn modelId="{D8F52923-8E20-4298-873D-B3063DB8A517}" type="presOf" srcId="{D31B1319-45F7-4EEA-84A6-DFB557136409}" destId="{024C6FF0-7E24-4D90-8B61-DC79B61BB5F2}" srcOrd="0" destOrd="0" presId="urn:microsoft.com/office/officeart/2005/8/layout/orgChart1"/>
    <dgm:cxn modelId="{9CB1BA29-7B27-423C-8958-E4B10F42AD2B}" type="presOf" srcId="{45C5221F-0FA3-447B-94A5-F2461E6BDAF8}" destId="{220F1D41-7547-445B-B902-CB6D984D1822}" srcOrd="0" destOrd="0" presId="urn:microsoft.com/office/officeart/2005/8/layout/orgChart1"/>
    <dgm:cxn modelId="{53C57B33-854E-4F49-B57E-97DDFB370072}" type="presOf" srcId="{D31B1319-45F7-4EEA-84A6-DFB557136409}" destId="{F8B5CC25-918D-4F65-875B-F3C64DF079C4}" srcOrd="1" destOrd="0" presId="urn:microsoft.com/office/officeart/2005/8/layout/orgChart1"/>
    <dgm:cxn modelId="{5EFE5C64-284E-4B36-9D03-6895F74E007E}" type="presOf" srcId="{6A730CB6-EEBC-4CF0-BA1F-6620B1E5C352}" destId="{149D9181-2589-4FE0-BAC6-AA4CD9DD47CE}" srcOrd="1" destOrd="0" presId="urn:microsoft.com/office/officeart/2005/8/layout/orgChart1"/>
    <dgm:cxn modelId="{022C7066-5556-4A0D-BD3B-4BA46F5D5672}" srcId="{C6E97D57-3448-4848-A294-2DD9C1768673}" destId="{D31B1319-45F7-4EEA-84A6-DFB557136409}" srcOrd="0" destOrd="0" parTransId="{B9D0D694-7CB5-46BE-9313-C11FD3D1DBAB}" sibTransId="{7791EAA6-F83C-4C8B-8097-185053289CD4}"/>
    <dgm:cxn modelId="{5205B04E-8A30-4C98-B211-6D0745AA8211}" type="presOf" srcId="{6A730CB6-EEBC-4CF0-BA1F-6620B1E5C352}" destId="{AC713D76-133E-4E89-8196-B029EA7538D5}" srcOrd="0" destOrd="0" presId="urn:microsoft.com/office/officeart/2005/8/layout/orgChart1"/>
    <dgm:cxn modelId="{31F1D46E-B0F3-4C96-AA2E-FCE56AB8A616}" type="presOf" srcId="{8FB80EA4-B017-433E-AFA1-B204C0D16A76}" destId="{A02E0E27-98FD-42EF-8B96-9901E053C798}" srcOrd="0" destOrd="0" presId="urn:microsoft.com/office/officeart/2005/8/layout/orgChart1"/>
    <dgm:cxn modelId="{CF8FFE52-328E-4836-8FB8-7F26559DFA94}" type="presOf" srcId="{8509B427-0800-4B05-A452-BBFB947F8B7C}" destId="{5DAE97E5-9ED7-4947-85CE-F36D72F99B78}" srcOrd="0" destOrd="0" presId="urn:microsoft.com/office/officeart/2005/8/layout/orgChart1"/>
    <dgm:cxn modelId="{7FB6698E-FEE2-40A6-BA35-7C0F674E9592}" srcId="{D31B1319-45F7-4EEA-84A6-DFB557136409}" destId="{5AC5ECA6-B6E1-4958-915F-72FB946C27CD}" srcOrd="2" destOrd="0" parTransId="{83D49F0F-8667-4187-918F-96985AAC01A9}" sibTransId="{4E32278E-C755-470A-BF92-13E0EE0D27F4}"/>
    <dgm:cxn modelId="{FF004DA0-903E-4EB6-8B8F-7516A3830E4A}" type="presOf" srcId="{5AC5ECA6-B6E1-4958-915F-72FB946C27CD}" destId="{F329A4E9-17BA-42BD-9B96-F9018CE247B5}" srcOrd="0" destOrd="0" presId="urn:microsoft.com/office/officeart/2005/8/layout/orgChart1"/>
    <dgm:cxn modelId="{EF4C9EA0-C15A-4E21-A461-F4160DA2BA09}" srcId="{D31B1319-45F7-4EEA-84A6-DFB557136409}" destId="{8509B427-0800-4B05-A452-BBFB947F8B7C}" srcOrd="1" destOrd="0" parTransId="{8FB80EA4-B017-433E-AFA1-B204C0D16A76}" sibTransId="{A1B612E1-51B3-4546-A17F-DF51DD90535F}"/>
    <dgm:cxn modelId="{77AA66AC-01AE-4A55-AA20-9A4171C68A45}" type="presOf" srcId="{83D49F0F-8667-4187-918F-96985AAC01A9}" destId="{F837AB93-2638-4F66-96F8-670B899413DE}" srcOrd="0" destOrd="0" presId="urn:microsoft.com/office/officeart/2005/8/layout/orgChart1"/>
    <dgm:cxn modelId="{CF0FB8DF-5A13-41D3-91FC-7BC28C40B400}" type="presOf" srcId="{5AC5ECA6-B6E1-4958-915F-72FB946C27CD}" destId="{0F51E749-3FF6-4614-B40C-8D9CC598AE5C}" srcOrd="1" destOrd="0" presId="urn:microsoft.com/office/officeart/2005/8/layout/orgChart1"/>
    <dgm:cxn modelId="{C1875168-782F-499D-9F6E-178290264514}" type="presParOf" srcId="{E996E5FE-B3F8-4DAF-AF99-CD678316A37D}" destId="{1B1E6B41-CED6-4A73-9A90-4E951DECEF92}" srcOrd="0" destOrd="0" presId="urn:microsoft.com/office/officeart/2005/8/layout/orgChart1"/>
    <dgm:cxn modelId="{6F892379-0CEF-4F03-8A7B-ED2122A2205F}" type="presParOf" srcId="{1B1E6B41-CED6-4A73-9A90-4E951DECEF92}" destId="{692DA4E8-E688-440B-A647-494BF850027D}" srcOrd="0" destOrd="0" presId="urn:microsoft.com/office/officeart/2005/8/layout/orgChart1"/>
    <dgm:cxn modelId="{D5CFF882-997B-419E-B551-9112B93886C2}" type="presParOf" srcId="{692DA4E8-E688-440B-A647-494BF850027D}" destId="{024C6FF0-7E24-4D90-8B61-DC79B61BB5F2}" srcOrd="0" destOrd="0" presId="urn:microsoft.com/office/officeart/2005/8/layout/orgChart1"/>
    <dgm:cxn modelId="{3FEF7613-73A9-4D1C-97B3-F4952DF0A629}" type="presParOf" srcId="{692DA4E8-E688-440B-A647-494BF850027D}" destId="{F8B5CC25-918D-4F65-875B-F3C64DF079C4}" srcOrd="1" destOrd="0" presId="urn:microsoft.com/office/officeart/2005/8/layout/orgChart1"/>
    <dgm:cxn modelId="{26B49CDF-1B14-4A08-AAE4-88BCFC1984A3}" type="presParOf" srcId="{1B1E6B41-CED6-4A73-9A90-4E951DECEF92}" destId="{2AAA8E11-B3A6-4DE1-9B8B-0A2F46C1E9CD}" srcOrd="1" destOrd="0" presId="urn:microsoft.com/office/officeart/2005/8/layout/orgChart1"/>
    <dgm:cxn modelId="{93D41BB5-CACD-45D3-8DE3-F048DF45832E}" type="presParOf" srcId="{2AAA8E11-B3A6-4DE1-9B8B-0A2F46C1E9CD}" destId="{220F1D41-7547-445B-B902-CB6D984D1822}" srcOrd="0" destOrd="0" presId="urn:microsoft.com/office/officeart/2005/8/layout/orgChart1"/>
    <dgm:cxn modelId="{350BE0CF-F35F-41BC-A156-CCF2626C7E91}" type="presParOf" srcId="{2AAA8E11-B3A6-4DE1-9B8B-0A2F46C1E9CD}" destId="{4BC9EA7E-5B38-466C-886B-9BE8F6B11DE0}" srcOrd="1" destOrd="0" presId="urn:microsoft.com/office/officeart/2005/8/layout/orgChart1"/>
    <dgm:cxn modelId="{C4A84329-0A4A-46B4-BBD9-2683DC539601}" type="presParOf" srcId="{4BC9EA7E-5B38-466C-886B-9BE8F6B11DE0}" destId="{48E660C2-F042-452A-AFF0-AC19B17A9E3E}" srcOrd="0" destOrd="0" presId="urn:microsoft.com/office/officeart/2005/8/layout/orgChart1"/>
    <dgm:cxn modelId="{8986381F-D04C-45D9-AFB4-CED8DE9E20F6}" type="presParOf" srcId="{48E660C2-F042-452A-AFF0-AC19B17A9E3E}" destId="{AC713D76-133E-4E89-8196-B029EA7538D5}" srcOrd="0" destOrd="0" presId="urn:microsoft.com/office/officeart/2005/8/layout/orgChart1"/>
    <dgm:cxn modelId="{07553530-BB65-4DD1-B84E-329DF1026A0D}" type="presParOf" srcId="{48E660C2-F042-452A-AFF0-AC19B17A9E3E}" destId="{149D9181-2589-4FE0-BAC6-AA4CD9DD47CE}" srcOrd="1" destOrd="0" presId="urn:microsoft.com/office/officeart/2005/8/layout/orgChart1"/>
    <dgm:cxn modelId="{CE61B06B-68E2-40AA-83AB-CDC6F85E265B}" type="presParOf" srcId="{4BC9EA7E-5B38-466C-886B-9BE8F6B11DE0}" destId="{72D6E15E-8CAE-4F58-9622-4E5CDE788C3A}" srcOrd="1" destOrd="0" presId="urn:microsoft.com/office/officeart/2005/8/layout/orgChart1"/>
    <dgm:cxn modelId="{B533E5C4-653A-479B-8C5F-AE39901BF0DE}" type="presParOf" srcId="{4BC9EA7E-5B38-466C-886B-9BE8F6B11DE0}" destId="{4F517799-7A73-4CE8-B348-EC9724F8694E}" srcOrd="2" destOrd="0" presId="urn:microsoft.com/office/officeart/2005/8/layout/orgChart1"/>
    <dgm:cxn modelId="{99C0526A-65F4-4EF2-9E89-0F63CF2755E6}" type="presParOf" srcId="{2AAA8E11-B3A6-4DE1-9B8B-0A2F46C1E9CD}" destId="{A02E0E27-98FD-42EF-8B96-9901E053C798}" srcOrd="2" destOrd="0" presId="urn:microsoft.com/office/officeart/2005/8/layout/orgChart1"/>
    <dgm:cxn modelId="{D0B57EDA-7EEC-46FE-ABD9-7DC68E5F11A1}" type="presParOf" srcId="{2AAA8E11-B3A6-4DE1-9B8B-0A2F46C1E9CD}" destId="{3A3870FB-AAB9-4407-AA30-F439B2802250}" srcOrd="3" destOrd="0" presId="urn:microsoft.com/office/officeart/2005/8/layout/orgChart1"/>
    <dgm:cxn modelId="{A3C4698F-9787-49E0-A932-EAA28911DF85}" type="presParOf" srcId="{3A3870FB-AAB9-4407-AA30-F439B2802250}" destId="{A7FB07C2-1D71-4005-8814-4F7DA2EA4307}" srcOrd="0" destOrd="0" presId="urn:microsoft.com/office/officeart/2005/8/layout/orgChart1"/>
    <dgm:cxn modelId="{87C6FC52-594D-4C7A-AC60-84A0F7E899E2}" type="presParOf" srcId="{A7FB07C2-1D71-4005-8814-4F7DA2EA4307}" destId="{5DAE97E5-9ED7-4947-85CE-F36D72F99B78}" srcOrd="0" destOrd="0" presId="urn:microsoft.com/office/officeart/2005/8/layout/orgChart1"/>
    <dgm:cxn modelId="{4751AF09-8367-44C8-BAF8-01EAB15D1A75}" type="presParOf" srcId="{A7FB07C2-1D71-4005-8814-4F7DA2EA4307}" destId="{B7F418A0-AF97-493A-8165-F7DDA8BBCF3E}" srcOrd="1" destOrd="0" presId="urn:microsoft.com/office/officeart/2005/8/layout/orgChart1"/>
    <dgm:cxn modelId="{290D856A-271F-4E54-88F2-01C41232B398}" type="presParOf" srcId="{3A3870FB-AAB9-4407-AA30-F439B2802250}" destId="{F5F490CC-F4B3-442D-B3A2-56B0761B37DA}" srcOrd="1" destOrd="0" presId="urn:microsoft.com/office/officeart/2005/8/layout/orgChart1"/>
    <dgm:cxn modelId="{D028D931-0F60-43A7-8CEF-E76EE5A120C1}" type="presParOf" srcId="{3A3870FB-AAB9-4407-AA30-F439B2802250}" destId="{919EC96D-8E34-4F7B-BCC9-E4FEEB30AA5E}" srcOrd="2" destOrd="0" presId="urn:microsoft.com/office/officeart/2005/8/layout/orgChart1"/>
    <dgm:cxn modelId="{C719EBF2-E2A4-40A5-A7A7-A213B00147B9}" type="presParOf" srcId="{2AAA8E11-B3A6-4DE1-9B8B-0A2F46C1E9CD}" destId="{F837AB93-2638-4F66-96F8-670B899413DE}" srcOrd="4" destOrd="0" presId="urn:microsoft.com/office/officeart/2005/8/layout/orgChart1"/>
    <dgm:cxn modelId="{10B45C8D-8582-44E0-9FCF-A4047397AEC3}" type="presParOf" srcId="{2AAA8E11-B3A6-4DE1-9B8B-0A2F46C1E9CD}" destId="{1FD52E57-45C8-4C15-80E2-74EB93C21EEA}" srcOrd="5" destOrd="0" presId="urn:microsoft.com/office/officeart/2005/8/layout/orgChart1"/>
    <dgm:cxn modelId="{10926CEB-2414-461C-8F3F-40D3446A3437}" type="presParOf" srcId="{1FD52E57-45C8-4C15-80E2-74EB93C21EEA}" destId="{5446D722-A4F6-4635-AAE0-772858C776E4}" srcOrd="0" destOrd="0" presId="urn:microsoft.com/office/officeart/2005/8/layout/orgChart1"/>
    <dgm:cxn modelId="{2F01FDA5-5C5D-41D2-81F9-E930BEBB709E}" type="presParOf" srcId="{5446D722-A4F6-4635-AAE0-772858C776E4}" destId="{F329A4E9-17BA-42BD-9B96-F9018CE247B5}" srcOrd="0" destOrd="0" presId="urn:microsoft.com/office/officeart/2005/8/layout/orgChart1"/>
    <dgm:cxn modelId="{0E8B15FA-3AEA-4497-9C42-9BDAEC3DB1BF}" type="presParOf" srcId="{5446D722-A4F6-4635-AAE0-772858C776E4}" destId="{0F51E749-3FF6-4614-B40C-8D9CC598AE5C}" srcOrd="1" destOrd="0" presId="urn:microsoft.com/office/officeart/2005/8/layout/orgChart1"/>
    <dgm:cxn modelId="{B03DCBCD-2E30-4856-8A5D-9ABEFC041AFA}" type="presParOf" srcId="{1FD52E57-45C8-4C15-80E2-74EB93C21EEA}" destId="{A1986A27-9331-4703-8F0D-66A8E77ADD83}" srcOrd="1" destOrd="0" presId="urn:microsoft.com/office/officeart/2005/8/layout/orgChart1"/>
    <dgm:cxn modelId="{AB3A7290-DCF4-45BE-8FB8-6EAA21E72E48}" type="presParOf" srcId="{1FD52E57-45C8-4C15-80E2-74EB93C21EEA}" destId="{D2DAF7EF-56BD-41CB-8425-8BFECA4D8986}" srcOrd="2" destOrd="0" presId="urn:microsoft.com/office/officeart/2005/8/layout/orgChart1"/>
    <dgm:cxn modelId="{0417A8D4-E39A-4B31-B59F-A29A7917C8BA}" type="presParOf" srcId="{1B1E6B41-CED6-4A73-9A90-4E951DECEF92}" destId="{E1BAD213-41E9-4BF7-B66E-828D518EDC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E97D57-3448-4848-A294-2DD9C17686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1B1319-45F7-4EEA-84A6-DFB557136409}">
      <dgm:prSet phldrT="[文本]"/>
      <dgm:spPr/>
      <dgm:t>
        <a:bodyPr/>
        <a:lstStyle/>
        <a:p>
          <a:r>
            <a:rPr lang="zh-CN" altLang="en-US" b="0" i="0" dirty="0"/>
            <a:t>尽量降低用户流失的可能性</a:t>
          </a:r>
          <a:endParaRPr lang="zh-CN" altLang="en-US" dirty="0"/>
        </a:p>
      </dgm:t>
    </dgm:pt>
    <dgm:pt modelId="{B9D0D694-7CB5-46BE-9313-C11FD3D1DBAB}" type="parTrans" cxnId="{022C7066-5556-4A0D-BD3B-4BA46F5D5672}">
      <dgm:prSet/>
      <dgm:spPr/>
      <dgm:t>
        <a:bodyPr/>
        <a:lstStyle/>
        <a:p>
          <a:endParaRPr lang="zh-CN" altLang="en-US"/>
        </a:p>
      </dgm:t>
    </dgm:pt>
    <dgm:pt modelId="{7791EAA6-F83C-4C8B-8097-185053289CD4}" type="sibTrans" cxnId="{022C7066-5556-4A0D-BD3B-4BA46F5D5672}">
      <dgm:prSet/>
      <dgm:spPr/>
      <dgm:t>
        <a:bodyPr/>
        <a:lstStyle/>
        <a:p>
          <a:endParaRPr lang="zh-CN" altLang="en-US"/>
        </a:p>
      </dgm:t>
    </dgm:pt>
    <dgm:pt modelId="{6A730CB6-EEBC-4CF0-BA1F-6620B1E5C352}">
      <dgm:prSet phldrT="[文本]"/>
      <dgm:spPr/>
      <dgm:t>
        <a:bodyPr/>
        <a:lstStyle/>
        <a:p>
          <a:r>
            <a:rPr lang="zh-CN" altLang="en-US" b="0" i="0" dirty="0"/>
            <a:t>梳理出流失行为高发节点</a:t>
          </a:r>
          <a:endParaRPr lang="zh-CN" altLang="en-US" dirty="0"/>
        </a:p>
      </dgm:t>
    </dgm:pt>
    <dgm:pt modelId="{45C5221F-0FA3-447B-94A5-F2461E6BDAF8}" type="parTrans" cxnId="{01249511-AF7C-4B3E-8B65-91A1699D0DDE}">
      <dgm:prSet/>
      <dgm:spPr/>
      <dgm:t>
        <a:bodyPr/>
        <a:lstStyle/>
        <a:p>
          <a:endParaRPr lang="zh-CN" altLang="en-US"/>
        </a:p>
      </dgm:t>
    </dgm:pt>
    <dgm:pt modelId="{B64769C3-F5EE-44AD-9525-6A7EE9301923}" type="sibTrans" cxnId="{01249511-AF7C-4B3E-8B65-91A1699D0DDE}">
      <dgm:prSet/>
      <dgm:spPr/>
      <dgm:t>
        <a:bodyPr/>
        <a:lstStyle/>
        <a:p>
          <a:endParaRPr lang="zh-CN" altLang="en-US"/>
        </a:p>
      </dgm:t>
    </dgm:pt>
    <dgm:pt modelId="{8509B427-0800-4B05-A452-BBFB947F8B7C}">
      <dgm:prSet phldrT="[文本]"/>
      <dgm:spPr/>
      <dgm:t>
        <a:bodyPr/>
        <a:lstStyle/>
        <a:p>
          <a:r>
            <a:rPr lang="zh-CN" altLang="en-US" b="0" i="0" dirty="0"/>
            <a:t>结合用户访谈、用户行为数据分析等手段定义用户流失的原因</a:t>
          </a:r>
          <a:endParaRPr lang="zh-CN" altLang="en-US" dirty="0"/>
        </a:p>
      </dgm:t>
    </dgm:pt>
    <dgm:pt modelId="{8FB80EA4-B017-433E-AFA1-B204C0D16A76}" type="parTrans" cxnId="{EF4C9EA0-C15A-4E21-A461-F4160DA2BA09}">
      <dgm:prSet/>
      <dgm:spPr/>
      <dgm:t>
        <a:bodyPr/>
        <a:lstStyle/>
        <a:p>
          <a:endParaRPr lang="zh-CN" altLang="en-US"/>
        </a:p>
      </dgm:t>
    </dgm:pt>
    <dgm:pt modelId="{A1B612E1-51B3-4546-A17F-DF51DD90535F}" type="sibTrans" cxnId="{EF4C9EA0-C15A-4E21-A461-F4160DA2BA09}">
      <dgm:prSet/>
      <dgm:spPr/>
      <dgm:t>
        <a:bodyPr/>
        <a:lstStyle/>
        <a:p>
          <a:endParaRPr lang="zh-CN" altLang="en-US"/>
        </a:p>
      </dgm:t>
    </dgm:pt>
    <dgm:pt modelId="{5AC5ECA6-B6E1-4958-915F-72FB946C27CD}">
      <dgm:prSet phldrT="[文本]"/>
      <dgm:spPr/>
      <dgm:t>
        <a:bodyPr/>
        <a:lstStyle/>
        <a:p>
          <a:r>
            <a:rPr lang="zh-CN" altLang="en-US" b="0" i="0" dirty="0"/>
            <a:t>针对每个节点下用户流失的原因，定义出一系列手段用于降低流失的可能性</a:t>
          </a:r>
          <a:endParaRPr lang="zh-CN" altLang="en-US" dirty="0"/>
        </a:p>
      </dgm:t>
    </dgm:pt>
    <dgm:pt modelId="{83D49F0F-8667-4187-918F-96985AAC01A9}" type="parTrans" cxnId="{7FB6698E-FEE2-40A6-BA35-7C0F674E9592}">
      <dgm:prSet/>
      <dgm:spPr/>
      <dgm:t>
        <a:bodyPr/>
        <a:lstStyle/>
        <a:p>
          <a:endParaRPr lang="zh-CN" altLang="en-US"/>
        </a:p>
      </dgm:t>
    </dgm:pt>
    <dgm:pt modelId="{4E32278E-C755-470A-BF92-13E0EE0D27F4}" type="sibTrans" cxnId="{7FB6698E-FEE2-40A6-BA35-7C0F674E9592}">
      <dgm:prSet/>
      <dgm:spPr/>
      <dgm:t>
        <a:bodyPr/>
        <a:lstStyle/>
        <a:p>
          <a:endParaRPr lang="zh-CN" altLang="en-US"/>
        </a:p>
      </dgm:t>
    </dgm:pt>
    <dgm:pt modelId="{E996E5FE-B3F8-4DAF-AF99-CD678316A37D}" type="pres">
      <dgm:prSet presAssocID="{C6E97D57-3448-4848-A294-2DD9C17686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1E6B41-CED6-4A73-9A90-4E951DECEF92}" type="pres">
      <dgm:prSet presAssocID="{D31B1319-45F7-4EEA-84A6-DFB557136409}" presName="hierRoot1" presStyleCnt="0">
        <dgm:presLayoutVars>
          <dgm:hierBranch val="init"/>
        </dgm:presLayoutVars>
      </dgm:prSet>
      <dgm:spPr/>
    </dgm:pt>
    <dgm:pt modelId="{692DA4E8-E688-440B-A647-494BF850027D}" type="pres">
      <dgm:prSet presAssocID="{D31B1319-45F7-4EEA-84A6-DFB557136409}" presName="rootComposite1" presStyleCnt="0"/>
      <dgm:spPr/>
    </dgm:pt>
    <dgm:pt modelId="{024C6FF0-7E24-4D90-8B61-DC79B61BB5F2}" type="pres">
      <dgm:prSet presAssocID="{D31B1319-45F7-4EEA-84A6-DFB557136409}" presName="rootText1" presStyleLbl="node0" presStyleIdx="0" presStyleCnt="1">
        <dgm:presLayoutVars>
          <dgm:chPref val="3"/>
        </dgm:presLayoutVars>
      </dgm:prSet>
      <dgm:spPr/>
    </dgm:pt>
    <dgm:pt modelId="{F8B5CC25-918D-4F65-875B-F3C64DF079C4}" type="pres">
      <dgm:prSet presAssocID="{D31B1319-45F7-4EEA-84A6-DFB557136409}" presName="rootConnector1" presStyleLbl="node1" presStyleIdx="0" presStyleCnt="0"/>
      <dgm:spPr/>
    </dgm:pt>
    <dgm:pt modelId="{2AAA8E11-B3A6-4DE1-9B8B-0A2F46C1E9CD}" type="pres">
      <dgm:prSet presAssocID="{D31B1319-45F7-4EEA-84A6-DFB557136409}" presName="hierChild2" presStyleCnt="0"/>
      <dgm:spPr/>
    </dgm:pt>
    <dgm:pt modelId="{220F1D41-7547-445B-B902-CB6D984D1822}" type="pres">
      <dgm:prSet presAssocID="{45C5221F-0FA3-447B-94A5-F2461E6BDAF8}" presName="Name37" presStyleLbl="parChTrans1D2" presStyleIdx="0" presStyleCnt="3"/>
      <dgm:spPr/>
    </dgm:pt>
    <dgm:pt modelId="{4BC9EA7E-5B38-466C-886B-9BE8F6B11DE0}" type="pres">
      <dgm:prSet presAssocID="{6A730CB6-EEBC-4CF0-BA1F-6620B1E5C352}" presName="hierRoot2" presStyleCnt="0">
        <dgm:presLayoutVars>
          <dgm:hierBranch val="init"/>
        </dgm:presLayoutVars>
      </dgm:prSet>
      <dgm:spPr/>
    </dgm:pt>
    <dgm:pt modelId="{48E660C2-F042-452A-AFF0-AC19B17A9E3E}" type="pres">
      <dgm:prSet presAssocID="{6A730CB6-EEBC-4CF0-BA1F-6620B1E5C352}" presName="rootComposite" presStyleCnt="0"/>
      <dgm:spPr/>
    </dgm:pt>
    <dgm:pt modelId="{AC713D76-133E-4E89-8196-B029EA7538D5}" type="pres">
      <dgm:prSet presAssocID="{6A730CB6-EEBC-4CF0-BA1F-6620B1E5C352}" presName="rootText" presStyleLbl="node2" presStyleIdx="0" presStyleCnt="3">
        <dgm:presLayoutVars>
          <dgm:chPref val="3"/>
        </dgm:presLayoutVars>
      </dgm:prSet>
      <dgm:spPr/>
    </dgm:pt>
    <dgm:pt modelId="{149D9181-2589-4FE0-BAC6-AA4CD9DD47CE}" type="pres">
      <dgm:prSet presAssocID="{6A730CB6-EEBC-4CF0-BA1F-6620B1E5C352}" presName="rootConnector" presStyleLbl="node2" presStyleIdx="0" presStyleCnt="3"/>
      <dgm:spPr/>
    </dgm:pt>
    <dgm:pt modelId="{72D6E15E-8CAE-4F58-9622-4E5CDE788C3A}" type="pres">
      <dgm:prSet presAssocID="{6A730CB6-EEBC-4CF0-BA1F-6620B1E5C352}" presName="hierChild4" presStyleCnt="0"/>
      <dgm:spPr/>
    </dgm:pt>
    <dgm:pt modelId="{4F517799-7A73-4CE8-B348-EC9724F8694E}" type="pres">
      <dgm:prSet presAssocID="{6A730CB6-EEBC-4CF0-BA1F-6620B1E5C352}" presName="hierChild5" presStyleCnt="0"/>
      <dgm:spPr/>
    </dgm:pt>
    <dgm:pt modelId="{A02E0E27-98FD-42EF-8B96-9901E053C798}" type="pres">
      <dgm:prSet presAssocID="{8FB80EA4-B017-433E-AFA1-B204C0D16A76}" presName="Name37" presStyleLbl="parChTrans1D2" presStyleIdx="1" presStyleCnt="3"/>
      <dgm:spPr/>
    </dgm:pt>
    <dgm:pt modelId="{3A3870FB-AAB9-4407-AA30-F439B2802250}" type="pres">
      <dgm:prSet presAssocID="{8509B427-0800-4B05-A452-BBFB947F8B7C}" presName="hierRoot2" presStyleCnt="0">
        <dgm:presLayoutVars>
          <dgm:hierBranch val="init"/>
        </dgm:presLayoutVars>
      </dgm:prSet>
      <dgm:spPr/>
    </dgm:pt>
    <dgm:pt modelId="{A7FB07C2-1D71-4005-8814-4F7DA2EA4307}" type="pres">
      <dgm:prSet presAssocID="{8509B427-0800-4B05-A452-BBFB947F8B7C}" presName="rootComposite" presStyleCnt="0"/>
      <dgm:spPr/>
    </dgm:pt>
    <dgm:pt modelId="{5DAE97E5-9ED7-4947-85CE-F36D72F99B78}" type="pres">
      <dgm:prSet presAssocID="{8509B427-0800-4B05-A452-BBFB947F8B7C}" presName="rootText" presStyleLbl="node2" presStyleIdx="1" presStyleCnt="3">
        <dgm:presLayoutVars>
          <dgm:chPref val="3"/>
        </dgm:presLayoutVars>
      </dgm:prSet>
      <dgm:spPr/>
    </dgm:pt>
    <dgm:pt modelId="{B7F418A0-AF97-493A-8165-F7DDA8BBCF3E}" type="pres">
      <dgm:prSet presAssocID="{8509B427-0800-4B05-A452-BBFB947F8B7C}" presName="rootConnector" presStyleLbl="node2" presStyleIdx="1" presStyleCnt="3"/>
      <dgm:spPr/>
    </dgm:pt>
    <dgm:pt modelId="{F5F490CC-F4B3-442D-B3A2-56B0761B37DA}" type="pres">
      <dgm:prSet presAssocID="{8509B427-0800-4B05-A452-BBFB947F8B7C}" presName="hierChild4" presStyleCnt="0"/>
      <dgm:spPr/>
    </dgm:pt>
    <dgm:pt modelId="{919EC96D-8E34-4F7B-BCC9-E4FEEB30AA5E}" type="pres">
      <dgm:prSet presAssocID="{8509B427-0800-4B05-A452-BBFB947F8B7C}" presName="hierChild5" presStyleCnt="0"/>
      <dgm:spPr/>
    </dgm:pt>
    <dgm:pt modelId="{F837AB93-2638-4F66-96F8-670B899413DE}" type="pres">
      <dgm:prSet presAssocID="{83D49F0F-8667-4187-918F-96985AAC01A9}" presName="Name37" presStyleLbl="parChTrans1D2" presStyleIdx="2" presStyleCnt="3"/>
      <dgm:spPr/>
    </dgm:pt>
    <dgm:pt modelId="{1FD52E57-45C8-4C15-80E2-74EB93C21EEA}" type="pres">
      <dgm:prSet presAssocID="{5AC5ECA6-B6E1-4958-915F-72FB946C27CD}" presName="hierRoot2" presStyleCnt="0">
        <dgm:presLayoutVars>
          <dgm:hierBranch val="init"/>
        </dgm:presLayoutVars>
      </dgm:prSet>
      <dgm:spPr/>
    </dgm:pt>
    <dgm:pt modelId="{5446D722-A4F6-4635-AAE0-772858C776E4}" type="pres">
      <dgm:prSet presAssocID="{5AC5ECA6-B6E1-4958-915F-72FB946C27CD}" presName="rootComposite" presStyleCnt="0"/>
      <dgm:spPr/>
    </dgm:pt>
    <dgm:pt modelId="{F329A4E9-17BA-42BD-9B96-F9018CE247B5}" type="pres">
      <dgm:prSet presAssocID="{5AC5ECA6-B6E1-4958-915F-72FB946C27CD}" presName="rootText" presStyleLbl="node2" presStyleIdx="2" presStyleCnt="3">
        <dgm:presLayoutVars>
          <dgm:chPref val="3"/>
        </dgm:presLayoutVars>
      </dgm:prSet>
      <dgm:spPr/>
    </dgm:pt>
    <dgm:pt modelId="{0F51E749-3FF6-4614-B40C-8D9CC598AE5C}" type="pres">
      <dgm:prSet presAssocID="{5AC5ECA6-B6E1-4958-915F-72FB946C27CD}" presName="rootConnector" presStyleLbl="node2" presStyleIdx="2" presStyleCnt="3"/>
      <dgm:spPr/>
    </dgm:pt>
    <dgm:pt modelId="{A1986A27-9331-4703-8F0D-66A8E77ADD83}" type="pres">
      <dgm:prSet presAssocID="{5AC5ECA6-B6E1-4958-915F-72FB946C27CD}" presName="hierChild4" presStyleCnt="0"/>
      <dgm:spPr/>
    </dgm:pt>
    <dgm:pt modelId="{D2DAF7EF-56BD-41CB-8425-8BFECA4D8986}" type="pres">
      <dgm:prSet presAssocID="{5AC5ECA6-B6E1-4958-915F-72FB946C27CD}" presName="hierChild5" presStyleCnt="0"/>
      <dgm:spPr/>
    </dgm:pt>
    <dgm:pt modelId="{E1BAD213-41E9-4BF7-B66E-828D518EDCF1}" type="pres">
      <dgm:prSet presAssocID="{D31B1319-45F7-4EEA-84A6-DFB557136409}" presName="hierChild3" presStyleCnt="0"/>
      <dgm:spPr/>
    </dgm:pt>
  </dgm:ptLst>
  <dgm:cxnLst>
    <dgm:cxn modelId="{10C63D0D-4F5E-4C39-932B-559F9CA22433}" type="presOf" srcId="{C6E97D57-3448-4848-A294-2DD9C1768673}" destId="{E996E5FE-B3F8-4DAF-AF99-CD678316A37D}" srcOrd="0" destOrd="0" presId="urn:microsoft.com/office/officeart/2005/8/layout/orgChart1"/>
    <dgm:cxn modelId="{01249511-AF7C-4B3E-8B65-91A1699D0DDE}" srcId="{D31B1319-45F7-4EEA-84A6-DFB557136409}" destId="{6A730CB6-EEBC-4CF0-BA1F-6620B1E5C352}" srcOrd="0" destOrd="0" parTransId="{45C5221F-0FA3-447B-94A5-F2461E6BDAF8}" sibTransId="{B64769C3-F5EE-44AD-9525-6A7EE9301923}"/>
    <dgm:cxn modelId="{819F9A11-2827-4F39-AAA7-DCA269D62185}" type="presOf" srcId="{8509B427-0800-4B05-A452-BBFB947F8B7C}" destId="{B7F418A0-AF97-493A-8165-F7DDA8BBCF3E}" srcOrd="1" destOrd="0" presId="urn:microsoft.com/office/officeart/2005/8/layout/orgChart1"/>
    <dgm:cxn modelId="{D8F52923-8E20-4298-873D-B3063DB8A517}" type="presOf" srcId="{D31B1319-45F7-4EEA-84A6-DFB557136409}" destId="{024C6FF0-7E24-4D90-8B61-DC79B61BB5F2}" srcOrd="0" destOrd="0" presId="urn:microsoft.com/office/officeart/2005/8/layout/orgChart1"/>
    <dgm:cxn modelId="{9CB1BA29-7B27-423C-8958-E4B10F42AD2B}" type="presOf" srcId="{45C5221F-0FA3-447B-94A5-F2461E6BDAF8}" destId="{220F1D41-7547-445B-B902-CB6D984D1822}" srcOrd="0" destOrd="0" presId="urn:microsoft.com/office/officeart/2005/8/layout/orgChart1"/>
    <dgm:cxn modelId="{53C57B33-854E-4F49-B57E-97DDFB370072}" type="presOf" srcId="{D31B1319-45F7-4EEA-84A6-DFB557136409}" destId="{F8B5CC25-918D-4F65-875B-F3C64DF079C4}" srcOrd="1" destOrd="0" presId="urn:microsoft.com/office/officeart/2005/8/layout/orgChart1"/>
    <dgm:cxn modelId="{5EFE5C64-284E-4B36-9D03-6895F74E007E}" type="presOf" srcId="{6A730CB6-EEBC-4CF0-BA1F-6620B1E5C352}" destId="{149D9181-2589-4FE0-BAC6-AA4CD9DD47CE}" srcOrd="1" destOrd="0" presId="urn:microsoft.com/office/officeart/2005/8/layout/orgChart1"/>
    <dgm:cxn modelId="{022C7066-5556-4A0D-BD3B-4BA46F5D5672}" srcId="{C6E97D57-3448-4848-A294-2DD9C1768673}" destId="{D31B1319-45F7-4EEA-84A6-DFB557136409}" srcOrd="0" destOrd="0" parTransId="{B9D0D694-7CB5-46BE-9313-C11FD3D1DBAB}" sibTransId="{7791EAA6-F83C-4C8B-8097-185053289CD4}"/>
    <dgm:cxn modelId="{5205B04E-8A30-4C98-B211-6D0745AA8211}" type="presOf" srcId="{6A730CB6-EEBC-4CF0-BA1F-6620B1E5C352}" destId="{AC713D76-133E-4E89-8196-B029EA7538D5}" srcOrd="0" destOrd="0" presId="urn:microsoft.com/office/officeart/2005/8/layout/orgChart1"/>
    <dgm:cxn modelId="{31F1D46E-B0F3-4C96-AA2E-FCE56AB8A616}" type="presOf" srcId="{8FB80EA4-B017-433E-AFA1-B204C0D16A76}" destId="{A02E0E27-98FD-42EF-8B96-9901E053C798}" srcOrd="0" destOrd="0" presId="urn:microsoft.com/office/officeart/2005/8/layout/orgChart1"/>
    <dgm:cxn modelId="{CF8FFE52-328E-4836-8FB8-7F26559DFA94}" type="presOf" srcId="{8509B427-0800-4B05-A452-BBFB947F8B7C}" destId="{5DAE97E5-9ED7-4947-85CE-F36D72F99B78}" srcOrd="0" destOrd="0" presId="urn:microsoft.com/office/officeart/2005/8/layout/orgChart1"/>
    <dgm:cxn modelId="{7FB6698E-FEE2-40A6-BA35-7C0F674E9592}" srcId="{D31B1319-45F7-4EEA-84A6-DFB557136409}" destId="{5AC5ECA6-B6E1-4958-915F-72FB946C27CD}" srcOrd="2" destOrd="0" parTransId="{83D49F0F-8667-4187-918F-96985AAC01A9}" sibTransId="{4E32278E-C755-470A-BF92-13E0EE0D27F4}"/>
    <dgm:cxn modelId="{FF004DA0-903E-4EB6-8B8F-7516A3830E4A}" type="presOf" srcId="{5AC5ECA6-B6E1-4958-915F-72FB946C27CD}" destId="{F329A4E9-17BA-42BD-9B96-F9018CE247B5}" srcOrd="0" destOrd="0" presId="urn:microsoft.com/office/officeart/2005/8/layout/orgChart1"/>
    <dgm:cxn modelId="{EF4C9EA0-C15A-4E21-A461-F4160DA2BA09}" srcId="{D31B1319-45F7-4EEA-84A6-DFB557136409}" destId="{8509B427-0800-4B05-A452-BBFB947F8B7C}" srcOrd="1" destOrd="0" parTransId="{8FB80EA4-B017-433E-AFA1-B204C0D16A76}" sibTransId="{A1B612E1-51B3-4546-A17F-DF51DD90535F}"/>
    <dgm:cxn modelId="{77AA66AC-01AE-4A55-AA20-9A4171C68A45}" type="presOf" srcId="{83D49F0F-8667-4187-918F-96985AAC01A9}" destId="{F837AB93-2638-4F66-96F8-670B899413DE}" srcOrd="0" destOrd="0" presId="urn:microsoft.com/office/officeart/2005/8/layout/orgChart1"/>
    <dgm:cxn modelId="{CF0FB8DF-5A13-41D3-91FC-7BC28C40B400}" type="presOf" srcId="{5AC5ECA6-B6E1-4958-915F-72FB946C27CD}" destId="{0F51E749-3FF6-4614-B40C-8D9CC598AE5C}" srcOrd="1" destOrd="0" presId="urn:microsoft.com/office/officeart/2005/8/layout/orgChart1"/>
    <dgm:cxn modelId="{C1875168-782F-499D-9F6E-178290264514}" type="presParOf" srcId="{E996E5FE-B3F8-4DAF-AF99-CD678316A37D}" destId="{1B1E6B41-CED6-4A73-9A90-4E951DECEF92}" srcOrd="0" destOrd="0" presId="urn:microsoft.com/office/officeart/2005/8/layout/orgChart1"/>
    <dgm:cxn modelId="{6F892379-0CEF-4F03-8A7B-ED2122A2205F}" type="presParOf" srcId="{1B1E6B41-CED6-4A73-9A90-4E951DECEF92}" destId="{692DA4E8-E688-440B-A647-494BF850027D}" srcOrd="0" destOrd="0" presId="urn:microsoft.com/office/officeart/2005/8/layout/orgChart1"/>
    <dgm:cxn modelId="{D5CFF882-997B-419E-B551-9112B93886C2}" type="presParOf" srcId="{692DA4E8-E688-440B-A647-494BF850027D}" destId="{024C6FF0-7E24-4D90-8B61-DC79B61BB5F2}" srcOrd="0" destOrd="0" presId="urn:microsoft.com/office/officeart/2005/8/layout/orgChart1"/>
    <dgm:cxn modelId="{3FEF7613-73A9-4D1C-97B3-F4952DF0A629}" type="presParOf" srcId="{692DA4E8-E688-440B-A647-494BF850027D}" destId="{F8B5CC25-918D-4F65-875B-F3C64DF079C4}" srcOrd="1" destOrd="0" presId="urn:microsoft.com/office/officeart/2005/8/layout/orgChart1"/>
    <dgm:cxn modelId="{26B49CDF-1B14-4A08-AAE4-88BCFC1984A3}" type="presParOf" srcId="{1B1E6B41-CED6-4A73-9A90-4E951DECEF92}" destId="{2AAA8E11-B3A6-4DE1-9B8B-0A2F46C1E9CD}" srcOrd="1" destOrd="0" presId="urn:microsoft.com/office/officeart/2005/8/layout/orgChart1"/>
    <dgm:cxn modelId="{93D41BB5-CACD-45D3-8DE3-F048DF45832E}" type="presParOf" srcId="{2AAA8E11-B3A6-4DE1-9B8B-0A2F46C1E9CD}" destId="{220F1D41-7547-445B-B902-CB6D984D1822}" srcOrd="0" destOrd="0" presId="urn:microsoft.com/office/officeart/2005/8/layout/orgChart1"/>
    <dgm:cxn modelId="{350BE0CF-F35F-41BC-A156-CCF2626C7E91}" type="presParOf" srcId="{2AAA8E11-B3A6-4DE1-9B8B-0A2F46C1E9CD}" destId="{4BC9EA7E-5B38-466C-886B-9BE8F6B11DE0}" srcOrd="1" destOrd="0" presId="urn:microsoft.com/office/officeart/2005/8/layout/orgChart1"/>
    <dgm:cxn modelId="{C4A84329-0A4A-46B4-BBD9-2683DC539601}" type="presParOf" srcId="{4BC9EA7E-5B38-466C-886B-9BE8F6B11DE0}" destId="{48E660C2-F042-452A-AFF0-AC19B17A9E3E}" srcOrd="0" destOrd="0" presId="urn:microsoft.com/office/officeart/2005/8/layout/orgChart1"/>
    <dgm:cxn modelId="{8986381F-D04C-45D9-AFB4-CED8DE9E20F6}" type="presParOf" srcId="{48E660C2-F042-452A-AFF0-AC19B17A9E3E}" destId="{AC713D76-133E-4E89-8196-B029EA7538D5}" srcOrd="0" destOrd="0" presId="urn:microsoft.com/office/officeart/2005/8/layout/orgChart1"/>
    <dgm:cxn modelId="{07553530-BB65-4DD1-B84E-329DF1026A0D}" type="presParOf" srcId="{48E660C2-F042-452A-AFF0-AC19B17A9E3E}" destId="{149D9181-2589-4FE0-BAC6-AA4CD9DD47CE}" srcOrd="1" destOrd="0" presId="urn:microsoft.com/office/officeart/2005/8/layout/orgChart1"/>
    <dgm:cxn modelId="{CE61B06B-68E2-40AA-83AB-CDC6F85E265B}" type="presParOf" srcId="{4BC9EA7E-5B38-466C-886B-9BE8F6B11DE0}" destId="{72D6E15E-8CAE-4F58-9622-4E5CDE788C3A}" srcOrd="1" destOrd="0" presId="urn:microsoft.com/office/officeart/2005/8/layout/orgChart1"/>
    <dgm:cxn modelId="{B533E5C4-653A-479B-8C5F-AE39901BF0DE}" type="presParOf" srcId="{4BC9EA7E-5B38-466C-886B-9BE8F6B11DE0}" destId="{4F517799-7A73-4CE8-B348-EC9724F8694E}" srcOrd="2" destOrd="0" presId="urn:microsoft.com/office/officeart/2005/8/layout/orgChart1"/>
    <dgm:cxn modelId="{99C0526A-65F4-4EF2-9E89-0F63CF2755E6}" type="presParOf" srcId="{2AAA8E11-B3A6-4DE1-9B8B-0A2F46C1E9CD}" destId="{A02E0E27-98FD-42EF-8B96-9901E053C798}" srcOrd="2" destOrd="0" presId="urn:microsoft.com/office/officeart/2005/8/layout/orgChart1"/>
    <dgm:cxn modelId="{D0B57EDA-7EEC-46FE-ABD9-7DC68E5F11A1}" type="presParOf" srcId="{2AAA8E11-B3A6-4DE1-9B8B-0A2F46C1E9CD}" destId="{3A3870FB-AAB9-4407-AA30-F439B2802250}" srcOrd="3" destOrd="0" presId="urn:microsoft.com/office/officeart/2005/8/layout/orgChart1"/>
    <dgm:cxn modelId="{A3C4698F-9787-49E0-A932-EAA28911DF85}" type="presParOf" srcId="{3A3870FB-AAB9-4407-AA30-F439B2802250}" destId="{A7FB07C2-1D71-4005-8814-4F7DA2EA4307}" srcOrd="0" destOrd="0" presId="urn:microsoft.com/office/officeart/2005/8/layout/orgChart1"/>
    <dgm:cxn modelId="{87C6FC52-594D-4C7A-AC60-84A0F7E899E2}" type="presParOf" srcId="{A7FB07C2-1D71-4005-8814-4F7DA2EA4307}" destId="{5DAE97E5-9ED7-4947-85CE-F36D72F99B78}" srcOrd="0" destOrd="0" presId="urn:microsoft.com/office/officeart/2005/8/layout/orgChart1"/>
    <dgm:cxn modelId="{4751AF09-8367-44C8-BAF8-01EAB15D1A75}" type="presParOf" srcId="{A7FB07C2-1D71-4005-8814-4F7DA2EA4307}" destId="{B7F418A0-AF97-493A-8165-F7DDA8BBCF3E}" srcOrd="1" destOrd="0" presId="urn:microsoft.com/office/officeart/2005/8/layout/orgChart1"/>
    <dgm:cxn modelId="{290D856A-271F-4E54-88F2-01C41232B398}" type="presParOf" srcId="{3A3870FB-AAB9-4407-AA30-F439B2802250}" destId="{F5F490CC-F4B3-442D-B3A2-56B0761B37DA}" srcOrd="1" destOrd="0" presId="urn:microsoft.com/office/officeart/2005/8/layout/orgChart1"/>
    <dgm:cxn modelId="{D028D931-0F60-43A7-8CEF-E76EE5A120C1}" type="presParOf" srcId="{3A3870FB-AAB9-4407-AA30-F439B2802250}" destId="{919EC96D-8E34-4F7B-BCC9-E4FEEB30AA5E}" srcOrd="2" destOrd="0" presId="urn:microsoft.com/office/officeart/2005/8/layout/orgChart1"/>
    <dgm:cxn modelId="{C719EBF2-E2A4-40A5-A7A7-A213B00147B9}" type="presParOf" srcId="{2AAA8E11-B3A6-4DE1-9B8B-0A2F46C1E9CD}" destId="{F837AB93-2638-4F66-96F8-670B899413DE}" srcOrd="4" destOrd="0" presId="urn:microsoft.com/office/officeart/2005/8/layout/orgChart1"/>
    <dgm:cxn modelId="{10B45C8D-8582-44E0-9FCF-A4047397AEC3}" type="presParOf" srcId="{2AAA8E11-B3A6-4DE1-9B8B-0A2F46C1E9CD}" destId="{1FD52E57-45C8-4C15-80E2-74EB93C21EEA}" srcOrd="5" destOrd="0" presId="urn:microsoft.com/office/officeart/2005/8/layout/orgChart1"/>
    <dgm:cxn modelId="{10926CEB-2414-461C-8F3F-40D3446A3437}" type="presParOf" srcId="{1FD52E57-45C8-4C15-80E2-74EB93C21EEA}" destId="{5446D722-A4F6-4635-AAE0-772858C776E4}" srcOrd="0" destOrd="0" presId="urn:microsoft.com/office/officeart/2005/8/layout/orgChart1"/>
    <dgm:cxn modelId="{2F01FDA5-5C5D-41D2-81F9-E930BEBB709E}" type="presParOf" srcId="{5446D722-A4F6-4635-AAE0-772858C776E4}" destId="{F329A4E9-17BA-42BD-9B96-F9018CE247B5}" srcOrd="0" destOrd="0" presId="urn:microsoft.com/office/officeart/2005/8/layout/orgChart1"/>
    <dgm:cxn modelId="{0E8B15FA-3AEA-4497-9C42-9BDAEC3DB1BF}" type="presParOf" srcId="{5446D722-A4F6-4635-AAE0-772858C776E4}" destId="{0F51E749-3FF6-4614-B40C-8D9CC598AE5C}" srcOrd="1" destOrd="0" presId="urn:microsoft.com/office/officeart/2005/8/layout/orgChart1"/>
    <dgm:cxn modelId="{B03DCBCD-2E30-4856-8A5D-9ABEFC041AFA}" type="presParOf" srcId="{1FD52E57-45C8-4C15-80E2-74EB93C21EEA}" destId="{A1986A27-9331-4703-8F0D-66A8E77ADD83}" srcOrd="1" destOrd="0" presId="urn:microsoft.com/office/officeart/2005/8/layout/orgChart1"/>
    <dgm:cxn modelId="{AB3A7290-DCF4-45BE-8FB8-6EAA21E72E48}" type="presParOf" srcId="{1FD52E57-45C8-4C15-80E2-74EB93C21EEA}" destId="{D2DAF7EF-56BD-41CB-8425-8BFECA4D8986}" srcOrd="2" destOrd="0" presId="urn:microsoft.com/office/officeart/2005/8/layout/orgChart1"/>
    <dgm:cxn modelId="{0417A8D4-E39A-4B31-B59F-A29A7917C8BA}" type="presParOf" srcId="{1B1E6B41-CED6-4A73-9A90-4E951DECEF92}" destId="{E1BAD213-41E9-4BF7-B66E-828D518EDC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E164-8D8C-418C-99F5-48873164BD66}">
      <dsp:nvSpPr>
        <dsp:cNvPr id="0" name=""/>
        <dsp:cNvSpPr/>
      </dsp:nvSpPr>
      <dsp:spPr>
        <a:xfrm rot="5400000">
          <a:off x="770734" y="750213"/>
          <a:ext cx="2317259" cy="38558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569BE-5901-483B-824B-3A67A25A7934}">
      <dsp:nvSpPr>
        <dsp:cNvPr id="0" name=""/>
        <dsp:cNvSpPr/>
      </dsp:nvSpPr>
      <dsp:spPr>
        <a:xfrm>
          <a:off x="383926" y="1902286"/>
          <a:ext cx="3481098" cy="30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最早阶段，</a:t>
          </a:r>
          <a:br>
            <a:rPr lang="en-US" altLang="zh-CN" sz="4100" kern="1200" dirty="0"/>
          </a:br>
          <a:r>
            <a:rPr lang="zh-CN" altLang="en-US" sz="4100" kern="1200" dirty="0"/>
            <a:t>大量探索</a:t>
          </a:r>
          <a:endParaRPr lang="en-US" altLang="zh-CN" sz="4100" kern="1200" dirty="0"/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运营工作杂乱</a:t>
          </a:r>
        </a:p>
      </dsp:txBody>
      <dsp:txXfrm>
        <a:off x="383926" y="1902286"/>
        <a:ext cx="3481098" cy="3051386"/>
      </dsp:txXfrm>
    </dsp:sp>
    <dsp:sp modelId="{0A7EDE3D-0C8F-4C34-8DC2-B1EAFE242147}">
      <dsp:nvSpPr>
        <dsp:cNvPr id="0" name=""/>
        <dsp:cNvSpPr/>
      </dsp:nvSpPr>
      <dsp:spPr>
        <a:xfrm>
          <a:off x="3208213" y="466339"/>
          <a:ext cx="656811" cy="6568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4B135-CF4C-4801-BC54-E6E6D654BB07}">
      <dsp:nvSpPr>
        <dsp:cNvPr id="0" name=""/>
        <dsp:cNvSpPr/>
      </dsp:nvSpPr>
      <dsp:spPr>
        <a:xfrm rot="5400000">
          <a:off x="5032279" y="-304310"/>
          <a:ext cx="2317259" cy="38558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B096F-BD45-4F56-80FE-C822E24C9122}">
      <dsp:nvSpPr>
        <dsp:cNvPr id="0" name=""/>
        <dsp:cNvSpPr/>
      </dsp:nvSpPr>
      <dsp:spPr>
        <a:xfrm>
          <a:off x="4645470" y="847763"/>
          <a:ext cx="3481098" cy="30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度过探索阶段</a:t>
          </a:r>
          <a:endParaRPr lang="en-US" altLang="zh-CN" sz="4100" kern="1200" dirty="0"/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运营工作开始有序、有条理</a:t>
          </a:r>
        </a:p>
      </dsp:txBody>
      <dsp:txXfrm>
        <a:off x="4645470" y="847763"/>
        <a:ext cx="3481098" cy="3051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44ACC-1A99-4EC6-BA96-57D3CF08E25E}">
      <dsp:nvSpPr>
        <dsp:cNvPr id="0" name=""/>
        <dsp:cNvSpPr/>
      </dsp:nvSpPr>
      <dsp:spPr>
        <a:xfrm>
          <a:off x="-3402348" y="-523194"/>
          <a:ext cx="4056820" cy="4056820"/>
        </a:xfrm>
        <a:prstGeom prst="blockArc">
          <a:avLst>
            <a:gd name="adj1" fmla="val 18900000"/>
            <a:gd name="adj2" fmla="val 2700000"/>
            <a:gd name="adj3" fmla="val 53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CE819-C063-499C-9EA7-012F34F254E3}">
      <dsp:nvSpPr>
        <dsp:cNvPr id="0" name=""/>
        <dsp:cNvSpPr/>
      </dsp:nvSpPr>
      <dsp:spPr>
        <a:xfrm>
          <a:off x="343176" y="231442"/>
          <a:ext cx="4515584" cy="4631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760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i="0" kern="1200" dirty="0"/>
            <a:t>保质保量地按时上传发布各类内容资讯</a:t>
          </a:r>
          <a:endParaRPr lang="zh-CN" altLang="en-US" sz="1200" kern="1200" dirty="0"/>
        </a:p>
      </dsp:txBody>
      <dsp:txXfrm>
        <a:off x="343176" y="231442"/>
        <a:ext cx="4515584" cy="463124"/>
      </dsp:txXfrm>
    </dsp:sp>
    <dsp:sp modelId="{E2F01E5F-7BCB-4AAE-8E0A-3FF1A991FE22}">
      <dsp:nvSpPr>
        <dsp:cNvPr id="0" name=""/>
        <dsp:cNvSpPr/>
      </dsp:nvSpPr>
      <dsp:spPr>
        <a:xfrm>
          <a:off x="53723" y="173551"/>
          <a:ext cx="578906" cy="5789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2EAEB0-AC3F-43E8-B9D4-1AC7E35A73DB}">
      <dsp:nvSpPr>
        <dsp:cNvPr id="0" name=""/>
        <dsp:cNvSpPr/>
      </dsp:nvSpPr>
      <dsp:spPr>
        <a:xfrm>
          <a:off x="608696" y="926249"/>
          <a:ext cx="4250064" cy="4631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760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i="0" kern="1200" dirty="0"/>
            <a:t>做好用户 </a:t>
          </a:r>
          <a:r>
            <a:rPr lang="en-US" altLang="zh-CN" sz="1200" b="0" i="0" kern="1200" dirty="0"/>
            <a:t>UGC </a:t>
          </a:r>
          <a:r>
            <a:rPr lang="zh-CN" altLang="en-US" sz="1200" b="0" i="0" kern="1200" dirty="0"/>
            <a:t>内容的审核、筛选、组织和处理</a:t>
          </a:r>
          <a:endParaRPr lang="zh-CN" altLang="en-US" sz="1200" kern="1200" dirty="0"/>
        </a:p>
      </dsp:txBody>
      <dsp:txXfrm>
        <a:off x="608696" y="926249"/>
        <a:ext cx="4250064" cy="463124"/>
      </dsp:txXfrm>
    </dsp:sp>
    <dsp:sp modelId="{83F0BB19-D650-4A8E-B88C-A9992A01EF21}">
      <dsp:nvSpPr>
        <dsp:cNvPr id="0" name=""/>
        <dsp:cNvSpPr/>
      </dsp:nvSpPr>
      <dsp:spPr>
        <a:xfrm>
          <a:off x="319243" y="868359"/>
          <a:ext cx="578906" cy="5789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5A089E-B286-4273-AFE8-A53A31B1469C}">
      <dsp:nvSpPr>
        <dsp:cNvPr id="0" name=""/>
        <dsp:cNvSpPr/>
      </dsp:nvSpPr>
      <dsp:spPr>
        <a:xfrm>
          <a:off x="608696" y="1621057"/>
          <a:ext cx="4250064" cy="4631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760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按时发布各类足球装备并做好营销、客服等方面的相关工作</a:t>
          </a:r>
          <a:endParaRPr lang="en-US" altLang="zh-CN" sz="1200" kern="1200" dirty="0"/>
        </a:p>
      </dsp:txBody>
      <dsp:txXfrm>
        <a:off x="608696" y="1621057"/>
        <a:ext cx="4250064" cy="463124"/>
      </dsp:txXfrm>
    </dsp:sp>
    <dsp:sp modelId="{1900FBDA-D68B-4E45-92FA-8B2DA896D241}">
      <dsp:nvSpPr>
        <dsp:cNvPr id="0" name=""/>
        <dsp:cNvSpPr/>
      </dsp:nvSpPr>
      <dsp:spPr>
        <a:xfrm>
          <a:off x="319243" y="1563166"/>
          <a:ext cx="578906" cy="5789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D72D58-5678-43D5-AEF4-F708C9B0AE4F}">
      <dsp:nvSpPr>
        <dsp:cNvPr id="0" name=""/>
        <dsp:cNvSpPr/>
      </dsp:nvSpPr>
      <dsp:spPr>
        <a:xfrm>
          <a:off x="343176" y="2315865"/>
          <a:ext cx="4515584" cy="4631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760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i="0" kern="1200"/>
            <a:t>确保用户可以在线顺畅地完成购买</a:t>
          </a:r>
          <a:endParaRPr lang="zh-CN" altLang="en-US" sz="1200" kern="1200"/>
        </a:p>
      </dsp:txBody>
      <dsp:txXfrm>
        <a:off x="343176" y="2315865"/>
        <a:ext cx="4515584" cy="463124"/>
      </dsp:txXfrm>
    </dsp:sp>
    <dsp:sp modelId="{DF9E50CE-ED17-44CB-85EF-A0D55B319245}">
      <dsp:nvSpPr>
        <dsp:cNvPr id="0" name=""/>
        <dsp:cNvSpPr/>
      </dsp:nvSpPr>
      <dsp:spPr>
        <a:xfrm>
          <a:off x="53723" y="2257974"/>
          <a:ext cx="578906" cy="5789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7AB93-2638-4F66-96F8-670B899413DE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E0E27-98FD-42EF-8B96-9901E053C798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F1D41-7547-445B-B902-CB6D984D1822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C6FF0-7E24-4D90-8B61-DC79B61BB5F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懂球帝用户增长</a:t>
          </a:r>
        </a:p>
      </dsp:txBody>
      <dsp:txXfrm>
        <a:off x="2875855" y="1271678"/>
        <a:ext cx="2376289" cy="1188144"/>
      </dsp:txXfrm>
    </dsp:sp>
    <dsp:sp modelId="{AC713D76-133E-4E89-8196-B029EA7538D5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0" i="0" kern="1200" dirty="0"/>
            <a:t>优质内容的用户自发对外分享、传播</a:t>
          </a:r>
          <a:endParaRPr lang="zh-CN" altLang="en-US" sz="2300" kern="1200" dirty="0"/>
        </a:p>
      </dsp:txBody>
      <dsp:txXfrm>
        <a:off x="545" y="2958843"/>
        <a:ext cx="2376289" cy="1188144"/>
      </dsp:txXfrm>
    </dsp:sp>
    <dsp:sp modelId="{5DAE97E5-9ED7-4947-85CE-F36D72F99B78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优质内容的有意识对外传播</a:t>
          </a:r>
        </a:p>
      </dsp:txBody>
      <dsp:txXfrm>
        <a:off x="2875855" y="2958843"/>
        <a:ext cx="2376289" cy="1188144"/>
      </dsp:txXfrm>
    </dsp:sp>
    <dsp:sp modelId="{F329A4E9-17BA-42BD-9B96-F9018CE247B5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0" i="0" kern="1200" dirty="0"/>
            <a:t>搜索引擎、应用商店等入口带来的自然增长</a:t>
          </a:r>
          <a:endParaRPr lang="zh-CN" altLang="en-US" sz="2300" kern="1200" dirty="0"/>
        </a:p>
      </dsp:txBody>
      <dsp:txXfrm>
        <a:off x="5751165" y="2958843"/>
        <a:ext cx="2376289" cy="1188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7AB93-2638-4F66-96F8-670B899413DE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E0E27-98FD-42EF-8B96-9901E053C798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F1D41-7547-445B-B902-CB6D984D1822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C6FF0-7E24-4D90-8B61-DC79B61BB5F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 dirty="0"/>
            <a:t>尽量降低用户流失的可能性</a:t>
          </a:r>
          <a:endParaRPr lang="zh-CN" altLang="en-US" sz="1700" kern="1200" dirty="0"/>
        </a:p>
      </dsp:txBody>
      <dsp:txXfrm>
        <a:off x="2875855" y="1271678"/>
        <a:ext cx="2376289" cy="1188144"/>
      </dsp:txXfrm>
    </dsp:sp>
    <dsp:sp modelId="{AC713D76-133E-4E89-8196-B029EA7538D5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 dirty="0"/>
            <a:t>梳理出流失行为高发节点</a:t>
          </a:r>
          <a:endParaRPr lang="zh-CN" altLang="en-US" sz="1700" kern="1200" dirty="0"/>
        </a:p>
      </dsp:txBody>
      <dsp:txXfrm>
        <a:off x="545" y="2958843"/>
        <a:ext cx="2376289" cy="1188144"/>
      </dsp:txXfrm>
    </dsp:sp>
    <dsp:sp modelId="{5DAE97E5-9ED7-4947-85CE-F36D72F99B78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 dirty="0"/>
            <a:t>结合用户访谈、用户行为数据分析等手段定义用户流失的原因</a:t>
          </a:r>
          <a:endParaRPr lang="zh-CN" altLang="en-US" sz="1700" kern="1200" dirty="0"/>
        </a:p>
      </dsp:txBody>
      <dsp:txXfrm>
        <a:off x="2875855" y="2958843"/>
        <a:ext cx="2376289" cy="1188144"/>
      </dsp:txXfrm>
    </dsp:sp>
    <dsp:sp modelId="{F329A4E9-17BA-42BD-9B96-F9018CE247B5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 dirty="0"/>
            <a:t>针对每个节点下用户流失的原因，定义出一系列手段用于降低流失的可能性</a:t>
          </a:r>
          <a:endParaRPr lang="zh-CN" altLang="en-US" sz="17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5F13A-639D-4440-BE0E-1FBA7CD6E44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51C8-B301-4E1A-B943-BF1459268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7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7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56523C1-9526-441F-9B77-1B8455B6FC2D}"/>
              </a:ext>
            </a:extLst>
          </p:cNvPr>
          <p:cNvGrpSpPr/>
          <p:nvPr userDrawn="1"/>
        </p:nvGrpSpPr>
        <p:grpSpPr>
          <a:xfrm>
            <a:off x="482600" y="610740"/>
            <a:ext cx="11214100" cy="0"/>
            <a:chOff x="482600" y="599589"/>
            <a:chExt cx="11214100" cy="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63FE17E-A4B2-40AA-B1F6-FD0796FBCC8E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599589"/>
              <a:ext cx="995680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0DBE8C6-8696-4298-9CBA-CF65406ACF1F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599589"/>
              <a:ext cx="213360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5A2E438-3B35-4EA8-8998-8B0A1C5E829A}"/>
              </a:ext>
            </a:extLst>
          </p:cNvPr>
          <p:cNvGrpSpPr/>
          <p:nvPr userDrawn="1"/>
        </p:nvGrpSpPr>
        <p:grpSpPr>
          <a:xfrm>
            <a:off x="10133113" y="137121"/>
            <a:ext cx="1563587" cy="423981"/>
            <a:chOff x="7162799" y="206660"/>
            <a:chExt cx="1563587" cy="423981"/>
          </a:xfrm>
          <a:solidFill>
            <a:schemeClr val="tx1"/>
          </a:solidFill>
        </p:grpSpPr>
        <p:grpSp>
          <p:nvGrpSpPr>
            <p:cNvPr id="23" name="图形 9">
              <a:extLst>
                <a:ext uri="{FF2B5EF4-FFF2-40B4-BE49-F238E27FC236}">
                  <a16:creationId xmlns:a16="http://schemas.microsoft.com/office/drawing/2014/main" id="{8CCBB0B3-EFFE-42B4-87EE-F7410EE1CB6C}"/>
                </a:ext>
              </a:extLst>
            </p:cNvPr>
            <p:cNvGrpSpPr/>
            <p:nvPr/>
          </p:nvGrpSpPr>
          <p:grpSpPr>
            <a:xfrm>
              <a:off x="7162799" y="206660"/>
              <a:ext cx="422228" cy="422227"/>
              <a:chOff x="2776543" y="109532"/>
              <a:chExt cx="6641128" cy="6641130"/>
            </a:xfrm>
            <a:grpFill/>
          </p:grpSpPr>
          <p:sp>
            <p:nvSpPr>
              <p:cNvPr id="56" name="图形 9">
                <a:extLst>
                  <a:ext uri="{FF2B5EF4-FFF2-40B4-BE49-F238E27FC236}">
                    <a16:creationId xmlns:a16="http://schemas.microsoft.com/office/drawing/2014/main" id="{7D14F8C6-3EA7-48B4-81F2-F7E0A9B1EF2B}"/>
                  </a:ext>
                </a:extLst>
              </p:cNvPr>
              <p:cNvSpPr/>
              <p:nvPr/>
            </p:nvSpPr>
            <p:spPr>
              <a:xfrm>
                <a:off x="2776543" y="109532"/>
                <a:ext cx="6641128" cy="6641130"/>
              </a:xfrm>
              <a:custGeom>
                <a:avLst/>
                <a:gdLst>
                  <a:gd name="connsiteX0" fmla="*/ 3222117 w 6641115"/>
                  <a:gd name="connsiteY0" fmla="*/ 0 h 6641115"/>
                  <a:gd name="connsiteX1" fmla="*/ 3418999 w 6641115"/>
                  <a:gd name="connsiteY1" fmla="*/ 0 h 6641115"/>
                  <a:gd name="connsiteX2" fmla="*/ 5668328 w 6641115"/>
                  <a:gd name="connsiteY2" fmla="*/ 972884 h 6641115"/>
                  <a:gd name="connsiteX3" fmla="*/ 6641116 w 6641115"/>
                  <a:gd name="connsiteY3" fmla="*/ 3222212 h 6641115"/>
                  <a:gd name="connsiteX4" fmla="*/ 6641116 w 6641115"/>
                  <a:gd name="connsiteY4" fmla="*/ 3418904 h 6641115"/>
                  <a:gd name="connsiteX5" fmla="*/ 5668328 w 6641115"/>
                  <a:gd name="connsiteY5" fmla="*/ 5668233 h 6641115"/>
                  <a:gd name="connsiteX6" fmla="*/ 3418999 w 6641115"/>
                  <a:gd name="connsiteY6" fmla="*/ 6641116 h 6641115"/>
                  <a:gd name="connsiteX7" fmla="*/ 3222117 w 6641115"/>
                  <a:gd name="connsiteY7" fmla="*/ 6641116 h 6641115"/>
                  <a:gd name="connsiteX8" fmla="*/ 972788 w 6641115"/>
                  <a:gd name="connsiteY8" fmla="*/ 5668233 h 6641115"/>
                  <a:gd name="connsiteX9" fmla="*/ 0 w 6641115"/>
                  <a:gd name="connsiteY9" fmla="*/ 3418904 h 6641115"/>
                  <a:gd name="connsiteX10" fmla="*/ 0 w 6641115"/>
                  <a:gd name="connsiteY10" fmla="*/ 3222212 h 6641115"/>
                  <a:gd name="connsiteX11" fmla="*/ 98393 w 6641115"/>
                  <a:gd name="connsiteY11" fmla="*/ 2508028 h 6641115"/>
                  <a:gd name="connsiteX12" fmla="*/ 972788 w 6641115"/>
                  <a:gd name="connsiteY12" fmla="*/ 970026 h 6641115"/>
                  <a:gd name="connsiteX13" fmla="*/ 3222117 w 6641115"/>
                  <a:gd name="connsiteY13" fmla="*/ 0 h 6641115"/>
                  <a:gd name="connsiteX14" fmla="*/ 1942910 w 6641115"/>
                  <a:gd name="connsiteY14" fmla="*/ 491966 h 6641115"/>
                  <a:gd name="connsiteX15" fmla="*/ 416147 w 6641115"/>
                  <a:gd name="connsiteY15" fmla="*/ 2108740 h 6641115"/>
                  <a:gd name="connsiteX16" fmla="*/ 185547 w 6641115"/>
                  <a:gd name="connsiteY16" fmla="*/ 3059145 h 6641115"/>
                  <a:gd name="connsiteX17" fmla="*/ 489204 w 6641115"/>
                  <a:gd name="connsiteY17" fmla="*/ 4698302 h 6641115"/>
                  <a:gd name="connsiteX18" fmla="*/ 2108740 w 6641115"/>
                  <a:gd name="connsiteY18" fmla="*/ 6225159 h 6641115"/>
                  <a:gd name="connsiteX19" fmla="*/ 3441478 w 6641115"/>
                  <a:gd name="connsiteY19" fmla="*/ 6466904 h 6641115"/>
                  <a:gd name="connsiteX20" fmla="*/ 5603748 w 6641115"/>
                  <a:gd name="connsiteY20" fmla="*/ 5485638 h 6641115"/>
                  <a:gd name="connsiteX21" fmla="*/ 6225159 w 6641115"/>
                  <a:gd name="connsiteY21" fmla="*/ 4535234 h 6641115"/>
                  <a:gd name="connsiteX22" fmla="*/ 6466904 w 6641115"/>
                  <a:gd name="connsiteY22" fmla="*/ 3202591 h 6641115"/>
                  <a:gd name="connsiteX23" fmla="*/ 6152007 w 6641115"/>
                  <a:gd name="connsiteY23" fmla="*/ 1945672 h 6641115"/>
                  <a:gd name="connsiteX24" fmla="*/ 4535234 w 6641115"/>
                  <a:gd name="connsiteY24" fmla="*/ 416052 h 6641115"/>
                  <a:gd name="connsiteX25" fmla="*/ 3199733 w 6641115"/>
                  <a:gd name="connsiteY25" fmla="*/ 177165 h 6641115"/>
                  <a:gd name="connsiteX26" fmla="*/ 1942910 w 6641115"/>
                  <a:gd name="connsiteY26" fmla="*/ 491966 h 664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41115" h="6641115">
                    <a:moveTo>
                      <a:pt x="3222117" y="0"/>
                    </a:moveTo>
                    <a:cubicBezTo>
                      <a:pt x="3287745" y="0"/>
                      <a:pt x="3353372" y="0"/>
                      <a:pt x="3418999" y="0"/>
                    </a:cubicBezTo>
                    <a:cubicBezTo>
                      <a:pt x="4427982" y="53150"/>
                      <a:pt x="5135594" y="439960"/>
                      <a:pt x="5668328" y="972884"/>
                    </a:cubicBezTo>
                    <a:cubicBezTo>
                      <a:pt x="6201061" y="1505617"/>
                      <a:pt x="6587871" y="2213229"/>
                      <a:pt x="6641116" y="3222212"/>
                    </a:cubicBezTo>
                    <a:cubicBezTo>
                      <a:pt x="6641116" y="3287745"/>
                      <a:pt x="6641116" y="3353372"/>
                      <a:pt x="6641116" y="3418904"/>
                    </a:cubicBezTo>
                    <a:cubicBezTo>
                      <a:pt x="6587967" y="4427982"/>
                      <a:pt x="6201061" y="5135404"/>
                      <a:pt x="5668328" y="5668233"/>
                    </a:cubicBezTo>
                    <a:cubicBezTo>
                      <a:pt x="5135594" y="6201156"/>
                      <a:pt x="4427982" y="6588061"/>
                      <a:pt x="3418999" y="6641116"/>
                    </a:cubicBezTo>
                    <a:cubicBezTo>
                      <a:pt x="3353372" y="6641116"/>
                      <a:pt x="3287745" y="6641116"/>
                      <a:pt x="3222117" y="6641116"/>
                    </a:cubicBezTo>
                    <a:cubicBezTo>
                      <a:pt x="2213229" y="6587871"/>
                      <a:pt x="1505617" y="6201251"/>
                      <a:pt x="972788" y="5668233"/>
                    </a:cubicBezTo>
                    <a:cubicBezTo>
                      <a:pt x="440055" y="5135594"/>
                      <a:pt x="53150" y="4427887"/>
                      <a:pt x="0" y="3418904"/>
                    </a:cubicBezTo>
                    <a:cubicBezTo>
                      <a:pt x="0" y="3353372"/>
                      <a:pt x="0" y="3287745"/>
                      <a:pt x="0" y="3222212"/>
                    </a:cubicBezTo>
                    <a:cubicBezTo>
                      <a:pt x="12954" y="2965704"/>
                      <a:pt x="41815" y="2726055"/>
                      <a:pt x="98393" y="2508028"/>
                    </a:cubicBezTo>
                    <a:cubicBezTo>
                      <a:pt x="262604" y="1875854"/>
                      <a:pt x="574167" y="1368743"/>
                      <a:pt x="972788" y="970026"/>
                    </a:cubicBezTo>
                    <a:cubicBezTo>
                      <a:pt x="1504188" y="438817"/>
                      <a:pt x="2221802" y="52578"/>
                      <a:pt x="3222117" y="0"/>
                    </a:cubicBezTo>
                    <a:close/>
                    <a:moveTo>
                      <a:pt x="1942910" y="491966"/>
                    </a:moveTo>
                    <a:cubicBezTo>
                      <a:pt x="1240250" y="845249"/>
                      <a:pt x="733901" y="1369028"/>
                      <a:pt x="416147" y="2108740"/>
                    </a:cubicBezTo>
                    <a:cubicBezTo>
                      <a:pt x="300800" y="2377250"/>
                      <a:pt x="214789" y="2699861"/>
                      <a:pt x="185547" y="3059145"/>
                    </a:cubicBezTo>
                    <a:cubicBezTo>
                      <a:pt x="132779" y="3708368"/>
                      <a:pt x="271272" y="4264724"/>
                      <a:pt x="489204" y="4698302"/>
                    </a:cubicBezTo>
                    <a:cubicBezTo>
                      <a:pt x="841248" y="5398580"/>
                      <a:pt x="1369219" y="5907977"/>
                      <a:pt x="2108740" y="6225159"/>
                    </a:cubicBezTo>
                    <a:cubicBezTo>
                      <a:pt x="2469547" y="6379845"/>
                      <a:pt x="2930081" y="6491192"/>
                      <a:pt x="3441478" y="6466904"/>
                    </a:cubicBezTo>
                    <a:cubicBezTo>
                      <a:pt x="4414647" y="6420517"/>
                      <a:pt x="5085588" y="6014180"/>
                      <a:pt x="5603748" y="5485638"/>
                    </a:cubicBezTo>
                    <a:cubicBezTo>
                      <a:pt x="5859876" y="5224177"/>
                      <a:pt x="6068664" y="4903661"/>
                      <a:pt x="6225159" y="4535234"/>
                    </a:cubicBezTo>
                    <a:cubicBezTo>
                      <a:pt x="6376988" y="4177760"/>
                      <a:pt x="6491478" y="3721799"/>
                      <a:pt x="6466904" y="3202591"/>
                    </a:cubicBezTo>
                    <a:cubicBezTo>
                      <a:pt x="6443949" y="2715578"/>
                      <a:pt x="6325267" y="2296097"/>
                      <a:pt x="6152007" y="1945672"/>
                    </a:cubicBezTo>
                    <a:cubicBezTo>
                      <a:pt x="5808250" y="1250633"/>
                      <a:pt x="5269802" y="727138"/>
                      <a:pt x="4535234" y="416052"/>
                    </a:cubicBezTo>
                    <a:cubicBezTo>
                      <a:pt x="4174427" y="263366"/>
                      <a:pt x="3707416" y="152972"/>
                      <a:pt x="3199733" y="177165"/>
                    </a:cubicBezTo>
                    <a:cubicBezTo>
                      <a:pt x="2702814" y="200692"/>
                      <a:pt x="2293620" y="315754"/>
                      <a:pt x="1942910" y="4919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57" name="图形 9">
                <a:extLst>
                  <a:ext uri="{FF2B5EF4-FFF2-40B4-BE49-F238E27FC236}">
                    <a16:creationId xmlns:a16="http://schemas.microsoft.com/office/drawing/2014/main" id="{CBFA5D7D-A338-40E4-8680-E3962812BFD4}"/>
                  </a:ext>
                </a:extLst>
              </p:cNvPr>
              <p:cNvSpPr/>
              <p:nvPr/>
            </p:nvSpPr>
            <p:spPr>
              <a:xfrm>
                <a:off x="5495459" y="477863"/>
                <a:ext cx="244602" cy="146113"/>
              </a:xfrm>
              <a:custGeom>
                <a:avLst/>
                <a:gdLst>
                  <a:gd name="connsiteX0" fmla="*/ 0 w 244601"/>
                  <a:gd name="connsiteY0" fmla="*/ 0 h 146113"/>
                  <a:gd name="connsiteX1" fmla="*/ 106775 w 244601"/>
                  <a:gd name="connsiteY1" fmla="*/ 19717 h 146113"/>
                  <a:gd name="connsiteX2" fmla="*/ 126397 w 244601"/>
                  <a:gd name="connsiteY2" fmla="*/ 61913 h 146113"/>
                  <a:gd name="connsiteX3" fmla="*/ 244602 w 244601"/>
                  <a:gd name="connsiteY3" fmla="*/ 42196 h 146113"/>
                  <a:gd name="connsiteX4" fmla="*/ 199549 w 244601"/>
                  <a:gd name="connsiteY4" fmla="*/ 70295 h 146113"/>
                  <a:gd name="connsiteX5" fmla="*/ 103917 w 244601"/>
                  <a:gd name="connsiteY5" fmla="*/ 120872 h 146113"/>
                  <a:gd name="connsiteX6" fmla="*/ 134874 w 244601"/>
                  <a:gd name="connsiteY6" fmla="*/ 89916 h 146113"/>
                  <a:gd name="connsiteX7" fmla="*/ 72961 w 244601"/>
                  <a:gd name="connsiteY7" fmla="*/ 118015 h 146113"/>
                  <a:gd name="connsiteX8" fmla="*/ 2667 w 244601"/>
                  <a:gd name="connsiteY8" fmla="*/ 146114 h 146113"/>
                  <a:gd name="connsiteX9" fmla="*/ 58960 w 244601"/>
                  <a:gd name="connsiteY9" fmla="*/ 67437 h 146113"/>
                  <a:gd name="connsiteX10" fmla="*/ 0 w 244601"/>
                  <a:gd name="connsiteY10" fmla="*/ 0 h 146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601" h="146113">
                    <a:moveTo>
                      <a:pt x="0" y="0"/>
                    </a:moveTo>
                    <a:cubicBezTo>
                      <a:pt x="39148" y="2858"/>
                      <a:pt x="78010" y="6191"/>
                      <a:pt x="106775" y="19717"/>
                    </a:cubicBezTo>
                    <a:cubicBezTo>
                      <a:pt x="113919" y="32957"/>
                      <a:pt x="110680" y="56960"/>
                      <a:pt x="126397" y="61913"/>
                    </a:cubicBezTo>
                    <a:cubicBezTo>
                      <a:pt x="170212" y="60674"/>
                      <a:pt x="201739" y="10001"/>
                      <a:pt x="244602" y="42196"/>
                    </a:cubicBezTo>
                    <a:cubicBezTo>
                      <a:pt x="239173" y="61151"/>
                      <a:pt x="222218" y="68580"/>
                      <a:pt x="199549" y="70295"/>
                    </a:cubicBezTo>
                    <a:cubicBezTo>
                      <a:pt x="168973" y="86678"/>
                      <a:pt x="134017" y="113252"/>
                      <a:pt x="103917" y="120872"/>
                    </a:cubicBezTo>
                    <a:cubicBezTo>
                      <a:pt x="111728" y="108014"/>
                      <a:pt x="132969" y="108680"/>
                      <a:pt x="134874" y="89916"/>
                    </a:cubicBezTo>
                    <a:cubicBezTo>
                      <a:pt x="111157" y="71723"/>
                      <a:pt x="91916" y="103251"/>
                      <a:pt x="72961" y="118015"/>
                    </a:cubicBezTo>
                    <a:cubicBezTo>
                      <a:pt x="52006" y="134398"/>
                      <a:pt x="27527" y="146018"/>
                      <a:pt x="2667" y="146114"/>
                    </a:cubicBezTo>
                    <a:cubicBezTo>
                      <a:pt x="24384" y="121253"/>
                      <a:pt x="62198" y="102775"/>
                      <a:pt x="58960" y="67437"/>
                    </a:cubicBezTo>
                    <a:cubicBezTo>
                      <a:pt x="55626" y="30956"/>
                      <a:pt x="10287" y="3495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58" name="图形 9">
                <a:extLst>
                  <a:ext uri="{FF2B5EF4-FFF2-40B4-BE49-F238E27FC236}">
                    <a16:creationId xmlns:a16="http://schemas.microsoft.com/office/drawing/2014/main" id="{672AF961-F8D2-422A-AC7F-EC9FED8F9FA5}"/>
                  </a:ext>
                </a:extLst>
              </p:cNvPr>
              <p:cNvSpPr/>
              <p:nvPr/>
            </p:nvSpPr>
            <p:spPr>
              <a:xfrm>
                <a:off x="6653892" y="503105"/>
                <a:ext cx="288149" cy="168783"/>
              </a:xfrm>
              <a:custGeom>
                <a:avLst/>
                <a:gdLst>
                  <a:gd name="connsiteX0" fmla="*/ 196787 w 288149"/>
                  <a:gd name="connsiteY0" fmla="*/ 104013 h 168783"/>
                  <a:gd name="connsiteX1" fmla="*/ 219265 w 288149"/>
                  <a:gd name="connsiteY1" fmla="*/ 140589 h 168783"/>
                  <a:gd name="connsiteX2" fmla="*/ 132112 w 288149"/>
                  <a:gd name="connsiteY2" fmla="*/ 168783 h 168783"/>
                  <a:gd name="connsiteX3" fmla="*/ 177165 w 288149"/>
                  <a:gd name="connsiteY3" fmla="*/ 134969 h 168783"/>
                  <a:gd name="connsiteX4" fmla="*/ 174403 w 288149"/>
                  <a:gd name="connsiteY4" fmla="*/ 106871 h 168783"/>
                  <a:gd name="connsiteX5" fmla="*/ 230600 w 288149"/>
                  <a:gd name="connsiteY5" fmla="*/ 42196 h 168783"/>
                  <a:gd name="connsiteX6" fmla="*/ 0 w 288149"/>
                  <a:gd name="connsiteY6" fmla="*/ 123730 h 168783"/>
                  <a:gd name="connsiteX7" fmla="*/ 255841 w 288149"/>
                  <a:gd name="connsiteY7" fmla="*/ 0 h 168783"/>
                  <a:gd name="connsiteX8" fmla="*/ 196787 w 288149"/>
                  <a:gd name="connsiteY8" fmla="*/ 104013 h 1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149" h="168783">
                    <a:moveTo>
                      <a:pt x="196787" y="104013"/>
                    </a:moveTo>
                    <a:cubicBezTo>
                      <a:pt x="198501" y="122015"/>
                      <a:pt x="217551" y="122682"/>
                      <a:pt x="219265" y="140589"/>
                    </a:cubicBezTo>
                    <a:cubicBezTo>
                      <a:pt x="200882" y="160592"/>
                      <a:pt x="156877" y="155067"/>
                      <a:pt x="132112" y="168783"/>
                    </a:cubicBezTo>
                    <a:cubicBezTo>
                      <a:pt x="142589" y="152876"/>
                      <a:pt x="168402" y="152400"/>
                      <a:pt x="177165" y="134969"/>
                    </a:cubicBezTo>
                    <a:cubicBezTo>
                      <a:pt x="177641" y="124206"/>
                      <a:pt x="177165" y="114300"/>
                      <a:pt x="174403" y="106871"/>
                    </a:cubicBezTo>
                    <a:cubicBezTo>
                      <a:pt x="187642" y="81629"/>
                      <a:pt x="230981" y="71914"/>
                      <a:pt x="230600" y="42196"/>
                    </a:cubicBezTo>
                    <a:cubicBezTo>
                      <a:pt x="148876" y="52197"/>
                      <a:pt x="115633" y="164687"/>
                      <a:pt x="0" y="123730"/>
                    </a:cubicBezTo>
                    <a:cubicBezTo>
                      <a:pt x="72009" y="69152"/>
                      <a:pt x="180499" y="51245"/>
                      <a:pt x="255841" y="0"/>
                    </a:cubicBezTo>
                    <a:cubicBezTo>
                      <a:pt x="346424" y="22289"/>
                      <a:pt x="220218" y="79153"/>
                      <a:pt x="196787" y="1040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59" name="图形 9">
                <a:extLst>
                  <a:ext uri="{FF2B5EF4-FFF2-40B4-BE49-F238E27FC236}">
                    <a16:creationId xmlns:a16="http://schemas.microsoft.com/office/drawing/2014/main" id="{E1D1BB41-B1D2-4244-9827-774A8AF72A6C}"/>
                  </a:ext>
                </a:extLst>
              </p:cNvPr>
              <p:cNvSpPr/>
              <p:nvPr/>
            </p:nvSpPr>
            <p:spPr>
              <a:xfrm>
                <a:off x="5467344" y="633510"/>
                <a:ext cx="243547" cy="145248"/>
              </a:xfrm>
              <a:custGeom>
                <a:avLst/>
                <a:gdLst>
                  <a:gd name="connsiteX0" fmla="*/ 233283 w 243547"/>
                  <a:gd name="connsiteY0" fmla="*/ 58000 h 145248"/>
                  <a:gd name="connsiteX1" fmla="*/ 171466 w 243547"/>
                  <a:gd name="connsiteY1" fmla="*/ 63715 h 145248"/>
                  <a:gd name="connsiteX2" fmla="*/ 185468 w 243547"/>
                  <a:gd name="connsiteY2" fmla="*/ 29996 h 145248"/>
                  <a:gd name="connsiteX3" fmla="*/ 120888 w 243547"/>
                  <a:gd name="connsiteY3" fmla="*/ 80574 h 145248"/>
                  <a:gd name="connsiteX4" fmla="*/ 56213 w 243547"/>
                  <a:gd name="connsiteY4" fmla="*/ 108673 h 145248"/>
                  <a:gd name="connsiteX5" fmla="*/ 16 w 243547"/>
                  <a:gd name="connsiteY5" fmla="*/ 145249 h 145248"/>
                  <a:gd name="connsiteX6" fmla="*/ 73168 w 243547"/>
                  <a:gd name="connsiteY6" fmla="*/ 29996 h 145248"/>
                  <a:gd name="connsiteX7" fmla="*/ 78788 w 243547"/>
                  <a:gd name="connsiteY7" fmla="*/ 58000 h 145248"/>
                  <a:gd name="connsiteX8" fmla="*/ 236236 w 243547"/>
                  <a:gd name="connsiteY8" fmla="*/ 15804 h 145248"/>
                  <a:gd name="connsiteX9" fmla="*/ 233283 w 243547"/>
                  <a:gd name="connsiteY9" fmla="*/ 58000 h 14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3547" h="145248">
                    <a:moveTo>
                      <a:pt x="233283" y="58000"/>
                    </a:moveTo>
                    <a:cubicBezTo>
                      <a:pt x="207946" y="43903"/>
                      <a:pt x="187754" y="64001"/>
                      <a:pt x="171466" y="63715"/>
                    </a:cubicBezTo>
                    <a:cubicBezTo>
                      <a:pt x="173847" y="50189"/>
                      <a:pt x="183086" y="43427"/>
                      <a:pt x="185468" y="29996"/>
                    </a:cubicBezTo>
                    <a:cubicBezTo>
                      <a:pt x="150892" y="-7342"/>
                      <a:pt x="141748" y="60667"/>
                      <a:pt x="120888" y="80574"/>
                    </a:cubicBezTo>
                    <a:cubicBezTo>
                      <a:pt x="104505" y="96100"/>
                      <a:pt x="77073" y="98576"/>
                      <a:pt x="56213" y="108673"/>
                    </a:cubicBezTo>
                    <a:cubicBezTo>
                      <a:pt x="31163" y="120674"/>
                      <a:pt x="19542" y="140391"/>
                      <a:pt x="16" y="145249"/>
                    </a:cubicBezTo>
                    <a:cubicBezTo>
                      <a:pt x="-1127" y="92480"/>
                      <a:pt x="59833" y="77717"/>
                      <a:pt x="73168" y="29996"/>
                    </a:cubicBezTo>
                    <a:cubicBezTo>
                      <a:pt x="84026" y="30663"/>
                      <a:pt x="69548" y="50761"/>
                      <a:pt x="78788" y="58000"/>
                    </a:cubicBezTo>
                    <a:cubicBezTo>
                      <a:pt x="117269" y="57714"/>
                      <a:pt x="192135" y="-36488"/>
                      <a:pt x="236236" y="15804"/>
                    </a:cubicBezTo>
                    <a:cubicBezTo>
                      <a:pt x="245285" y="26758"/>
                      <a:pt x="247666" y="48665"/>
                      <a:pt x="233283" y="58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0" name="图形 9">
                <a:extLst>
                  <a:ext uri="{FF2B5EF4-FFF2-40B4-BE49-F238E27FC236}">
                    <a16:creationId xmlns:a16="http://schemas.microsoft.com/office/drawing/2014/main" id="{A8F05E0F-BF02-4D84-A1D4-4876DD80AF65}"/>
                  </a:ext>
                </a:extLst>
              </p:cNvPr>
              <p:cNvSpPr/>
              <p:nvPr/>
            </p:nvSpPr>
            <p:spPr>
              <a:xfrm>
                <a:off x="6637292" y="691834"/>
                <a:ext cx="235865" cy="272494"/>
              </a:xfrm>
              <a:custGeom>
                <a:avLst/>
                <a:gdLst>
                  <a:gd name="connsiteX0" fmla="*/ 235865 w 235864"/>
                  <a:gd name="connsiteY0" fmla="*/ 19298 h 272493"/>
                  <a:gd name="connsiteX1" fmla="*/ 196526 w 235864"/>
                  <a:gd name="connsiteY1" fmla="*/ 112167 h 272493"/>
                  <a:gd name="connsiteX2" fmla="*/ 196526 w 235864"/>
                  <a:gd name="connsiteY2" fmla="*/ 129026 h 272493"/>
                  <a:gd name="connsiteX3" fmla="*/ 162713 w 235864"/>
                  <a:gd name="connsiteY3" fmla="*/ 238754 h 272493"/>
                  <a:gd name="connsiteX4" fmla="*/ 109277 w 235864"/>
                  <a:gd name="connsiteY4" fmla="*/ 233134 h 272493"/>
                  <a:gd name="connsiteX5" fmla="*/ 134614 w 235864"/>
                  <a:gd name="connsiteY5" fmla="*/ 241611 h 272493"/>
                  <a:gd name="connsiteX6" fmla="*/ 171095 w 235864"/>
                  <a:gd name="connsiteY6" fmla="*/ 120644 h 272493"/>
                  <a:gd name="connsiteX7" fmla="*/ 202051 w 235864"/>
                  <a:gd name="connsiteY7" fmla="*/ 22251 h 272493"/>
                  <a:gd name="connsiteX8" fmla="*/ 123279 w 235864"/>
                  <a:gd name="connsiteY8" fmla="*/ 44730 h 272493"/>
                  <a:gd name="connsiteX9" fmla="*/ 117659 w 235864"/>
                  <a:gd name="connsiteY9" fmla="*/ 89688 h 272493"/>
                  <a:gd name="connsiteX10" fmla="*/ 145854 w 235864"/>
                  <a:gd name="connsiteY10" fmla="*/ 131883 h 272493"/>
                  <a:gd name="connsiteX11" fmla="*/ 103658 w 235864"/>
                  <a:gd name="connsiteY11" fmla="*/ 182461 h 272493"/>
                  <a:gd name="connsiteX12" fmla="*/ 86798 w 235864"/>
                  <a:gd name="connsiteY12" fmla="*/ 249993 h 272493"/>
                  <a:gd name="connsiteX13" fmla="*/ 64224 w 235864"/>
                  <a:gd name="connsiteY13" fmla="*/ 249993 h 272493"/>
                  <a:gd name="connsiteX14" fmla="*/ 53080 w 235864"/>
                  <a:gd name="connsiteY14" fmla="*/ 154458 h 272493"/>
                  <a:gd name="connsiteX15" fmla="*/ 75559 w 235864"/>
                  <a:gd name="connsiteY15" fmla="*/ 89688 h 272493"/>
                  <a:gd name="connsiteX16" fmla="*/ 19361 w 235864"/>
                  <a:gd name="connsiteY16" fmla="*/ 210560 h 272493"/>
                  <a:gd name="connsiteX17" fmla="*/ 53080 w 235864"/>
                  <a:gd name="connsiteY17" fmla="*/ 47587 h 272493"/>
                  <a:gd name="connsiteX18" fmla="*/ 50223 w 235864"/>
                  <a:gd name="connsiteY18" fmla="*/ 84068 h 272493"/>
                  <a:gd name="connsiteX19" fmla="*/ 227292 w 235864"/>
                  <a:gd name="connsiteY19" fmla="*/ 2629 h 272493"/>
                  <a:gd name="connsiteX20" fmla="*/ 235865 w 235864"/>
                  <a:gd name="connsiteY20" fmla="*/ 19298 h 272493"/>
                  <a:gd name="connsiteX21" fmla="*/ 81179 w 235864"/>
                  <a:gd name="connsiteY21" fmla="*/ 83973 h 272493"/>
                  <a:gd name="connsiteX22" fmla="*/ 100896 w 235864"/>
                  <a:gd name="connsiteY22" fmla="*/ 89688 h 272493"/>
                  <a:gd name="connsiteX23" fmla="*/ 81179 w 235864"/>
                  <a:gd name="connsiteY23" fmla="*/ 83973 h 272493"/>
                  <a:gd name="connsiteX24" fmla="*/ 81179 w 235864"/>
                  <a:gd name="connsiteY24" fmla="*/ 162744 h 272493"/>
                  <a:gd name="connsiteX25" fmla="*/ 89656 w 235864"/>
                  <a:gd name="connsiteY25" fmla="*/ 143028 h 272493"/>
                  <a:gd name="connsiteX26" fmla="*/ 81179 w 235864"/>
                  <a:gd name="connsiteY26" fmla="*/ 162744 h 27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35864" h="272493">
                    <a:moveTo>
                      <a:pt x="235865" y="19298"/>
                    </a:moveTo>
                    <a:cubicBezTo>
                      <a:pt x="222530" y="50159"/>
                      <a:pt x="215767" y="87306"/>
                      <a:pt x="196526" y="112167"/>
                    </a:cubicBezTo>
                    <a:cubicBezTo>
                      <a:pt x="196526" y="117786"/>
                      <a:pt x="196526" y="123501"/>
                      <a:pt x="196526" y="129026"/>
                    </a:cubicBezTo>
                    <a:cubicBezTo>
                      <a:pt x="175000" y="155410"/>
                      <a:pt x="178715" y="206845"/>
                      <a:pt x="162713" y="238754"/>
                    </a:cubicBezTo>
                    <a:cubicBezTo>
                      <a:pt x="167475" y="300857"/>
                      <a:pt x="112040" y="263995"/>
                      <a:pt x="109277" y="233134"/>
                    </a:cubicBezTo>
                    <a:cubicBezTo>
                      <a:pt x="122708" y="230943"/>
                      <a:pt x="121755" y="243135"/>
                      <a:pt x="134614" y="241611"/>
                    </a:cubicBezTo>
                    <a:cubicBezTo>
                      <a:pt x="165475" y="213894"/>
                      <a:pt x="160427" y="164459"/>
                      <a:pt x="171095" y="120644"/>
                    </a:cubicBezTo>
                    <a:cubicBezTo>
                      <a:pt x="179667" y="85687"/>
                      <a:pt x="206718" y="54255"/>
                      <a:pt x="202051" y="22251"/>
                    </a:cubicBezTo>
                    <a:cubicBezTo>
                      <a:pt x="171571" y="14535"/>
                      <a:pt x="143663" y="33014"/>
                      <a:pt x="123279" y="44730"/>
                    </a:cubicBezTo>
                    <a:cubicBezTo>
                      <a:pt x="130899" y="66542"/>
                      <a:pt x="114992" y="71876"/>
                      <a:pt x="117659" y="89688"/>
                    </a:cubicBezTo>
                    <a:cubicBezTo>
                      <a:pt x="120993" y="111024"/>
                      <a:pt x="145377" y="115977"/>
                      <a:pt x="145854" y="131883"/>
                    </a:cubicBezTo>
                    <a:cubicBezTo>
                      <a:pt x="146520" y="156172"/>
                      <a:pt x="115183" y="159696"/>
                      <a:pt x="103658" y="182461"/>
                    </a:cubicBezTo>
                    <a:cubicBezTo>
                      <a:pt x="100038" y="206940"/>
                      <a:pt x="98514" y="233706"/>
                      <a:pt x="86798" y="249993"/>
                    </a:cubicBezTo>
                    <a:cubicBezTo>
                      <a:pt x="79274" y="249993"/>
                      <a:pt x="71749" y="249993"/>
                      <a:pt x="64224" y="249993"/>
                    </a:cubicBezTo>
                    <a:cubicBezTo>
                      <a:pt x="72225" y="214656"/>
                      <a:pt x="91561" y="169793"/>
                      <a:pt x="53080" y="154458"/>
                    </a:cubicBezTo>
                    <a:cubicBezTo>
                      <a:pt x="58319" y="131979"/>
                      <a:pt x="93180" y="117215"/>
                      <a:pt x="75559" y="89688"/>
                    </a:cubicBezTo>
                    <a:cubicBezTo>
                      <a:pt x="29934" y="103118"/>
                      <a:pt x="43746" y="175984"/>
                      <a:pt x="19361" y="210560"/>
                    </a:cubicBezTo>
                    <a:cubicBezTo>
                      <a:pt x="-31311" y="159696"/>
                      <a:pt x="30982" y="87116"/>
                      <a:pt x="53080" y="47587"/>
                    </a:cubicBezTo>
                    <a:cubicBezTo>
                      <a:pt x="60700" y="59398"/>
                      <a:pt x="40507" y="70828"/>
                      <a:pt x="50223" y="84068"/>
                    </a:cubicBezTo>
                    <a:cubicBezTo>
                      <a:pt x="99181" y="49683"/>
                      <a:pt x="146044" y="-13659"/>
                      <a:pt x="227292" y="2629"/>
                    </a:cubicBezTo>
                    <a:cubicBezTo>
                      <a:pt x="230150" y="8249"/>
                      <a:pt x="233198" y="13583"/>
                      <a:pt x="235865" y="19298"/>
                    </a:cubicBezTo>
                    <a:close/>
                    <a:moveTo>
                      <a:pt x="81179" y="83973"/>
                    </a:moveTo>
                    <a:cubicBezTo>
                      <a:pt x="85941" y="87783"/>
                      <a:pt x="90704" y="91497"/>
                      <a:pt x="100896" y="89688"/>
                    </a:cubicBezTo>
                    <a:cubicBezTo>
                      <a:pt x="116040" y="62256"/>
                      <a:pt x="81846" y="58541"/>
                      <a:pt x="81179" y="83973"/>
                    </a:cubicBezTo>
                    <a:close/>
                    <a:moveTo>
                      <a:pt x="81179" y="162744"/>
                    </a:moveTo>
                    <a:cubicBezTo>
                      <a:pt x="91751" y="163887"/>
                      <a:pt x="95752" y="149981"/>
                      <a:pt x="89656" y="143028"/>
                    </a:cubicBezTo>
                    <a:cubicBezTo>
                      <a:pt x="74797" y="140742"/>
                      <a:pt x="72511" y="156839"/>
                      <a:pt x="81179" y="1627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1" name="图形 9">
                <a:extLst>
                  <a:ext uri="{FF2B5EF4-FFF2-40B4-BE49-F238E27FC236}">
                    <a16:creationId xmlns:a16="http://schemas.microsoft.com/office/drawing/2014/main" id="{EADBD169-F735-4DBF-8879-ECB3688116DA}"/>
                  </a:ext>
                </a:extLst>
              </p:cNvPr>
              <p:cNvSpPr/>
              <p:nvPr/>
            </p:nvSpPr>
            <p:spPr>
              <a:xfrm>
                <a:off x="6549878" y="736564"/>
                <a:ext cx="50590" cy="106693"/>
              </a:xfrm>
              <a:custGeom>
                <a:avLst/>
                <a:gdLst>
                  <a:gd name="connsiteX0" fmla="*/ 0 w 50590"/>
                  <a:gd name="connsiteY0" fmla="*/ 0 h 106693"/>
                  <a:gd name="connsiteX1" fmla="*/ 50578 w 50590"/>
                  <a:gd name="connsiteY1" fmla="*/ 104013 h 106693"/>
                  <a:gd name="connsiteX2" fmla="*/ 0 w 50590"/>
                  <a:gd name="connsiteY2" fmla="*/ 0 h 10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590" h="106693">
                    <a:moveTo>
                      <a:pt x="0" y="0"/>
                    </a:moveTo>
                    <a:cubicBezTo>
                      <a:pt x="32576" y="18859"/>
                      <a:pt x="51149" y="51911"/>
                      <a:pt x="50578" y="104013"/>
                    </a:cubicBezTo>
                    <a:cubicBezTo>
                      <a:pt x="-8096" y="123634"/>
                      <a:pt x="8572" y="30099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2" name="图形 9">
                <a:extLst>
                  <a:ext uri="{FF2B5EF4-FFF2-40B4-BE49-F238E27FC236}">
                    <a16:creationId xmlns:a16="http://schemas.microsoft.com/office/drawing/2014/main" id="{26FC3AEB-3BEF-4ED7-B80D-4A936AB185CE}"/>
                  </a:ext>
                </a:extLst>
              </p:cNvPr>
              <p:cNvSpPr/>
              <p:nvPr/>
            </p:nvSpPr>
            <p:spPr>
              <a:xfrm>
                <a:off x="5441833" y="758948"/>
                <a:ext cx="430340" cy="289656"/>
              </a:xfrm>
              <a:custGeom>
                <a:avLst/>
                <a:gdLst>
                  <a:gd name="connsiteX0" fmla="*/ 171640 w 430339"/>
                  <a:gd name="connsiteY0" fmla="*/ 0 h 289655"/>
                  <a:gd name="connsiteX1" fmla="*/ 191357 w 430339"/>
                  <a:gd name="connsiteY1" fmla="*/ 104204 h 289655"/>
                  <a:gd name="connsiteX2" fmla="*/ 430339 w 430339"/>
                  <a:gd name="connsiteY2" fmla="*/ 233458 h 289655"/>
                  <a:gd name="connsiteX3" fmla="*/ 368427 w 430339"/>
                  <a:gd name="connsiteY3" fmla="*/ 241935 h 289655"/>
                  <a:gd name="connsiteX4" fmla="*/ 292513 w 430339"/>
                  <a:gd name="connsiteY4" fmla="*/ 258699 h 289655"/>
                  <a:gd name="connsiteX5" fmla="*/ 224980 w 430339"/>
                  <a:gd name="connsiteY5" fmla="*/ 213741 h 289655"/>
                  <a:gd name="connsiteX6" fmla="*/ 171545 w 430339"/>
                  <a:gd name="connsiteY6" fmla="*/ 132112 h 289655"/>
                  <a:gd name="connsiteX7" fmla="*/ 137827 w 430339"/>
                  <a:gd name="connsiteY7" fmla="*/ 182785 h 289655"/>
                  <a:gd name="connsiteX8" fmla="*/ 0 w 430339"/>
                  <a:gd name="connsiteY8" fmla="*/ 289655 h 289655"/>
                  <a:gd name="connsiteX9" fmla="*/ 50673 w 430339"/>
                  <a:gd name="connsiteY9" fmla="*/ 247460 h 289655"/>
                  <a:gd name="connsiteX10" fmla="*/ 98488 w 430339"/>
                  <a:gd name="connsiteY10" fmla="*/ 191262 h 289655"/>
                  <a:gd name="connsiteX11" fmla="*/ 118205 w 430339"/>
                  <a:gd name="connsiteY11" fmla="*/ 129445 h 289655"/>
                  <a:gd name="connsiteX12" fmla="*/ 137922 w 430339"/>
                  <a:gd name="connsiteY12" fmla="*/ 95631 h 289655"/>
                  <a:gd name="connsiteX13" fmla="*/ 62008 w 430339"/>
                  <a:gd name="connsiteY13" fmla="*/ 22574 h 289655"/>
                  <a:gd name="connsiteX14" fmla="*/ 146304 w 430339"/>
                  <a:gd name="connsiteY14" fmla="*/ 70390 h 289655"/>
                  <a:gd name="connsiteX15" fmla="*/ 171640 w 430339"/>
                  <a:gd name="connsiteY15" fmla="*/ 0 h 28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0339" h="289655">
                    <a:moveTo>
                      <a:pt x="171640" y="0"/>
                    </a:moveTo>
                    <a:cubicBezTo>
                      <a:pt x="231743" y="1619"/>
                      <a:pt x="231934" y="81248"/>
                      <a:pt x="191357" y="104204"/>
                    </a:cubicBezTo>
                    <a:cubicBezTo>
                      <a:pt x="252793" y="165449"/>
                      <a:pt x="334613" y="206502"/>
                      <a:pt x="430339" y="233458"/>
                    </a:cubicBezTo>
                    <a:cubicBezTo>
                      <a:pt x="412718" y="249936"/>
                      <a:pt x="392335" y="238315"/>
                      <a:pt x="368427" y="241935"/>
                    </a:cubicBezTo>
                    <a:cubicBezTo>
                      <a:pt x="339185" y="246221"/>
                      <a:pt x="319183" y="263842"/>
                      <a:pt x="292513" y="258699"/>
                    </a:cubicBezTo>
                    <a:cubicBezTo>
                      <a:pt x="262699" y="253079"/>
                      <a:pt x="251460" y="225076"/>
                      <a:pt x="224980" y="213741"/>
                    </a:cubicBezTo>
                    <a:cubicBezTo>
                      <a:pt x="211931" y="185452"/>
                      <a:pt x="205549" y="128397"/>
                      <a:pt x="171545" y="132112"/>
                    </a:cubicBezTo>
                    <a:cubicBezTo>
                      <a:pt x="154305" y="134112"/>
                      <a:pt x="150114" y="162211"/>
                      <a:pt x="137827" y="182785"/>
                    </a:cubicBezTo>
                    <a:cubicBezTo>
                      <a:pt x="108680" y="231267"/>
                      <a:pt x="47911" y="274130"/>
                      <a:pt x="0" y="289655"/>
                    </a:cubicBezTo>
                    <a:cubicBezTo>
                      <a:pt x="10382" y="269081"/>
                      <a:pt x="30575" y="258223"/>
                      <a:pt x="50673" y="247460"/>
                    </a:cubicBezTo>
                    <a:cubicBezTo>
                      <a:pt x="58864" y="226219"/>
                      <a:pt x="84011" y="215646"/>
                      <a:pt x="98488" y="191262"/>
                    </a:cubicBezTo>
                    <a:cubicBezTo>
                      <a:pt x="110109" y="171545"/>
                      <a:pt x="110585" y="146494"/>
                      <a:pt x="118205" y="129445"/>
                    </a:cubicBezTo>
                    <a:cubicBezTo>
                      <a:pt x="123063" y="118300"/>
                      <a:pt x="138303" y="107061"/>
                      <a:pt x="137922" y="95631"/>
                    </a:cubicBezTo>
                    <a:cubicBezTo>
                      <a:pt x="136588" y="64389"/>
                      <a:pt x="71723" y="49816"/>
                      <a:pt x="62008" y="22574"/>
                    </a:cubicBezTo>
                    <a:cubicBezTo>
                      <a:pt x="101822" y="15907"/>
                      <a:pt x="120872" y="53245"/>
                      <a:pt x="146304" y="70390"/>
                    </a:cubicBezTo>
                    <a:cubicBezTo>
                      <a:pt x="166497" y="58579"/>
                      <a:pt x="166592" y="26765"/>
                      <a:pt x="17164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3" name="图形 9">
                <a:extLst>
                  <a:ext uri="{FF2B5EF4-FFF2-40B4-BE49-F238E27FC236}">
                    <a16:creationId xmlns:a16="http://schemas.microsoft.com/office/drawing/2014/main" id="{C303B8E8-4B96-4367-AD3B-409BB0651CD3}"/>
                  </a:ext>
                </a:extLst>
              </p:cNvPr>
              <p:cNvSpPr/>
              <p:nvPr/>
            </p:nvSpPr>
            <p:spPr>
              <a:xfrm>
                <a:off x="6572357" y="865914"/>
                <a:ext cx="32268" cy="64675"/>
              </a:xfrm>
              <a:custGeom>
                <a:avLst/>
                <a:gdLst>
                  <a:gd name="connsiteX0" fmla="*/ 0 w 32268"/>
                  <a:gd name="connsiteY0" fmla="*/ 0 h 64674"/>
                  <a:gd name="connsiteX1" fmla="*/ 30956 w 32268"/>
                  <a:gd name="connsiteY1" fmla="*/ 61817 h 64674"/>
                  <a:gd name="connsiteX2" fmla="*/ 22479 w 32268"/>
                  <a:gd name="connsiteY2" fmla="*/ 64675 h 64674"/>
                  <a:gd name="connsiteX3" fmla="*/ 0 w 32268"/>
                  <a:gd name="connsiteY3" fmla="*/ 0 h 6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68" h="64674">
                    <a:moveTo>
                      <a:pt x="0" y="0"/>
                    </a:moveTo>
                    <a:cubicBezTo>
                      <a:pt x="23241" y="6001"/>
                      <a:pt x="36671" y="36100"/>
                      <a:pt x="30956" y="61817"/>
                    </a:cubicBezTo>
                    <a:cubicBezTo>
                      <a:pt x="26860" y="61531"/>
                      <a:pt x="22955" y="61341"/>
                      <a:pt x="22479" y="64675"/>
                    </a:cubicBezTo>
                    <a:cubicBezTo>
                      <a:pt x="1429" y="56578"/>
                      <a:pt x="7239" y="2181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4" name="图形 9">
                <a:extLst>
                  <a:ext uri="{FF2B5EF4-FFF2-40B4-BE49-F238E27FC236}">
                    <a16:creationId xmlns:a16="http://schemas.microsoft.com/office/drawing/2014/main" id="{BF83A735-BAD6-4F83-8F96-BB12B565F29C}"/>
                  </a:ext>
                </a:extLst>
              </p:cNvPr>
              <p:cNvSpPr/>
              <p:nvPr/>
            </p:nvSpPr>
            <p:spPr>
              <a:xfrm>
                <a:off x="6488062" y="909679"/>
                <a:ext cx="396336" cy="189599"/>
              </a:xfrm>
              <a:custGeom>
                <a:avLst/>
                <a:gdLst>
                  <a:gd name="connsiteX0" fmla="*/ 396335 w 396335"/>
                  <a:gd name="connsiteY0" fmla="*/ 141781 h 189598"/>
                  <a:gd name="connsiteX1" fmla="*/ 275368 w 396335"/>
                  <a:gd name="connsiteY1" fmla="*/ 189597 h 189598"/>
                  <a:gd name="connsiteX2" fmla="*/ 148876 w 396335"/>
                  <a:gd name="connsiteY2" fmla="*/ 88346 h 189598"/>
                  <a:gd name="connsiteX3" fmla="*/ 5524 w 396335"/>
                  <a:gd name="connsiteY3" fmla="*/ 4050 h 189598"/>
                  <a:gd name="connsiteX4" fmla="*/ 0 w 396335"/>
                  <a:gd name="connsiteY4" fmla="*/ 1192 h 189598"/>
                  <a:gd name="connsiteX5" fmla="*/ 132112 w 396335"/>
                  <a:gd name="connsiteY5" fmla="*/ 51865 h 189598"/>
                  <a:gd name="connsiteX6" fmla="*/ 241649 w 396335"/>
                  <a:gd name="connsiteY6" fmla="*/ 119302 h 189598"/>
                  <a:gd name="connsiteX7" fmla="*/ 396335 w 396335"/>
                  <a:gd name="connsiteY7" fmla="*/ 141781 h 189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6335" h="189598">
                    <a:moveTo>
                      <a:pt x="396335" y="141781"/>
                    </a:moveTo>
                    <a:cubicBezTo>
                      <a:pt x="362998" y="145686"/>
                      <a:pt x="312325" y="189882"/>
                      <a:pt x="275368" y="189597"/>
                    </a:cubicBezTo>
                    <a:cubicBezTo>
                      <a:pt x="227838" y="189025"/>
                      <a:pt x="185452" y="119112"/>
                      <a:pt x="148876" y="88346"/>
                    </a:cubicBezTo>
                    <a:cubicBezTo>
                      <a:pt x="99727" y="47103"/>
                      <a:pt x="43815" y="38340"/>
                      <a:pt x="5524" y="4050"/>
                    </a:cubicBezTo>
                    <a:cubicBezTo>
                      <a:pt x="3238" y="3478"/>
                      <a:pt x="2667" y="1192"/>
                      <a:pt x="0" y="1192"/>
                    </a:cubicBezTo>
                    <a:cubicBezTo>
                      <a:pt x="32956" y="-7761"/>
                      <a:pt x="99441" y="36149"/>
                      <a:pt x="132112" y="51865"/>
                    </a:cubicBezTo>
                    <a:cubicBezTo>
                      <a:pt x="175831" y="72915"/>
                      <a:pt x="206121" y="106062"/>
                      <a:pt x="241649" y="119302"/>
                    </a:cubicBezTo>
                    <a:cubicBezTo>
                      <a:pt x="288512" y="136638"/>
                      <a:pt x="335566" y="138733"/>
                      <a:pt x="396335" y="1417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5" name="图形 9">
                <a:extLst>
                  <a:ext uri="{FF2B5EF4-FFF2-40B4-BE49-F238E27FC236}">
                    <a16:creationId xmlns:a16="http://schemas.microsoft.com/office/drawing/2014/main" id="{1964FFCE-D0A0-4FE4-98F6-EA4405E4D130}"/>
                  </a:ext>
                </a:extLst>
              </p:cNvPr>
              <p:cNvSpPr/>
              <p:nvPr/>
            </p:nvSpPr>
            <p:spPr>
              <a:xfrm>
                <a:off x="4359505" y="951509"/>
                <a:ext cx="161484" cy="125193"/>
              </a:xfrm>
              <a:custGeom>
                <a:avLst/>
                <a:gdLst>
                  <a:gd name="connsiteX0" fmla="*/ 98393 w 161484"/>
                  <a:gd name="connsiteY0" fmla="*/ 125192 h 125192"/>
                  <a:gd name="connsiteX1" fmla="*/ 104013 w 161484"/>
                  <a:gd name="connsiteY1" fmla="*/ 60518 h 125192"/>
                  <a:gd name="connsiteX2" fmla="*/ 0 w 161484"/>
                  <a:gd name="connsiteY2" fmla="*/ 43658 h 125192"/>
                  <a:gd name="connsiteX3" fmla="*/ 50578 w 161484"/>
                  <a:gd name="connsiteY3" fmla="*/ 21179 h 125192"/>
                  <a:gd name="connsiteX4" fmla="*/ 75914 w 161484"/>
                  <a:gd name="connsiteY4" fmla="*/ 4320 h 125192"/>
                  <a:gd name="connsiteX5" fmla="*/ 160306 w 161484"/>
                  <a:gd name="connsiteY5" fmla="*/ 23942 h 125192"/>
                  <a:gd name="connsiteX6" fmla="*/ 98393 w 161484"/>
                  <a:gd name="connsiteY6" fmla="*/ 125192 h 12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484" h="125192">
                    <a:moveTo>
                      <a:pt x="98393" y="125192"/>
                    </a:moveTo>
                    <a:cubicBezTo>
                      <a:pt x="91535" y="105190"/>
                      <a:pt x="120872" y="83378"/>
                      <a:pt x="104013" y="60518"/>
                    </a:cubicBezTo>
                    <a:cubicBezTo>
                      <a:pt x="81820" y="42325"/>
                      <a:pt x="25051" y="58898"/>
                      <a:pt x="0" y="43658"/>
                    </a:cubicBezTo>
                    <a:cubicBezTo>
                      <a:pt x="10001" y="30323"/>
                      <a:pt x="32480" y="30038"/>
                      <a:pt x="50578" y="21179"/>
                    </a:cubicBezTo>
                    <a:cubicBezTo>
                      <a:pt x="59912" y="16703"/>
                      <a:pt x="67437" y="7082"/>
                      <a:pt x="75914" y="4320"/>
                    </a:cubicBezTo>
                    <a:cubicBezTo>
                      <a:pt x="106394" y="-5491"/>
                      <a:pt x="154019" y="1558"/>
                      <a:pt x="160306" y="23942"/>
                    </a:cubicBezTo>
                    <a:cubicBezTo>
                      <a:pt x="170974" y="63089"/>
                      <a:pt x="105918" y="91379"/>
                      <a:pt x="98393" y="125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6" name="图形 9">
                <a:extLst>
                  <a:ext uri="{FF2B5EF4-FFF2-40B4-BE49-F238E27FC236}">
                    <a16:creationId xmlns:a16="http://schemas.microsoft.com/office/drawing/2014/main" id="{F8F6D16F-9116-427B-8E3A-37C63FBCFB05}"/>
                  </a:ext>
                </a:extLst>
              </p:cNvPr>
              <p:cNvSpPr/>
              <p:nvPr/>
            </p:nvSpPr>
            <p:spPr>
              <a:xfrm>
                <a:off x="4421322" y="980654"/>
                <a:ext cx="177166" cy="197299"/>
              </a:xfrm>
              <a:custGeom>
                <a:avLst/>
                <a:gdLst>
                  <a:gd name="connsiteX0" fmla="*/ 177165 w 177165"/>
                  <a:gd name="connsiteY0" fmla="*/ 3274 h 197298"/>
                  <a:gd name="connsiteX1" fmla="*/ 126492 w 177165"/>
                  <a:gd name="connsiteY1" fmla="*/ 87666 h 197298"/>
                  <a:gd name="connsiteX2" fmla="*/ 0 w 177165"/>
                  <a:gd name="connsiteY2" fmla="*/ 197299 h 197298"/>
                  <a:gd name="connsiteX3" fmla="*/ 109538 w 177165"/>
                  <a:gd name="connsiteY3" fmla="*/ 68044 h 197298"/>
                  <a:gd name="connsiteX4" fmla="*/ 143351 w 177165"/>
                  <a:gd name="connsiteY4" fmla="*/ 3370 h 197298"/>
                  <a:gd name="connsiteX5" fmla="*/ 177165 w 177165"/>
                  <a:gd name="connsiteY5" fmla="*/ 3274 h 197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165" h="197298">
                    <a:moveTo>
                      <a:pt x="177165" y="3274"/>
                    </a:moveTo>
                    <a:cubicBezTo>
                      <a:pt x="174784" y="36802"/>
                      <a:pt x="145923" y="59281"/>
                      <a:pt x="126492" y="87666"/>
                    </a:cubicBezTo>
                    <a:cubicBezTo>
                      <a:pt x="93345" y="136339"/>
                      <a:pt x="68009" y="194632"/>
                      <a:pt x="0" y="197299"/>
                    </a:cubicBezTo>
                    <a:cubicBezTo>
                      <a:pt x="39338" y="167485"/>
                      <a:pt x="83439" y="117003"/>
                      <a:pt x="109538" y="68044"/>
                    </a:cubicBezTo>
                    <a:cubicBezTo>
                      <a:pt x="120968" y="46613"/>
                      <a:pt x="126778" y="21848"/>
                      <a:pt x="143351" y="3370"/>
                    </a:cubicBezTo>
                    <a:cubicBezTo>
                      <a:pt x="149828" y="-1107"/>
                      <a:pt x="170688" y="-1107"/>
                      <a:pt x="177165" y="32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7" name="图形 9">
                <a:extLst>
                  <a:ext uri="{FF2B5EF4-FFF2-40B4-BE49-F238E27FC236}">
                    <a16:creationId xmlns:a16="http://schemas.microsoft.com/office/drawing/2014/main" id="{3BA8F7CB-44DE-4B86-A58D-6E871A206CBE}"/>
                  </a:ext>
                </a:extLst>
              </p:cNvPr>
              <p:cNvSpPr/>
              <p:nvPr/>
            </p:nvSpPr>
            <p:spPr>
              <a:xfrm>
                <a:off x="4488474" y="1056985"/>
                <a:ext cx="207489" cy="396621"/>
              </a:xfrm>
              <a:custGeom>
                <a:avLst/>
                <a:gdLst>
                  <a:gd name="connsiteX0" fmla="*/ 140875 w 207489"/>
                  <a:gd name="connsiteY0" fmla="*/ 0 h 396620"/>
                  <a:gd name="connsiteX1" fmla="*/ 129635 w 207489"/>
                  <a:gd name="connsiteY1" fmla="*/ 50578 h 396620"/>
                  <a:gd name="connsiteX2" fmla="*/ 112681 w 207489"/>
                  <a:gd name="connsiteY2" fmla="*/ 137827 h 396620"/>
                  <a:gd name="connsiteX3" fmla="*/ 157734 w 207489"/>
                  <a:gd name="connsiteY3" fmla="*/ 98488 h 396620"/>
                  <a:gd name="connsiteX4" fmla="*/ 126778 w 207489"/>
                  <a:gd name="connsiteY4" fmla="*/ 185642 h 396620"/>
                  <a:gd name="connsiteX5" fmla="*/ 202597 w 207489"/>
                  <a:gd name="connsiteY5" fmla="*/ 317849 h 396620"/>
                  <a:gd name="connsiteX6" fmla="*/ 137922 w 207489"/>
                  <a:gd name="connsiteY6" fmla="*/ 292513 h 396620"/>
                  <a:gd name="connsiteX7" fmla="*/ 152019 w 207489"/>
                  <a:gd name="connsiteY7" fmla="*/ 264414 h 396620"/>
                  <a:gd name="connsiteX8" fmla="*/ 137922 w 207489"/>
                  <a:gd name="connsiteY8" fmla="*/ 236220 h 396620"/>
                  <a:gd name="connsiteX9" fmla="*/ 81629 w 207489"/>
                  <a:gd name="connsiteY9" fmla="*/ 396621 h 396620"/>
                  <a:gd name="connsiteX10" fmla="*/ 42196 w 207489"/>
                  <a:gd name="connsiteY10" fmla="*/ 376904 h 396620"/>
                  <a:gd name="connsiteX11" fmla="*/ 61913 w 207489"/>
                  <a:gd name="connsiteY11" fmla="*/ 337471 h 396620"/>
                  <a:gd name="connsiteX12" fmla="*/ 92869 w 207489"/>
                  <a:gd name="connsiteY12" fmla="*/ 255937 h 396620"/>
                  <a:gd name="connsiteX13" fmla="*/ 118205 w 207489"/>
                  <a:gd name="connsiteY13" fmla="*/ 211074 h 396620"/>
                  <a:gd name="connsiteX14" fmla="*/ 92869 w 207489"/>
                  <a:gd name="connsiteY14" fmla="*/ 146304 h 396620"/>
                  <a:gd name="connsiteX15" fmla="*/ 67532 w 207489"/>
                  <a:gd name="connsiteY15" fmla="*/ 166021 h 396620"/>
                  <a:gd name="connsiteX16" fmla="*/ 78772 w 207489"/>
                  <a:gd name="connsiteY16" fmla="*/ 258890 h 396620"/>
                  <a:gd name="connsiteX17" fmla="*/ 36576 w 207489"/>
                  <a:gd name="connsiteY17" fmla="*/ 230696 h 396620"/>
                  <a:gd name="connsiteX18" fmla="*/ 0 w 207489"/>
                  <a:gd name="connsiteY18" fmla="*/ 146399 h 396620"/>
                  <a:gd name="connsiteX19" fmla="*/ 33719 w 207489"/>
                  <a:gd name="connsiteY19" fmla="*/ 140779 h 396620"/>
                  <a:gd name="connsiteX20" fmla="*/ 140875 w 207489"/>
                  <a:gd name="connsiteY20" fmla="*/ 0 h 396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7489" h="396620">
                    <a:moveTo>
                      <a:pt x="140875" y="0"/>
                    </a:moveTo>
                    <a:cubicBezTo>
                      <a:pt x="156686" y="15526"/>
                      <a:pt x="133826" y="32956"/>
                      <a:pt x="129635" y="50578"/>
                    </a:cubicBezTo>
                    <a:cubicBezTo>
                      <a:pt x="122873" y="79629"/>
                      <a:pt x="127254" y="114586"/>
                      <a:pt x="112681" y="137827"/>
                    </a:cubicBezTo>
                    <a:cubicBezTo>
                      <a:pt x="128778" y="136969"/>
                      <a:pt x="136398" y="103442"/>
                      <a:pt x="157734" y="98488"/>
                    </a:cubicBezTo>
                    <a:cubicBezTo>
                      <a:pt x="189262" y="129540"/>
                      <a:pt x="140113" y="163544"/>
                      <a:pt x="126778" y="185642"/>
                    </a:cubicBezTo>
                    <a:cubicBezTo>
                      <a:pt x="148876" y="229267"/>
                      <a:pt x="227743" y="254317"/>
                      <a:pt x="202597" y="317849"/>
                    </a:cubicBezTo>
                    <a:cubicBezTo>
                      <a:pt x="177260" y="322612"/>
                      <a:pt x="158972" y="301085"/>
                      <a:pt x="137922" y="292513"/>
                    </a:cubicBezTo>
                    <a:cubicBezTo>
                      <a:pt x="137446" y="277844"/>
                      <a:pt x="151067" y="277559"/>
                      <a:pt x="152019" y="264414"/>
                    </a:cubicBezTo>
                    <a:cubicBezTo>
                      <a:pt x="147733" y="254603"/>
                      <a:pt x="146875" y="241459"/>
                      <a:pt x="137922" y="236220"/>
                    </a:cubicBezTo>
                    <a:cubicBezTo>
                      <a:pt x="115348" y="285750"/>
                      <a:pt x="120967" y="363569"/>
                      <a:pt x="81629" y="396621"/>
                    </a:cubicBezTo>
                    <a:cubicBezTo>
                      <a:pt x="65913" y="392716"/>
                      <a:pt x="55912" y="383000"/>
                      <a:pt x="42196" y="376904"/>
                    </a:cubicBezTo>
                    <a:cubicBezTo>
                      <a:pt x="38291" y="360331"/>
                      <a:pt x="53912" y="352520"/>
                      <a:pt x="61913" y="337471"/>
                    </a:cubicBezTo>
                    <a:cubicBezTo>
                      <a:pt x="75629" y="311658"/>
                      <a:pt x="82106" y="278130"/>
                      <a:pt x="92869" y="255937"/>
                    </a:cubicBezTo>
                    <a:cubicBezTo>
                      <a:pt x="99536" y="242030"/>
                      <a:pt x="119348" y="225838"/>
                      <a:pt x="118205" y="211074"/>
                    </a:cubicBezTo>
                    <a:cubicBezTo>
                      <a:pt x="116300" y="187357"/>
                      <a:pt x="77629" y="179451"/>
                      <a:pt x="92869" y="146304"/>
                    </a:cubicBezTo>
                    <a:cubicBezTo>
                      <a:pt x="79915" y="148304"/>
                      <a:pt x="74200" y="157734"/>
                      <a:pt x="67532" y="166021"/>
                    </a:cubicBezTo>
                    <a:cubicBezTo>
                      <a:pt x="80772" y="193262"/>
                      <a:pt x="106490" y="228314"/>
                      <a:pt x="78772" y="258890"/>
                    </a:cubicBezTo>
                    <a:cubicBezTo>
                      <a:pt x="60770" y="259080"/>
                      <a:pt x="45053" y="243840"/>
                      <a:pt x="36576" y="230696"/>
                    </a:cubicBezTo>
                    <a:cubicBezTo>
                      <a:pt x="20574" y="206216"/>
                      <a:pt x="3429" y="172593"/>
                      <a:pt x="0" y="146399"/>
                    </a:cubicBezTo>
                    <a:cubicBezTo>
                      <a:pt x="7429" y="140779"/>
                      <a:pt x="25813" y="146018"/>
                      <a:pt x="33719" y="140779"/>
                    </a:cubicBezTo>
                    <a:cubicBezTo>
                      <a:pt x="67437" y="91535"/>
                      <a:pt x="70580" y="12192"/>
                      <a:pt x="14087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8" name="图形 9">
                <a:extLst>
                  <a:ext uri="{FF2B5EF4-FFF2-40B4-BE49-F238E27FC236}">
                    <a16:creationId xmlns:a16="http://schemas.microsoft.com/office/drawing/2014/main" id="{98FCD102-7B02-4A98-B369-FD8CA3B29A13}"/>
                  </a:ext>
                </a:extLst>
              </p:cNvPr>
              <p:cNvSpPr/>
              <p:nvPr/>
            </p:nvSpPr>
            <p:spPr>
              <a:xfrm>
                <a:off x="7429895" y="1110516"/>
                <a:ext cx="537021" cy="458530"/>
              </a:xfrm>
              <a:custGeom>
                <a:avLst/>
                <a:gdLst>
                  <a:gd name="connsiteX0" fmla="*/ 506158 w 537019"/>
                  <a:gd name="connsiteY0" fmla="*/ 0 h 458529"/>
                  <a:gd name="connsiteX1" fmla="*/ 435864 w 537019"/>
                  <a:gd name="connsiteY1" fmla="*/ 165830 h 458529"/>
                  <a:gd name="connsiteX2" fmla="*/ 537019 w 537019"/>
                  <a:gd name="connsiteY2" fmla="*/ 205264 h 458529"/>
                  <a:gd name="connsiteX3" fmla="*/ 396526 w 537019"/>
                  <a:gd name="connsiteY3" fmla="*/ 202406 h 458529"/>
                  <a:gd name="connsiteX4" fmla="*/ 303752 w 537019"/>
                  <a:gd name="connsiteY4" fmla="*/ 275558 h 458529"/>
                  <a:gd name="connsiteX5" fmla="*/ 469583 w 537019"/>
                  <a:gd name="connsiteY5" fmla="*/ 441484 h 458529"/>
                  <a:gd name="connsiteX6" fmla="*/ 402050 w 537019"/>
                  <a:gd name="connsiteY6" fmla="*/ 449866 h 458529"/>
                  <a:gd name="connsiteX7" fmla="*/ 368332 w 537019"/>
                  <a:gd name="connsiteY7" fmla="*/ 458343 h 458529"/>
                  <a:gd name="connsiteX8" fmla="*/ 292417 w 537019"/>
                  <a:gd name="connsiteY8" fmla="*/ 284036 h 458529"/>
                  <a:gd name="connsiteX9" fmla="*/ 0 w 537019"/>
                  <a:gd name="connsiteY9" fmla="*/ 357188 h 458529"/>
                  <a:gd name="connsiteX10" fmla="*/ 312039 w 537019"/>
                  <a:gd name="connsiteY10" fmla="*/ 202406 h 458529"/>
                  <a:gd name="connsiteX11" fmla="*/ 298037 w 537019"/>
                  <a:gd name="connsiteY11" fmla="*/ 163068 h 458529"/>
                  <a:gd name="connsiteX12" fmla="*/ 267176 w 537019"/>
                  <a:gd name="connsiteY12" fmla="*/ 109633 h 458529"/>
                  <a:gd name="connsiteX13" fmla="*/ 362807 w 537019"/>
                  <a:gd name="connsiteY13" fmla="*/ 160306 h 458529"/>
                  <a:gd name="connsiteX14" fmla="*/ 506158 w 537019"/>
                  <a:gd name="connsiteY14" fmla="*/ 8477 h 458529"/>
                  <a:gd name="connsiteX15" fmla="*/ 506158 w 537019"/>
                  <a:gd name="connsiteY15" fmla="*/ 0 h 45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7019" h="458529">
                    <a:moveTo>
                      <a:pt x="506158" y="0"/>
                    </a:moveTo>
                    <a:cubicBezTo>
                      <a:pt x="571976" y="70961"/>
                      <a:pt x="465201" y="120110"/>
                      <a:pt x="435864" y="165830"/>
                    </a:cubicBezTo>
                    <a:cubicBezTo>
                      <a:pt x="455961" y="192596"/>
                      <a:pt x="536924" y="158496"/>
                      <a:pt x="537019" y="205264"/>
                    </a:cubicBezTo>
                    <a:cubicBezTo>
                      <a:pt x="489299" y="222313"/>
                      <a:pt x="442627" y="192691"/>
                      <a:pt x="396526" y="202406"/>
                    </a:cubicBezTo>
                    <a:cubicBezTo>
                      <a:pt x="356520" y="210884"/>
                      <a:pt x="333946" y="256223"/>
                      <a:pt x="303752" y="275558"/>
                    </a:cubicBezTo>
                    <a:cubicBezTo>
                      <a:pt x="349567" y="340328"/>
                      <a:pt x="369284" y="431197"/>
                      <a:pt x="469583" y="441484"/>
                    </a:cubicBezTo>
                    <a:cubicBezTo>
                      <a:pt x="456914" y="458248"/>
                      <a:pt x="425577" y="446913"/>
                      <a:pt x="402050" y="449866"/>
                    </a:cubicBezTo>
                    <a:cubicBezTo>
                      <a:pt x="389382" y="451580"/>
                      <a:pt x="378142" y="459867"/>
                      <a:pt x="368332" y="458343"/>
                    </a:cubicBezTo>
                    <a:cubicBezTo>
                      <a:pt x="304990" y="448437"/>
                      <a:pt x="349187" y="308610"/>
                      <a:pt x="292417" y="284036"/>
                    </a:cubicBezTo>
                    <a:cubicBezTo>
                      <a:pt x="220504" y="334042"/>
                      <a:pt x="121825" y="357188"/>
                      <a:pt x="0" y="357188"/>
                    </a:cubicBezTo>
                    <a:cubicBezTo>
                      <a:pt x="124015" y="325565"/>
                      <a:pt x="236696" y="282702"/>
                      <a:pt x="312039" y="202406"/>
                    </a:cubicBezTo>
                    <a:cubicBezTo>
                      <a:pt x="314230" y="182594"/>
                      <a:pt x="285655" y="184499"/>
                      <a:pt x="298037" y="163068"/>
                    </a:cubicBezTo>
                    <a:cubicBezTo>
                      <a:pt x="282321" y="150686"/>
                      <a:pt x="271462" y="133350"/>
                      <a:pt x="267176" y="109633"/>
                    </a:cubicBezTo>
                    <a:cubicBezTo>
                      <a:pt x="302133" y="123349"/>
                      <a:pt x="323469" y="161735"/>
                      <a:pt x="362807" y="160306"/>
                    </a:cubicBezTo>
                    <a:cubicBezTo>
                      <a:pt x="399193" y="158877"/>
                      <a:pt x="500348" y="59436"/>
                      <a:pt x="506158" y="8477"/>
                    </a:cubicBezTo>
                    <a:cubicBezTo>
                      <a:pt x="506444" y="5620"/>
                      <a:pt x="505778" y="2762"/>
                      <a:pt x="50615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69" name="图形 9">
                <a:extLst>
                  <a:ext uri="{FF2B5EF4-FFF2-40B4-BE49-F238E27FC236}">
                    <a16:creationId xmlns:a16="http://schemas.microsoft.com/office/drawing/2014/main" id="{6FE011FE-1A5E-4B82-8E80-34DD3479FAAB}"/>
                  </a:ext>
                </a:extLst>
              </p:cNvPr>
              <p:cNvSpPr/>
              <p:nvPr/>
            </p:nvSpPr>
            <p:spPr>
              <a:xfrm>
                <a:off x="3785492" y="1116136"/>
                <a:ext cx="4606136" cy="4608490"/>
              </a:xfrm>
              <a:custGeom>
                <a:avLst/>
                <a:gdLst>
                  <a:gd name="connsiteX0" fmla="*/ 2339757 w 4606127"/>
                  <a:gd name="connsiteY0" fmla="*/ 0 h 4608480"/>
                  <a:gd name="connsiteX1" fmla="*/ 2440912 w 4606127"/>
                  <a:gd name="connsiteY1" fmla="*/ 5620 h 4608480"/>
                  <a:gd name="connsiteX2" fmla="*/ 2435293 w 4606127"/>
                  <a:gd name="connsiteY2" fmla="*/ 84392 h 4608480"/>
                  <a:gd name="connsiteX3" fmla="*/ 2530924 w 4606127"/>
                  <a:gd name="connsiteY3" fmla="*/ 92773 h 4608480"/>
                  <a:gd name="connsiteX4" fmla="*/ 2539305 w 4606127"/>
                  <a:gd name="connsiteY4" fmla="*/ 14002 h 4608480"/>
                  <a:gd name="connsiteX5" fmla="*/ 2640461 w 4606127"/>
                  <a:gd name="connsiteY5" fmla="*/ 25336 h 4608480"/>
                  <a:gd name="connsiteX6" fmla="*/ 2626364 w 4606127"/>
                  <a:gd name="connsiteY6" fmla="*/ 104013 h 4608480"/>
                  <a:gd name="connsiteX7" fmla="*/ 2721995 w 4606127"/>
                  <a:gd name="connsiteY7" fmla="*/ 120872 h 4608480"/>
                  <a:gd name="connsiteX8" fmla="*/ 2736092 w 4606127"/>
                  <a:gd name="connsiteY8" fmla="*/ 42100 h 4608480"/>
                  <a:gd name="connsiteX9" fmla="*/ 2837247 w 4606127"/>
                  <a:gd name="connsiteY9" fmla="*/ 61913 h 4608480"/>
                  <a:gd name="connsiteX10" fmla="*/ 2817626 w 4606127"/>
                  <a:gd name="connsiteY10" fmla="*/ 140684 h 4608480"/>
                  <a:gd name="connsiteX11" fmla="*/ 2910400 w 4606127"/>
                  <a:gd name="connsiteY11" fmla="*/ 166021 h 4608480"/>
                  <a:gd name="connsiteX12" fmla="*/ 2932879 w 4606127"/>
                  <a:gd name="connsiteY12" fmla="*/ 87249 h 4608480"/>
                  <a:gd name="connsiteX13" fmla="*/ 3031367 w 4606127"/>
                  <a:gd name="connsiteY13" fmla="*/ 118205 h 4608480"/>
                  <a:gd name="connsiteX14" fmla="*/ 3006030 w 4606127"/>
                  <a:gd name="connsiteY14" fmla="*/ 194119 h 4608480"/>
                  <a:gd name="connsiteX15" fmla="*/ 3093184 w 4606127"/>
                  <a:gd name="connsiteY15" fmla="*/ 227933 h 4608480"/>
                  <a:gd name="connsiteX16" fmla="*/ 3124141 w 4606127"/>
                  <a:gd name="connsiteY16" fmla="*/ 152019 h 4608480"/>
                  <a:gd name="connsiteX17" fmla="*/ 3219771 w 4606127"/>
                  <a:gd name="connsiteY17" fmla="*/ 188595 h 4608480"/>
                  <a:gd name="connsiteX18" fmla="*/ 3185958 w 4606127"/>
                  <a:gd name="connsiteY18" fmla="*/ 261556 h 4608480"/>
                  <a:gd name="connsiteX19" fmla="*/ 3273112 w 4606127"/>
                  <a:gd name="connsiteY19" fmla="*/ 303752 h 4608480"/>
                  <a:gd name="connsiteX20" fmla="*/ 3306925 w 4606127"/>
                  <a:gd name="connsiteY20" fmla="*/ 233458 h 4608480"/>
                  <a:gd name="connsiteX21" fmla="*/ 3399604 w 4606127"/>
                  <a:gd name="connsiteY21" fmla="*/ 278416 h 4608480"/>
                  <a:gd name="connsiteX22" fmla="*/ 3360265 w 4606127"/>
                  <a:gd name="connsiteY22" fmla="*/ 345853 h 4608480"/>
                  <a:gd name="connsiteX23" fmla="*/ 3444657 w 4606127"/>
                  <a:gd name="connsiteY23" fmla="*/ 396431 h 4608480"/>
                  <a:gd name="connsiteX24" fmla="*/ 3483995 w 4606127"/>
                  <a:gd name="connsiteY24" fmla="*/ 328994 h 4608480"/>
                  <a:gd name="connsiteX25" fmla="*/ 3571149 w 4606127"/>
                  <a:gd name="connsiteY25" fmla="*/ 379571 h 4608480"/>
                  <a:gd name="connsiteX26" fmla="*/ 3526191 w 4606127"/>
                  <a:gd name="connsiteY26" fmla="*/ 447008 h 4608480"/>
                  <a:gd name="connsiteX27" fmla="*/ 3604867 w 4606127"/>
                  <a:gd name="connsiteY27" fmla="*/ 503396 h 4608480"/>
                  <a:gd name="connsiteX28" fmla="*/ 3652683 w 4606127"/>
                  <a:gd name="connsiteY28" fmla="*/ 438626 h 4608480"/>
                  <a:gd name="connsiteX29" fmla="*/ 3734312 w 4606127"/>
                  <a:gd name="connsiteY29" fmla="*/ 497681 h 4608480"/>
                  <a:gd name="connsiteX30" fmla="*/ 3683639 w 4606127"/>
                  <a:gd name="connsiteY30" fmla="*/ 562356 h 4608480"/>
                  <a:gd name="connsiteX31" fmla="*/ 3756791 w 4606127"/>
                  <a:gd name="connsiteY31" fmla="*/ 624269 h 4608480"/>
                  <a:gd name="connsiteX32" fmla="*/ 3810226 w 4606127"/>
                  <a:gd name="connsiteY32" fmla="*/ 562356 h 4608480"/>
                  <a:gd name="connsiteX33" fmla="*/ 3886140 w 4606127"/>
                  <a:gd name="connsiteY33" fmla="*/ 629793 h 4608480"/>
                  <a:gd name="connsiteX34" fmla="*/ 3829848 w 4606127"/>
                  <a:gd name="connsiteY34" fmla="*/ 688848 h 4608480"/>
                  <a:gd name="connsiteX35" fmla="*/ 3863662 w 4606127"/>
                  <a:gd name="connsiteY35" fmla="*/ 725424 h 4608480"/>
                  <a:gd name="connsiteX36" fmla="*/ 3897380 w 4606127"/>
                  <a:gd name="connsiteY36" fmla="*/ 759143 h 4608480"/>
                  <a:gd name="connsiteX37" fmla="*/ 3953673 w 4606127"/>
                  <a:gd name="connsiteY37" fmla="*/ 702945 h 4608480"/>
                  <a:gd name="connsiteX38" fmla="*/ 4026730 w 4606127"/>
                  <a:gd name="connsiteY38" fmla="*/ 773335 h 4608480"/>
                  <a:gd name="connsiteX39" fmla="*/ 3964817 w 4606127"/>
                  <a:gd name="connsiteY39" fmla="*/ 826770 h 4608480"/>
                  <a:gd name="connsiteX40" fmla="*/ 4026730 w 4606127"/>
                  <a:gd name="connsiteY40" fmla="*/ 902684 h 4608480"/>
                  <a:gd name="connsiteX41" fmla="*/ 4088642 w 4606127"/>
                  <a:gd name="connsiteY41" fmla="*/ 852107 h 4608480"/>
                  <a:gd name="connsiteX42" fmla="*/ 4153317 w 4606127"/>
                  <a:gd name="connsiteY42" fmla="*/ 930783 h 4608480"/>
                  <a:gd name="connsiteX43" fmla="*/ 4088642 w 4606127"/>
                  <a:gd name="connsiteY43" fmla="*/ 978599 h 4608480"/>
                  <a:gd name="connsiteX44" fmla="*/ 4142077 w 4606127"/>
                  <a:gd name="connsiteY44" fmla="*/ 1060228 h 4608480"/>
                  <a:gd name="connsiteX45" fmla="*/ 4206848 w 4606127"/>
                  <a:gd name="connsiteY45" fmla="*/ 1015174 h 4608480"/>
                  <a:gd name="connsiteX46" fmla="*/ 4265807 w 4606127"/>
                  <a:gd name="connsiteY46" fmla="*/ 1096804 h 4608480"/>
                  <a:gd name="connsiteX47" fmla="*/ 4195418 w 4606127"/>
                  <a:gd name="connsiteY47" fmla="*/ 1139000 h 4608480"/>
                  <a:gd name="connsiteX48" fmla="*/ 4243233 w 4606127"/>
                  <a:gd name="connsiteY48" fmla="*/ 1223391 h 4608480"/>
                  <a:gd name="connsiteX49" fmla="*/ 4313527 w 4606127"/>
                  <a:gd name="connsiteY49" fmla="*/ 1183958 h 4608480"/>
                  <a:gd name="connsiteX50" fmla="*/ 4361343 w 4606127"/>
                  <a:gd name="connsiteY50" fmla="*/ 1276826 h 4608480"/>
                  <a:gd name="connsiteX51" fmla="*/ 4291048 w 4606127"/>
                  <a:gd name="connsiteY51" fmla="*/ 1307783 h 4608480"/>
                  <a:gd name="connsiteX52" fmla="*/ 4330387 w 4606127"/>
                  <a:gd name="connsiteY52" fmla="*/ 1397699 h 4608480"/>
                  <a:gd name="connsiteX53" fmla="*/ 4406301 w 4606127"/>
                  <a:gd name="connsiteY53" fmla="*/ 1363980 h 4608480"/>
                  <a:gd name="connsiteX54" fmla="*/ 4445639 w 4606127"/>
                  <a:gd name="connsiteY54" fmla="*/ 1459611 h 4608480"/>
                  <a:gd name="connsiteX55" fmla="*/ 4369725 w 4606127"/>
                  <a:gd name="connsiteY55" fmla="*/ 1484947 h 4608480"/>
                  <a:gd name="connsiteX56" fmla="*/ 4400586 w 4606127"/>
                  <a:gd name="connsiteY56" fmla="*/ 1577721 h 4608480"/>
                  <a:gd name="connsiteX57" fmla="*/ 4482120 w 4606127"/>
                  <a:gd name="connsiteY57" fmla="*/ 1552385 h 4608480"/>
                  <a:gd name="connsiteX58" fmla="*/ 4510314 w 4606127"/>
                  <a:gd name="connsiteY58" fmla="*/ 1647920 h 4608480"/>
                  <a:gd name="connsiteX59" fmla="*/ 4434400 w 4606127"/>
                  <a:gd name="connsiteY59" fmla="*/ 1667732 h 4608480"/>
                  <a:gd name="connsiteX60" fmla="*/ 4456974 w 4606127"/>
                  <a:gd name="connsiteY60" fmla="*/ 1763268 h 4608480"/>
                  <a:gd name="connsiteX61" fmla="*/ 4538508 w 4606127"/>
                  <a:gd name="connsiteY61" fmla="*/ 1743646 h 4608480"/>
                  <a:gd name="connsiteX62" fmla="*/ 4558225 w 4606127"/>
                  <a:gd name="connsiteY62" fmla="*/ 1844802 h 4608480"/>
                  <a:gd name="connsiteX63" fmla="*/ 4479453 w 4606127"/>
                  <a:gd name="connsiteY63" fmla="*/ 1858804 h 4608480"/>
                  <a:gd name="connsiteX64" fmla="*/ 4496407 w 4606127"/>
                  <a:gd name="connsiteY64" fmla="*/ 1954339 h 4608480"/>
                  <a:gd name="connsiteX65" fmla="*/ 4577941 w 4606127"/>
                  <a:gd name="connsiteY65" fmla="*/ 1940338 h 4608480"/>
                  <a:gd name="connsiteX66" fmla="*/ 4591943 w 4606127"/>
                  <a:gd name="connsiteY66" fmla="*/ 2041493 h 4608480"/>
                  <a:gd name="connsiteX67" fmla="*/ 4510409 w 4606127"/>
                  <a:gd name="connsiteY67" fmla="*/ 2049875 h 4608480"/>
                  <a:gd name="connsiteX68" fmla="*/ 4518886 w 4606127"/>
                  <a:gd name="connsiteY68" fmla="*/ 2145411 h 4608480"/>
                  <a:gd name="connsiteX69" fmla="*/ 4600420 w 4606127"/>
                  <a:gd name="connsiteY69" fmla="*/ 2139791 h 4608480"/>
                  <a:gd name="connsiteX70" fmla="*/ 4606040 w 4606127"/>
                  <a:gd name="connsiteY70" fmla="*/ 2241042 h 4608480"/>
                  <a:gd name="connsiteX71" fmla="*/ 4524506 w 4606127"/>
                  <a:gd name="connsiteY71" fmla="*/ 2241042 h 4608480"/>
                  <a:gd name="connsiteX72" fmla="*/ 4524506 w 4606127"/>
                  <a:gd name="connsiteY72" fmla="*/ 2336578 h 4608480"/>
                  <a:gd name="connsiteX73" fmla="*/ 4606040 w 4606127"/>
                  <a:gd name="connsiteY73" fmla="*/ 2339340 h 4608480"/>
                  <a:gd name="connsiteX74" fmla="*/ 4603278 w 4606127"/>
                  <a:gd name="connsiteY74" fmla="*/ 2443448 h 4608480"/>
                  <a:gd name="connsiteX75" fmla="*/ 4521744 w 4606127"/>
                  <a:gd name="connsiteY75" fmla="*/ 2434971 h 4608480"/>
                  <a:gd name="connsiteX76" fmla="*/ 4513267 w 4606127"/>
                  <a:gd name="connsiteY76" fmla="*/ 2530602 h 4608480"/>
                  <a:gd name="connsiteX77" fmla="*/ 4594896 w 4606127"/>
                  <a:gd name="connsiteY77" fmla="*/ 2541842 h 4608480"/>
                  <a:gd name="connsiteX78" fmla="*/ 4580799 w 4606127"/>
                  <a:gd name="connsiteY78" fmla="*/ 2642997 h 4608480"/>
                  <a:gd name="connsiteX79" fmla="*/ 4502123 w 4606127"/>
                  <a:gd name="connsiteY79" fmla="*/ 2629091 h 4608480"/>
                  <a:gd name="connsiteX80" fmla="*/ 4485263 w 4606127"/>
                  <a:gd name="connsiteY80" fmla="*/ 2724626 h 4608480"/>
                  <a:gd name="connsiteX81" fmla="*/ 4564035 w 4606127"/>
                  <a:gd name="connsiteY81" fmla="*/ 2738723 h 4608480"/>
                  <a:gd name="connsiteX82" fmla="*/ 4544318 w 4606127"/>
                  <a:gd name="connsiteY82" fmla="*/ 2839974 h 4608480"/>
                  <a:gd name="connsiteX83" fmla="*/ 4465546 w 4606127"/>
                  <a:gd name="connsiteY83" fmla="*/ 2820162 h 4608480"/>
                  <a:gd name="connsiteX84" fmla="*/ 4440210 w 4606127"/>
                  <a:gd name="connsiteY84" fmla="*/ 2912936 h 4608480"/>
                  <a:gd name="connsiteX85" fmla="*/ 4518982 w 4606127"/>
                  <a:gd name="connsiteY85" fmla="*/ 2935510 h 4608480"/>
                  <a:gd name="connsiteX86" fmla="*/ 4488025 w 4606127"/>
                  <a:gd name="connsiteY86" fmla="*/ 3033998 h 4608480"/>
                  <a:gd name="connsiteX87" fmla="*/ 4414969 w 4606127"/>
                  <a:gd name="connsiteY87" fmla="*/ 3005804 h 4608480"/>
                  <a:gd name="connsiteX88" fmla="*/ 4378392 w 4606127"/>
                  <a:gd name="connsiteY88" fmla="*/ 3095720 h 4608480"/>
                  <a:gd name="connsiteX89" fmla="*/ 4454307 w 4606127"/>
                  <a:gd name="connsiteY89" fmla="*/ 3126677 h 4608480"/>
                  <a:gd name="connsiteX90" fmla="*/ 4417826 w 4606127"/>
                  <a:gd name="connsiteY90" fmla="*/ 3219450 h 4608480"/>
                  <a:gd name="connsiteX91" fmla="*/ 4344674 w 4606127"/>
                  <a:gd name="connsiteY91" fmla="*/ 3188494 h 4608480"/>
                  <a:gd name="connsiteX92" fmla="*/ 4302478 w 4606127"/>
                  <a:gd name="connsiteY92" fmla="*/ 3275552 h 4608480"/>
                  <a:gd name="connsiteX93" fmla="*/ 4375630 w 4606127"/>
                  <a:gd name="connsiteY93" fmla="*/ 3309366 h 4608480"/>
                  <a:gd name="connsiteX94" fmla="*/ 4327815 w 4606127"/>
                  <a:gd name="connsiteY94" fmla="*/ 3402235 h 4608480"/>
                  <a:gd name="connsiteX95" fmla="*/ 4260283 w 4606127"/>
                  <a:gd name="connsiteY95" fmla="*/ 3362801 h 4608480"/>
                  <a:gd name="connsiteX96" fmla="*/ 4209610 w 4606127"/>
                  <a:gd name="connsiteY96" fmla="*/ 3444335 h 4608480"/>
                  <a:gd name="connsiteX97" fmla="*/ 4279904 w 4606127"/>
                  <a:gd name="connsiteY97" fmla="*/ 3486531 h 4608480"/>
                  <a:gd name="connsiteX98" fmla="*/ 4226469 w 4606127"/>
                  <a:gd name="connsiteY98" fmla="*/ 3573685 h 4608480"/>
                  <a:gd name="connsiteX99" fmla="*/ 4159032 w 4606127"/>
                  <a:gd name="connsiteY99" fmla="*/ 3528727 h 4608480"/>
                  <a:gd name="connsiteX100" fmla="*/ 4102834 w 4606127"/>
                  <a:gd name="connsiteY100" fmla="*/ 3607403 h 4608480"/>
                  <a:gd name="connsiteX101" fmla="*/ 4167509 w 4606127"/>
                  <a:gd name="connsiteY101" fmla="*/ 3652457 h 4608480"/>
                  <a:gd name="connsiteX102" fmla="*/ 4108454 w 4606127"/>
                  <a:gd name="connsiteY102" fmla="*/ 3736848 h 4608480"/>
                  <a:gd name="connsiteX103" fmla="*/ 4046542 w 4606127"/>
                  <a:gd name="connsiteY103" fmla="*/ 3686175 h 4608480"/>
                  <a:gd name="connsiteX104" fmla="*/ 3981962 w 4606127"/>
                  <a:gd name="connsiteY104" fmla="*/ 3759232 h 4608480"/>
                  <a:gd name="connsiteX105" fmla="*/ 4043874 w 4606127"/>
                  <a:gd name="connsiteY105" fmla="*/ 3812572 h 4608480"/>
                  <a:gd name="connsiteX106" fmla="*/ 3976342 w 4606127"/>
                  <a:gd name="connsiteY106" fmla="*/ 3888581 h 4608480"/>
                  <a:gd name="connsiteX107" fmla="*/ 3920049 w 4606127"/>
                  <a:gd name="connsiteY107" fmla="*/ 3832384 h 4608480"/>
                  <a:gd name="connsiteX108" fmla="*/ 3849755 w 4606127"/>
                  <a:gd name="connsiteY108" fmla="*/ 3899821 h 4608480"/>
                  <a:gd name="connsiteX109" fmla="*/ 3903191 w 4606127"/>
                  <a:gd name="connsiteY109" fmla="*/ 3956018 h 4608480"/>
                  <a:gd name="connsiteX110" fmla="*/ 3832896 w 4606127"/>
                  <a:gd name="connsiteY110" fmla="*/ 4026313 h 4608480"/>
                  <a:gd name="connsiteX111" fmla="*/ 3779556 w 4606127"/>
                  <a:gd name="connsiteY111" fmla="*/ 3967258 h 4608480"/>
                  <a:gd name="connsiteX112" fmla="*/ 3740122 w 4606127"/>
                  <a:gd name="connsiteY112" fmla="*/ 3998214 h 4608480"/>
                  <a:gd name="connsiteX113" fmla="*/ 3703546 w 4606127"/>
                  <a:gd name="connsiteY113" fmla="*/ 4029075 h 4608480"/>
                  <a:gd name="connsiteX114" fmla="*/ 3754219 w 4606127"/>
                  <a:gd name="connsiteY114" fmla="*/ 4093750 h 4608480"/>
                  <a:gd name="connsiteX115" fmla="*/ 3675447 w 4606127"/>
                  <a:gd name="connsiteY115" fmla="*/ 4155662 h 4608480"/>
                  <a:gd name="connsiteX116" fmla="*/ 3627632 w 4606127"/>
                  <a:gd name="connsiteY116" fmla="*/ 4090988 h 4608480"/>
                  <a:gd name="connsiteX117" fmla="*/ 3548955 w 4606127"/>
                  <a:gd name="connsiteY117" fmla="*/ 4144423 h 4608480"/>
                  <a:gd name="connsiteX118" fmla="*/ 3593913 w 4606127"/>
                  <a:gd name="connsiteY118" fmla="*/ 4209098 h 4608480"/>
                  <a:gd name="connsiteX119" fmla="*/ 3509617 w 4606127"/>
                  <a:gd name="connsiteY119" fmla="*/ 4268248 h 4608480"/>
                  <a:gd name="connsiteX120" fmla="*/ 3467421 w 4606127"/>
                  <a:gd name="connsiteY120" fmla="*/ 4197953 h 4608480"/>
                  <a:gd name="connsiteX121" fmla="*/ 3383030 w 4606127"/>
                  <a:gd name="connsiteY121" fmla="*/ 4245674 h 4608480"/>
                  <a:gd name="connsiteX122" fmla="*/ 3422368 w 4606127"/>
                  <a:gd name="connsiteY122" fmla="*/ 4318731 h 4608480"/>
                  <a:gd name="connsiteX123" fmla="*/ 3329595 w 4606127"/>
                  <a:gd name="connsiteY123" fmla="*/ 4363688 h 4608480"/>
                  <a:gd name="connsiteX124" fmla="*/ 3298734 w 4606127"/>
                  <a:gd name="connsiteY124" fmla="*/ 4293394 h 4608480"/>
                  <a:gd name="connsiteX125" fmla="*/ 3208818 w 4606127"/>
                  <a:gd name="connsiteY125" fmla="*/ 4332828 h 4608480"/>
                  <a:gd name="connsiteX126" fmla="*/ 3242536 w 4606127"/>
                  <a:gd name="connsiteY126" fmla="*/ 4408742 h 4608480"/>
                  <a:gd name="connsiteX127" fmla="*/ 3146905 w 4606127"/>
                  <a:gd name="connsiteY127" fmla="*/ 4445318 h 4608480"/>
                  <a:gd name="connsiteX128" fmla="*/ 3121569 w 4606127"/>
                  <a:gd name="connsiteY128" fmla="*/ 4372261 h 4608480"/>
                  <a:gd name="connsiteX129" fmla="*/ 3028795 w 4606127"/>
                  <a:gd name="connsiteY129" fmla="*/ 4403217 h 4608480"/>
                  <a:gd name="connsiteX130" fmla="*/ 3056989 w 4606127"/>
                  <a:gd name="connsiteY130" fmla="*/ 4479227 h 4608480"/>
                  <a:gd name="connsiteX131" fmla="*/ 2958501 w 4606127"/>
                  <a:gd name="connsiteY131" fmla="*/ 4512945 h 4608480"/>
                  <a:gd name="connsiteX132" fmla="*/ 2936022 w 4606127"/>
                  <a:gd name="connsiteY132" fmla="*/ 4434174 h 4608480"/>
                  <a:gd name="connsiteX133" fmla="*/ 2843153 w 4606127"/>
                  <a:gd name="connsiteY133" fmla="*/ 4459510 h 4608480"/>
                  <a:gd name="connsiteX134" fmla="*/ 2862870 w 4606127"/>
                  <a:gd name="connsiteY134" fmla="*/ 4538282 h 4608480"/>
                  <a:gd name="connsiteX135" fmla="*/ 2764477 w 4606127"/>
                  <a:gd name="connsiteY135" fmla="*/ 4560761 h 4608480"/>
                  <a:gd name="connsiteX136" fmla="*/ 2750380 w 4606127"/>
                  <a:gd name="connsiteY136" fmla="*/ 4481989 h 4608480"/>
                  <a:gd name="connsiteX137" fmla="*/ 2651986 w 4606127"/>
                  <a:gd name="connsiteY137" fmla="*/ 4498944 h 4608480"/>
                  <a:gd name="connsiteX138" fmla="*/ 2666083 w 4606127"/>
                  <a:gd name="connsiteY138" fmla="*/ 4580478 h 4608480"/>
                  <a:gd name="connsiteX139" fmla="*/ 2564833 w 4606127"/>
                  <a:gd name="connsiteY139" fmla="*/ 4591717 h 4608480"/>
                  <a:gd name="connsiteX140" fmla="*/ 2559213 w 4606127"/>
                  <a:gd name="connsiteY140" fmla="*/ 4513040 h 4608480"/>
                  <a:gd name="connsiteX141" fmla="*/ 2460820 w 4606127"/>
                  <a:gd name="connsiteY141" fmla="*/ 4521422 h 4608480"/>
                  <a:gd name="connsiteX142" fmla="*/ 2466439 w 4606127"/>
                  <a:gd name="connsiteY142" fmla="*/ 4602956 h 4608480"/>
                  <a:gd name="connsiteX143" fmla="*/ 2365379 w 4606127"/>
                  <a:gd name="connsiteY143" fmla="*/ 4605814 h 4608480"/>
                  <a:gd name="connsiteX144" fmla="*/ 2365379 w 4606127"/>
                  <a:gd name="connsiteY144" fmla="*/ 4527042 h 4608480"/>
                  <a:gd name="connsiteX145" fmla="*/ 2266891 w 4606127"/>
                  <a:gd name="connsiteY145" fmla="*/ 4527042 h 4608480"/>
                  <a:gd name="connsiteX146" fmla="*/ 2266891 w 4606127"/>
                  <a:gd name="connsiteY146" fmla="*/ 4608481 h 4608480"/>
                  <a:gd name="connsiteX147" fmla="*/ 2162973 w 4606127"/>
                  <a:gd name="connsiteY147" fmla="*/ 4602861 h 4608480"/>
                  <a:gd name="connsiteX148" fmla="*/ 2171355 w 4606127"/>
                  <a:gd name="connsiteY148" fmla="*/ 4524184 h 4608480"/>
                  <a:gd name="connsiteX149" fmla="*/ 2075819 w 4606127"/>
                  <a:gd name="connsiteY149" fmla="*/ 4515708 h 4608480"/>
                  <a:gd name="connsiteX150" fmla="*/ 2067342 w 4606127"/>
                  <a:gd name="connsiteY150" fmla="*/ 4594479 h 4608480"/>
                  <a:gd name="connsiteX151" fmla="*/ 1963329 w 4606127"/>
                  <a:gd name="connsiteY151" fmla="*/ 4583240 h 4608480"/>
                  <a:gd name="connsiteX152" fmla="*/ 1977330 w 4606127"/>
                  <a:gd name="connsiteY152" fmla="*/ 4507326 h 4608480"/>
                  <a:gd name="connsiteX153" fmla="*/ 1884652 w 4606127"/>
                  <a:gd name="connsiteY153" fmla="*/ 4487609 h 4608480"/>
                  <a:gd name="connsiteX154" fmla="*/ 1867698 w 4606127"/>
                  <a:gd name="connsiteY154" fmla="*/ 4566285 h 4608480"/>
                  <a:gd name="connsiteX155" fmla="*/ 1766447 w 4606127"/>
                  <a:gd name="connsiteY155" fmla="*/ 4546569 h 4608480"/>
                  <a:gd name="connsiteX156" fmla="*/ 1786164 w 4606127"/>
                  <a:gd name="connsiteY156" fmla="*/ 4467797 h 4608480"/>
                  <a:gd name="connsiteX157" fmla="*/ 1693295 w 4606127"/>
                  <a:gd name="connsiteY157" fmla="*/ 4442651 h 4608480"/>
                  <a:gd name="connsiteX158" fmla="*/ 1673674 w 4606127"/>
                  <a:gd name="connsiteY158" fmla="*/ 4518565 h 4608480"/>
                  <a:gd name="connsiteX159" fmla="*/ 1572423 w 4606127"/>
                  <a:gd name="connsiteY159" fmla="*/ 4490466 h 4608480"/>
                  <a:gd name="connsiteX160" fmla="*/ 1600521 w 4606127"/>
                  <a:gd name="connsiteY160" fmla="*/ 4414457 h 4608480"/>
                  <a:gd name="connsiteX161" fmla="*/ 1510605 w 4606127"/>
                  <a:gd name="connsiteY161" fmla="*/ 4380738 h 4608480"/>
                  <a:gd name="connsiteX162" fmla="*/ 1482411 w 4606127"/>
                  <a:gd name="connsiteY162" fmla="*/ 4456748 h 4608480"/>
                  <a:gd name="connsiteX163" fmla="*/ 1386876 w 4606127"/>
                  <a:gd name="connsiteY163" fmla="*/ 4420172 h 4608480"/>
                  <a:gd name="connsiteX164" fmla="*/ 1417737 w 4606127"/>
                  <a:gd name="connsiteY164" fmla="*/ 4344162 h 4608480"/>
                  <a:gd name="connsiteX165" fmla="*/ 1330583 w 4606127"/>
                  <a:gd name="connsiteY165" fmla="*/ 4304824 h 4608480"/>
                  <a:gd name="connsiteX166" fmla="*/ 1296865 w 4606127"/>
                  <a:gd name="connsiteY166" fmla="*/ 4375119 h 4608480"/>
                  <a:gd name="connsiteX167" fmla="*/ 1206949 w 4606127"/>
                  <a:gd name="connsiteY167" fmla="*/ 4332923 h 4608480"/>
                  <a:gd name="connsiteX168" fmla="*/ 1243429 w 4606127"/>
                  <a:gd name="connsiteY168" fmla="*/ 4259866 h 4608480"/>
                  <a:gd name="connsiteX169" fmla="*/ 1161895 w 4606127"/>
                  <a:gd name="connsiteY169" fmla="*/ 4211955 h 4608480"/>
                  <a:gd name="connsiteX170" fmla="*/ 1122557 w 4606127"/>
                  <a:gd name="connsiteY170" fmla="*/ 4279392 h 4608480"/>
                  <a:gd name="connsiteX171" fmla="*/ 1032546 w 4606127"/>
                  <a:gd name="connsiteY171" fmla="*/ 4225957 h 4608480"/>
                  <a:gd name="connsiteX172" fmla="*/ 1077504 w 4606127"/>
                  <a:gd name="connsiteY172" fmla="*/ 4161377 h 4608480"/>
                  <a:gd name="connsiteX173" fmla="*/ 998732 w 4606127"/>
                  <a:gd name="connsiteY173" fmla="*/ 4105180 h 4608480"/>
                  <a:gd name="connsiteX174" fmla="*/ 953679 w 4606127"/>
                  <a:gd name="connsiteY174" fmla="*/ 4169855 h 4608480"/>
                  <a:gd name="connsiteX175" fmla="*/ 872145 w 4606127"/>
                  <a:gd name="connsiteY175" fmla="*/ 4108037 h 4608480"/>
                  <a:gd name="connsiteX176" fmla="*/ 919960 w 4606127"/>
                  <a:gd name="connsiteY176" fmla="*/ 4048983 h 4608480"/>
                  <a:gd name="connsiteX177" fmla="*/ 846808 w 4606127"/>
                  <a:gd name="connsiteY177" fmla="*/ 3984307 h 4608480"/>
                  <a:gd name="connsiteX178" fmla="*/ 796231 w 4606127"/>
                  <a:gd name="connsiteY178" fmla="*/ 4043267 h 4608480"/>
                  <a:gd name="connsiteX179" fmla="*/ 720221 w 4606127"/>
                  <a:gd name="connsiteY179" fmla="*/ 3972973 h 4608480"/>
                  <a:gd name="connsiteX180" fmla="*/ 773656 w 4606127"/>
                  <a:gd name="connsiteY180" fmla="*/ 3922395 h 4608480"/>
                  <a:gd name="connsiteX181" fmla="*/ 706219 w 4606127"/>
                  <a:gd name="connsiteY181" fmla="*/ 3852101 h 4608480"/>
                  <a:gd name="connsiteX182" fmla="*/ 649927 w 4606127"/>
                  <a:gd name="connsiteY182" fmla="*/ 3905536 h 4608480"/>
                  <a:gd name="connsiteX183" fmla="*/ 579537 w 4606127"/>
                  <a:gd name="connsiteY183" fmla="*/ 3829622 h 4608480"/>
                  <a:gd name="connsiteX184" fmla="*/ 638592 w 4606127"/>
                  <a:gd name="connsiteY184" fmla="*/ 3781901 h 4608480"/>
                  <a:gd name="connsiteX185" fmla="*/ 579537 w 4606127"/>
                  <a:gd name="connsiteY185" fmla="*/ 3705892 h 4608480"/>
                  <a:gd name="connsiteX186" fmla="*/ 512100 w 4606127"/>
                  <a:gd name="connsiteY186" fmla="*/ 3756470 h 4608480"/>
                  <a:gd name="connsiteX187" fmla="*/ 453140 w 4606127"/>
                  <a:gd name="connsiteY187" fmla="*/ 3674936 h 4608480"/>
                  <a:gd name="connsiteX188" fmla="*/ 517815 w 4606127"/>
                  <a:gd name="connsiteY188" fmla="*/ 3629978 h 4608480"/>
                  <a:gd name="connsiteX189" fmla="*/ 461522 w 4606127"/>
                  <a:gd name="connsiteY189" fmla="*/ 3551206 h 4608480"/>
                  <a:gd name="connsiteX190" fmla="*/ 396847 w 4606127"/>
                  <a:gd name="connsiteY190" fmla="*/ 3596259 h 4608480"/>
                  <a:gd name="connsiteX191" fmla="*/ 340650 w 4606127"/>
                  <a:gd name="connsiteY191" fmla="*/ 3511868 h 4608480"/>
                  <a:gd name="connsiteX192" fmla="*/ 408087 w 4606127"/>
                  <a:gd name="connsiteY192" fmla="*/ 3469672 h 4608480"/>
                  <a:gd name="connsiteX193" fmla="*/ 360176 w 4606127"/>
                  <a:gd name="connsiteY193" fmla="*/ 3385280 h 4608480"/>
                  <a:gd name="connsiteX194" fmla="*/ 287119 w 4606127"/>
                  <a:gd name="connsiteY194" fmla="*/ 3424714 h 4608480"/>
                  <a:gd name="connsiteX195" fmla="*/ 242161 w 4606127"/>
                  <a:gd name="connsiteY195" fmla="*/ 3331845 h 4608480"/>
                  <a:gd name="connsiteX196" fmla="*/ 312456 w 4606127"/>
                  <a:gd name="connsiteY196" fmla="*/ 3300889 h 4608480"/>
                  <a:gd name="connsiteX197" fmla="*/ 273118 w 4606127"/>
                  <a:gd name="connsiteY197" fmla="*/ 3210973 h 4608480"/>
                  <a:gd name="connsiteX198" fmla="*/ 197108 w 4606127"/>
                  <a:gd name="connsiteY198" fmla="*/ 3244596 h 4608480"/>
                  <a:gd name="connsiteX199" fmla="*/ 160532 w 4606127"/>
                  <a:gd name="connsiteY199" fmla="*/ 3149060 h 4608480"/>
                  <a:gd name="connsiteX200" fmla="*/ 233684 w 4606127"/>
                  <a:gd name="connsiteY200" fmla="*/ 3123724 h 4608480"/>
                  <a:gd name="connsiteX201" fmla="*/ 202823 w 4606127"/>
                  <a:gd name="connsiteY201" fmla="*/ 3030951 h 4608480"/>
                  <a:gd name="connsiteX202" fmla="*/ 124051 w 4606127"/>
                  <a:gd name="connsiteY202" fmla="*/ 3056192 h 4608480"/>
                  <a:gd name="connsiteX203" fmla="*/ 93190 w 4606127"/>
                  <a:gd name="connsiteY203" fmla="*/ 2963513 h 4608480"/>
                  <a:gd name="connsiteX204" fmla="*/ 171962 w 4606127"/>
                  <a:gd name="connsiteY204" fmla="*/ 2940939 h 4608480"/>
                  <a:gd name="connsiteX205" fmla="*/ 146625 w 4606127"/>
                  <a:gd name="connsiteY205" fmla="*/ 2845403 h 4608480"/>
                  <a:gd name="connsiteX206" fmla="*/ 67949 w 4606127"/>
                  <a:gd name="connsiteY206" fmla="*/ 2865025 h 4608480"/>
                  <a:gd name="connsiteX207" fmla="*/ 45565 w 4606127"/>
                  <a:gd name="connsiteY207" fmla="*/ 2763869 h 4608480"/>
                  <a:gd name="connsiteX208" fmla="*/ 124146 w 4606127"/>
                  <a:gd name="connsiteY208" fmla="*/ 2752535 h 4608480"/>
                  <a:gd name="connsiteX209" fmla="*/ 107287 w 4606127"/>
                  <a:gd name="connsiteY209" fmla="*/ 2654141 h 4608480"/>
                  <a:gd name="connsiteX210" fmla="*/ 28611 w 4606127"/>
                  <a:gd name="connsiteY210" fmla="*/ 2668143 h 4608480"/>
                  <a:gd name="connsiteX211" fmla="*/ 14609 w 4606127"/>
                  <a:gd name="connsiteY211" fmla="*/ 2566988 h 4608480"/>
                  <a:gd name="connsiteX212" fmla="*/ 90428 w 4606127"/>
                  <a:gd name="connsiteY212" fmla="*/ 2561368 h 4608480"/>
                  <a:gd name="connsiteX213" fmla="*/ 87666 w 4606127"/>
                  <a:gd name="connsiteY213" fmla="*/ 2465737 h 4608480"/>
                  <a:gd name="connsiteX214" fmla="*/ 3274 w 4606127"/>
                  <a:gd name="connsiteY214" fmla="*/ 2468594 h 4608480"/>
                  <a:gd name="connsiteX215" fmla="*/ 417 w 4606127"/>
                  <a:gd name="connsiteY215" fmla="*/ 2367344 h 4608480"/>
                  <a:gd name="connsiteX216" fmla="*/ 79188 w 4606127"/>
                  <a:gd name="connsiteY216" fmla="*/ 2367344 h 4608480"/>
                  <a:gd name="connsiteX217" fmla="*/ 79188 w 4606127"/>
                  <a:gd name="connsiteY217" fmla="*/ 2268951 h 4608480"/>
                  <a:gd name="connsiteX218" fmla="*/ 417 w 4606127"/>
                  <a:gd name="connsiteY218" fmla="*/ 2268951 h 4608480"/>
                  <a:gd name="connsiteX219" fmla="*/ 3274 w 4606127"/>
                  <a:gd name="connsiteY219" fmla="*/ 2164842 h 4608480"/>
                  <a:gd name="connsiteX220" fmla="*/ 81951 w 4606127"/>
                  <a:gd name="connsiteY220" fmla="*/ 2173319 h 4608480"/>
                  <a:gd name="connsiteX221" fmla="*/ 93190 w 4606127"/>
                  <a:gd name="connsiteY221" fmla="*/ 2074926 h 4608480"/>
                  <a:gd name="connsiteX222" fmla="*/ 11656 w 4606127"/>
                  <a:gd name="connsiteY222" fmla="*/ 2066449 h 4608480"/>
                  <a:gd name="connsiteX223" fmla="*/ 22896 w 4606127"/>
                  <a:gd name="connsiteY223" fmla="*/ 1965198 h 4608480"/>
                  <a:gd name="connsiteX224" fmla="*/ 101667 w 4606127"/>
                  <a:gd name="connsiteY224" fmla="*/ 1979295 h 4608480"/>
                  <a:gd name="connsiteX225" fmla="*/ 121384 w 4606127"/>
                  <a:gd name="connsiteY225" fmla="*/ 1883759 h 4608480"/>
                  <a:gd name="connsiteX226" fmla="*/ 39850 w 4606127"/>
                  <a:gd name="connsiteY226" fmla="*/ 1869662 h 4608480"/>
                  <a:gd name="connsiteX227" fmla="*/ 62424 w 4606127"/>
                  <a:gd name="connsiteY227" fmla="*/ 1768412 h 4608480"/>
                  <a:gd name="connsiteX228" fmla="*/ 138339 w 4606127"/>
                  <a:gd name="connsiteY228" fmla="*/ 1788128 h 4608480"/>
                  <a:gd name="connsiteX229" fmla="*/ 163580 w 4606127"/>
                  <a:gd name="connsiteY229" fmla="*/ 1695355 h 4608480"/>
                  <a:gd name="connsiteX230" fmla="*/ 87761 w 4606127"/>
                  <a:gd name="connsiteY230" fmla="*/ 1672780 h 4608480"/>
                  <a:gd name="connsiteX231" fmla="*/ 115860 w 4606127"/>
                  <a:gd name="connsiteY231" fmla="*/ 1574483 h 4608480"/>
                  <a:gd name="connsiteX232" fmla="*/ 191774 w 4606127"/>
                  <a:gd name="connsiteY232" fmla="*/ 1602486 h 4608480"/>
                  <a:gd name="connsiteX233" fmla="*/ 225588 w 4606127"/>
                  <a:gd name="connsiteY233" fmla="*/ 1512570 h 4608480"/>
                  <a:gd name="connsiteX234" fmla="*/ 149578 w 4606127"/>
                  <a:gd name="connsiteY234" fmla="*/ 1481614 h 4608480"/>
                  <a:gd name="connsiteX235" fmla="*/ 186249 w 4606127"/>
                  <a:gd name="connsiteY235" fmla="*/ 1388840 h 4608480"/>
                  <a:gd name="connsiteX236" fmla="*/ 262164 w 4606127"/>
                  <a:gd name="connsiteY236" fmla="*/ 1419797 h 4608480"/>
                  <a:gd name="connsiteX237" fmla="*/ 304360 w 4606127"/>
                  <a:gd name="connsiteY237" fmla="*/ 1335405 h 4608480"/>
                  <a:gd name="connsiteX238" fmla="*/ 231207 w 4606127"/>
                  <a:gd name="connsiteY238" fmla="*/ 1298829 h 4608480"/>
                  <a:gd name="connsiteX239" fmla="*/ 276261 w 4606127"/>
                  <a:gd name="connsiteY239" fmla="*/ 1206056 h 4608480"/>
                  <a:gd name="connsiteX240" fmla="*/ 346651 w 4606127"/>
                  <a:gd name="connsiteY240" fmla="*/ 1245394 h 4608480"/>
                  <a:gd name="connsiteX241" fmla="*/ 394466 w 4606127"/>
                  <a:gd name="connsiteY241" fmla="*/ 1163860 h 4608480"/>
                  <a:gd name="connsiteX242" fmla="*/ 327029 w 4606127"/>
                  <a:gd name="connsiteY242" fmla="*/ 1121664 h 4608480"/>
                  <a:gd name="connsiteX243" fmla="*/ 380464 w 4606127"/>
                  <a:gd name="connsiteY243" fmla="*/ 1034510 h 4608480"/>
                  <a:gd name="connsiteX244" fmla="*/ 445139 w 4606127"/>
                  <a:gd name="connsiteY244" fmla="*/ 1079468 h 4608480"/>
                  <a:gd name="connsiteX245" fmla="*/ 501336 w 4606127"/>
                  <a:gd name="connsiteY245" fmla="*/ 1000792 h 4608480"/>
                  <a:gd name="connsiteX246" fmla="*/ 436662 w 4606127"/>
                  <a:gd name="connsiteY246" fmla="*/ 952976 h 4608480"/>
                  <a:gd name="connsiteX247" fmla="*/ 467618 w 4606127"/>
                  <a:gd name="connsiteY247" fmla="*/ 910781 h 4608480"/>
                  <a:gd name="connsiteX248" fmla="*/ 498574 w 4606127"/>
                  <a:gd name="connsiteY248" fmla="*/ 871347 h 4608480"/>
                  <a:gd name="connsiteX249" fmla="*/ 529435 w 4606127"/>
                  <a:gd name="connsiteY249" fmla="*/ 896684 h 4608480"/>
                  <a:gd name="connsiteX250" fmla="*/ 560391 w 4606127"/>
                  <a:gd name="connsiteY250" fmla="*/ 922020 h 4608480"/>
                  <a:gd name="connsiteX251" fmla="*/ 622304 w 4606127"/>
                  <a:gd name="connsiteY251" fmla="*/ 848963 h 4608480"/>
                  <a:gd name="connsiteX252" fmla="*/ 563154 w 4606127"/>
                  <a:gd name="connsiteY252" fmla="*/ 798290 h 4608480"/>
                  <a:gd name="connsiteX253" fmla="*/ 633448 w 4606127"/>
                  <a:gd name="connsiteY253" fmla="*/ 722376 h 4608480"/>
                  <a:gd name="connsiteX254" fmla="*/ 684026 w 4606127"/>
                  <a:gd name="connsiteY254" fmla="*/ 775811 h 4608480"/>
                  <a:gd name="connsiteX255" fmla="*/ 720602 w 4606127"/>
                  <a:gd name="connsiteY255" fmla="*/ 742093 h 4608480"/>
                  <a:gd name="connsiteX256" fmla="*/ 757178 w 4606127"/>
                  <a:gd name="connsiteY256" fmla="*/ 708374 h 4608480"/>
                  <a:gd name="connsiteX257" fmla="*/ 700981 w 4606127"/>
                  <a:gd name="connsiteY257" fmla="*/ 646557 h 4608480"/>
                  <a:gd name="connsiteX258" fmla="*/ 776895 w 4606127"/>
                  <a:gd name="connsiteY258" fmla="*/ 581882 h 4608480"/>
                  <a:gd name="connsiteX259" fmla="*/ 824710 w 4606127"/>
                  <a:gd name="connsiteY259" fmla="*/ 641032 h 4608480"/>
                  <a:gd name="connsiteX260" fmla="*/ 900624 w 4606127"/>
                  <a:gd name="connsiteY260" fmla="*/ 581882 h 4608480"/>
                  <a:gd name="connsiteX261" fmla="*/ 849952 w 4606127"/>
                  <a:gd name="connsiteY261" fmla="*/ 517303 h 4608480"/>
                  <a:gd name="connsiteX262" fmla="*/ 928723 w 4606127"/>
                  <a:gd name="connsiteY262" fmla="*/ 455390 h 4608480"/>
                  <a:gd name="connsiteX263" fmla="*/ 976539 w 4606127"/>
                  <a:gd name="connsiteY263" fmla="*/ 517303 h 4608480"/>
                  <a:gd name="connsiteX264" fmla="*/ 1058073 w 4606127"/>
                  <a:gd name="connsiteY264" fmla="*/ 463868 h 4608480"/>
                  <a:gd name="connsiteX265" fmla="*/ 1013019 w 4606127"/>
                  <a:gd name="connsiteY265" fmla="*/ 399098 h 4608480"/>
                  <a:gd name="connsiteX266" fmla="*/ 1094649 w 4606127"/>
                  <a:gd name="connsiteY266" fmla="*/ 342900 h 4608480"/>
                  <a:gd name="connsiteX267" fmla="*/ 1136845 w 4606127"/>
                  <a:gd name="connsiteY267" fmla="*/ 410432 h 4608480"/>
                  <a:gd name="connsiteX268" fmla="*/ 1221236 w 4606127"/>
                  <a:gd name="connsiteY268" fmla="*/ 362617 h 4608480"/>
                  <a:gd name="connsiteX269" fmla="*/ 1181803 w 4606127"/>
                  <a:gd name="connsiteY269" fmla="*/ 292322 h 4608480"/>
                  <a:gd name="connsiteX270" fmla="*/ 1274671 w 4606127"/>
                  <a:gd name="connsiteY270" fmla="*/ 244507 h 4608480"/>
                  <a:gd name="connsiteX271" fmla="*/ 1305628 w 4606127"/>
                  <a:gd name="connsiteY271" fmla="*/ 314897 h 4608480"/>
                  <a:gd name="connsiteX272" fmla="*/ 1395544 w 4606127"/>
                  <a:gd name="connsiteY272" fmla="*/ 275558 h 4608480"/>
                  <a:gd name="connsiteX273" fmla="*/ 1361825 w 4606127"/>
                  <a:gd name="connsiteY273" fmla="*/ 199644 h 4608480"/>
                  <a:gd name="connsiteX274" fmla="*/ 1454694 w 4606127"/>
                  <a:gd name="connsiteY274" fmla="*/ 160211 h 4608480"/>
                  <a:gd name="connsiteX275" fmla="*/ 1482793 w 4606127"/>
                  <a:gd name="connsiteY275" fmla="*/ 236125 h 4608480"/>
                  <a:gd name="connsiteX276" fmla="*/ 1575566 w 4606127"/>
                  <a:gd name="connsiteY276" fmla="*/ 205169 h 4608480"/>
                  <a:gd name="connsiteX277" fmla="*/ 1550325 w 4606127"/>
                  <a:gd name="connsiteY277" fmla="*/ 126397 h 4608480"/>
                  <a:gd name="connsiteX278" fmla="*/ 1648718 w 4606127"/>
                  <a:gd name="connsiteY278" fmla="*/ 95440 h 4608480"/>
                  <a:gd name="connsiteX279" fmla="*/ 1665577 w 4606127"/>
                  <a:gd name="connsiteY279" fmla="*/ 171355 h 4608480"/>
                  <a:gd name="connsiteX280" fmla="*/ 1761113 w 4606127"/>
                  <a:gd name="connsiteY280" fmla="*/ 148971 h 4608480"/>
                  <a:gd name="connsiteX281" fmla="*/ 1741396 w 4606127"/>
                  <a:gd name="connsiteY281" fmla="*/ 67342 h 4608480"/>
                  <a:gd name="connsiteX282" fmla="*/ 1842647 w 4606127"/>
                  <a:gd name="connsiteY282" fmla="*/ 47625 h 4608480"/>
                  <a:gd name="connsiteX283" fmla="*/ 1856649 w 4606127"/>
                  <a:gd name="connsiteY283" fmla="*/ 126302 h 4608480"/>
                  <a:gd name="connsiteX284" fmla="*/ 1952280 w 4606127"/>
                  <a:gd name="connsiteY284" fmla="*/ 109442 h 4608480"/>
                  <a:gd name="connsiteX285" fmla="*/ 1938183 w 4606127"/>
                  <a:gd name="connsiteY285" fmla="*/ 27908 h 4608480"/>
                  <a:gd name="connsiteX286" fmla="*/ 2039434 w 4606127"/>
                  <a:gd name="connsiteY286" fmla="*/ 16669 h 4608480"/>
                  <a:gd name="connsiteX287" fmla="*/ 2047911 w 4606127"/>
                  <a:gd name="connsiteY287" fmla="*/ 95345 h 4608480"/>
                  <a:gd name="connsiteX288" fmla="*/ 2143542 w 4606127"/>
                  <a:gd name="connsiteY288" fmla="*/ 86868 h 4608480"/>
                  <a:gd name="connsiteX289" fmla="*/ 2137922 w 4606127"/>
                  <a:gd name="connsiteY289" fmla="*/ 5334 h 4608480"/>
                  <a:gd name="connsiteX290" fmla="*/ 2241935 w 4606127"/>
                  <a:gd name="connsiteY290" fmla="*/ 2477 h 4608480"/>
                  <a:gd name="connsiteX291" fmla="*/ 2241935 w 4606127"/>
                  <a:gd name="connsiteY291" fmla="*/ 78391 h 4608480"/>
                  <a:gd name="connsiteX292" fmla="*/ 2340328 w 4606127"/>
                  <a:gd name="connsiteY292" fmla="*/ 81248 h 4608480"/>
                  <a:gd name="connsiteX293" fmla="*/ 2339757 w 4606127"/>
                  <a:gd name="connsiteY293" fmla="*/ 0 h 4608480"/>
                  <a:gd name="connsiteX294" fmla="*/ 1766161 w 4606127"/>
                  <a:gd name="connsiteY294" fmla="*/ 267176 h 4608480"/>
                  <a:gd name="connsiteX295" fmla="*/ 773656 w 4606127"/>
                  <a:gd name="connsiteY295" fmla="*/ 854774 h 4608480"/>
                  <a:gd name="connsiteX296" fmla="*/ 357604 w 4606127"/>
                  <a:gd name="connsiteY296" fmla="*/ 1490186 h 4608480"/>
                  <a:gd name="connsiteX297" fmla="*/ 197298 w 4606127"/>
                  <a:gd name="connsiteY297" fmla="*/ 2378678 h 4608480"/>
                  <a:gd name="connsiteX298" fmla="*/ 405324 w 4606127"/>
                  <a:gd name="connsiteY298" fmla="*/ 3222117 h 4608480"/>
                  <a:gd name="connsiteX299" fmla="*/ 1484983 w 4606127"/>
                  <a:gd name="connsiteY299" fmla="*/ 4248341 h 4608480"/>
                  <a:gd name="connsiteX300" fmla="*/ 2373475 w 4606127"/>
                  <a:gd name="connsiteY300" fmla="*/ 4408647 h 4608480"/>
                  <a:gd name="connsiteX301" fmla="*/ 3827086 w 4606127"/>
                  <a:gd name="connsiteY301" fmla="*/ 3756374 h 4608480"/>
                  <a:gd name="connsiteX302" fmla="*/ 4246091 w 4606127"/>
                  <a:gd name="connsiteY302" fmla="*/ 3123724 h 4608480"/>
                  <a:gd name="connsiteX303" fmla="*/ 4409063 w 4606127"/>
                  <a:gd name="connsiteY303" fmla="*/ 2232470 h 4608480"/>
                  <a:gd name="connsiteX304" fmla="*/ 4201037 w 4606127"/>
                  <a:gd name="connsiteY304" fmla="*/ 1388936 h 4608480"/>
                  <a:gd name="connsiteX305" fmla="*/ 3121378 w 4606127"/>
                  <a:gd name="connsiteY305" fmla="*/ 362617 h 4608480"/>
                  <a:gd name="connsiteX306" fmla="*/ 2230029 w 4606127"/>
                  <a:gd name="connsiteY306" fmla="*/ 199644 h 4608480"/>
                  <a:gd name="connsiteX307" fmla="*/ 1766161 w 4606127"/>
                  <a:gd name="connsiteY307" fmla="*/ 267176 h 4608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</a:cxnLst>
                <a:rect l="l" t="t" r="r" b="b"/>
                <a:pathLst>
                  <a:path w="4606127" h="4608480">
                    <a:moveTo>
                      <a:pt x="2339757" y="0"/>
                    </a:moveTo>
                    <a:cubicBezTo>
                      <a:pt x="2370427" y="4953"/>
                      <a:pt x="2410909" y="0"/>
                      <a:pt x="2440912" y="5620"/>
                    </a:cubicBezTo>
                    <a:cubicBezTo>
                      <a:pt x="2438912" y="31718"/>
                      <a:pt x="2435483" y="56483"/>
                      <a:pt x="2435293" y="84392"/>
                    </a:cubicBezTo>
                    <a:cubicBezTo>
                      <a:pt x="2465011" y="89344"/>
                      <a:pt x="2497586" y="91440"/>
                      <a:pt x="2530924" y="92773"/>
                    </a:cubicBezTo>
                    <a:cubicBezTo>
                      <a:pt x="2536543" y="69437"/>
                      <a:pt x="2535019" y="38862"/>
                      <a:pt x="2539305" y="14002"/>
                    </a:cubicBezTo>
                    <a:cubicBezTo>
                      <a:pt x="2576834" y="14002"/>
                      <a:pt x="2606933" y="21431"/>
                      <a:pt x="2640461" y="25336"/>
                    </a:cubicBezTo>
                    <a:cubicBezTo>
                      <a:pt x="2636080" y="51816"/>
                      <a:pt x="2632365" y="79058"/>
                      <a:pt x="2626364" y="104013"/>
                    </a:cubicBezTo>
                    <a:cubicBezTo>
                      <a:pt x="2656558" y="111347"/>
                      <a:pt x="2688277" y="117062"/>
                      <a:pt x="2721995" y="120872"/>
                    </a:cubicBezTo>
                    <a:cubicBezTo>
                      <a:pt x="2729520" y="97441"/>
                      <a:pt x="2733616" y="70580"/>
                      <a:pt x="2736092" y="42100"/>
                    </a:cubicBezTo>
                    <a:cubicBezTo>
                      <a:pt x="2772096" y="46482"/>
                      <a:pt x="2802100" y="56769"/>
                      <a:pt x="2837247" y="61913"/>
                    </a:cubicBezTo>
                    <a:cubicBezTo>
                      <a:pt x="2833533" y="90964"/>
                      <a:pt x="2823436" y="113633"/>
                      <a:pt x="2817626" y="140684"/>
                    </a:cubicBezTo>
                    <a:cubicBezTo>
                      <a:pt x="2846487" y="151162"/>
                      <a:pt x="2878396" y="158686"/>
                      <a:pt x="2910400" y="166021"/>
                    </a:cubicBezTo>
                    <a:cubicBezTo>
                      <a:pt x="2921639" y="143351"/>
                      <a:pt x="2925354" y="113443"/>
                      <a:pt x="2932879" y="87249"/>
                    </a:cubicBezTo>
                    <a:cubicBezTo>
                      <a:pt x="2965359" y="98012"/>
                      <a:pt x="2998887" y="107537"/>
                      <a:pt x="3031367" y="118205"/>
                    </a:cubicBezTo>
                    <a:cubicBezTo>
                      <a:pt x="3024223" y="144875"/>
                      <a:pt x="3011650" y="166021"/>
                      <a:pt x="3006030" y="194119"/>
                    </a:cubicBezTo>
                    <a:cubicBezTo>
                      <a:pt x="3032320" y="208121"/>
                      <a:pt x="3064895" y="215836"/>
                      <a:pt x="3093184" y="227933"/>
                    </a:cubicBezTo>
                    <a:cubicBezTo>
                      <a:pt x="3108329" y="207454"/>
                      <a:pt x="3112996" y="176498"/>
                      <a:pt x="3124141" y="152019"/>
                    </a:cubicBezTo>
                    <a:cubicBezTo>
                      <a:pt x="3157573" y="162592"/>
                      <a:pt x="3185291" y="178879"/>
                      <a:pt x="3219771" y="188595"/>
                    </a:cubicBezTo>
                    <a:cubicBezTo>
                      <a:pt x="3209008" y="213551"/>
                      <a:pt x="3197674" y="237744"/>
                      <a:pt x="3185958" y="261556"/>
                    </a:cubicBezTo>
                    <a:cubicBezTo>
                      <a:pt x="3211389" y="279368"/>
                      <a:pt x="3242155" y="291656"/>
                      <a:pt x="3273112" y="303752"/>
                    </a:cubicBezTo>
                    <a:cubicBezTo>
                      <a:pt x="3286828" y="282797"/>
                      <a:pt x="3296162" y="257556"/>
                      <a:pt x="3306925" y="233458"/>
                    </a:cubicBezTo>
                    <a:cubicBezTo>
                      <a:pt x="3341501" y="244697"/>
                      <a:pt x="3369600" y="262509"/>
                      <a:pt x="3399604" y="278416"/>
                    </a:cubicBezTo>
                    <a:cubicBezTo>
                      <a:pt x="3386840" y="301276"/>
                      <a:pt x="3374743" y="324707"/>
                      <a:pt x="3360265" y="345853"/>
                    </a:cubicBezTo>
                    <a:cubicBezTo>
                      <a:pt x="3384649" y="366427"/>
                      <a:pt x="3414844" y="381286"/>
                      <a:pt x="3444657" y="396431"/>
                    </a:cubicBezTo>
                    <a:cubicBezTo>
                      <a:pt x="3458849" y="375190"/>
                      <a:pt x="3470946" y="351663"/>
                      <a:pt x="3483995" y="328994"/>
                    </a:cubicBezTo>
                    <a:cubicBezTo>
                      <a:pt x="3517333" y="341662"/>
                      <a:pt x="3540288" y="364617"/>
                      <a:pt x="3571149" y="379571"/>
                    </a:cubicBezTo>
                    <a:cubicBezTo>
                      <a:pt x="3559052" y="405098"/>
                      <a:pt x="3541812" y="425196"/>
                      <a:pt x="3526191" y="447008"/>
                    </a:cubicBezTo>
                    <a:cubicBezTo>
                      <a:pt x="3550480" y="467678"/>
                      <a:pt x="3578388" y="484823"/>
                      <a:pt x="3604867" y="503396"/>
                    </a:cubicBezTo>
                    <a:cubicBezTo>
                      <a:pt x="3623727" y="484632"/>
                      <a:pt x="3635824" y="459295"/>
                      <a:pt x="3652683" y="438626"/>
                    </a:cubicBezTo>
                    <a:cubicBezTo>
                      <a:pt x="3681829" y="456343"/>
                      <a:pt x="3705737" y="479298"/>
                      <a:pt x="3734312" y="497681"/>
                    </a:cubicBezTo>
                    <a:cubicBezTo>
                      <a:pt x="3720787" y="522637"/>
                      <a:pt x="3698974" y="539306"/>
                      <a:pt x="3683639" y="562356"/>
                    </a:cubicBezTo>
                    <a:cubicBezTo>
                      <a:pt x="3707737" y="583311"/>
                      <a:pt x="3732121" y="603790"/>
                      <a:pt x="3756791" y="624269"/>
                    </a:cubicBezTo>
                    <a:cubicBezTo>
                      <a:pt x="3777175" y="606171"/>
                      <a:pt x="3792414" y="582930"/>
                      <a:pt x="3810226" y="562356"/>
                    </a:cubicBezTo>
                    <a:cubicBezTo>
                      <a:pt x="3836039" y="584454"/>
                      <a:pt x="3859852" y="608362"/>
                      <a:pt x="3886140" y="629793"/>
                    </a:cubicBezTo>
                    <a:cubicBezTo>
                      <a:pt x="3868710" y="650843"/>
                      <a:pt x="3847469" y="668084"/>
                      <a:pt x="3829848" y="688848"/>
                    </a:cubicBezTo>
                    <a:cubicBezTo>
                      <a:pt x="3842611" y="702659"/>
                      <a:pt x="3849469" y="711136"/>
                      <a:pt x="3863662" y="725424"/>
                    </a:cubicBezTo>
                    <a:cubicBezTo>
                      <a:pt x="3867471" y="729139"/>
                      <a:pt x="3891760" y="758857"/>
                      <a:pt x="3897380" y="759143"/>
                    </a:cubicBezTo>
                    <a:cubicBezTo>
                      <a:pt x="3912049" y="759714"/>
                      <a:pt x="3941481" y="704088"/>
                      <a:pt x="3953673" y="702945"/>
                    </a:cubicBezTo>
                    <a:cubicBezTo>
                      <a:pt x="3978342" y="700849"/>
                      <a:pt x="4003584" y="768191"/>
                      <a:pt x="4026730" y="773335"/>
                    </a:cubicBezTo>
                    <a:cubicBezTo>
                      <a:pt x="4008918" y="793814"/>
                      <a:pt x="3987106" y="810482"/>
                      <a:pt x="3964817" y="826770"/>
                    </a:cubicBezTo>
                    <a:cubicBezTo>
                      <a:pt x="3983676" y="853821"/>
                      <a:pt x="4005870" y="877634"/>
                      <a:pt x="4026730" y="902684"/>
                    </a:cubicBezTo>
                    <a:cubicBezTo>
                      <a:pt x="4049780" y="888206"/>
                      <a:pt x="4067782" y="868775"/>
                      <a:pt x="4088642" y="852107"/>
                    </a:cubicBezTo>
                    <a:cubicBezTo>
                      <a:pt x="4113597" y="874966"/>
                      <a:pt x="4130362" y="905923"/>
                      <a:pt x="4153317" y="930783"/>
                    </a:cubicBezTo>
                    <a:cubicBezTo>
                      <a:pt x="4133790" y="948785"/>
                      <a:pt x="4109121" y="961358"/>
                      <a:pt x="4088642" y="978599"/>
                    </a:cubicBezTo>
                    <a:cubicBezTo>
                      <a:pt x="4104072" y="1008126"/>
                      <a:pt x="4126647" y="1030605"/>
                      <a:pt x="4142077" y="1060228"/>
                    </a:cubicBezTo>
                    <a:cubicBezTo>
                      <a:pt x="4163794" y="1045369"/>
                      <a:pt x="4184750" y="1029843"/>
                      <a:pt x="4206848" y="1015174"/>
                    </a:cubicBezTo>
                    <a:cubicBezTo>
                      <a:pt x="4233898" y="1034891"/>
                      <a:pt x="4243995" y="1071658"/>
                      <a:pt x="4265807" y="1096804"/>
                    </a:cubicBezTo>
                    <a:cubicBezTo>
                      <a:pt x="4245328" y="1113854"/>
                      <a:pt x="4219516" y="1125474"/>
                      <a:pt x="4195418" y="1139000"/>
                    </a:cubicBezTo>
                    <a:cubicBezTo>
                      <a:pt x="4210943" y="1167575"/>
                      <a:pt x="4227898" y="1194721"/>
                      <a:pt x="4243233" y="1223391"/>
                    </a:cubicBezTo>
                    <a:cubicBezTo>
                      <a:pt x="4269141" y="1212628"/>
                      <a:pt x="4291144" y="1198150"/>
                      <a:pt x="4313527" y="1183958"/>
                    </a:cubicBezTo>
                    <a:cubicBezTo>
                      <a:pt x="4332196" y="1212247"/>
                      <a:pt x="4349532" y="1241679"/>
                      <a:pt x="4361343" y="1276826"/>
                    </a:cubicBezTo>
                    <a:cubicBezTo>
                      <a:pt x="4336483" y="1285780"/>
                      <a:pt x="4316004" y="1299020"/>
                      <a:pt x="4291048" y="1307783"/>
                    </a:cubicBezTo>
                    <a:cubicBezTo>
                      <a:pt x="4301145" y="1340739"/>
                      <a:pt x="4318480" y="1366552"/>
                      <a:pt x="4330387" y="1397699"/>
                    </a:cubicBezTo>
                    <a:cubicBezTo>
                      <a:pt x="4357247" y="1387983"/>
                      <a:pt x="4379917" y="1374077"/>
                      <a:pt x="4406301" y="1363980"/>
                    </a:cubicBezTo>
                    <a:cubicBezTo>
                      <a:pt x="4419160" y="1396175"/>
                      <a:pt x="4434400" y="1425988"/>
                      <a:pt x="4445639" y="1459611"/>
                    </a:cubicBezTo>
                    <a:cubicBezTo>
                      <a:pt x="4417350" y="1465040"/>
                      <a:pt x="4397538" y="1478947"/>
                      <a:pt x="4369725" y="1484947"/>
                    </a:cubicBezTo>
                    <a:cubicBezTo>
                      <a:pt x="4378392" y="1517428"/>
                      <a:pt x="4392299" y="1544955"/>
                      <a:pt x="4400586" y="1577721"/>
                    </a:cubicBezTo>
                    <a:cubicBezTo>
                      <a:pt x="4430780" y="1572292"/>
                      <a:pt x="4450401" y="1556290"/>
                      <a:pt x="4482120" y="1552385"/>
                    </a:cubicBezTo>
                    <a:cubicBezTo>
                      <a:pt x="4489740" y="1585912"/>
                      <a:pt x="4502599" y="1614487"/>
                      <a:pt x="4510314" y="1647920"/>
                    </a:cubicBezTo>
                    <a:cubicBezTo>
                      <a:pt x="4485549" y="1654969"/>
                      <a:pt x="4462308" y="1663637"/>
                      <a:pt x="4434400" y="1667732"/>
                    </a:cubicBezTo>
                    <a:cubicBezTo>
                      <a:pt x="4437734" y="1703737"/>
                      <a:pt x="4450783" y="1730121"/>
                      <a:pt x="4456974" y="1763268"/>
                    </a:cubicBezTo>
                    <a:cubicBezTo>
                      <a:pt x="4487073" y="1759744"/>
                      <a:pt x="4509361" y="1748219"/>
                      <a:pt x="4538508" y="1743646"/>
                    </a:cubicBezTo>
                    <a:cubicBezTo>
                      <a:pt x="4543080" y="1779365"/>
                      <a:pt x="4556225" y="1806416"/>
                      <a:pt x="4558225" y="1844802"/>
                    </a:cubicBezTo>
                    <a:cubicBezTo>
                      <a:pt x="4530221" y="1847660"/>
                      <a:pt x="4504218" y="1852612"/>
                      <a:pt x="4479453" y="1858804"/>
                    </a:cubicBezTo>
                    <a:cubicBezTo>
                      <a:pt x="4486597" y="1889188"/>
                      <a:pt x="4490693" y="1922621"/>
                      <a:pt x="4496407" y="1954339"/>
                    </a:cubicBezTo>
                    <a:cubicBezTo>
                      <a:pt x="4523173" y="1949291"/>
                      <a:pt x="4550509" y="1944910"/>
                      <a:pt x="4577941" y="1940338"/>
                    </a:cubicBezTo>
                    <a:cubicBezTo>
                      <a:pt x="4582895" y="1973675"/>
                      <a:pt x="4586514" y="2008537"/>
                      <a:pt x="4591943" y="2041493"/>
                    </a:cubicBezTo>
                    <a:cubicBezTo>
                      <a:pt x="4565464" y="2045018"/>
                      <a:pt x="4535650" y="2045208"/>
                      <a:pt x="4510409" y="2049875"/>
                    </a:cubicBezTo>
                    <a:cubicBezTo>
                      <a:pt x="4513171" y="2081784"/>
                      <a:pt x="4515933" y="2113788"/>
                      <a:pt x="4518886" y="2145411"/>
                    </a:cubicBezTo>
                    <a:cubicBezTo>
                      <a:pt x="4548414" y="2145887"/>
                      <a:pt x="4572703" y="2141030"/>
                      <a:pt x="4600420" y="2139791"/>
                    </a:cubicBezTo>
                    <a:cubicBezTo>
                      <a:pt x="4602992" y="2172748"/>
                      <a:pt x="4602707" y="2208752"/>
                      <a:pt x="4606040" y="2241042"/>
                    </a:cubicBezTo>
                    <a:cubicBezTo>
                      <a:pt x="4578894" y="2241042"/>
                      <a:pt x="4551652" y="2241042"/>
                      <a:pt x="4524506" y="2241042"/>
                    </a:cubicBezTo>
                    <a:cubicBezTo>
                      <a:pt x="4524506" y="2272856"/>
                      <a:pt x="4524506" y="2304764"/>
                      <a:pt x="4524506" y="2336578"/>
                    </a:cubicBezTo>
                    <a:cubicBezTo>
                      <a:pt x="4546128" y="2343150"/>
                      <a:pt x="4579751" y="2337530"/>
                      <a:pt x="4606040" y="2339340"/>
                    </a:cubicBezTo>
                    <a:cubicBezTo>
                      <a:pt x="4606898" y="2375821"/>
                      <a:pt x="4601087" y="2405634"/>
                      <a:pt x="4603278" y="2443448"/>
                    </a:cubicBezTo>
                    <a:cubicBezTo>
                      <a:pt x="4577084" y="2439638"/>
                      <a:pt x="4546604" y="2440019"/>
                      <a:pt x="4521744" y="2434971"/>
                    </a:cubicBezTo>
                    <a:cubicBezTo>
                      <a:pt x="4518029" y="2466022"/>
                      <a:pt x="4515457" y="2498122"/>
                      <a:pt x="4513267" y="2530602"/>
                    </a:cubicBezTo>
                    <a:cubicBezTo>
                      <a:pt x="4533650" y="2541175"/>
                      <a:pt x="4570321" y="2535364"/>
                      <a:pt x="4594896" y="2541842"/>
                    </a:cubicBezTo>
                    <a:cubicBezTo>
                      <a:pt x="4588991" y="2574417"/>
                      <a:pt x="4587562" y="2611469"/>
                      <a:pt x="4580799" y="2642997"/>
                    </a:cubicBezTo>
                    <a:cubicBezTo>
                      <a:pt x="4555082" y="2637758"/>
                      <a:pt x="4527650" y="2634329"/>
                      <a:pt x="4502123" y="2629091"/>
                    </a:cubicBezTo>
                    <a:cubicBezTo>
                      <a:pt x="4495645" y="2660047"/>
                      <a:pt x="4489454" y="2691289"/>
                      <a:pt x="4485263" y="2724626"/>
                    </a:cubicBezTo>
                    <a:cubicBezTo>
                      <a:pt x="4509838" y="2731008"/>
                      <a:pt x="4536126" y="2735580"/>
                      <a:pt x="4564035" y="2738723"/>
                    </a:cubicBezTo>
                    <a:cubicBezTo>
                      <a:pt x="4560320" y="2775299"/>
                      <a:pt x="4549652" y="2805017"/>
                      <a:pt x="4544318" y="2839974"/>
                    </a:cubicBezTo>
                    <a:cubicBezTo>
                      <a:pt x="4516124" y="2835307"/>
                      <a:pt x="4493074" y="2825496"/>
                      <a:pt x="4465546" y="2820162"/>
                    </a:cubicBezTo>
                    <a:cubicBezTo>
                      <a:pt x="4455831" y="2849785"/>
                      <a:pt x="4447544" y="2881027"/>
                      <a:pt x="4440210" y="2912936"/>
                    </a:cubicBezTo>
                    <a:cubicBezTo>
                      <a:pt x="4464308" y="2922651"/>
                      <a:pt x="4492502" y="2928271"/>
                      <a:pt x="4518982" y="2935510"/>
                    </a:cubicBezTo>
                    <a:cubicBezTo>
                      <a:pt x="4508885" y="2968657"/>
                      <a:pt x="4499170" y="3001899"/>
                      <a:pt x="4488025" y="3033998"/>
                    </a:cubicBezTo>
                    <a:cubicBezTo>
                      <a:pt x="4464689" y="3023616"/>
                      <a:pt x="4436876" y="3017615"/>
                      <a:pt x="4414969" y="3005804"/>
                    </a:cubicBezTo>
                    <a:cubicBezTo>
                      <a:pt x="4397728" y="3030951"/>
                      <a:pt x="4392108" y="3067336"/>
                      <a:pt x="4378392" y="3095720"/>
                    </a:cubicBezTo>
                    <a:cubicBezTo>
                      <a:pt x="4399443" y="3110389"/>
                      <a:pt x="4430685" y="3114675"/>
                      <a:pt x="4454307" y="3126677"/>
                    </a:cubicBezTo>
                    <a:cubicBezTo>
                      <a:pt x="4443829" y="3159252"/>
                      <a:pt x="4429352" y="3188018"/>
                      <a:pt x="4417826" y="3219450"/>
                    </a:cubicBezTo>
                    <a:cubicBezTo>
                      <a:pt x="4390013" y="3212592"/>
                      <a:pt x="4369916" y="3198019"/>
                      <a:pt x="4344674" y="3188494"/>
                    </a:cubicBezTo>
                    <a:cubicBezTo>
                      <a:pt x="4326767" y="3213830"/>
                      <a:pt x="4315432" y="3245549"/>
                      <a:pt x="4302478" y="3275552"/>
                    </a:cubicBezTo>
                    <a:cubicBezTo>
                      <a:pt x="4325720" y="3288030"/>
                      <a:pt x="4349532" y="3299746"/>
                      <a:pt x="4375630" y="3309366"/>
                    </a:cubicBezTo>
                    <a:cubicBezTo>
                      <a:pt x="4359819" y="3340418"/>
                      <a:pt x="4345436" y="3372803"/>
                      <a:pt x="4327815" y="3402235"/>
                    </a:cubicBezTo>
                    <a:cubicBezTo>
                      <a:pt x="4305717" y="3388709"/>
                      <a:pt x="4282571" y="3376232"/>
                      <a:pt x="4260283" y="3362801"/>
                    </a:cubicBezTo>
                    <a:cubicBezTo>
                      <a:pt x="4239042" y="3385757"/>
                      <a:pt x="4227326" y="3418046"/>
                      <a:pt x="4209610" y="3444335"/>
                    </a:cubicBezTo>
                    <a:cubicBezTo>
                      <a:pt x="4229422" y="3462052"/>
                      <a:pt x="4255520" y="3473387"/>
                      <a:pt x="4279904" y="3486531"/>
                    </a:cubicBezTo>
                    <a:cubicBezTo>
                      <a:pt x="4263426" y="3516916"/>
                      <a:pt x="4242661" y="3543014"/>
                      <a:pt x="4226469" y="3573685"/>
                    </a:cubicBezTo>
                    <a:cubicBezTo>
                      <a:pt x="4201514" y="3561207"/>
                      <a:pt x="4182368" y="3542824"/>
                      <a:pt x="4159032" y="3528727"/>
                    </a:cubicBezTo>
                    <a:cubicBezTo>
                      <a:pt x="4138648" y="3553397"/>
                      <a:pt x="4121503" y="3581210"/>
                      <a:pt x="4102834" y="3607403"/>
                    </a:cubicBezTo>
                    <a:cubicBezTo>
                      <a:pt x="4122932" y="3623882"/>
                      <a:pt x="4144268" y="3639026"/>
                      <a:pt x="4167509" y="3652457"/>
                    </a:cubicBezTo>
                    <a:cubicBezTo>
                      <a:pt x="4152364" y="3685127"/>
                      <a:pt x="4125980" y="3706463"/>
                      <a:pt x="4108454" y="3736848"/>
                    </a:cubicBezTo>
                    <a:cubicBezTo>
                      <a:pt x="4085594" y="3722084"/>
                      <a:pt x="4066735" y="3703415"/>
                      <a:pt x="4046542" y="3686175"/>
                    </a:cubicBezTo>
                    <a:cubicBezTo>
                      <a:pt x="4021872" y="3707416"/>
                      <a:pt x="4003679" y="3735038"/>
                      <a:pt x="3981962" y="3759232"/>
                    </a:cubicBezTo>
                    <a:cubicBezTo>
                      <a:pt x="4001012" y="3778568"/>
                      <a:pt x="4023205" y="3794855"/>
                      <a:pt x="4043874" y="3812572"/>
                    </a:cubicBezTo>
                    <a:cubicBezTo>
                      <a:pt x="4021682" y="3838194"/>
                      <a:pt x="3998345" y="3862769"/>
                      <a:pt x="3976342" y="3888581"/>
                    </a:cubicBezTo>
                    <a:cubicBezTo>
                      <a:pt x="3956435" y="3871056"/>
                      <a:pt x="3937671" y="3852291"/>
                      <a:pt x="3920049" y="3832384"/>
                    </a:cubicBezTo>
                    <a:cubicBezTo>
                      <a:pt x="3892523" y="3850862"/>
                      <a:pt x="3872520" y="3876580"/>
                      <a:pt x="3849755" y="3899821"/>
                    </a:cubicBezTo>
                    <a:cubicBezTo>
                      <a:pt x="3863947" y="3922109"/>
                      <a:pt x="3884712" y="3937921"/>
                      <a:pt x="3903191" y="3956018"/>
                    </a:cubicBezTo>
                    <a:cubicBezTo>
                      <a:pt x="3885188" y="3984879"/>
                      <a:pt x="3855565" y="4002214"/>
                      <a:pt x="3832896" y="4026313"/>
                    </a:cubicBezTo>
                    <a:cubicBezTo>
                      <a:pt x="3810036" y="4011835"/>
                      <a:pt x="3797749" y="3986499"/>
                      <a:pt x="3779556" y="3967258"/>
                    </a:cubicBezTo>
                    <a:cubicBezTo>
                      <a:pt x="3766411" y="3974497"/>
                      <a:pt x="3754981" y="3986117"/>
                      <a:pt x="3740122" y="3998214"/>
                    </a:cubicBezTo>
                    <a:cubicBezTo>
                      <a:pt x="3732407" y="4004406"/>
                      <a:pt x="3704308" y="4021455"/>
                      <a:pt x="3703546" y="4029075"/>
                    </a:cubicBezTo>
                    <a:cubicBezTo>
                      <a:pt x="3701832" y="4046125"/>
                      <a:pt x="3752791" y="4073081"/>
                      <a:pt x="3754219" y="4093750"/>
                    </a:cubicBezTo>
                    <a:cubicBezTo>
                      <a:pt x="3727263" y="4113657"/>
                      <a:pt x="3701165" y="4134422"/>
                      <a:pt x="3675447" y="4155662"/>
                    </a:cubicBezTo>
                    <a:cubicBezTo>
                      <a:pt x="3658303" y="4135279"/>
                      <a:pt x="3645634" y="4110418"/>
                      <a:pt x="3627632" y="4090988"/>
                    </a:cubicBezTo>
                    <a:cubicBezTo>
                      <a:pt x="3598867" y="4106228"/>
                      <a:pt x="3574959" y="4126421"/>
                      <a:pt x="3548955" y="4144423"/>
                    </a:cubicBezTo>
                    <a:cubicBezTo>
                      <a:pt x="3561910" y="4168045"/>
                      <a:pt x="3577435" y="4189000"/>
                      <a:pt x="3593913" y="4209098"/>
                    </a:cubicBezTo>
                    <a:cubicBezTo>
                      <a:pt x="3569720" y="4232720"/>
                      <a:pt x="3536287" y="4247103"/>
                      <a:pt x="3509617" y="4268248"/>
                    </a:cubicBezTo>
                    <a:cubicBezTo>
                      <a:pt x="3493234" y="4247007"/>
                      <a:pt x="3481709" y="4221194"/>
                      <a:pt x="3467421" y="4197953"/>
                    </a:cubicBezTo>
                    <a:cubicBezTo>
                      <a:pt x="3438751" y="4213289"/>
                      <a:pt x="3411224" y="4229767"/>
                      <a:pt x="3383030" y="4245674"/>
                    </a:cubicBezTo>
                    <a:cubicBezTo>
                      <a:pt x="3393508" y="4272725"/>
                      <a:pt x="3411414" y="4292156"/>
                      <a:pt x="3422368" y="4318731"/>
                    </a:cubicBezTo>
                    <a:cubicBezTo>
                      <a:pt x="3389888" y="4332161"/>
                      <a:pt x="3365218" y="4353497"/>
                      <a:pt x="3329595" y="4363688"/>
                    </a:cubicBezTo>
                    <a:cubicBezTo>
                      <a:pt x="3321308" y="4338352"/>
                      <a:pt x="3308735" y="4317111"/>
                      <a:pt x="3298734" y="4293394"/>
                    </a:cubicBezTo>
                    <a:cubicBezTo>
                      <a:pt x="3265301" y="4303110"/>
                      <a:pt x="3239964" y="4321017"/>
                      <a:pt x="3208818" y="4332828"/>
                    </a:cubicBezTo>
                    <a:cubicBezTo>
                      <a:pt x="3219867" y="4358354"/>
                      <a:pt x="3232916" y="4381786"/>
                      <a:pt x="3242536" y="4408742"/>
                    </a:cubicBezTo>
                    <a:cubicBezTo>
                      <a:pt x="3209770" y="4420172"/>
                      <a:pt x="3183386" y="4437793"/>
                      <a:pt x="3146905" y="4445318"/>
                    </a:cubicBezTo>
                    <a:cubicBezTo>
                      <a:pt x="3140333" y="4419124"/>
                      <a:pt x="3128903" y="4397788"/>
                      <a:pt x="3121569" y="4372261"/>
                    </a:cubicBezTo>
                    <a:cubicBezTo>
                      <a:pt x="3088327" y="4380262"/>
                      <a:pt x="3061371" y="4394454"/>
                      <a:pt x="3028795" y="4403217"/>
                    </a:cubicBezTo>
                    <a:cubicBezTo>
                      <a:pt x="3037654" y="4429125"/>
                      <a:pt x="3045274" y="4456081"/>
                      <a:pt x="3056989" y="4479227"/>
                    </a:cubicBezTo>
                    <a:cubicBezTo>
                      <a:pt x="3027747" y="4493990"/>
                      <a:pt x="2992219" y="4502563"/>
                      <a:pt x="2958501" y="4512945"/>
                    </a:cubicBezTo>
                    <a:cubicBezTo>
                      <a:pt x="2950786" y="4486847"/>
                      <a:pt x="2945737" y="4458272"/>
                      <a:pt x="2936022" y="4434174"/>
                    </a:cubicBezTo>
                    <a:cubicBezTo>
                      <a:pt x="2906209" y="4443793"/>
                      <a:pt x="2874395" y="4451223"/>
                      <a:pt x="2843153" y="4459510"/>
                    </a:cubicBezTo>
                    <a:cubicBezTo>
                      <a:pt x="2848296" y="4487228"/>
                      <a:pt x="2857441" y="4510850"/>
                      <a:pt x="2862870" y="4538282"/>
                    </a:cubicBezTo>
                    <a:cubicBezTo>
                      <a:pt x="2831533" y="4547426"/>
                      <a:pt x="2799529" y="4555522"/>
                      <a:pt x="2764477" y="4560761"/>
                    </a:cubicBezTo>
                    <a:cubicBezTo>
                      <a:pt x="2758285" y="4535996"/>
                      <a:pt x="2753237" y="4509992"/>
                      <a:pt x="2750380" y="4481989"/>
                    </a:cubicBezTo>
                    <a:cubicBezTo>
                      <a:pt x="2717137" y="4487228"/>
                      <a:pt x="2684562" y="4493038"/>
                      <a:pt x="2651986" y="4498944"/>
                    </a:cubicBezTo>
                    <a:cubicBezTo>
                      <a:pt x="2657225" y="4525518"/>
                      <a:pt x="2663321" y="4551331"/>
                      <a:pt x="2666083" y="4580478"/>
                    </a:cubicBezTo>
                    <a:cubicBezTo>
                      <a:pt x="2630364" y="4582287"/>
                      <a:pt x="2601980" y="4591336"/>
                      <a:pt x="2564833" y="4591717"/>
                    </a:cubicBezTo>
                    <a:cubicBezTo>
                      <a:pt x="2563594" y="4564856"/>
                      <a:pt x="2558927" y="4541330"/>
                      <a:pt x="2559213" y="4513040"/>
                    </a:cubicBezTo>
                    <a:cubicBezTo>
                      <a:pt x="2524828" y="4514183"/>
                      <a:pt x="2493300" y="4518184"/>
                      <a:pt x="2460820" y="4521422"/>
                    </a:cubicBezTo>
                    <a:cubicBezTo>
                      <a:pt x="2460438" y="4550855"/>
                      <a:pt x="2466916" y="4573334"/>
                      <a:pt x="2466439" y="4602956"/>
                    </a:cubicBezTo>
                    <a:cubicBezTo>
                      <a:pt x="2431673" y="4602861"/>
                      <a:pt x="2401955" y="4607814"/>
                      <a:pt x="2365379" y="4605814"/>
                    </a:cubicBezTo>
                    <a:cubicBezTo>
                      <a:pt x="2365379" y="4579525"/>
                      <a:pt x="2365379" y="4553236"/>
                      <a:pt x="2365379" y="4527042"/>
                    </a:cubicBezTo>
                    <a:cubicBezTo>
                      <a:pt x="2332518" y="4527042"/>
                      <a:pt x="2299752" y="4527042"/>
                      <a:pt x="2266891" y="4527042"/>
                    </a:cubicBezTo>
                    <a:cubicBezTo>
                      <a:pt x="2266891" y="4554188"/>
                      <a:pt x="2266891" y="4581334"/>
                      <a:pt x="2266891" y="4608481"/>
                    </a:cubicBezTo>
                    <a:cubicBezTo>
                      <a:pt x="2235934" y="4603052"/>
                      <a:pt x="2193929" y="4608386"/>
                      <a:pt x="2162973" y="4602861"/>
                    </a:cubicBezTo>
                    <a:cubicBezTo>
                      <a:pt x="2167926" y="4578953"/>
                      <a:pt x="2166497" y="4548283"/>
                      <a:pt x="2171355" y="4524184"/>
                    </a:cubicBezTo>
                    <a:cubicBezTo>
                      <a:pt x="2140780" y="4520089"/>
                      <a:pt x="2109347" y="4516851"/>
                      <a:pt x="2075819" y="4515708"/>
                    </a:cubicBezTo>
                    <a:cubicBezTo>
                      <a:pt x="2068104" y="4537139"/>
                      <a:pt x="2068104" y="4566285"/>
                      <a:pt x="2067342" y="4594479"/>
                    </a:cubicBezTo>
                    <a:cubicBezTo>
                      <a:pt x="2029051" y="4594384"/>
                      <a:pt x="1998190" y="4586859"/>
                      <a:pt x="1963329" y="4583240"/>
                    </a:cubicBezTo>
                    <a:cubicBezTo>
                      <a:pt x="1969520" y="4559427"/>
                      <a:pt x="1971711" y="4531614"/>
                      <a:pt x="1977330" y="4507326"/>
                    </a:cubicBezTo>
                    <a:cubicBezTo>
                      <a:pt x="1952661" y="4494657"/>
                      <a:pt x="1916180" y="4493419"/>
                      <a:pt x="1884652" y="4487609"/>
                    </a:cubicBezTo>
                    <a:cubicBezTo>
                      <a:pt x="1872936" y="4507706"/>
                      <a:pt x="1873127" y="4539806"/>
                      <a:pt x="1867698" y="4566285"/>
                    </a:cubicBezTo>
                    <a:cubicBezTo>
                      <a:pt x="1832551" y="4561142"/>
                      <a:pt x="1802166" y="4551331"/>
                      <a:pt x="1766447" y="4546569"/>
                    </a:cubicBezTo>
                    <a:cubicBezTo>
                      <a:pt x="1771686" y="4519041"/>
                      <a:pt x="1781496" y="4495991"/>
                      <a:pt x="1786164" y="4467797"/>
                    </a:cubicBezTo>
                    <a:cubicBezTo>
                      <a:pt x="1757779" y="4456843"/>
                      <a:pt x="1725394" y="4449890"/>
                      <a:pt x="1693295" y="4442651"/>
                    </a:cubicBezTo>
                    <a:cubicBezTo>
                      <a:pt x="1685485" y="4466654"/>
                      <a:pt x="1677769" y="4490752"/>
                      <a:pt x="1673674" y="4518565"/>
                    </a:cubicBezTo>
                    <a:cubicBezTo>
                      <a:pt x="1635288" y="4513803"/>
                      <a:pt x="1607284" y="4498753"/>
                      <a:pt x="1572423" y="4490466"/>
                    </a:cubicBezTo>
                    <a:cubicBezTo>
                      <a:pt x="1583091" y="4466463"/>
                      <a:pt x="1590616" y="4439317"/>
                      <a:pt x="1600521" y="4414457"/>
                    </a:cubicBezTo>
                    <a:cubicBezTo>
                      <a:pt x="1572328" y="4401408"/>
                      <a:pt x="1540609" y="4391883"/>
                      <a:pt x="1510605" y="4380738"/>
                    </a:cubicBezTo>
                    <a:cubicBezTo>
                      <a:pt x="1498128" y="4402931"/>
                      <a:pt x="1490222" y="4429792"/>
                      <a:pt x="1482411" y="4456748"/>
                    </a:cubicBezTo>
                    <a:cubicBezTo>
                      <a:pt x="1448312" y="4446842"/>
                      <a:pt x="1420404" y="4430554"/>
                      <a:pt x="1386876" y="4420172"/>
                    </a:cubicBezTo>
                    <a:cubicBezTo>
                      <a:pt x="1393067" y="4390834"/>
                      <a:pt x="1410974" y="4373023"/>
                      <a:pt x="1417737" y="4344162"/>
                    </a:cubicBezTo>
                    <a:cubicBezTo>
                      <a:pt x="1389257" y="4330542"/>
                      <a:pt x="1362492" y="4315016"/>
                      <a:pt x="1330583" y="4304824"/>
                    </a:cubicBezTo>
                    <a:cubicBezTo>
                      <a:pt x="1318296" y="4327112"/>
                      <a:pt x="1308390" y="4351973"/>
                      <a:pt x="1296865" y="4375119"/>
                    </a:cubicBezTo>
                    <a:cubicBezTo>
                      <a:pt x="1261908" y="4365974"/>
                      <a:pt x="1240095" y="4343781"/>
                      <a:pt x="1206949" y="4332923"/>
                    </a:cubicBezTo>
                    <a:cubicBezTo>
                      <a:pt x="1214092" y="4303681"/>
                      <a:pt x="1234190" y="4287108"/>
                      <a:pt x="1243429" y="4259866"/>
                    </a:cubicBezTo>
                    <a:cubicBezTo>
                      <a:pt x="1217807" y="4242435"/>
                      <a:pt x="1189613" y="4227481"/>
                      <a:pt x="1161895" y="4211955"/>
                    </a:cubicBezTo>
                    <a:cubicBezTo>
                      <a:pt x="1146560" y="4232244"/>
                      <a:pt x="1133320" y="4254722"/>
                      <a:pt x="1122557" y="4279392"/>
                    </a:cubicBezTo>
                    <a:cubicBezTo>
                      <a:pt x="1087600" y="4266438"/>
                      <a:pt x="1062454" y="4243864"/>
                      <a:pt x="1032546" y="4225957"/>
                    </a:cubicBezTo>
                    <a:cubicBezTo>
                      <a:pt x="1047405" y="4204335"/>
                      <a:pt x="1062931" y="4183285"/>
                      <a:pt x="1077504" y="4161377"/>
                    </a:cubicBezTo>
                    <a:cubicBezTo>
                      <a:pt x="1053786" y="4140042"/>
                      <a:pt x="1025878" y="4123087"/>
                      <a:pt x="998732" y="4105180"/>
                    </a:cubicBezTo>
                    <a:cubicBezTo>
                      <a:pt x="982349" y="4125373"/>
                      <a:pt x="967204" y="4146614"/>
                      <a:pt x="953679" y="4169855"/>
                    </a:cubicBezTo>
                    <a:cubicBezTo>
                      <a:pt x="924532" y="4151281"/>
                      <a:pt x="896338" y="4131564"/>
                      <a:pt x="872145" y="4108037"/>
                    </a:cubicBezTo>
                    <a:cubicBezTo>
                      <a:pt x="885194" y="4085463"/>
                      <a:pt x="904339" y="4069080"/>
                      <a:pt x="919960" y="4048983"/>
                    </a:cubicBezTo>
                    <a:cubicBezTo>
                      <a:pt x="899481" y="4023456"/>
                      <a:pt x="871573" y="4005358"/>
                      <a:pt x="846808" y="3984307"/>
                    </a:cubicBezTo>
                    <a:cubicBezTo>
                      <a:pt x="829092" y="4003072"/>
                      <a:pt x="812709" y="4023170"/>
                      <a:pt x="796231" y="4043267"/>
                    </a:cubicBezTo>
                    <a:cubicBezTo>
                      <a:pt x="766894" y="4023836"/>
                      <a:pt x="740319" y="4001738"/>
                      <a:pt x="720221" y="3972973"/>
                    </a:cubicBezTo>
                    <a:cubicBezTo>
                      <a:pt x="739652" y="3957733"/>
                      <a:pt x="754225" y="3937540"/>
                      <a:pt x="773656" y="3922395"/>
                    </a:cubicBezTo>
                    <a:cubicBezTo>
                      <a:pt x="755178" y="3895058"/>
                      <a:pt x="729365" y="3874770"/>
                      <a:pt x="706219" y="3852101"/>
                    </a:cubicBezTo>
                    <a:cubicBezTo>
                      <a:pt x="683835" y="3866197"/>
                      <a:pt x="668881" y="3887914"/>
                      <a:pt x="649927" y="3905536"/>
                    </a:cubicBezTo>
                    <a:cubicBezTo>
                      <a:pt x="623542" y="3883152"/>
                      <a:pt x="599444" y="3858482"/>
                      <a:pt x="579537" y="3829622"/>
                    </a:cubicBezTo>
                    <a:cubicBezTo>
                      <a:pt x="600682" y="3815048"/>
                      <a:pt x="617732" y="3796665"/>
                      <a:pt x="638592" y="3781901"/>
                    </a:cubicBezTo>
                    <a:cubicBezTo>
                      <a:pt x="622685" y="3752850"/>
                      <a:pt x="596491" y="3733991"/>
                      <a:pt x="579537" y="3705892"/>
                    </a:cubicBezTo>
                    <a:cubicBezTo>
                      <a:pt x="553914" y="3719513"/>
                      <a:pt x="537531" y="3742563"/>
                      <a:pt x="512100" y="3756470"/>
                    </a:cubicBezTo>
                    <a:cubicBezTo>
                      <a:pt x="494478" y="3727228"/>
                      <a:pt x="469428" y="3705416"/>
                      <a:pt x="453140" y="3674936"/>
                    </a:cubicBezTo>
                    <a:cubicBezTo>
                      <a:pt x="474285" y="3659601"/>
                      <a:pt x="495717" y="3644551"/>
                      <a:pt x="517815" y="3629978"/>
                    </a:cubicBezTo>
                    <a:cubicBezTo>
                      <a:pt x="499241" y="3603403"/>
                      <a:pt x="481620" y="3576066"/>
                      <a:pt x="461522" y="3551206"/>
                    </a:cubicBezTo>
                    <a:cubicBezTo>
                      <a:pt x="437614" y="3563874"/>
                      <a:pt x="416564" y="3579305"/>
                      <a:pt x="396847" y="3596259"/>
                    </a:cubicBezTo>
                    <a:cubicBezTo>
                      <a:pt x="375416" y="3570827"/>
                      <a:pt x="358938" y="3540443"/>
                      <a:pt x="340650" y="3511868"/>
                    </a:cubicBezTo>
                    <a:cubicBezTo>
                      <a:pt x="358843" y="3493580"/>
                      <a:pt x="385798" y="3483959"/>
                      <a:pt x="408087" y="3469672"/>
                    </a:cubicBezTo>
                    <a:cubicBezTo>
                      <a:pt x="393894" y="3439859"/>
                      <a:pt x="376368" y="3413284"/>
                      <a:pt x="360176" y="3385280"/>
                    </a:cubicBezTo>
                    <a:cubicBezTo>
                      <a:pt x="333220" y="3395758"/>
                      <a:pt x="313694" y="3413665"/>
                      <a:pt x="287119" y="3424714"/>
                    </a:cubicBezTo>
                    <a:cubicBezTo>
                      <a:pt x="274356" y="3391567"/>
                      <a:pt x="254068" y="3365849"/>
                      <a:pt x="242161" y="3331845"/>
                    </a:cubicBezTo>
                    <a:cubicBezTo>
                      <a:pt x="267117" y="3323082"/>
                      <a:pt x="288072" y="3310319"/>
                      <a:pt x="312456" y="3300889"/>
                    </a:cubicBezTo>
                    <a:cubicBezTo>
                      <a:pt x="303216" y="3267075"/>
                      <a:pt x="286072" y="3240977"/>
                      <a:pt x="273118" y="3210973"/>
                    </a:cubicBezTo>
                    <a:cubicBezTo>
                      <a:pt x="246733" y="3221069"/>
                      <a:pt x="224254" y="3235262"/>
                      <a:pt x="197108" y="3244596"/>
                    </a:cubicBezTo>
                    <a:cubicBezTo>
                      <a:pt x="187202" y="3210592"/>
                      <a:pt x="169009" y="3184684"/>
                      <a:pt x="160532" y="3149060"/>
                    </a:cubicBezTo>
                    <a:cubicBezTo>
                      <a:pt x="186726" y="3142297"/>
                      <a:pt x="207585" y="3130391"/>
                      <a:pt x="233684" y="3123724"/>
                    </a:cubicBezTo>
                    <a:cubicBezTo>
                      <a:pt x="226921" y="3089339"/>
                      <a:pt x="211776" y="3063145"/>
                      <a:pt x="202823" y="3030951"/>
                    </a:cubicBezTo>
                    <a:cubicBezTo>
                      <a:pt x="174724" y="3037522"/>
                      <a:pt x="153198" y="3050762"/>
                      <a:pt x="124051" y="3056192"/>
                    </a:cubicBezTo>
                    <a:cubicBezTo>
                      <a:pt x="113669" y="3025331"/>
                      <a:pt x="105192" y="2992755"/>
                      <a:pt x="93190" y="2963513"/>
                    </a:cubicBezTo>
                    <a:cubicBezTo>
                      <a:pt x="115098" y="2951512"/>
                      <a:pt x="143387" y="2946083"/>
                      <a:pt x="171962" y="2940939"/>
                    </a:cubicBezTo>
                    <a:cubicBezTo>
                      <a:pt x="164818" y="2907792"/>
                      <a:pt x="155198" y="2877122"/>
                      <a:pt x="146625" y="2845403"/>
                    </a:cubicBezTo>
                    <a:cubicBezTo>
                      <a:pt x="118812" y="2850356"/>
                      <a:pt x="95000" y="2859310"/>
                      <a:pt x="67949" y="2865025"/>
                    </a:cubicBezTo>
                    <a:cubicBezTo>
                      <a:pt x="59853" y="2831783"/>
                      <a:pt x="51185" y="2799302"/>
                      <a:pt x="45565" y="2763869"/>
                    </a:cubicBezTo>
                    <a:cubicBezTo>
                      <a:pt x="74140" y="2762536"/>
                      <a:pt x="95286" y="2753582"/>
                      <a:pt x="124146" y="2752535"/>
                    </a:cubicBezTo>
                    <a:cubicBezTo>
                      <a:pt x="120336" y="2718054"/>
                      <a:pt x="113669" y="2686241"/>
                      <a:pt x="107287" y="2654141"/>
                    </a:cubicBezTo>
                    <a:cubicBezTo>
                      <a:pt x="80903" y="2658618"/>
                      <a:pt x="55376" y="2663952"/>
                      <a:pt x="28611" y="2668143"/>
                    </a:cubicBezTo>
                    <a:cubicBezTo>
                      <a:pt x="21181" y="2637187"/>
                      <a:pt x="18038" y="2601944"/>
                      <a:pt x="14609" y="2566988"/>
                    </a:cubicBezTo>
                    <a:cubicBezTo>
                      <a:pt x="39279" y="2564511"/>
                      <a:pt x="62996" y="2561177"/>
                      <a:pt x="90428" y="2561368"/>
                    </a:cubicBezTo>
                    <a:cubicBezTo>
                      <a:pt x="98238" y="2531745"/>
                      <a:pt x="84427" y="2500122"/>
                      <a:pt x="87666" y="2465737"/>
                    </a:cubicBezTo>
                    <a:cubicBezTo>
                      <a:pt x="61567" y="2457926"/>
                      <a:pt x="31754" y="2469452"/>
                      <a:pt x="3274" y="2468594"/>
                    </a:cubicBezTo>
                    <a:cubicBezTo>
                      <a:pt x="4893" y="2432209"/>
                      <a:pt x="-1679" y="2404110"/>
                      <a:pt x="417" y="2367344"/>
                    </a:cubicBezTo>
                    <a:cubicBezTo>
                      <a:pt x="26610" y="2367344"/>
                      <a:pt x="52899" y="2367344"/>
                      <a:pt x="79188" y="2367344"/>
                    </a:cubicBezTo>
                    <a:cubicBezTo>
                      <a:pt x="79188" y="2334578"/>
                      <a:pt x="79188" y="2301812"/>
                      <a:pt x="79188" y="2268951"/>
                    </a:cubicBezTo>
                    <a:cubicBezTo>
                      <a:pt x="52899" y="2268951"/>
                      <a:pt x="26610" y="2268951"/>
                      <a:pt x="417" y="2268951"/>
                    </a:cubicBezTo>
                    <a:cubicBezTo>
                      <a:pt x="-60" y="2232851"/>
                      <a:pt x="226" y="2197513"/>
                      <a:pt x="3274" y="2164842"/>
                    </a:cubicBezTo>
                    <a:cubicBezTo>
                      <a:pt x="27944" y="2169224"/>
                      <a:pt x="58614" y="2167604"/>
                      <a:pt x="81951" y="2173319"/>
                    </a:cubicBezTo>
                    <a:cubicBezTo>
                      <a:pt x="88999" y="2143792"/>
                      <a:pt x="86523" y="2104549"/>
                      <a:pt x="93190" y="2074926"/>
                    </a:cubicBezTo>
                    <a:cubicBezTo>
                      <a:pt x="67758" y="2070259"/>
                      <a:pt x="36897" y="2071211"/>
                      <a:pt x="11656" y="2066449"/>
                    </a:cubicBezTo>
                    <a:cubicBezTo>
                      <a:pt x="13180" y="2030349"/>
                      <a:pt x="19752" y="1999488"/>
                      <a:pt x="22896" y="1965198"/>
                    </a:cubicBezTo>
                    <a:cubicBezTo>
                      <a:pt x="49280" y="1969770"/>
                      <a:pt x="75759" y="1974247"/>
                      <a:pt x="101667" y="1979295"/>
                    </a:cubicBezTo>
                    <a:cubicBezTo>
                      <a:pt x="111573" y="1950720"/>
                      <a:pt x="112431" y="1913287"/>
                      <a:pt x="121384" y="1883759"/>
                    </a:cubicBezTo>
                    <a:cubicBezTo>
                      <a:pt x="95095" y="1878235"/>
                      <a:pt x="69473" y="1872044"/>
                      <a:pt x="39850" y="1869662"/>
                    </a:cubicBezTo>
                    <a:cubicBezTo>
                      <a:pt x="46422" y="1834991"/>
                      <a:pt x="53376" y="1800701"/>
                      <a:pt x="62424" y="1768412"/>
                    </a:cubicBezTo>
                    <a:cubicBezTo>
                      <a:pt x="88809" y="1773936"/>
                      <a:pt x="112240" y="1782318"/>
                      <a:pt x="138339" y="1788128"/>
                    </a:cubicBezTo>
                    <a:cubicBezTo>
                      <a:pt x="149388" y="1759934"/>
                      <a:pt x="157198" y="1728311"/>
                      <a:pt x="163580" y="1695355"/>
                    </a:cubicBezTo>
                    <a:cubicBezTo>
                      <a:pt x="141101" y="1685068"/>
                      <a:pt x="112240" y="1681067"/>
                      <a:pt x="87761" y="1672780"/>
                    </a:cubicBezTo>
                    <a:cubicBezTo>
                      <a:pt x="94238" y="1637157"/>
                      <a:pt x="107859" y="1608582"/>
                      <a:pt x="115860" y="1574483"/>
                    </a:cubicBezTo>
                    <a:cubicBezTo>
                      <a:pt x="141196" y="1583722"/>
                      <a:pt x="167580" y="1592009"/>
                      <a:pt x="191774" y="1602486"/>
                    </a:cubicBezTo>
                    <a:cubicBezTo>
                      <a:pt x="204633" y="1574006"/>
                      <a:pt x="214824" y="1543050"/>
                      <a:pt x="225588" y="1512570"/>
                    </a:cubicBezTo>
                    <a:cubicBezTo>
                      <a:pt x="204918" y="1497521"/>
                      <a:pt x="173295" y="1493615"/>
                      <a:pt x="149578" y="1481614"/>
                    </a:cubicBezTo>
                    <a:cubicBezTo>
                      <a:pt x="161675" y="1450562"/>
                      <a:pt x="176058" y="1421702"/>
                      <a:pt x="186249" y="1388840"/>
                    </a:cubicBezTo>
                    <a:cubicBezTo>
                      <a:pt x="215872" y="1394841"/>
                      <a:pt x="234732" y="1411510"/>
                      <a:pt x="262164" y="1419797"/>
                    </a:cubicBezTo>
                    <a:cubicBezTo>
                      <a:pt x="277975" y="1393412"/>
                      <a:pt x="287500" y="1360837"/>
                      <a:pt x="304360" y="1335405"/>
                    </a:cubicBezTo>
                    <a:cubicBezTo>
                      <a:pt x="284452" y="1318927"/>
                      <a:pt x="255972" y="1310735"/>
                      <a:pt x="231207" y="1298829"/>
                    </a:cubicBezTo>
                    <a:cubicBezTo>
                      <a:pt x="243209" y="1264920"/>
                      <a:pt x="262068" y="1237774"/>
                      <a:pt x="276261" y="1206056"/>
                    </a:cubicBezTo>
                    <a:cubicBezTo>
                      <a:pt x="300549" y="1218438"/>
                      <a:pt x="321790" y="1233678"/>
                      <a:pt x="346651" y="1245394"/>
                    </a:cubicBezTo>
                    <a:cubicBezTo>
                      <a:pt x="364177" y="1219867"/>
                      <a:pt x="379226" y="1191768"/>
                      <a:pt x="394466" y="1163860"/>
                    </a:cubicBezTo>
                    <a:cubicBezTo>
                      <a:pt x="376368" y="1145572"/>
                      <a:pt x="348841" y="1136333"/>
                      <a:pt x="327029" y="1121664"/>
                    </a:cubicBezTo>
                    <a:cubicBezTo>
                      <a:pt x="342460" y="1090232"/>
                      <a:pt x="361986" y="1062990"/>
                      <a:pt x="380464" y="1034510"/>
                    </a:cubicBezTo>
                    <a:cubicBezTo>
                      <a:pt x="402848" y="1048607"/>
                      <a:pt x="423993" y="1063943"/>
                      <a:pt x="445139" y="1079468"/>
                    </a:cubicBezTo>
                    <a:cubicBezTo>
                      <a:pt x="466475" y="1055846"/>
                      <a:pt x="483810" y="1028224"/>
                      <a:pt x="501336" y="1000792"/>
                    </a:cubicBezTo>
                    <a:cubicBezTo>
                      <a:pt x="500384" y="983266"/>
                      <a:pt x="439710" y="971740"/>
                      <a:pt x="436662" y="952976"/>
                    </a:cubicBezTo>
                    <a:cubicBezTo>
                      <a:pt x="435614" y="946880"/>
                      <a:pt x="459427" y="921353"/>
                      <a:pt x="467618" y="910781"/>
                    </a:cubicBezTo>
                    <a:cubicBezTo>
                      <a:pt x="472190" y="904780"/>
                      <a:pt x="492669" y="872109"/>
                      <a:pt x="498574" y="871347"/>
                    </a:cubicBezTo>
                    <a:cubicBezTo>
                      <a:pt x="506956" y="870490"/>
                      <a:pt x="527816" y="895445"/>
                      <a:pt x="529435" y="896684"/>
                    </a:cubicBezTo>
                    <a:cubicBezTo>
                      <a:pt x="540389" y="905923"/>
                      <a:pt x="546580" y="912781"/>
                      <a:pt x="560391" y="922020"/>
                    </a:cubicBezTo>
                    <a:cubicBezTo>
                      <a:pt x="582870" y="899636"/>
                      <a:pt x="601730" y="873347"/>
                      <a:pt x="622304" y="848963"/>
                    </a:cubicBezTo>
                    <a:cubicBezTo>
                      <a:pt x="604683" y="830009"/>
                      <a:pt x="584299" y="813816"/>
                      <a:pt x="563154" y="798290"/>
                    </a:cubicBezTo>
                    <a:cubicBezTo>
                      <a:pt x="582204" y="768668"/>
                      <a:pt x="605064" y="742760"/>
                      <a:pt x="633448" y="722376"/>
                    </a:cubicBezTo>
                    <a:cubicBezTo>
                      <a:pt x="649450" y="741140"/>
                      <a:pt x="669262" y="755904"/>
                      <a:pt x="684026" y="775811"/>
                    </a:cubicBezTo>
                    <a:cubicBezTo>
                      <a:pt x="698885" y="770191"/>
                      <a:pt x="707077" y="755618"/>
                      <a:pt x="720602" y="742093"/>
                    </a:cubicBezTo>
                    <a:cubicBezTo>
                      <a:pt x="727936" y="734759"/>
                      <a:pt x="756797" y="716090"/>
                      <a:pt x="757178" y="708374"/>
                    </a:cubicBezTo>
                    <a:cubicBezTo>
                      <a:pt x="758035" y="690182"/>
                      <a:pt x="702504" y="668560"/>
                      <a:pt x="700981" y="646557"/>
                    </a:cubicBezTo>
                    <a:cubicBezTo>
                      <a:pt x="728698" y="627316"/>
                      <a:pt x="747081" y="598741"/>
                      <a:pt x="776895" y="581882"/>
                    </a:cubicBezTo>
                    <a:cubicBezTo>
                      <a:pt x="792611" y="601790"/>
                      <a:pt x="810423" y="619697"/>
                      <a:pt x="824710" y="641032"/>
                    </a:cubicBezTo>
                    <a:cubicBezTo>
                      <a:pt x="853095" y="624364"/>
                      <a:pt x="872621" y="598837"/>
                      <a:pt x="900624" y="581882"/>
                    </a:cubicBezTo>
                    <a:cubicBezTo>
                      <a:pt x="887766" y="556355"/>
                      <a:pt x="867477" y="538258"/>
                      <a:pt x="849952" y="517303"/>
                    </a:cubicBezTo>
                    <a:cubicBezTo>
                      <a:pt x="874812" y="495205"/>
                      <a:pt x="901386" y="474916"/>
                      <a:pt x="928723" y="455390"/>
                    </a:cubicBezTo>
                    <a:cubicBezTo>
                      <a:pt x="949393" y="471297"/>
                      <a:pt x="959203" y="498062"/>
                      <a:pt x="976539" y="517303"/>
                    </a:cubicBezTo>
                    <a:cubicBezTo>
                      <a:pt x="1006923" y="502634"/>
                      <a:pt x="1029688" y="480441"/>
                      <a:pt x="1058073" y="463868"/>
                    </a:cubicBezTo>
                    <a:cubicBezTo>
                      <a:pt x="1043976" y="441579"/>
                      <a:pt x="1027974" y="420910"/>
                      <a:pt x="1013019" y="399098"/>
                    </a:cubicBezTo>
                    <a:cubicBezTo>
                      <a:pt x="1034641" y="374714"/>
                      <a:pt x="1067122" y="361378"/>
                      <a:pt x="1094649" y="342900"/>
                    </a:cubicBezTo>
                    <a:cubicBezTo>
                      <a:pt x="1114175" y="359950"/>
                      <a:pt x="1122843" y="387858"/>
                      <a:pt x="1136845" y="410432"/>
                    </a:cubicBezTo>
                    <a:cubicBezTo>
                      <a:pt x="1166467" y="396049"/>
                      <a:pt x="1193042" y="378619"/>
                      <a:pt x="1221236" y="362617"/>
                    </a:cubicBezTo>
                    <a:cubicBezTo>
                      <a:pt x="1210187" y="337185"/>
                      <a:pt x="1196852" y="313849"/>
                      <a:pt x="1181803" y="292322"/>
                    </a:cubicBezTo>
                    <a:cubicBezTo>
                      <a:pt x="1210949" y="274606"/>
                      <a:pt x="1240477" y="257365"/>
                      <a:pt x="1274671" y="244507"/>
                    </a:cubicBezTo>
                    <a:cubicBezTo>
                      <a:pt x="1283720" y="269177"/>
                      <a:pt x="1297055" y="289655"/>
                      <a:pt x="1305628" y="314897"/>
                    </a:cubicBezTo>
                    <a:cubicBezTo>
                      <a:pt x="1338584" y="304800"/>
                      <a:pt x="1365540" y="288607"/>
                      <a:pt x="1395544" y="275558"/>
                    </a:cubicBezTo>
                    <a:cubicBezTo>
                      <a:pt x="1385923" y="248602"/>
                      <a:pt x="1372303" y="225743"/>
                      <a:pt x="1361825" y="199644"/>
                    </a:cubicBezTo>
                    <a:cubicBezTo>
                      <a:pt x="1393639" y="187261"/>
                      <a:pt x="1424499" y="174212"/>
                      <a:pt x="1454694" y="160211"/>
                    </a:cubicBezTo>
                    <a:cubicBezTo>
                      <a:pt x="1466124" y="183547"/>
                      <a:pt x="1475363" y="208883"/>
                      <a:pt x="1482793" y="236125"/>
                    </a:cubicBezTo>
                    <a:cubicBezTo>
                      <a:pt x="1516797" y="228981"/>
                      <a:pt x="1542991" y="213836"/>
                      <a:pt x="1575566" y="205169"/>
                    </a:cubicBezTo>
                    <a:cubicBezTo>
                      <a:pt x="1569851" y="176117"/>
                      <a:pt x="1556516" y="154877"/>
                      <a:pt x="1550325" y="126397"/>
                    </a:cubicBezTo>
                    <a:cubicBezTo>
                      <a:pt x="1582329" y="115348"/>
                      <a:pt x="1614047" y="103918"/>
                      <a:pt x="1648718" y="95440"/>
                    </a:cubicBezTo>
                    <a:cubicBezTo>
                      <a:pt x="1651099" y="124015"/>
                      <a:pt x="1663196" y="142780"/>
                      <a:pt x="1665577" y="171355"/>
                    </a:cubicBezTo>
                    <a:cubicBezTo>
                      <a:pt x="1693486" y="170974"/>
                      <a:pt x="1729776" y="155162"/>
                      <a:pt x="1761113" y="148971"/>
                    </a:cubicBezTo>
                    <a:cubicBezTo>
                      <a:pt x="1757398" y="118967"/>
                      <a:pt x="1747016" y="95536"/>
                      <a:pt x="1741396" y="67342"/>
                    </a:cubicBezTo>
                    <a:cubicBezTo>
                      <a:pt x="1778068" y="63627"/>
                      <a:pt x="1805690" y="50959"/>
                      <a:pt x="1842647" y="47625"/>
                    </a:cubicBezTo>
                    <a:cubicBezTo>
                      <a:pt x="1846362" y="74676"/>
                      <a:pt x="1850934" y="101251"/>
                      <a:pt x="1856649" y="126302"/>
                    </a:cubicBezTo>
                    <a:cubicBezTo>
                      <a:pt x="1889034" y="121158"/>
                      <a:pt x="1920561" y="115157"/>
                      <a:pt x="1952280" y="109442"/>
                    </a:cubicBezTo>
                    <a:cubicBezTo>
                      <a:pt x="1947708" y="82106"/>
                      <a:pt x="1943326" y="54673"/>
                      <a:pt x="1938183" y="27908"/>
                    </a:cubicBezTo>
                    <a:cubicBezTo>
                      <a:pt x="1973902" y="26003"/>
                      <a:pt x="2002381" y="17050"/>
                      <a:pt x="2039434" y="16669"/>
                    </a:cubicBezTo>
                    <a:cubicBezTo>
                      <a:pt x="2044291" y="40767"/>
                      <a:pt x="2043815" y="70390"/>
                      <a:pt x="2047911" y="95345"/>
                    </a:cubicBezTo>
                    <a:cubicBezTo>
                      <a:pt x="2080867" y="93726"/>
                      <a:pt x="2112490" y="90583"/>
                      <a:pt x="2143542" y="86868"/>
                    </a:cubicBezTo>
                    <a:cubicBezTo>
                      <a:pt x="2144971" y="67532"/>
                      <a:pt x="2140399" y="30099"/>
                      <a:pt x="2137922" y="5334"/>
                    </a:cubicBezTo>
                    <a:cubicBezTo>
                      <a:pt x="2172974" y="4763"/>
                      <a:pt x="2204597" y="762"/>
                      <a:pt x="2241935" y="2477"/>
                    </a:cubicBezTo>
                    <a:cubicBezTo>
                      <a:pt x="2241935" y="27813"/>
                      <a:pt x="2241935" y="53054"/>
                      <a:pt x="2241935" y="78391"/>
                    </a:cubicBezTo>
                    <a:cubicBezTo>
                      <a:pt x="2269081" y="84963"/>
                      <a:pt x="2308420" y="79343"/>
                      <a:pt x="2340328" y="81248"/>
                    </a:cubicBezTo>
                    <a:cubicBezTo>
                      <a:pt x="2339757" y="54292"/>
                      <a:pt x="2339757" y="27051"/>
                      <a:pt x="2339757" y="0"/>
                    </a:cubicBezTo>
                    <a:close/>
                    <a:moveTo>
                      <a:pt x="1766161" y="267176"/>
                    </a:moveTo>
                    <a:cubicBezTo>
                      <a:pt x="1347823" y="378428"/>
                      <a:pt x="1024735" y="587026"/>
                      <a:pt x="773656" y="854774"/>
                    </a:cubicBezTo>
                    <a:cubicBezTo>
                      <a:pt x="600301" y="1039654"/>
                      <a:pt x="461903" y="1237393"/>
                      <a:pt x="357604" y="1490186"/>
                    </a:cubicBezTo>
                    <a:cubicBezTo>
                      <a:pt x="255972" y="1736503"/>
                      <a:pt x="186630" y="2036921"/>
                      <a:pt x="197298" y="2378678"/>
                    </a:cubicBezTo>
                    <a:cubicBezTo>
                      <a:pt x="207585" y="2704814"/>
                      <a:pt x="288929" y="2986659"/>
                      <a:pt x="405324" y="3222117"/>
                    </a:cubicBezTo>
                    <a:cubicBezTo>
                      <a:pt x="636210" y="3689033"/>
                      <a:pt x="993874" y="4041077"/>
                      <a:pt x="1484983" y="4248341"/>
                    </a:cubicBezTo>
                    <a:cubicBezTo>
                      <a:pt x="1730061" y="4351782"/>
                      <a:pt x="2034100" y="4424743"/>
                      <a:pt x="2373475" y="4408647"/>
                    </a:cubicBezTo>
                    <a:cubicBezTo>
                      <a:pt x="3025938" y="4377881"/>
                      <a:pt x="3475422" y="4115658"/>
                      <a:pt x="3827086" y="3756374"/>
                    </a:cubicBezTo>
                    <a:cubicBezTo>
                      <a:pt x="3995964" y="3583972"/>
                      <a:pt x="4143601" y="3370517"/>
                      <a:pt x="4246091" y="3123724"/>
                    </a:cubicBezTo>
                    <a:cubicBezTo>
                      <a:pt x="4348865" y="2876264"/>
                      <a:pt x="4423065" y="2581656"/>
                      <a:pt x="4409063" y="2232470"/>
                    </a:cubicBezTo>
                    <a:cubicBezTo>
                      <a:pt x="4396300" y="1910048"/>
                      <a:pt x="4315337" y="1624965"/>
                      <a:pt x="4201037" y="1388936"/>
                    </a:cubicBezTo>
                    <a:cubicBezTo>
                      <a:pt x="3975866" y="923639"/>
                      <a:pt x="3611154" y="567690"/>
                      <a:pt x="3121378" y="362617"/>
                    </a:cubicBezTo>
                    <a:cubicBezTo>
                      <a:pt x="2877919" y="260699"/>
                      <a:pt x="2566356" y="183547"/>
                      <a:pt x="2230029" y="199644"/>
                    </a:cubicBezTo>
                    <a:cubicBezTo>
                      <a:pt x="2063151" y="207550"/>
                      <a:pt x="1911036" y="228600"/>
                      <a:pt x="1766161" y="2671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0" name="图形 9">
                <a:extLst>
                  <a:ext uri="{FF2B5EF4-FFF2-40B4-BE49-F238E27FC236}">
                    <a16:creationId xmlns:a16="http://schemas.microsoft.com/office/drawing/2014/main" id="{BAF54A4D-BAE1-4753-AE92-938891C8C5DD}"/>
                  </a:ext>
                </a:extLst>
              </p:cNvPr>
              <p:cNvSpPr/>
              <p:nvPr/>
            </p:nvSpPr>
            <p:spPr>
              <a:xfrm>
                <a:off x="4660305" y="1206760"/>
                <a:ext cx="107404" cy="65609"/>
              </a:xfrm>
              <a:custGeom>
                <a:avLst/>
                <a:gdLst>
                  <a:gd name="connsiteX0" fmla="*/ 0 w 107404"/>
                  <a:gd name="connsiteY0" fmla="*/ 27390 h 65609"/>
                  <a:gd name="connsiteX1" fmla="*/ 106871 w 107404"/>
                  <a:gd name="connsiteY1" fmla="*/ 44345 h 65609"/>
                  <a:gd name="connsiteX2" fmla="*/ 0 w 107404"/>
                  <a:gd name="connsiteY2" fmla="*/ 27390 h 6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404" h="65609">
                    <a:moveTo>
                      <a:pt x="0" y="27390"/>
                    </a:moveTo>
                    <a:cubicBezTo>
                      <a:pt x="9334" y="-14425"/>
                      <a:pt x="115824" y="-8043"/>
                      <a:pt x="106871" y="44345"/>
                    </a:cubicBezTo>
                    <a:cubicBezTo>
                      <a:pt x="97346" y="100256"/>
                      <a:pt x="29623" y="28343"/>
                      <a:pt x="0" y="273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1" name="图形 9">
                <a:extLst>
                  <a:ext uri="{FF2B5EF4-FFF2-40B4-BE49-F238E27FC236}">
                    <a16:creationId xmlns:a16="http://schemas.microsoft.com/office/drawing/2014/main" id="{45BDC031-264F-4294-8187-0C00D4F2B590}"/>
                  </a:ext>
                </a:extLst>
              </p:cNvPr>
              <p:cNvSpPr/>
              <p:nvPr/>
            </p:nvSpPr>
            <p:spPr>
              <a:xfrm>
                <a:off x="5843017" y="1672778"/>
                <a:ext cx="299093" cy="1141574"/>
              </a:xfrm>
              <a:custGeom>
                <a:avLst/>
                <a:gdLst>
                  <a:gd name="connsiteX0" fmla="*/ 299094 w 299093"/>
                  <a:gd name="connsiteY0" fmla="*/ 95 h 1141571"/>
                  <a:gd name="connsiteX1" fmla="*/ 299094 w 299093"/>
                  <a:gd name="connsiteY1" fmla="*/ 1141571 h 1141571"/>
                  <a:gd name="connsiteX2" fmla="*/ 1056 w 299093"/>
                  <a:gd name="connsiteY2" fmla="*/ 1141571 h 1141571"/>
                  <a:gd name="connsiteX3" fmla="*/ 1056 w 299093"/>
                  <a:gd name="connsiteY3" fmla="*/ 292418 h 1141571"/>
                  <a:gd name="connsiteX4" fmla="*/ 6676 w 299093"/>
                  <a:gd name="connsiteY4" fmla="*/ 0 h 1141571"/>
                  <a:gd name="connsiteX5" fmla="*/ 299094 w 299093"/>
                  <a:gd name="connsiteY5" fmla="*/ 95 h 114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093" h="1141571">
                    <a:moveTo>
                      <a:pt x="299094" y="95"/>
                    </a:moveTo>
                    <a:cubicBezTo>
                      <a:pt x="299094" y="380619"/>
                      <a:pt x="299094" y="761048"/>
                      <a:pt x="299094" y="1141571"/>
                    </a:cubicBezTo>
                    <a:cubicBezTo>
                      <a:pt x="199748" y="1141571"/>
                      <a:pt x="100402" y="1141571"/>
                      <a:pt x="1056" y="1141571"/>
                    </a:cubicBezTo>
                    <a:cubicBezTo>
                      <a:pt x="1056" y="862775"/>
                      <a:pt x="1056" y="575596"/>
                      <a:pt x="1056" y="292418"/>
                    </a:cubicBezTo>
                    <a:cubicBezTo>
                      <a:pt x="1056" y="194786"/>
                      <a:pt x="-3611" y="83820"/>
                      <a:pt x="6676" y="0"/>
                    </a:cubicBezTo>
                    <a:cubicBezTo>
                      <a:pt x="104117" y="95"/>
                      <a:pt x="201653" y="95"/>
                      <a:pt x="299094" y="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2" name="图形 9">
                <a:extLst>
                  <a:ext uri="{FF2B5EF4-FFF2-40B4-BE49-F238E27FC236}">
                    <a16:creationId xmlns:a16="http://schemas.microsoft.com/office/drawing/2014/main" id="{7C098E3F-98F8-44EB-A9DE-A2ACBEFB6DFF}"/>
                  </a:ext>
                </a:extLst>
              </p:cNvPr>
              <p:cNvSpPr/>
              <p:nvPr/>
            </p:nvSpPr>
            <p:spPr>
              <a:xfrm>
                <a:off x="6217962" y="1678398"/>
                <a:ext cx="208186" cy="1135953"/>
              </a:xfrm>
              <a:custGeom>
                <a:avLst/>
                <a:gdLst>
                  <a:gd name="connsiteX0" fmla="*/ 2923 w 208186"/>
                  <a:gd name="connsiteY0" fmla="*/ 0 h 1135951"/>
                  <a:gd name="connsiteX1" fmla="*/ 208187 w 208186"/>
                  <a:gd name="connsiteY1" fmla="*/ 0 h 1135951"/>
                  <a:gd name="connsiteX2" fmla="*/ 208187 w 208186"/>
                  <a:gd name="connsiteY2" fmla="*/ 1135952 h 1135951"/>
                  <a:gd name="connsiteX3" fmla="*/ 161 w 208186"/>
                  <a:gd name="connsiteY3" fmla="*/ 1135952 h 1135951"/>
                  <a:gd name="connsiteX4" fmla="*/ 161 w 208186"/>
                  <a:gd name="connsiteY4" fmla="*/ 8477 h 1135951"/>
                  <a:gd name="connsiteX5" fmla="*/ 2923 w 208186"/>
                  <a:gd name="connsiteY5" fmla="*/ 0 h 113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186" h="1135951">
                    <a:moveTo>
                      <a:pt x="2923" y="0"/>
                    </a:moveTo>
                    <a:cubicBezTo>
                      <a:pt x="71312" y="0"/>
                      <a:pt x="139702" y="0"/>
                      <a:pt x="208187" y="0"/>
                    </a:cubicBezTo>
                    <a:cubicBezTo>
                      <a:pt x="208187" y="378619"/>
                      <a:pt x="208187" y="757428"/>
                      <a:pt x="208187" y="1135952"/>
                    </a:cubicBezTo>
                    <a:cubicBezTo>
                      <a:pt x="138845" y="1135952"/>
                      <a:pt x="69407" y="1135952"/>
                      <a:pt x="161" y="1135952"/>
                    </a:cubicBezTo>
                    <a:cubicBezTo>
                      <a:pt x="161" y="760190"/>
                      <a:pt x="161" y="384238"/>
                      <a:pt x="161" y="8477"/>
                    </a:cubicBezTo>
                    <a:cubicBezTo>
                      <a:pt x="-125" y="4477"/>
                      <a:pt x="-411" y="476"/>
                      <a:pt x="292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3" name="图形 9">
                <a:extLst>
                  <a:ext uri="{FF2B5EF4-FFF2-40B4-BE49-F238E27FC236}">
                    <a16:creationId xmlns:a16="http://schemas.microsoft.com/office/drawing/2014/main" id="{B38B5903-A242-4355-959B-F6257468AC3D}"/>
                  </a:ext>
                </a:extLst>
              </p:cNvPr>
              <p:cNvSpPr/>
              <p:nvPr/>
            </p:nvSpPr>
            <p:spPr>
              <a:xfrm>
                <a:off x="5045732" y="1762792"/>
                <a:ext cx="765022" cy="472345"/>
              </a:xfrm>
              <a:custGeom>
                <a:avLst/>
                <a:gdLst>
                  <a:gd name="connsiteX0" fmla="*/ 761765 w 765020"/>
                  <a:gd name="connsiteY0" fmla="*/ 0 h 472344"/>
                  <a:gd name="connsiteX1" fmla="*/ 764622 w 765020"/>
                  <a:gd name="connsiteY1" fmla="*/ 472345 h 472344"/>
                  <a:gd name="connsiteX2" fmla="*/ 2622 w 765020"/>
                  <a:gd name="connsiteY2" fmla="*/ 472345 h 472344"/>
                  <a:gd name="connsiteX3" fmla="*/ 2622 w 765020"/>
                  <a:gd name="connsiteY3" fmla="*/ 379571 h 472344"/>
                  <a:gd name="connsiteX4" fmla="*/ 78537 w 765020"/>
                  <a:gd name="connsiteY4" fmla="*/ 314801 h 472344"/>
                  <a:gd name="connsiteX5" fmla="*/ 162928 w 765020"/>
                  <a:gd name="connsiteY5" fmla="*/ 258604 h 472344"/>
                  <a:gd name="connsiteX6" fmla="*/ 379336 w 765020"/>
                  <a:gd name="connsiteY6" fmla="*/ 193929 h 472344"/>
                  <a:gd name="connsiteX7" fmla="*/ 761765 w 765020"/>
                  <a:gd name="connsiteY7" fmla="*/ 0 h 47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5020" h="472344">
                    <a:moveTo>
                      <a:pt x="761765" y="0"/>
                    </a:moveTo>
                    <a:cubicBezTo>
                      <a:pt x="768242" y="151733"/>
                      <a:pt x="762717" y="315754"/>
                      <a:pt x="764622" y="472345"/>
                    </a:cubicBezTo>
                    <a:cubicBezTo>
                      <a:pt x="510591" y="472345"/>
                      <a:pt x="256559" y="472345"/>
                      <a:pt x="2622" y="472345"/>
                    </a:cubicBezTo>
                    <a:cubicBezTo>
                      <a:pt x="8909" y="446818"/>
                      <a:pt x="-5664" y="408622"/>
                      <a:pt x="2622" y="379571"/>
                    </a:cubicBezTo>
                    <a:cubicBezTo>
                      <a:pt x="8528" y="358807"/>
                      <a:pt x="51962" y="334518"/>
                      <a:pt x="78537" y="314801"/>
                    </a:cubicBezTo>
                    <a:cubicBezTo>
                      <a:pt x="107969" y="292989"/>
                      <a:pt x="135115" y="274034"/>
                      <a:pt x="162928" y="258604"/>
                    </a:cubicBezTo>
                    <a:cubicBezTo>
                      <a:pt x="233318" y="219551"/>
                      <a:pt x="300088" y="204692"/>
                      <a:pt x="379336" y="193929"/>
                    </a:cubicBezTo>
                    <a:cubicBezTo>
                      <a:pt x="548310" y="171069"/>
                      <a:pt x="681469" y="88011"/>
                      <a:pt x="76176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4" name="图形 9">
                <a:extLst>
                  <a:ext uri="{FF2B5EF4-FFF2-40B4-BE49-F238E27FC236}">
                    <a16:creationId xmlns:a16="http://schemas.microsoft.com/office/drawing/2014/main" id="{4270E951-5A82-4782-9A97-118F2222F69F}"/>
                  </a:ext>
                </a:extLst>
              </p:cNvPr>
              <p:cNvSpPr/>
              <p:nvPr/>
            </p:nvSpPr>
            <p:spPr>
              <a:xfrm>
                <a:off x="3667988" y="1773802"/>
                <a:ext cx="272700" cy="326365"/>
              </a:xfrm>
              <a:custGeom>
                <a:avLst/>
                <a:gdLst>
                  <a:gd name="connsiteX0" fmla="*/ 123539 w 272700"/>
                  <a:gd name="connsiteY0" fmla="*/ 36805 h 326364"/>
                  <a:gd name="connsiteX1" fmla="*/ 213551 w 272700"/>
                  <a:gd name="connsiteY1" fmla="*/ 3086 h 326364"/>
                  <a:gd name="connsiteX2" fmla="*/ 233267 w 272700"/>
                  <a:gd name="connsiteY2" fmla="*/ 112814 h 326364"/>
                  <a:gd name="connsiteX3" fmla="*/ 230505 w 272700"/>
                  <a:gd name="connsiteY3" fmla="*/ 154915 h 326364"/>
                  <a:gd name="connsiteX4" fmla="*/ 255746 w 272700"/>
                  <a:gd name="connsiteY4" fmla="*/ 185871 h 326364"/>
                  <a:gd name="connsiteX5" fmla="*/ 272701 w 272700"/>
                  <a:gd name="connsiteY5" fmla="*/ 326365 h 326364"/>
                  <a:gd name="connsiteX6" fmla="*/ 154496 w 272700"/>
                  <a:gd name="connsiteY6" fmla="*/ 247688 h 326364"/>
                  <a:gd name="connsiteX7" fmla="*/ 163068 w 272700"/>
                  <a:gd name="connsiteY7" fmla="*/ 185871 h 326364"/>
                  <a:gd name="connsiteX8" fmla="*/ 118015 w 272700"/>
                  <a:gd name="connsiteY8" fmla="*/ 146533 h 326364"/>
                  <a:gd name="connsiteX9" fmla="*/ 0 w 272700"/>
                  <a:gd name="connsiteY9" fmla="*/ 3086 h 326364"/>
                  <a:gd name="connsiteX10" fmla="*/ 123539 w 272700"/>
                  <a:gd name="connsiteY10" fmla="*/ 36805 h 326364"/>
                  <a:gd name="connsiteX11" fmla="*/ 137636 w 272700"/>
                  <a:gd name="connsiteY11" fmla="*/ 45187 h 326364"/>
                  <a:gd name="connsiteX12" fmla="*/ 179832 w 272700"/>
                  <a:gd name="connsiteY12" fmla="*/ 81763 h 326364"/>
                  <a:gd name="connsiteX13" fmla="*/ 193929 w 272700"/>
                  <a:gd name="connsiteY13" fmla="*/ 62141 h 326364"/>
                  <a:gd name="connsiteX14" fmla="*/ 137636 w 272700"/>
                  <a:gd name="connsiteY14" fmla="*/ 45187 h 326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2700" h="326364">
                    <a:moveTo>
                      <a:pt x="123539" y="36805"/>
                    </a:moveTo>
                    <a:cubicBezTo>
                      <a:pt x="159068" y="31090"/>
                      <a:pt x="182404" y="13088"/>
                      <a:pt x="213551" y="3086"/>
                    </a:cubicBezTo>
                    <a:cubicBezTo>
                      <a:pt x="223838" y="39567"/>
                      <a:pt x="232029" y="75762"/>
                      <a:pt x="233267" y="112814"/>
                    </a:cubicBezTo>
                    <a:cubicBezTo>
                      <a:pt x="233648" y="126244"/>
                      <a:pt x="227457" y="141199"/>
                      <a:pt x="230505" y="154915"/>
                    </a:cubicBezTo>
                    <a:cubicBezTo>
                      <a:pt x="233553" y="169774"/>
                      <a:pt x="247460" y="171584"/>
                      <a:pt x="255746" y="185871"/>
                    </a:cubicBezTo>
                    <a:cubicBezTo>
                      <a:pt x="277463" y="223399"/>
                      <a:pt x="265938" y="276454"/>
                      <a:pt x="272701" y="326365"/>
                    </a:cubicBezTo>
                    <a:cubicBezTo>
                      <a:pt x="249841" y="287503"/>
                      <a:pt x="196501" y="148723"/>
                      <a:pt x="154496" y="247688"/>
                    </a:cubicBezTo>
                    <a:cubicBezTo>
                      <a:pt x="148400" y="224733"/>
                      <a:pt x="166783" y="205207"/>
                      <a:pt x="163068" y="185871"/>
                    </a:cubicBezTo>
                    <a:cubicBezTo>
                      <a:pt x="159830" y="170059"/>
                      <a:pt x="133826" y="159296"/>
                      <a:pt x="118015" y="146533"/>
                    </a:cubicBezTo>
                    <a:cubicBezTo>
                      <a:pt x="79629" y="115672"/>
                      <a:pt x="19336" y="50140"/>
                      <a:pt x="0" y="3086"/>
                    </a:cubicBezTo>
                    <a:cubicBezTo>
                      <a:pt x="51721" y="-7391"/>
                      <a:pt x="99536" y="10039"/>
                      <a:pt x="123539" y="36805"/>
                    </a:cubicBezTo>
                    <a:close/>
                    <a:moveTo>
                      <a:pt x="137636" y="45187"/>
                    </a:moveTo>
                    <a:cubicBezTo>
                      <a:pt x="140780" y="68237"/>
                      <a:pt x="160592" y="74619"/>
                      <a:pt x="179832" y="81763"/>
                    </a:cubicBezTo>
                    <a:cubicBezTo>
                      <a:pt x="185642" y="76334"/>
                      <a:pt x="193548" y="73095"/>
                      <a:pt x="193929" y="62141"/>
                    </a:cubicBezTo>
                    <a:cubicBezTo>
                      <a:pt x="186404" y="46615"/>
                      <a:pt x="159163" y="37376"/>
                      <a:pt x="137636" y="451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5" name="图形 9">
                <a:extLst>
                  <a:ext uri="{FF2B5EF4-FFF2-40B4-BE49-F238E27FC236}">
                    <a16:creationId xmlns:a16="http://schemas.microsoft.com/office/drawing/2014/main" id="{7375C92D-6E6C-42CC-8739-D9FE19FC698D}"/>
                  </a:ext>
                </a:extLst>
              </p:cNvPr>
              <p:cNvSpPr/>
              <p:nvPr/>
            </p:nvSpPr>
            <p:spPr>
              <a:xfrm>
                <a:off x="6469074" y="1799368"/>
                <a:ext cx="620586" cy="1021142"/>
              </a:xfrm>
              <a:custGeom>
                <a:avLst/>
                <a:gdLst>
                  <a:gd name="connsiteX0" fmla="*/ 204438 w 620585"/>
                  <a:gd name="connsiteY0" fmla="*/ 0 h 1021139"/>
                  <a:gd name="connsiteX1" fmla="*/ 620586 w 620585"/>
                  <a:gd name="connsiteY1" fmla="*/ 891349 h 1021139"/>
                  <a:gd name="connsiteX2" fmla="*/ 558768 w 620585"/>
                  <a:gd name="connsiteY2" fmla="*/ 958787 h 1021139"/>
                  <a:gd name="connsiteX3" fmla="*/ 488379 w 620585"/>
                  <a:gd name="connsiteY3" fmla="*/ 1017841 h 1021139"/>
                  <a:gd name="connsiteX4" fmla="*/ 412464 w 620585"/>
                  <a:gd name="connsiteY4" fmla="*/ 1017841 h 1021139"/>
                  <a:gd name="connsiteX5" fmla="*/ 235299 w 620585"/>
                  <a:gd name="connsiteY5" fmla="*/ 1020604 h 1021139"/>
                  <a:gd name="connsiteX6" fmla="*/ 32893 w 620585"/>
                  <a:gd name="connsiteY6" fmla="*/ 531305 h 1021139"/>
                  <a:gd name="connsiteX7" fmla="*/ 4699 w 620585"/>
                  <a:gd name="connsiteY7" fmla="*/ 461010 h 1021139"/>
                  <a:gd name="connsiteX8" fmla="*/ 4699 w 620585"/>
                  <a:gd name="connsiteY8" fmla="*/ 266986 h 1021139"/>
                  <a:gd name="connsiteX9" fmla="*/ 7556 w 620585"/>
                  <a:gd name="connsiteY9" fmla="*/ 78581 h 1021139"/>
                  <a:gd name="connsiteX10" fmla="*/ 204438 w 620585"/>
                  <a:gd name="connsiteY10" fmla="*/ 0 h 1021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0585" h="1021139">
                    <a:moveTo>
                      <a:pt x="204438" y="0"/>
                    </a:moveTo>
                    <a:cubicBezTo>
                      <a:pt x="343218" y="296989"/>
                      <a:pt x="480854" y="595217"/>
                      <a:pt x="620586" y="891349"/>
                    </a:cubicBezTo>
                    <a:cubicBezTo>
                      <a:pt x="605250" y="914495"/>
                      <a:pt x="583152" y="936593"/>
                      <a:pt x="558768" y="958787"/>
                    </a:cubicBezTo>
                    <a:cubicBezTo>
                      <a:pt x="541719" y="974217"/>
                      <a:pt x="508286" y="1012412"/>
                      <a:pt x="488379" y="1017841"/>
                    </a:cubicBezTo>
                    <a:cubicBezTo>
                      <a:pt x="465328" y="1024128"/>
                      <a:pt x="435324" y="1017080"/>
                      <a:pt x="412464" y="1017841"/>
                    </a:cubicBezTo>
                    <a:cubicBezTo>
                      <a:pt x="355981" y="1019842"/>
                      <a:pt x="297879" y="1022223"/>
                      <a:pt x="235299" y="1020604"/>
                    </a:cubicBezTo>
                    <a:cubicBezTo>
                      <a:pt x="173482" y="860870"/>
                      <a:pt x="99949" y="694944"/>
                      <a:pt x="32893" y="531305"/>
                    </a:cubicBezTo>
                    <a:cubicBezTo>
                      <a:pt x="23082" y="507587"/>
                      <a:pt x="8414" y="481870"/>
                      <a:pt x="4699" y="461010"/>
                    </a:cubicBezTo>
                    <a:cubicBezTo>
                      <a:pt x="-5874" y="400621"/>
                      <a:pt x="4699" y="330517"/>
                      <a:pt x="4699" y="266986"/>
                    </a:cubicBezTo>
                    <a:cubicBezTo>
                      <a:pt x="4699" y="204025"/>
                      <a:pt x="7271" y="142589"/>
                      <a:pt x="7556" y="78581"/>
                    </a:cubicBezTo>
                    <a:cubicBezTo>
                      <a:pt x="72612" y="53626"/>
                      <a:pt x="142812" y="18955"/>
                      <a:pt x="20443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6" name="图形 9">
                <a:extLst>
                  <a:ext uri="{FF2B5EF4-FFF2-40B4-BE49-F238E27FC236}">
                    <a16:creationId xmlns:a16="http://schemas.microsoft.com/office/drawing/2014/main" id="{EED25224-5C60-4639-86C2-C040F651F705}"/>
                  </a:ext>
                </a:extLst>
              </p:cNvPr>
              <p:cNvSpPr/>
              <p:nvPr/>
            </p:nvSpPr>
            <p:spPr>
              <a:xfrm>
                <a:off x="8228282" y="1818989"/>
                <a:ext cx="590456" cy="411817"/>
              </a:xfrm>
              <a:custGeom>
                <a:avLst/>
                <a:gdLst>
                  <a:gd name="connsiteX0" fmla="*/ 348710 w 590454"/>
                  <a:gd name="connsiteY0" fmla="*/ 0 h 411816"/>
                  <a:gd name="connsiteX1" fmla="*/ 295275 w 590454"/>
                  <a:gd name="connsiteY1" fmla="*/ 143446 h 411816"/>
                  <a:gd name="connsiteX2" fmla="*/ 382429 w 590454"/>
                  <a:gd name="connsiteY2" fmla="*/ 120967 h 411816"/>
                  <a:gd name="connsiteX3" fmla="*/ 382429 w 590454"/>
                  <a:gd name="connsiteY3" fmla="*/ 95631 h 411816"/>
                  <a:gd name="connsiteX4" fmla="*/ 396526 w 590454"/>
                  <a:gd name="connsiteY4" fmla="*/ 135064 h 411816"/>
                  <a:gd name="connsiteX5" fmla="*/ 590455 w 590454"/>
                  <a:gd name="connsiteY5" fmla="*/ 261556 h 411816"/>
                  <a:gd name="connsiteX6" fmla="*/ 331756 w 590454"/>
                  <a:gd name="connsiteY6" fmla="*/ 303847 h 411816"/>
                  <a:gd name="connsiteX7" fmla="*/ 419005 w 590454"/>
                  <a:gd name="connsiteY7" fmla="*/ 407860 h 411816"/>
                  <a:gd name="connsiteX8" fmla="*/ 244602 w 590454"/>
                  <a:gd name="connsiteY8" fmla="*/ 317945 h 411816"/>
                  <a:gd name="connsiteX9" fmla="*/ 210884 w 590454"/>
                  <a:gd name="connsiteY9" fmla="*/ 295370 h 411816"/>
                  <a:gd name="connsiteX10" fmla="*/ 382334 w 590454"/>
                  <a:gd name="connsiteY10" fmla="*/ 379762 h 411816"/>
                  <a:gd name="connsiteX11" fmla="*/ 312039 w 590454"/>
                  <a:gd name="connsiteY11" fmla="*/ 301085 h 411816"/>
                  <a:gd name="connsiteX12" fmla="*/ 283940 w 590454"/>
                  <a:gd name="connsiteY12" fmla="*/ 301085 h 411816"/>
                  <a:gd name="connsiteX13" fmla="*/ 258604 w 590454"/>
                  <a:gd name="connsiteY13" fmla="*/ 270129 h 411816"/>
                  <a:gd name="connsiteX14" fmla="*/ 87154 w 590454"/>
                  <a:gd name="connsiteY14" fmla="*/ 205359 h 411816"/>
                  <a:gd name="connsiteX15" fmla="*/ 0 w 590454"/>
                  <a:gd name="connsiteY15" fmla="*/ 185738 h 411816"/>
                  <a:gd name="connsiteX16" fmla="*/ 70295 w 590454"/>
                  <a:gd name="connsiteY16" fmla="*/ 149162 h 411816"/>
                  <a:gd name="connsiteX17" fmla="*/ 25337 w 590454"/>
                  <a:gd name="connsiteY17" fmla="*/ 171641 h 411816"/>
                  <a:gd name="connsiteX18" fmla="*/ 126588 w 590454"/>
                  <a:gd name="connsiteY18" fmla="*/ 205359 h 411816"/>
                  <a:gd name="connsiteX19" fmla="*/ 224980 w 590454"/>
                  <a:gd name="connsiteY19" fmla="*/ 239078 h 411816"/>
                  <a:gd name="connsiteX20" fmla="*/ 255937 w 590454"/>
                  <a:gd name="connsiteY20" fmla="*/ 258794 h 411816"/>
                  <a:gd name="connsiteX21" fmla="*/ 284036 w 590454"/>
                  <a:gd name="connsiteY21" fmla="*/ 227838 h 411816"/>
                  <a:gd name="connsiteX22" fmla="*/ 275654 w 590454"/>
                  <a:gd name="connsiteY22" fmla="*/ 188500 h 411816"/>
                  <a:gd name="connsiteX23" fmla="*/ 199644 w 590454"/>
                  <a:gd name="connsiteY23" fmla="*/ 180022 h 411816"/>
                  <a:gd name="connsiteX24" fmla="*/ 286893 w 590454"/>
                  <a:gd name="connsiteY24" fmla="*/ 157543 h 411816"/>
                  <a:gd name="connsiteX25" fmla="*/ 261557 w 590454"/>
                  <a:gd name="connsiteY25" fmla="*/ 126587 h 411816"/>
                  <a:gd name="connsiteX26" fmla="*/ 348710 w 590454"/>
                  <a:gd name="connsiteY26" fmla="*/ 0 h 411816"/>
                  <a:gd name="connsiteX27" fmla="*/ 388144 w 590454"/>
                  <a:gd name="connsiteY27" fmla="*/ 185642 h 411816"/>
                  <a:gd name="connsiteX28" fmla="*/ 303752 w 590454"/>
                  <a:gd name="connsiteY28" fmla="*/ 185642 h 411816"/>
                  <a:gd name="connsiteX29" fmla="*/ 404908 w 590454"/>
                  <a:gd name="connsiteY29" fmla="*/ 227838 h 411816"/>
                  <a:gd name="connsiteX30" fmla="*/ 404908 w 590454"/>
                  <a:gd name="connsiteY30" fmla="*/ 154781 h 411816"/>
                  <a:gd name="connsiteX31" fmla="*/ 388144 w 590454"/>
                  <a:gd name="connsiteY31" fmla="*/ 185642 h 411816"/>
                  <a:gd name="connsiteX32" fmla="*/ 438721 w 590454"/>
                  <a:gd name="connsiteY32" fmla="*/ 168688 h 411816"/>
                  <a:gd name="connsiteX33" fmla="*/ 402146 w 590454"/>
                  <a:gd name="connsiteY33" fmla="*/ 255937 h 411816"/>
                  <a:gd name="connsiteX34" fmla="*/ 298038 w 590454"/>
                  <a:gd name="connsiteY34" fmla="*/ 227838 h 411816"/>
                  <a:gd name="connsiteX35" fmla="*/ 284036 w 590454"/>
                  <a:gd name="connsiteY35" fmla="*/ 272891 h 411816"/>
                  <a:gd name="connsiteX36" fmla="*/ 559594 w 590454"/>
                  <a:gd name="connsiteY36" fmla="*/ 255937 h 411816"/>
                  <a:gd name="connsiteX37" fmla="*/ 438721 w 590454"/>
                  <a:gd name="connsiteY37" fmla="*/ 168688 h 41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90454" h="411816">
                    <a:moveTo>
                      <a:pt x="348710" y="0"/>
                    </a:moveTo>
                    <a:cubicBezTo>
                      <a:pt x="366236" y="51054"/>
                      <a:pt x="313563" y="100489"/>
                      <a:pt x="295275" y="143446"/>
                    </a:cubicBezTo>
                    <a:cubicBezTo>
                      <a:pt x="313468" y="173641"/>
                      <a:pt x="365189" y="136208"/>
                      <a:pt x="382429" y="120967"/>
                    </a:cubicBezTo>
                    <a:cubicBezTo>
                      <a:pt x="382429" y="112490"/>
                      <a:pt x="382429" y="104108"/>
                      <a:pt x="382429" y="95631"/>
                    </a:cubicBezTo>
                    <a:cubicBezTo>
                      <a:pt x="395288" y="105632"/>
                      <a:pt x="400621" y="113252"/>
                      <a:pt x="396526" y="135064"/>
                    </a:cubicBezTo>
                    <a:cubicBezTo>
                      <a:pt x="463868" y="174498"/>
                      <a:pt x="541211" y="204025"/>
                      <a:pt x="590455" y="261556"/>
                    </a:cubicBezTo>
                    <a:cubicBezTo>
                      <a:pt x="553784" y="336518"/>
                      <a:pt x="406241" y="259937"/>
                      <a:pt x="331756" y="303847"/>
                    </a:cubicBezTo>
                    <a:cubicBezTo>
                      <a:pt x="352235" y="346996"/>
                      <a:pt x="412814" y="350234"/>
                      <a:pt x="419005" y="407860"/>
                    </a:cubicBezTo>
                    <a:cubicBezTo>
                      <a:pt x="332232" y="428720"/>
                      <a:pt x="284702" y="362426"/>
                      <a:pt x="244602" y="317945"/>
                    </a:cubicBezTo>
                    <a:cubicBezTo>
                      <a:pt x="231934" y="311944"/>
                      <a:pt x="214789" y="310325"/>
                      <a:pt x="210884" y="295370"/>
                    </a:cubicBezTo>
                    <a:cubicBezTo>
                      <a:pt x="279749" y="309943"/>
                      <a:pt x="312039" y="376047"/>
                      <a:pt x="382334" y="379762"/>
                    </a:cubicBezTo>
                    <a:cubicBezTo>
                      <a:pt x="367951" y="344424"/>
                      <a:pt x="335566" y="327088"/>
                      <a:pt x="312039" y="301085"/>
                    </a:cubicBezTo>
                    <a:cubicBezTo>
                      <a:pt x="302705" y="301085"/>
                      <a:pt x="293370" y="301085"/>
                      <a:pt x="283940" y="301085"/>
                    </a:cubicBezTo>
                    <a:cubicBezTo>
                      <a:pt x="275749" y="290417"/>
                      <a:pt x="260795" y="286703"/>
                      <a:pt x="258604" y="270129"/>
                    </a:cubicBezTo>
                    <a:cubicBezTo>
                      <a:pt x="211836" y="240697"/>
                      <a:pt x="157067" y="221742"/>
                      <a:pt x="87154" y="205359"/>
                    </a:cubicBezTo>
                    <a:cubicBezTo>
                      <a:pt x="57721" y="198501"/>
                      <a:pt x="24575" y="203740"/>
                      <a:pt x="0" y="185738"/>
                    </a:cubicBezTo>
                    <a:cubicBezTo>
                      <a:pt x="7144" y="157258"/>
                      <a:pt x="32099" y="146685"/>
                      <a:pt x="70295" y="149162"/>
                    </a:cubicBezTo>
                    <a:cubicBezTo>
                      <a:pt x="60579" y="161830"/>
                      <a:pt x="32957" y="156781"/>
                      <a:pt x="25337" y="171641"/>
                    </a:cubicBezTo>
                    <a:cubicBezTo>
                      <a:pt x="47816" y="187833"/>
                      <a:pt x="88297" y="194691"/>
                      <a:pt x="126588" y="205359"/>
                    </a:cubicBezTo>
                    <a:cubicBezTo>
                      <a:pt x="163259" y="215551"/>
                      <a:pt x="201263" y="225838"/>
                      <a:pt x="224980" y="239078"/>
                    </a:cubicBezTo>
                    <a:cubicBezTo>
                      <a:pt x="234315" y="244316"/>
                      <a:pt x="245269" y="259461"/>
                      <a:pt x="255937" y="258794"/>
                    </a:cubicBezTo>
                    <a:cubicBezTo>
                      <a:pt x="273082" y="257842"/>
                      <a:pt x="278130" y="237077"/>
                      <a:pt x="284036" y="227838"/>
                    </a:cubicBezTo>
                    <a:cubicBezTo>
                      <a:pt x="283179" y="212788"/>
                      <a:pt x="272796" y="207264"/>
                      <a:pt x="275654" y="188500"/>
                    </a:cubicBezTo>
                    <a:cubicBezTo>
                      <a:pt x="257175" y="178975"/>
                      <a:pt x="221075" y="186880"/>
                      <a:pt x="199644" y="180022"/>
                    </a:cubicBezTo>
                    <a:cubicBezTo>
                      <a:pt x="214884" y="158687"/>
                      <a:pt x="271082" y="178213"/>
                      <a:pt x="286893" y="157543"/>
                    </a:cubicBezTo>
                    <a:cubicBezTo>
                      <a:pt x="288417" y="137255"/>
                      <a:pt x="266700" y="140208"/>
                      <a:pt x="261557" y="126587"/>
                    </a:cubicBezTo>
                    <a:cubicBezTo>
                      <a:pt x="294894" y="88678"/>
                      <a:pt x="329184" y="51816"/>
                      <a:pt x="348710" y="0"/>
                    </a:cubicBezTo>
                    <a:close/>
                    <a:moveTo>
                      <a:pt x="388144" y="185642"/>
                    </a:moveTo>
                    <a:cubicBezTo>
                      <a:pt x="356521" y="187547"/>
                      <a:pt x="327756" y="175355"/>
                      <a:pt x="303752" y="185642"/>
                    </a:cubicBezTo>
                    <a:cubicBezTo>
                      <a:pt x="296704" y="231076"/>
                      <a:pt x="374238" y="251841"/>
                      <a:pt x="404908" y="227838"/>
                    </a:cubicBezTo>
                    <a:cubicBezTo>
                      <a:pt x="424529" y="212693"/>
                      <a:pt x="441865" y="151447"/>
                      <a:pt x="404908" y="154781"/>
                    </a:cubicBezTo>
                    <a:cubicBezTo>
                      <a:pt x="401193" y="166878"/>
                      <a:pt x="400050" y="181642"/>
                      <a:pt x="388144" y="185642"/>
                    </a:cubicBezTo>
                    <a:close/>
                    <a:moveTo>
                      <a:pt x="438721" y="168688"/>
                    </a:moveTo>
                    <a:cubicBezTo>
                      <a:pt x="422720" y="198882"/>
                      <a:pt x="430054" y="245364"/>
                      <a:pt x="402146" y="255937"/>
                    </a:cubicBezTo>
                    <a:cubicBezTo>
                      <a:pt x="368998" y="268510"/>
                      <a:pt x="342710" y="223266"/>
                      <a:pt x="298038" y="227838"/>
                    </a:cubicBezTo>
                    <a:cubicBezTo>
                      <a:pt x="288798" y="238316"/>
                      <a:pt x="282130" y="251365"/>
                      <a:pt x="284036" y="272891"/>
                    </a:cubicBezTo>
                    <a:cubicBezTo>
                      <a:pt x="364903" y="300704"/>
                      <a:pt x="478917" y="264700"/>
                      <a:pt x="559594" y="255937"/>
                    </a:cubicBezTo>
                    <a:cubicBezTo>
                      <a:pt x="529685" y="216503"/>
                      <a:pt x="491490" y="185261"/>
                      <a:pt x="438721" y="1686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7" name="图形 9">
                <a:extLst>
                  <a:ext uri="{FF2B5EF4-FFF2-40B4-BE49-F238E27FC236}">
                    <a16:creationId xmlns:a16="http://schemas.microsoft.com/office/drawing/2014/main" id="{2083220D-A30B-435D-9E27-35D5EAE5CA5C}"/>
                  </a:ext>
                </a:extLst>
              </p:cNvPr>
              <p:cNvSpPr/>
              <p:nvPr/>
            </p:nvSpPr>
            <p:spPr>
              <a:xfrm>
                <a:off x="8423923" y="1852803"/>
                <a:ext cx="49056" cy="95516"/>
              </a:xfrm>
              <a:custGeom>
                <a:avLst/>
                <a:gdLst>
                  <a:gd name="connsiteX0" fmla="*/ 49056 w 49056"/>
                  <a:gd name="connsiteY0" fmla="*/ 0 h 95516"/>
                  <a:gd name="connsiteX1" fmla="*/ 1241 w 49056"/>
                  <a:gd name="connsiteY1" fmla="*/ 95440 h 95516"/>
                  <a:gd name="connsiteX2" fmla="*/ 49056 w 49056"/>
                  <a:gd name="connsiteY2" fmla="*/ 0 h 9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056" h="95516">
                    <a:moveTo>
                      <a:pt x="49056" y="0"/>
                    </a:moveTo>
                    <a:cubicBezTo>
                      <a:pt x="46961" y="34385"/>
                      <a:pt x="49723" y="98012"/>
                      <a:pt x="1241" y="95440"/>
                    </a:cubicBezTo>
                    <a:cubicBezTo>
                      <a:pt x="-8475" y="48768"/>
                      <a:pt x="41817" y="38862"/>
                      <a:pt x="49056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8" name="图形 9">
                <a:extLst>
                  <a:ext uri="{FF2B5EF4-FFF2-40B4-BE49-F238E27FC236}">
                    <a16:creationId xmlns:a16="http://schemas.microsoft.com/office/drawing/2014/main" id="{82C9AC38-6230-4392-BC98-A56D8B34CCEF}"/>
                  </a:ext>
                </a:extLst>
              </p:cNvPr>
              <p:cNvSpPr/>
              <p:nvPr/>
            </p:nvSpPr>
            <p:spPr>
              <a:xfrm>
                <a:off x="3425958" y="1867930"/>
                <a:ext cx="496130" cy="628940"/>
              </a:xfrm>
              <a:custGeom>
                <a:avLst/>
                <a:gdLst>
                  <a:gd name="connsiteX0" fmla="*/ 421862 w 496129"/>
                  <a:gd name="connsiteY0" fmla="*/ 384160 h 628938"/>
                  <a:gd name="connsiteX1" fmla="*/ 447199 w 496129"/>
                  <a:gd name="connsiteY1" fmla="*/ 516176 h 628938"/>
                  <a:gd name="connsiteX2" fmla="*/ 469678 w 496129"/>
                  <a:gd name="connsiteY2" fmla="*/ 606283 h 628938"/>
                  <a:gd name="connsiteX3" fmla="*/ 382429 w 496129"/>
                  <a:gd name="connsiteY3" fmla="*/ 625904 h 628938"/>
                  <a:gd name="connsiteX4" fmla="*/ 362807 w 496129"/>
                  <a:gd name="connsiteY4" fmla="*/ 583709 h 628938"/>
                  <a:gd name="connsiteX5" fmla="*/ 390906 w 496129"/>
                  <a:gd name="connsiteY5" fmla="*/ 578089 h 628938"/>
                  <a:gd name="connsiteX6" fmla="*/ 407765 w 496129"/>
                  <a:gd name="connsiteY6" fmla="*/ 558467 h 628938"/>
                  <a:gd name="connsiteX7" fmla="*/ 393668 w 496129"/>
                  <a:gd name="connsiteY7" fmla="*/ 347584 h 628938"/>
                  <a:gd name="connsiteX8" fmla="*/ 334613 w 496129"/>
                  <a:gd name="connsiteY8" fmla="*/ 277289 h 628938"/>
                  <a:gd name="connsiteX9" fmla="*/ 205264 w 496129"/>
                  <a:gd name="connsiteY9" fmla="*/ 159179 h 628938"/>
                  <a:gd name="connsiteX10" fmla="*/ 39338 w 496129"/>
                  <a:gd name="connsiteY10" fmla="*/ 57929 h 628938"/>
                  <a:gd name="connsiteX11" fmla="*/ 0 w 496129"/>
                  <a:gd name="connsiteY11" fmla="*/ 72121 h 628938"/>
                  <a:gd name="connsiteX12" fmla="*/ 64675 w 496129"/>
                  <a:gd name="connsiteY12" fmla="*/ 7351 h 628938"/>
                  <a:gd name="connsiteX13" fmla="*/ 182785 w 496129"/>
                  <a:gd name="connsiteY13" fmla="*/ 32687 h 628938"/>
                  <a:gd name="connsiteX14" fmla="*/ 230600 w 496129"/>
                  <a:gd name="connsiteY14" fmla="*/ 122699 h 628938"/>
                  <a:gd name="connsiteX15" fmla="*/ 374047 w 496129"/>
                  <a:gd name="connsiteY15" fmla="*/ 285767 h 628938"/>
                  <a:gd name="connsiteX16" fmla="*/ 458343 w 496129"/>
                  <a:gd name="connsiteY16" fmla="*/ 330725 h 628938"/>
                  <a:gd name="connsiteX17" fmla="*/ 494919 w 496129"/>
                  <a:gd name="connsiteY17" fmla="*/ 378540 h 628938"/>
                  <a:gd name="connsiteX18" fmla="*/ 421862 w 496129"/>
                  <a:gd name="connsiteY18" fmla="*/ 384160 h 62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6129" h="628938">
                    <a:moveTo>
                      <a:pt x="421862" y="384160"/>
                    </a:moveTo>
                    <a:cubicBezTo>
                      <a:pt x="428530" y="417593"/>
                      <a:pt x="437007" y="469885"/>
                      <a:pt x="447199" y="516176"/>
                    </a:cubicBezTo>
                    <a:cubicBezTo>
                      <a:pt x="454057" y="547704"/>
                      <a:pt x="471869" y="574469"/>
                      <a:pt x="469678" y="606283"/>
                    </a:cubicBezTo>
                    <a:cubicBezTo>
                      <a:pt x="455867" y="627238"/>
                      <a:pt x="415671" y="633334"/>
                      <a:pt x="382429" y="625904"/>
                    </a:cubicBezTo>
                    <a:cubicBezTo>
                      <a:pt x="372999" y="614665"/>
                      <a:pt x="361760" y="605426"/>
                      <a:pt x="362807" y="583709"/>
                    </a:cubicBezTo>
                    <a:cubicBezTo>
                      <a:pt x="367951" y="577613"/>
                      <a:pt x="385763" y="584185"/>
                      <a:pt x="390906" y="578089"/>
                    </a:cubicBezTo>
                    <a:cubicBezTo>
                      <a:pt x="399764" y="574755"/>
                      <a:pt x="400717" y="563516"/>
                      <a:pt x="407765" y="558467"/>
                    </a:cubicBezTo>
                    <a:cubicBezTo>
                      <a:pt x="397669" y="498365"/>
                      <a:pt x="421958" y="400829"/>
                      <a:pt x="393668" y="347584"/>
                    </a:cubicBezTo>
                    <a:cubicBezTo>
                      <a:pt x="383096" y="327581"/>
                      <a:pt x="356711" y="299864"/>
                      <a:pt x="334613" y="277289"/>
                    </a:cubicBezTo>
                    <a:cubicBezTo>
                      <a:pt x="294418" y="236046"/>
                      <a:pt x="239268" y="198422"/>
                      <a:pt x="205264" y="159179"/>
                    </a:cubicBezTo>
                    <a:cubicBezTo>
                      <a:pt x="170307" y="118698"/>
                      <a:pt x="123063" y="47356"/>
                      <a:pt x="39338" y="57929"/>
                    </a:cubicBezTo>
                    <a:cubicBezTo>
                      <a:pt x="25717" y="59738"/>
                      <a:pt x="12478" y="68978"/>
                      <a:pt x="0" y="72121"/>
                    </a:cubicBezTo>
                    <a:cubicBezTo>
                      <a:pt x="23336" y="55357"/>
                      <a:pt x="36290" y="23639"/>
                      <a:pt x="64675" y="7351"/>
                    </a:cubicBezTo>
                    <a:cubicBezTo>
                      <a:pt x="99060" y="-12271"/>
                      <a:pt x="158115" y="11256"/>
                      <a:pt x="182785" y="32687"/>
                    </a:cubicBezTo>
                    <a:cubicBezTo>
                      <a:pt x="206121" y="52976"/>
                      <a:pt x="214789" y="88313"/>
                      <a:pt x="230600" y="122699"/>
                    </a:cubicBezTo>
                    <a:cubicBezTo>
                      <a:pt x="256985" y="180420"/>
                      <a:pt x="326422" y="255001"/>
                      <a:pt x="374047" y="285767"/>
                    </a:cubicBezTo>
                    <a:cubicBezTo>
                      <a:pt x="400812" y="303102"/>
                      <a:pt x="432149" y="315104"/>
                      <a:pt x="458343" y="330725"/>
                    </a:cubicBezTo>
                    <a:cubicBezTo>
                      <a:pt x="474536" y="340440"/>
                      <a:pt x="502253" y="349108"/>
                      <a:pt x="494919" y="378540"/>
                    </a:cubicBezTo>
                    <a:cubicBezTo>
                      <a:pt x="486632" y="411401"/>
                      <a:pt x="427292" y="396638"/>
                      <a:pt x="421862" y="3841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79" name="图形 9">
                <a:extLst>
                  <a:ext uri="{FF2B5EF4-FFF2-40B4-BE49-F238E27FC236}">
                    <a16:creationId xmlns:a16="http://schemas.microsoft.com/office/drawing/2014/main" id="{32F4A806-78EA-4BEF-91D4-CCC54D20A638}"/>
                  </a:ext>
                </a:extLst>
              </p:cNvPr>
              <p:cNvSpPr/>
              <p:nvPr/>
            </p:nvSpPr>
            <p:spPr>
              <a:xfrm>
                <a:off x="8641668" y="1886521"/>
                <a:ext cx="143920" cy="98470"/>
              </a:xfrm>
              <a:custGeom>
                <a:avLst/>
                <a:gdLst>
                  <a:gd name="connsiteX0" fmla="*/ 137826 w 143920"/>
                  <a:gd name="connsiteY0" fmla="*/ 0 h 98470"/>
                  <a:gd name="connsiteX1" fmla="*/ 109728 w 143920"/>
                  <a:gd name="connsiteY1" fmla="*/ 98393 h 98470"/>
                  <a:gd name="connsiteX2" fmla="*/ 0 w 143920"/>
                  <a:gd name="connsiteY2" fmla="*/ 50578 h 98470"/>
                  <a:gd name="connsiteX3" fmla="*/ 137826 w 143920"/>
                  <a:gd name="connsiteY3" fmla="*/ 0 h 9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920" h="98470">
                    <a:moveTo>
                      <a:pt x="137826" y="0"/>
                    </a:moveTo>
                    <a:cubicBezTo>
                      <a:pt x="148876" y="44196"/>
                      <a:pt x="147828" y="95631"/>
                      <a:pt x="109728" y="98393"/>
                    </a:cubicBezTo>
                    <a:cubicBezTo>
                      <a:pt x="78677" y="100584"/>
                      <a:pt x="29813" y="55721"/>
                      <a:pt x="0" y="50578"/>
                    </a:cubicBezTo>
                    <a:cubicBezTo>
                      <a:pt x="46958" y="45053"/>
                      <a:pt x="129635" y="53245"/>
                      <a:pt x="137826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0" name="图形 9">
                <a:extLst>
                  <a:ext uri="{FF2B5EF4-FFF2-40B4-BE49-F238E27FC236}">
                    <a16:creationId xmlns:a16="http://schemas.microsoft.com/office/drawing/2014/main" id="{60954F92-FE71-4C15-B1C1-A7DD20454199}"/>
                  </a:ext>
                </a:extLst>
              </p:cNvPr>
              <p:cNvSpPr/>
              <p:nvPr/>
            </p:nvSpPr>
            <p:spPr>
              <a:xfrm>
                <a:off x="8318389" y="1968055"/>
                <a:ext cx="70294" cy="9536"/>
              </a:xfrm>
              <a:custGeom>
                <a:avLst/>
                <a:gdLst>
                  <a:gd name="connsiteX0" fmla="*/ 0 w 70294"/>
                  <a:gd name="connsiteY0" fmla="*/ 0 h 9536"/>
                  <a:gd name="connsiteX1" fmla="*/ 70295 w 70294"/>
                  <a:gd name="connsiteY1" fmla="*/ 2762 h 9536"/>
                  <a:gd name="connsiteX2" fmla="*/ 0 w 70294"/>
                  <a:gd name="connsiteY2" fmla="*/ 0 h 9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294" h="9536">
                    <a:moveTo>
                      <a:pt x="0" y="0"/>
                    </a:moveTo>
                    <a:cubicBezTo>
                      <a:pt x="20384" y="9525"/>
                      <a:pt x="52292" y="-4667"/>
                      <a:pt x="70295" y="2762"/>
                    </a:cubicBezTo>
                    <a:cubicBezTo>
                      <a:pt x="57245" y="13335"/>
                      <a:pt x="10096" y="1085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1" name="图形 9">
                <a:extLst>
                  <a:ext uri="{FF2B5EF4-FFF2-40B4-BE49-F238E27FC236}">
                    <a16:creationId xmlns:a16="http://schemas.microsoft.com/office/drawing/2014/main" id="{B325C6E0-19D6-490D-AC94-B3CE28D4C15A}"/>
                  </a:ext>
                </a:extLst>
              </p:cNvPr>
              <p:cNvSpPr/>
              <p:nvPr/>
            </p:nvSpPr>
            <p:spPr>
              <a:xfrm>
                <a:off x="3982695" y="1981899"/>
                <a:ext cx="116641" cy="182943"/>
              </a:xfrm>
              <a:custGeom>
                <a:avLst/>
                <a:gdLst>
                  <a:gd name="connsiteX0" fmla="*/ 115252 w 116641"/>
                  <a:gd name="connsiteY0" fmla="*/ 14255 h 182942"/>
                  <a:gd name="connsiteX1" fmla="*/ 92773 w 116641"/>
                  <a:gd name="connsiteY1" fmla="*/ 76072 h 182942"/>
                  <a:gd name="connsiteX2" fmla="*/ 98393 w 116641"/>
                  <a:gd name="connsiteY2" fmla="*/ 182943 h 182942"/>
                  <a:gd name="connsiteX3" fmla="*/ 56198 w 116641"/>
                  <a:gd name="connsiteY3" fmla="*/ 101313 h 182942"/>
                  <a:gd name="connsiteX4" fmla="*/ 0 w 116641"/>
                  <a:gd name="connsiteY4" fmla="*/ 146271 h 182942"/>
                  <a:gd name="connsiteX5" fmla="*/ 19717 w 116641"/>
                  <a:gd name="connsiteY5" fmla="*/ 53498 h 182942"/>
                  <a:gd name="connsiteX6" fmla="*/ 115252 w 116641"/>
                  <a:gd name="connsiteY6" fmla="*/ 14255 h 18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641" h="182942">
                    <a:moveTo>
                      <a:pt x="115252" y="14255"/>
                    </a:moveTo>
                    <a:cubicBezTo>
                      <a:pt x="121920" y="49021"/>
                      <a:pt x="102965" y="58165"/>
                      <a:pt x="92773" y="76072"/>
                    </a:cubicBezTo>
                    <a:cubicBezTo>
                      <a:pt x="98393" y="106362"/>
                      <a:pt x="124587" y="155701"/>
                      <a:pt x="98393" y="182943"/>
                    </a:cubicBezTo>
                    <a:cubicBezTo>
                      <a:pt x="79057" y="158273"/>
                      <a:pt x="86487" y="101980"/>
                      <a:pt x="56198" y="101313"/>
                    </a:cubicBezTo>
                    <a:cubicBezTo>
                      <a:pt x="27813" y="100932"/>
                      <a:pt x="37719" y="149796"/>
                      <a:pt x="0" y="146271"/>
                    </a:cubicBezTo>
                    <a:cubicBezTo>
                      <a:pt x="18860" y="126459"/>
                      <a:pt x="44101" y="83025"/>
                      <a:pt x="19717" y="53498"/>
                    </a:cubicBezTo>
                    <a:cubicBezTo>
                      <a:pt x="41243" y="31114"/>
                      <a:pt x="73628" y="-26607"/>
                      <a:pt x="115252" y="142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2" name="图形 9">
                <a:extLst>
                  <a:ext uri="{FF2B5EF4-FFF2-40B4-BE49-F238E27FC236}">
                    <a16:creationId xmlns:a16="http://schemas.microsoft.com/office/drawing/2014/main" id="{9569C45D-1437-4AD2-A29A-A1DC2CA99542}"/>
                  </a:ext>
                </a:extLst>
              </p:cNvPr>
              <p:cNvSpPr/>
              <p:nvPr/>
            </p:nvSpPr>
            <p:spPr>
              <a:xfrm>
                <a:off x="8337570" y="2069211"/>
                <a:ext cx="101690" cy="99306"/>
              </a:xfrm>
              <a:custGeom>
                <a:avLst/>
                <a:gdLst>
                  <a:gd name="connsiteX0" fmla="*/ 439 w 101690"/>
                  <a:gd name="connsiteY0" fmla="*/ 0 h 99306"/>
                  <a:gd name="connsiteX1" fmla="*/ 101690 w 101690"/>
                  <a:gd name="connsiteY1" fmla="*/ 98393 h 99306"/>
                  <a:gd name="connsiteX2" fmla="*/ 22918 w 101690"/>
                  <a:gd name="connsiteY2" fmla="*/ 81629 h 99306"/>
                  <a:gd name="connsiteX3" fmla="*/ 59495 w 101690"/>
                  <a:gd name="connsiteY3" fmla="*/ 70390 h 99306"/>
                  <a:gd name="connsiteX4" fmla="*/ 3201 w 101690"/>
                  <a:gd name="connsiteY4" fmla="*/ 28194 h 99306"/>
                  <a:gd name="connsiteX5" fmla="*/ 439 w 101690"/>
                  <a:gd name="connsiteY5" fmla="*/ 0 h 99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690" h="99306">
                    <a:moveTo>
                      <a:pt x="439" y="0"/>
                    </a:moveTo>
                    <a:cubicBezTo>
                      <a:pt x="21871" y="45148"/>
                      <a:pt x="88450" y="45148"/>
                      <a:pt x="101690" y="98393"/>
                    </a:cubicBezTo>
                    <a:cubicBezTo>
                      <a:pt x="75877" y="103346"/>
                      <a:pt x="48064" y="86773"/>
                      <a:pt x="22918" y="81629"/>
                    </a:cubicBezTo>
                    <a:cubicBezTo>
                      <a:pt x="32443" y="75343"/>
                      <a:pt x="55494" y="82296"/>
                      <a:pt x="59495" y="70390"/>
                    </a:cubicBezTo>
                    <a:cubicBezTo>
                      <a:pt x="47493" y="49435"/>
                      <a:pt x="22061" y="42196"/>
                      <a:pt x="3201" y="28194"/>
                    </a:cubicBezTo>
                    <a:cubicBezTo>
                      <a:pt x="2535" y="18669"/>
                      <a:pt x="-1275" y="12001"/>
                      <a:pt x="43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3" name="图形 9">
                <a:extLst>
                  <a:ext uri="{FF2B5EF4-FFF2-40B4-BE49-F238E27FC236}">
                    <a16:creationId xmlns:a16="http://schemas.microsoft.com/office/drawing/2014/main" id="{980C274A-EF1A-4587-B247-E230C5FAAD6B}"/>
                  </a:ext>
                </a:extLst>
              </p:cNvPr>
              <p:cNvSpPr/>
              <p:nvPr/>
            </p:nvSpPr>
            <p:spPr>
              <a:xfrm>
                <a:off x="8135604" y="2077664"/>
                <a:ext cx="322317" cy="250344"/>
              </a:xfrm>
              <a:custGeom>
                <a:avLst/>
                <a:gdLst>
                  <a:gd name="connsiteX0" fmla="*/ 87154 w 322316"/>
                  <a:gd name="connsiteY0" fmla="*/ 26 h 250343"/>
                  <a:gd name="connsiteX1" fmla="*/ 98393 w 322316"/>
                  <a:gd name="connsiteY1" fmla="*/ 25363 h 250343"/>
                  <a:gd name="connsiteX2" fmla="*/ 216503 w 322316"/>
                  <a:gd name="connsiteY2" fmla="*/ 89942 h 250343"/>
                  <a:gd name="connsiteX3" fmla="*/ 264319 w 322316"/>
                  <a:gd name="connsiteY3" fmla="*/ 129376 h 250343"/>
                  <a:gd name="connsiteX4" fmla="*/ 309372 w 322316"/>
                  <a:gd name="connsiteY4" fmla="*/ 140615 h 250343"/>
                  <a:gd name="connsiteX5" fmla="*/ 317754 w 322316"/>
                  <a:gd name="connsiteY5" fmla="*/ 205290 h 250343"/>
                  <a:gd name="connsiteX6" fmla="*/ 216503 w 322316"/>
                  <a:gd name="connsiteY6" fmla="*/ 134996 h 250343"/>
                  <a:gd name="connsiteX7" fmla="*/ 241840 w 322316"/>
                  <a:gd name="connsiteY7" fmla="*/ 137853 h 250343"/>
                  <a:gd name="connsiteX8" fmla="*/ 216503 w 322316"/>
                  <a:gd name="connsiteY8" fmla="*/ 106897 h 250343"/>
                  <a:gd name="connsiteX9" fmla="*/ 47816 w 322316"/>
                  <a:gd name="connsiteY9" fmla="*/ 250343 h 250343"/>
                  <a:gd name="connsiteX10" fmla="*/ 0 w 322316"/>
                  <a:gd name="connsiteY10" fmla="*/ 61939 h 250343"/>
                  <a:gd name="connsiteX11" fmla="*/ 22479 w 322316"/>
                  <a:gd name="connsiteY11" fmla="*/ 123756 h 250343"/>
                  <a:gd name="connsiteX12" fmla="*/ 39434 w 322316"/>
                  <a:gd name="connsiteY12" fmla="*/ 143473 h 250343"/>
                  <a:gd name="connsiteX13" fmla="*/ 70295 w 322316"/>
                  <a:gd name="connsiteY13" fmla="*/ 202433 h 250343"/>
                  <a:gd name="connsiteX14" fmla="*/ 196882 w 322316"/>
                  <a:gd name="connsiteY14" fmla="*/ 106897 h 250343"/>
                  <a:gd name="connsiteX15" fmla="*/ 87154 w 322316"/>
                  <a:gd name="connsiteY15" fmla="*/ 26 h 250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2316" h="250343">
                    <a:moveTo>
                      <a:pt x="87154" y="26"/>
                    </a:moveTo>
                    <a:cubicBezTo>
                      <a:pt x="100298" y="-831"/>
                      <a:pt x="92107" y="19457"/>
                      <a:pt x="98393" y="25363"/>
                    </a:cubicBezTo>
                    <a:cubicBezTo>
                      <a:pt x="130111" y="55843"/>
                      <a:pt x="175926" y="66225"/>
                      <a:pt x="216503" y="89942"/>
                    </a:cubicBezTo>
                    <a:cubicBezTo>
                      <a:pt x="233553" y="100039"/>
                      <a:pt x="244697" y="121661"/>
                      <a:pt x="264319" y="129376"/>
                    </a:cubicBezTo>
                    <a:cubicBezTo>
                      <a:pt x="279082" y="135091"/>
                      <a:pt x="296894" y="129757"/>
                      <a:pt x="309372" y="140615"/>
                    </a:cubicBezTo>
                    <a:cubicBezTo>
                      <a:pt x="309943" y="163475"/>
                      <a:pt x="331470" y="185478"/>
                      <a:pt x="317754" y="205290"/>
                    </a:cubicBezTo>
                    <a:cubicBezTo>
                      <a:pt x="274225" y="191765"/>
                      <a:pt x="248507" y="160237"/>
                      <a:pt x="216503" y="134996"/>
                    </a:cubicBezTo>
                    <a:cubicBezTo>
                      <a:pt x="223457" y="137377"/>
                      <a:pt x="231553" y="138615"/>
                      <a:pt x="241840" y="137853"/>
                    </a:cubicBezTo>
                    <a:cubicBezTo>
                      <a:pt x="242507" y="118517"/>
                      <a:pt x="226600" y="115660"/>
                      <a:pt x="216503" y="106897"/>
                    </a:cubicBezTo>
                    <a:cubicBezTo>
                      <a:pt x="160687" y="155093"/>
                      <a:pt x="131445" y="229865"/>
                      <a:pt x="47816" y="250343"/>
                    </a:cubicBezTo>
                    <a:cubicBezTo>
                      <a:pt x="14954" y="204433"/>
                      <a:pt x="17050" y="123756"/>
                      <a:pt x="0" y="61939"/>
                    </a:cubicBezTo>
                    <a:cubicBezTo>
                      <a:pt x="17907" y="77369"/>
                      <a:pt x="13716" y="104325"/>
                      <a:pt x="22479" y="123756"/>
                    </a:cubicBezTo>
                    <a:cubicBezTo>
                      <a:pt x="26289" y="132233"/>
                      <a:pt x="35243" y="136043"/>
                      <a:pt x="39434" y="143473"/>
                    </a:cubicBezTo>
                    <a:cubicBezTo>
                      <a:pt x="50768" y="163666"/>
                      <a:pt x="50959" y="189479"/>
                      <a:pt x="70295" y="202433"/>
                    </a:cubicBezTo>
                    <a:cubicBezTo>
                      <a:pt x="118396" y="176525"/>
                      <a:pt x="162306" y="146330"/>
                      <a:pt x="196882" y="106897"/>
                    </a:cubicBezTo>
                    <a:cubicBezTo>
                      <a:pt x="167450" y="66987"/>
                      <a:pt x="41529" y="79179"/>
                      <a:pt x="87154" y="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4" name="图形 9">
                <a:extLst>
                  <a:ext uri="{FF2B5EF4-FFF2-40B4-BE49-F238E27FC236}">
                    <a16:creationId xmlns:a16="http://schemas.microsoft.com/office/drawing/2014/main" id="{29445011-FB7C-49A4-9932-080A89CF1D23}"/>
                  </a:ext>
                </a:extLst>
              </p:cNvPr>
              <p:cNvSpPr/>
              <p:nvPr/>
            </p:nvSpPr>
            <p:spPr>
              <a:xfrm>
                <a:off x="3611600" y="2190551"/>
                <a:ext cx="171761" cy="157077"/>
              </a:xfrm>
              <a:custGeom>
                <a:avLst/>
                <a:gdLst>
                  <a:gd name="connsiteX0" fmla="*/ 165830 w 171761"/>
                  <a:gd name="connsiteY0" fmla="*/ 16488 h 157077"/>
                  <a:gd name="connsiteX1" fmla="*/ 157448 w 171761"/>
                  <a:gd name="connsiteY1" fmla="*/ 157077 h 157077"/>
                  <a:gd name="connsiteX2" fmla="*/ 112490 w 171761"/>
                  <a:gd name="connsiteY2" fmla="*/ 72686 h 157077"/>
                  <a:gd name="connsiteX3" fmla="*/ 70295 w 171761"/>
                  <a:gd name="connsiteY3" fmla="*/ 92307 h 157077"/>
                  <a:gd name="connsiteX4" fmla="*/ 0 w 171761"/>
                  <a:gd name="connsiteY4" fmla="*/ 98022 h 157077"/>
                  <a:gd name="connsiteX5" fmla="*/ 47720 w 171761"/>
                  <a:gd name="connsiteY5" fmla="*/ 64208 h 157077"/>
                  <a:gd name="connsiteX6" fmla="*/ 165830 w 171761"/>
                  <a:gd name="connsiteY6" fmla="*/ 16488 h 15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61" h="157077">
                    <a:moveTo>
                      <a:pt x="165830" y="16488"/>
                    </a:moveTo>
                    <a:cubicBezTo>
                      <a:pt x="169926" y="59160"/>
                      <a:pt x="180308" y="126692"/>
                      <a:pt x="157448" y="157077"/>
                    </a:cubicBezTo>
                    <a:cubicBezTo>
                      <a:pt x="156020" y="130026"/>
                      <a:pt x="135827" y="77067"/>
                      <a:pt x="112490" y="72686"/>
                    </a:cubicBezTo>
                    <a:cubicBezTo>
                      <a:pt x="94774" y="69257"/>
                      <a:pt x="88678" y="86592"/>
                      <a:pt x="70295" y="92307"/>
                    </a:cubicBezTo>
                    <a:cubicBezTo>
                      <a:pt x="44672" y="100403"/>
                      <a:pt x="22003" y="94307"/>
                      <a:pt x="0" y="98022"/>
                    </a:cubicBezTo>
                    <a:cubicBezTo>
                      <a:pt x="11811" y="82591"/>
                      <a:pt x="30290" y="73924"/>
                      <a:pt x="47720" y="64208"/>
                    </a:cubicBezTo>
                    <a:cubicBezTo>
                      <a:pt x="58198" y="19727"/>
                      <a:pt x="120682" y="-25041"/>
                      <a:pt x="165830" y="164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5" name="图形 9">
                <a:extLst>
                  <a:ext uri="{FF2B5EF4-FFF2-40B4-BE49-F238E27FC236}">
                    <a16:creationId xmlns:a16="http://schemas.microsoft.com/office/drawing/2014/main" id="{4BD85855-F744-4966-9AB6-38FD116DD141}"/>
                  </a:ext>
                </a:extLst>
              </p:cNvPr>
              <p:cNvSpPr/>
              <p:nvPr/>
            </p:nvSpPr>
            <p:spPr>
              <a:xfrm>
                <a:off x="5191657" y="2288573"/>
                <a:ext cx="615842" cy="179832"/>
              </a:xfrm>
              <a:custGeom>
                <a:avLst/>
                <a:gdLst>
                  <a:gd name="connsiteX0" fmla="*/ 2907 w 615840"/>
                  <a:gd name="connsiteY0" fmla="*/ 0 h 179831"/>
                  <a:gd name="connsiteX1" fmla="*/ 615841 w 615840"/>
                  <a:gd name="connsiteY1" fmla="*/ 0 h 179831"/>
                  <a:gd name="connsiteX2" fmla="*/ 615841 w 615840"/>
                  <a:gd name="connsiteY2" fmla="*/ 179832 h 179831"/>
                  <a:gd name="connsiteX3" fmla="*/ 145 w 615840"/>
                  <a:gd name="connsiteY3" fmla="*/ 179832 h 179831"/>
                  <a:gd name="connsiteX4" fmla="*/ 145 w 615840"/>
                  <a:gd name="connsiteY4" fmla="*/ 8287 h 179831"/>
                  <a:gd name="connsiteX5" fmla="*/ 2907 w 615840"/>
                  <a:gd name="connsiteY5" fmla="*/ 0 h 17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5840" h="179831">
                    <a:moveTo>
                      <a:pt x="2907" y="0"/>
                    </a:moveTo>
                    <a:cubicBezTo>
                      <a:pt x="207219" y="0"/>
                      <a:pt x="411625" y="0"/>
                      <a:pt x="615841" y="0"/>
                    </a:cubicBezTo>
                    <a:cubicBezTo>
                      <a:pt x="615841" y="59912"/>
                      <a:pt x="615841" y="119920"/>
                      <a:pt x="615841" y="179832"/>
                    </a:cubicBezTo>
                    <a:cubicBezTo>
                      <a:pt x="410673" y="179832"/>
                      <a:pt x="205313" y="179832"/>
                      <a:pt x="145" y="179832"/>
                    </a:cubicBezTo>
                    <a:cubicBezTo>
                      <a:pt x="145" y="122682"/>
                      <a:pt x="145" y="65532"/>
                      <a:pt x="145" y="8287"/>
                    </a:cubicBezTo>
                    <a:cubicBezTo>
                      <a:pt x="-141" y="4381"/>
                      <a:pt x="-331" y="476"/>
                      <a:pt x="290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6" name="图形 9">
                <a:extLst>
                  <a:ext uri="{FF2B5EF4-FFF2-40B4-BE49-F238E27FC236}">
                    <a16:creationId xmlns:a16="http://schemas.microsoft.com/office/drawing/2014/main" id="{B9D8259D-8BEC-4FF4-AF09-AA4BB8A0A1E3}"/>
                  </a:ext>
                </a:extLst>
              </p:cNvPr>
              <p:cNvSpPr/>
              <p:nvPr/>
            </p:nvSpPr>
            <p:spPr>
              <a:xfrm>
                <a:off x="5191657" y="2485360"/>
                <a:ext cx="615842" cy="171641"/>
              </a:xfrm>
              <a:custGeom>
                <a:avLst/>
                <a:gdLst>
                  <a:gd name="connsiteX0" fmla="*/ 2907 w 615840"/>
                  <a:gd name="connsiteY0" fmla="*/ 0 h 171640"/>
                  <a:gd name="connsiteX1" fmla="*/ 615841 w 615840"/>
                  <a:gd name="connsiteY1" fmla="*/ 0 h 171640"/>
                  <a:gd name="connsiteX2" fmla="*/ 615841 w 615840"/>
                  <a:gd name="connsiteY2" fmla="*/ 171641 h 171640"/>
                  <a:gd name="connsiteX3" fmla="*/ 145 w 615840"/>
                  <a:gd name="connsiteY3" fmla="*/ 171641 h 171640"/>
                  <a:gd name="connsiteX4" fmla="*/ 145 w 615840"/>
                  <a:gd name="connsiteY4" fmla="*/ 8477 h 171640"/>
                  <a:gd name="connsiteX5" fmla="*/ 2907 w 615840"/>
                  <a:gd name="connsiteY5" fmla="*/ 0 h 17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5840" h="171640">
                    <a:moveTo>
                      <a:pt x="2907" y="0"/>
                    </a:moveTo>
                    <a:cubicBezTo>
                      <a:pt x="207219" y="0"/>
                      <a:pt x="411625" y="0"/>
                      <a:pt x="615841" y="0"/>
                    </a:cubicBezTo>
                    <a:cubicBezTo>
                      <a:pt x="615841" y="57245"/>
                      <a:pt x="615841" y="114395"/>
                      <a:pt x="615841" y="171641"/>
                    </a:cubicBezTo>
                    <a:cubicBezTo>
                      <a:pt x="410673" y="171641"/>
                      <a:pt x="205313" y="171641"/>
                      <a:pt x="145" y="171641"/>
                    </a:cubicBezTo>
                    <a:cubicBezTo>
                      <a:pt x="145" y="117158"/>
                      <a:pt x="145" y="62770"/>
                      <a:pt x="145" y="8477"/>
                    </a:cubicBezTo>
                    <a:cubicBezTo>
                      <a:pt x="-141" y="4382"/>
                      <a:pt x="-331" y="476"/>
                      <a:pt x="290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7" name="图形 9">
                <a:extLst>
                  <a:ext uri="{FF2B5EF4-FFF2-40B4-BE49-F238E27FC236}">
                    <a16:creationId xmlns:a16="http://schemas.microsoft.com/office/drawing/2014/main" id="{154E30C9-49CB-40B3-B95E-E430E481E72A}"/>
                  </a:ext>
                </a:extLst>
              </p:cNvPr>
              <p:cNvSpPr/>
              <p:nvPr/>
            </p:nvSpPr>
            <p:spPr>
              <a:xfrm>
                <a:off x="5191342" y="2682148"/>
                <a:ext cx="616157" cy="175039"/>
              </a:xfrm>
              <a:custGeom>
                <a:avLst/>
                <a:gdLst>
                  <a:gd name="connsiteX0" fmla="*/ 616156 w 616156"/>
                  <a:gd name="connsiteY0" fmla="*/ 0 h 175038"/>
                  <a:gd name="connsiteX1" fmla="*/ 616156 w 616156"/>
                  <a:gd name="connsiteY1" fmla="*/ 171545 h 175038"/>
                  <a:gd name="connsiteX2" fmla="*/ 402510 w 616156"/>
                  <a:gd name="connsiteY2" fmla="*/ 171545 h 175038"/>
                  <a:gd name="connsiteX3" fmla="*/ 284496 w 616156"/>
                  <a:gd name="connsiteY3" fmla="*/ 126587 h 175038"/>
                  <a:gd name="connsiteX4" fmla="*/ 171910 w 616156"/>
                  <a:gd name="connsiteY4" fmla="*/ 78772 h 175038"/>
                  <a:gd name="connsiteX5" fmla="*/ 138192 w 616156"/>
                  <a:gd name="connsiteY5" fmla="*/ 171545 h 175038"/>
                  <a:gd name="connsiteX6" fmla="*/ 460 w 616156"/>
                  <a:gd name="connsiteY6" fmla="*/ 171545 h 175038"/>
                  <a:gd name="connsiteX7" fmla="*/ 3222 w 616156"/>
                  <a:gd name="connsiteY7" fmla="*/ 0 h 175038"/>
                  <a:gd name="connsiteX8" fmla="*/ 616156 w 616156"/>
                  <a:gd name="connsiteY8" fmla="*/ 0 h 17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6156" h="175038">
                    <a:moveTo>
                      <a:pt x="616156" y="0"/>
                    </a:moveTo>
                    <a:cubicBezTo>
                      <a:pt x="616156" y="57150"/>
                      <a:pt x="616156" y="114395"/>
                      <a:pt x="616156" y="171545"/>
                    </a:cubicBezTo>
                    <a:cubicBezTo>
                      <a:pt x="537480" y="163449"/>
                      <a:pt x="469947" y="182499"/>
                      <a:pt x="402510" y="171545"/>
                    </a:cubicBezTo>
                    <a:cubicBezTo>
                      <a:pt x="370030" y="166306"/>
                      <a:pt x="318024" y="140018"/>
                      <a:pt x="284496" y="126587"/>
                    </a:cubicBezTo>
                    <a:cubicBezTo>
                      <a:pt x="244681" y="110585"/>
                      <a:pt x="208677" y="91440"/>
                      <a:pt x="171910" y="78772"/>
                    </a:cubicBezTo>
                    <a:cubicBezTo>
                      <a:pt x="155908" y="104965"/>
                      <a:pt x="149622" y="140684"/>
                      <a:pt x="138192" y="171545"/>
                    </a:cubicBezTo>
                    <a:cubicBezTo>
                      <a:pt x="92281" y="171545"/>
                      <a:pt x="46371" y="171545"/>
                      <a:pt x="460" y="171545"/>
                    </a:cubicBezTo>
                    <a:cubicBezTo>
                      <a:pt x="2365" y="115348"/>
                      <a:pt x="-3255" y="51530"/>
                      <a:pt x="3222" y="0"/>
                    </a:cubicBezTo>
                    <a:cubicBezTo>
                      <a:pt x="207534" y="0"/>
                      <a:pt x="411940" y="0"/>
                      <a:pt x="616156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8" name="图形 9">
                <a:extLst>
                  <a:ext uri="{FF2B5EF4-FFF2-40B4-BE49-F238E27FC236}">
                    <a16:creationId xmlns:a16="http://schemas.microsoft.com/office/drawing/2014/main" id="{0B1E1795-2682-4C9E-8A0B-E0E6212DA1B8}"/>
                  </a:ext>
                </a:extLst>
              </p:cNvPr>
              <p:cNvSpPr/>
              <p:nvPr/>
            </p:nvSpPr>
            <p:spPr>
              <a:xfrm>
                <a:off x="4674497" y="2842456"/>
                <a:ext cx="832201" cy="1912568"/>
              </a:xfrm>
              <a:custGeom>
                <a:avLst/>
                <a:gdLst>
                  <a:gd name="connsiteX0" fmla="*/ 832199 w 832199"/>
                  <a:gd name="connsiteY0" fmla="*/ 42196 h 1912564"/>
                  <a:gd name="connsiteX1" fmla="*/ 295180 w 832199"/>
                  <a:gd name="connsiteY1" fmla="*/ 1757363 h 1912564"/>
                  <a:gd name="connsiteX2" fmla="*/ 444246 w 832199"/>
                  <a:gd name="connsiteY2" fmla="*/ 1824799 h 1912564"/>
                  <a:gd name="connsiteX3" fmla="*/ 413290 w 832199"/>
                  <a:gd name="connsiteY3" fmla="*/ 1903571 h 1912564"/>
                  <a:gd name="connsiteX4" fmla="*/ 0 w 832199"/>
                  <a:gd name="connsiteY4" fmla="*/ 1819180 h 1912564"/>
                  <a:gd name="connsiteX5" fmla="*/ 64675 w 832199"/>
                  <a:gd name="connsiteY5" fmla="*/ 1667351 h 1912564"/>
                  <a:gd name="connsiteX6" fmla="*/ 185642 w 832199"/>
                  <a:gd name="connsiteY6" fmla="*/ 1712309 h 1912564"/>
                  <a:gd name="connsiteX7" fmla="*/ 731044 w 832199"/>
                  <a:gd name="connsiteY7" fmla="*/ 0 h 1912564"/>
                  <a:gd name="connsiteX8" fmla="*/ 832199 w 832199"/>
                  <a:gd name="connsiteY8" fmla="*/ 42196 h 191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2199" h="1912564">
                    <a:moveTo>
                      <a:pt x="832199" y="42196"/>
                    </a:moveTo>
                    <a:cubicBezTo>
                      <a:pt x="653701" y="614363"/>
                      <a:pt x="474155" y="1185672"/>
                      <a:pt x="295180" y="1757363"/>
                    </a:cubicBezTo>
                    <a:cubicBezTo>
                      <a:pt x="342995" y="1781651"/>
                      <a:pt x="393383" y="1803464"/>
                      <a:pt x="444246" y="1824799"/>
                    </a:cubicBezTo>
                    <a:cubicBezTo>
                      <a:pt x="435293" y="1852422"/>
                      <a:pt x="421672" y="1875377"/>
                      <a:pt x="413290" y="1903571"/>
                    </a:cubicBezTo>
                    <a:cubicBezTo>
                      <a:pt x="243745" y="1935289"/>
                      <a:pt x="106108" y="1877377"/>
                      <a:pt x="0" y="1819180"/>
                    </a:cubicBezTo>
                    <a:cubicBezTo>
                      <a:pt x="17526" y="1764506"/>
                      <a:pt x="44863" y="1719834"/>
                      <a:pt x="64675" y="1667351"/>
                    </a:cubicBezTo>
                    <a:cubicBezTo>
                      <a:pt x="105537" y="1681829"/>
                      <a:pt x="142304" y="1700308"/>
                      <a:pt x="185642" y="1712309"/>
                    </a:cubicBezTo>
                    <a:cubicBezTo>
                      <a:pt x="369570" y="1143762"/>
                      <a:pt x="545973" y="567499"/>
                      <a:pt x="731044" y="0"/>
                    </a:cubicBezTo>
                    <a:cubicBezTo>
                      <a:pt x="765905" y="12859"/>
                      <a:pt x="798290" y="28289"/>
                      <a:pt x="832199" y="421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89" name="图形 9">
                <a:extLst>
                  <a:ext uri="{FF2B5EF4-FFF2-40B4-BE49-F238E27FC236}">
                    <a16:creationId xmlns:a16="http://schemas.microsoft.com/office/drawing/2014/main" id="{B36D41A4-9A9D-4A2E-B4C7-90D482127292}"/>
                  </a:ext>
                </a:extLst>
              </p:cNvPr>
              <p:cNvSpPr/>
              <p:nvPr/>
            </p:nvSpPr>
            <p:spPr>
              <a:xfrm>
                <a:off x="4558648" y="2884650"/>
                <a:ext cx="321018" cy="498283"/>
              </a:xfrm>
              <a:custGeom>
                <a:avLst/>
                <a:gdLst>
                  <a:gd name="connsiteX0" fmla="*/ 3264 w 321017"/>
                  <a:gd name="connsiteY0" fmla="*/ 0 h 498282"/>
                  <a:gd name="connsiteX1" fmla="*/ 321018 w 321017"/>
                  <a:gd name="connsiteY1" fmla="*/ 0 h 498282"/>
                  <a:gd name="connsiteX2" fmla="*/ 321018 w 321017"/>
                  <a:gd name="connsiteY2" fmla="*/ 497681 h 498282"/>
                  <a:gd name="connsiteX3" fmla="*/ 284442 w 321017"/>
                  <a:gd name="connsiteY3" fmla="*/ 480822 h 498282"/>
                  <a:gd name="connsiteX4" fmla="*/ 501 w 321017"/>
                  <a:gd name="connsiteY4" fmla="*/ 312134 h 498282"/>
                  <a:gd name="connsiteX5" fmla="*/ 3264 w 321017"/>
                  <a:gd name="connsiteY5" fmla="*/ 0 h 498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017" h="498282">
                    <a:moveTo>
                      <a:pt x="3264" y="0"/>
                    </a:moveTo>
                    <a:cubicBezTo>
                      <a:pt x="109182" y="0"/>
                      <a:pt x="215100" y="0"/>
                      <a:pt x="321018" y="0"/>
                    </a:cubicBezTo>
                    <a:cubicBezTo>
                      <a:pt x="321018" y="165925"/>
                      <a:pt x="321018" y="331851"/>
                      <a:pt x="321018" y="497681"/>
                    </a:cubicBezTo>
                    <a:cubicBezTo>
                      <a:pt x="307492" y="501301"/>
                      <a:pt x="295967" y="487680"/>
                      <a:pt x="284442" y="480822"/>
                    </a:cubicBezTo>
                    <a:cubicBezTo>
                      <a:pt x="193573" y="426720"/>
                      <a:pt x="91275" y="368998"/>
                      <a:pt x="501" y="312134"/>
                    </a:cubicBezTo>
                    <a:cubicBezTo>
                      <a:pt x="2407" y="208979"/>
                      <a:pt x="-3308" y="98393"/>
                      <a:pt x="326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0" name="图形 9">
                <a:extLst>
                  <a:ext uri="{FF2B5EF4-FFF2-40B4-BE49-F238E27FC236}">
                    <a16:creationId xmlns:a16="http://schemas.microsoft.com/office/drawing/2014/main" id="{E9B3814E-4EB5-4238-A8C6-DC3773DD0C62}"/>
                  </a:ext>
                </a:extLst>
              </p:cNvPr>
              <p:cNvSpPr/>
              <p:nvPr/>
            </p:nvSpPr>
            <p:spPr>
              <a:xfrm>
                <a:off x="4924170" y="2884650"/>
                <a:ext cx="388502" cy="632652"/>
              </a:xfrm>
              <a:custGeom>
                <a:avLst/>
                <a:gdLst>
                  <a:gd name="connsiteX0" fmla="*/ 3217 w 388502"/>
                  <a:gd name="connsiteY0" fmla="*/ 0 h 632650"/>
                  <a:gd name="connsiteX1" fmla="*/ 388503 w 388502"/>
                  <a:gd name="connsiteY1" fmla="*/ 0 h 632650"/>
                  <a:gd name="connsiteX2" fmla="*/ 194574 w 388502"/>
                  <a:gd name="connsiteY2" fmla="*/ 632650 h 632650"/>
                  <a:gd name="connsiteX3" fmla="*/ 550 w 388502"/>
                  <a:gd name="connsiteY3" fmla="*/ 520160 h 632650"/>
                  <a:gd name="connsiteX4" fmla="*/ 3217 w 388502"/>
                  <a:gd name="connsiteY4" fmla="*/ 0 h 63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502" h="632650">
                    <a:moveTo>
                      <a:pt x="3217" y="0"/>
                    </a:moveTo>
                    <a:cubicBezTo>
                      <a:pt x="131709" y="0"/>
                      <a:pt x="260106" y="0"/>
                      <a:pt x="388503" y="0"/>
                    </a:cubicBezTo>
                    <a:cubicBezTo>
                      <a:pt x="326686" y="213646"/>
                      <a:pt x="257725" y="420338"/>
                      <a:pt x="194574" y="632650"/>
                    </a:cubicBezTo>
                    <a:cubicBezTo>
                      <a:pt x="128566" y="596551"/>
                      <a:pt x="62176" y="560641"/>
                      <a:pt x="550" y="520160"/>
                    </a:cubicBezTo>
                    <a:cubicBezTo>
                      <a:pt x="2359" y="347758"/>
                      <a:pt x="-3260" y="167735"/>
                      <a:pt x="321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1" name="图形 9">
                <a:extLst>
                  <a:ext uri="{FF2B5EF4-FFF2-40B4-BE49-F238E27FC236}">
                    <a16:creationId xmlns:a16="http://schemas.microsoft.com/office/drawing/2014/main" id="{97A81042-E183-4716-9D24-13B46FEFCE12}"/>
                  </a:ext>
                </a:extLst>
              </p:cNvPr>
              <p:cNvSpPr/>
              <p:nvPr/>
            </p:nvSpPr>
            <p:spPr>
              <a:xfrm>
                <a:off x="5354869" y="2884650"/>
                <a:ext cx="1433112" cy="852669"/>
              </a:xfrm>
              <a:custGeom>
                <a:avLst/>
                <a:gdLst>
                  <a:gd name="connsiteX0" fmla="*/ 233363 w 1433110"/>
                  <a:gd name="connsiteY0" fmla="*/ 0 h 852667"/>
                  <a:gd name="connsiteX1" fmla="*/ 1428369 w 1433110"/>
                  <a:gd name="connsiteY1" fmla="*/ 0 h 852667"/>
                  <a:gd name="connsiteX2" fmla="*/ 1428369 w 1433110"/>
                  <a:gd name="connsiteY2" fmla="*/ 438626 h 852667"/>
                  <a:gd name="connsiteX3" fmla="*/ 1428369 w 1433110"/>
                  <a:gd name="connsiteY3" fmla="*/ 584835 h 852667"/>
                  <a:gd name="connsiteX4" fmla="*/ 1349597 w 1433110"/>
                  <a:gd name="connsiteY4" fmla="*/ 649510 h 852667"/>
                  <a:gd name="connsiteX5" fmla="*/ 1164050 w 1433110"/>
                  <a:gd name="connsiteY5" fmla="*/ 815530 h 852667"/>
                  <a:gd name="connsiteX6" fmla="*/ 1127474 w 1433110"/>
                  <a:gd name="connsiteY6" fmla="*/ 849154 h 852667"/>
                  <a:gd name="connsiteX7" fmla="*/ 1003745 w 1433110"/>
                  <a:gd name="connsiteY7" fmla="*/ 849154 h 852667"/>
                  <a:gd name="connsiteX8" fmla="*/ 264223 w 1433110"/>
                  <a:gd name="connsiteY8" fmla="*/ 849154 h 852667"/>
                  <a:gd name="connsiteX9" fmla="*/ 143351 w 1433110"/>
                  <a:gd name="connsiteY9" fmla="*/ 849154 h 852667"/>
                  <a:gd name="connsiteX10" fmla="*/ 0 w 1433110"/>
                  <a:gd name="connsiteY10" fmla="*/ 767715 h 852667"/>
                  <a:gd name="connsiteX11" fmla="*/ 233363 w 1433110"/>
                  <a:gd name="connsiteY11" fmla="*/ 0 h 85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33110" h="852667">
                    <a:moveTo>
                      <a:pt x="233363" y="0"/>
                    </a:moveTo>
                    <a:cubicBezTo>
                      <a:pt x="631698" y="0"/>
                      <a:pt x="1029938" y="0"/>
                      <a:pt x="1428369" y="0"/>
                    </a:cubicBezTo>
                    <a:cubicBezTo>
                      <a:pt x="1428369" y="142780"/>
                      <a:pt x="1428369" y="288703"/>
                      <a:pt x="1428369" y="438626"/>
                    </a:cubicBezTo>
                    <a:cubicBezTo>
                      <a:pt x="1428369" y="478060"/>
                      <a:pt x="1439037" y="551212"/>
                      <a:pt x="1428369" y="584835"/>
                    </a:cubicBezTo>
                    <a:cubicBezTo>
                      <a:pt x="1422082" y="604552"/>
                      <a:pt x="1371505" y="632270"/>
                      <a:pt x="1349597" y="649510"/>
                    </a:cubicBezTo>
                    <a:cubicBezTo>
                      <a:pt x="1283303" y="701612"/>
                      <a:pt x="1223296" y="750951"/>
                      <a:pt x="1164050" y="815530"/>
                    </a:cubicBezTo>
                    <a:cubicBezTo>
                      <a:pt x="1152620" y="827913"/>
                      <a:pt x="1138047" y="846391"/>
                      <a:pt x="1127474" y="849154"/>
                    </a:cubicBezTo>
                    <a:cubicBezTo>
                      <a:pt x="1098899" y="857059"/>
                      <a:pt x="1045178" y="849154"/>
                      <a:pt x="1003745" y="849154"/>
                    </a:cubicBezTo>
                    <a:cubicBezTo>
                      <a:pt x="755809" y="849154"/>
                      <a:pt x="514350" y="849154"/>
                      <a:pt x="264223" y="849154"/>
                    </a:cubicBezTo>
                    <a:cubicBezTo>
                      <a:pt x="221932" y="849154"/>
                      <a:pt x="176784" y="855631"/>
                      <a:pt x="143351" y="849154"/>
                    </a:cubicBezTo>
                    <a:cubicBezTo>
                      <a:pt x="98965" y="840772"/>
                      <a:pt x="40577" y="783241"/>
                      <a:pt x="0" y="767715"/>
                    </a:cubicBezTo>
                    <a:cubicBezTo>
                      <a:pt x="76962" y="510921"/>
                      <a:pt x="151924" y="252127"/>
                      <a:pt x="23336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2" name="图形 9">
                <a:extLst>
                  <a:ext uri="{FF2B5EF4-FFF2-40B4-BE49-F238E27FC236}">
                    <a16:creationId xmlns:a16="http://schemas.microsoft.com/office/drawing/2014/main" id="{911BE001-0FAD-47E1-B0D0-19900F3300B0}"/>
                  </a:ext>
                </a:extLst>
              </p:cNvPr>
              <p:cNvSpPr/>
              <p:nvPr/>
            </p:nvSpPr>
            <p:spPr>
              <a:xfrm>
                <a:off x="6872719" y="2884651"/>
                <a:ext cx="116782" cy="523113"/>
              </a:xfrm>
              <a:custGeom>
                <a:avLst/>
                <a:gdLst>
                  <a:gd name="connsiteX0" fmla="*/ 112929 w 116781"/>
                  <a:gd name="connsiteY0" fmla="*/ 0 h 523112"/>
                  <a:gd name="connsiteX1" fmla="*/ 112929 w 116781"/>
                  <a:gd name="connsiteY1" fmla="*/ 337375 h 523112"/>
                  <a:gd name="connsiteX2" fmla="*/ 112929 w 116781"/>
                  <a:gd name="connsiteY2" fmla="*/ 447199 h 523112"/>
                  <a:gd name="connsiteX3" fmla="*/ 56636 w 116781"/>
                  <a:gd name="connsiteY3" fmla="*/ 489395 h 523112"/>
                  <a:gd name="connsiteX4" fmla="*/ 439 w 116781"/>
                  <a:gd name="connsiteY4" fmla="*/ 523113 h 523112"/>
                  <a:gd name="connsiteX5" fmla="*/ 3297 w 116781"/>
                  <a:gd name="connsiteY5" fmla="*/ 95 h 523112"/>
                  <a:gd name="connsiteX6" fmla="*/ 112929 w 116781"/>
                  <a:gd name="connsiteY6" fmla="*/ 0 h 52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781" h="523112">
                    <a:moveTo>
                      <a:pt x="112929" y="0"/>
                    </a:moveTo>
                    <a:cubicBezTo>
                      <a:pt x="112929" y="98774"/>
                      <a:pt x="112834" y="225552"/>
                      <a:pt x="112929" y="337375"/>
                    </a:cubicBezTo>
                    <a:cubicBezTo>
                      <a:pt x="112929" y="371951"/>
                      <a:pt x="121597" y="421481"/>
                      <a:pt x="112929" y="447199"/>
                    </a:cubicBezTo>
                    <a:cubicBezTo>
                      <a:pt x="107690" y="462058"/>
                      <a:pt x="71210" y="480060"/>
                      <a:pt x="56636" y="489395"/>
                    </a:cubicBezTo>
                    <a:cubicBezTo>
                      <a:pt x="35682" y="502634"/>
                      <a:pt x="16346" y="516826"/>
                      <a:pt x="439" y="523113"/>
                    </a:cubicBezTo>
                    <a:cubicBezTo>
                      <a:pt x="2344" y="349758"/>
                      <a:pt x="-3276" y="168878"/>
                      <a:pt x="3297" y="95"/>
                    </a:cubicBezTo>
                    <a:cubicBezTo>
                      <a:pt x="39873" y="0"/>
                      <a:pt x="76353" y="0"/>
                      <a:pt x="11292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3" name="图形 9">
                <a:extLst>
                  <a:ext uri="{FF2B5EF4-FFF2-40B4-BE49-F238E27FC236}">
                    <a16:creationId xmlns:a16="http://schemas.microsoft.com/office/drawing/2014/main" id="{42EE25CF-A135-4F99-8E06-C7B6383352C4}"/>
                  </a:ext>
                </a:extLst>
              </p:cNvPr>
              <p:cNvSpPr/>
              <p:nvPr/>
            </p:nvSpPr>
            <p:spPr>
              <a:xfrm>
                <a:off x="7052647" y="2932466"/>
                <a:ext cx="751201" cy="1504191"/>
              </a:xfrm>
              <a:custGeom>
                <a:avLst/>
                <a:gdLst>
                  <a:gd name="connsiteX0" fmla="*/ 700526 w 751199"/>
                  <a:gd name="connsiteY0" fmla="*/ 0 h 1504188"/>
                  <a:gd name="connsiteX1" fmla="*/ 700526 w 751199"/>
                  <a:gd name="connsiteY1" fmla="*/ 134874 h 1504188"/>
                  <a:gd name="connsiteX2" fmla="*/ 672428 w 751199"/>
                  <a:gd name="connsiteY2" fmla="*/ 143351 h 1504188"/>
                  <a:gd name="connsiteX3" fmla="*/ 672428 w 751199"/>
                  <a:gd name="connsiteY3" fmla="*/ 199549 h 1504188"/>
                  <a:gd name="connsiteX4" fmla="*/ 751199 w 751199"/>
                  <a:gd name="connsiteY4" fmla="*/ 247364 h 1504188"/>
                  <a:gd name="connsiteX5" fmla="*/ 751199 w 751199"/>
                  <a:gd name="connsiteY5" fmla="*/ 598837 h 1504188"/>
                  <a:gd name="connsiteX6" fmla="*/ 672428 w 751199"/>
                  <a:gd name="connsiteY6" fmla="*/ 629793 h 1504188"/>
                  <a:gd name="connsiteX7" fmla="*/ 672428 w 751199"/>
                  <a:gd name="connsiteY7" fmla="*/ 736568 h 1504188"/>
                  <a:gd name="connsiteX8" fmla="*/ 751199 w 751199"/>
                  <a:gd name="connsiteY8" fmla="*/ 784479 h 1504188"/>
                  <a:gd name="connsiteX9" fmla="*/ 751199 w 751199"/>
                  <a:gd name="connsiteY9" fmla="*/ 1135856 h 1504188"/>
                  <a:gd name="connsiteX10" fmla="*/ 672428 w 751199"/>
                  <a:gd name="connsiteY10" fmla="*/ 1166813 h 1504188"/>
                  <a:gd name="connsiteX11" fmla="*/ 672428 w 751199"/>
                  <a:gd name="connsiteY11" fmla="*/ 1504188 h 1504188"/>
                  <a:gd name="connsiteX12" fmla="*/ 599371 w 751199"/>
                  <a:gd name="connsiteY12" fmla="*/ 1504188 h 1504188"/>
                  <a:gd name="connsiteX13" fmla="*/ 599371 w 751199"/>
                  <a:gd name="connsiteY13" fmla="*/ 1169575 h 1504188"/>
                  <a:gd name="connsiteX14" fmla="*/ 523362 w 751199"/>
                  <a:gd name="connsiteY14" fmla="*/ 1135856 h 1504188"/>
                  <a:gd name="connsiteX15" fmla="*/ 523362 w 751199"/>
                  <a:gd name="connsiteY15" fmla="*/ 784479 h 1504188"/>
                  <a:gd name="connsiteX16" fmla="*/ 599371 w 751199"/>
                  <a:gd name="connsiteY16" fmla="*/ 742283 h 1504188"/>
                  <a:gd name="connsiteX17" fmla="*/ 599371 w 751199"/>
                  <a:gd name="connsiteY17" fmla="*/ 632555 h 1504188"/>
                  <a:gd name="connsiteX18" fmla="*/ 523362 w 751199"/>
                  <a:gd name="connsiteY18" fmla="*/ 598837 h 1504188"/>
                  <a:gd name="connsiteX19" fmla="*/ 523362 w 751199"/>
                  <a:gd name="connsiteY19" fmla="*/ 247364 h 1504188"/>
                  <a:gd name="connsiteX20" fmla="*/ 599371 w 751199"/>
                  <a:gd name="connsiteY20" fmla="*/ 205169 h 1504188"/>
                  <a:gd name="connsiteX21" fmla="*/ 599371 w 751199"/>
                  <a:gd name="connsiteY21" fmla="*/ 154591 h 1504188"/>
                  <a:gd name="connsiteX22" fmla="*/ 439 w 751199"/>
                  <a:gd name="connsiteY22" fmla="*/ 365570 h 1504188"/>
                  <a:gd name="connsiteX23" fmla="*/ 3297 w 751199"/>
                  <a:gd name="connsiteY23" fmla="*/ 0 h 1504188"/>
                  <a:gd name="connsiteX24" fmla="*/ 700526 w 751199"/>
                  <a:gd name="connsiteY24" fmla="*/ 0 h 1504188"/>
                  <a:gd name="connsiteX25" fmla="*/ 582512 w 751199"/>
                  <a:gd name="connsiteY25" fmla="*/ 337376 h 1504188"/>
                  <a:gd name="connsiteX26" fmla="*/ 582512 w 751199"/>
                  <a:gd name="connsiteY26" fmla="*/ 511683 h 1504188"/>
                  <a:gd name="connsiteX27" fmla="*/ 694907 w 751199"/>
                  <a:gd name="connsiteY27" fmla="*/ 511683 h 1504188"/>
                  <a:gd name="connsiteX28" fmla="*/ 694907 w 751199"/>
                  <a:gd name="connsiteY28" fmla="*/ 334518 h 1504188"/>
                  <a:gd name="connsiteX29" fmla="*/ 582512 w 751199"/>
                  <a:gd name="connsiteY29" fmla="*/ 337376 h 1504188"/>
                  <a:gd name="connsiteX30" fmla="*/ 582512 w 751199"/>
                  <a:gd name="connsiteY30" fmla="*/ 874395 h 1504188"/>
                  <a:gd name="connsiteX31" fmla="*/ 582512 w 751199"/>
                  <a:gd name="connsiteY31" fmla="*/ 1048798 h 1504188"/>
                  <a:gd name="connsiteX32" fmla="*/ 694907 w 751199"/>
                  <a:gd name="connsiteY32" fmla="*/ 1048798 h 1504188"/>
                  <a:gd name="connsiteX33" fmla="*/ 694907 w 751199"/>
                  <a:gd name="connsiteY33" fmla="*/ 871633 h 1504188"/>
                  <a:gd name="connsiteX34" fmla="*/ 582512 w 751199"/>
                  <a:gd name="connsiteY34" fmla="*/ 874395 h 1504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51199" h="1504188">
                    <a:moveTo>
                      <a:pt x="700526" y="0"/>
                    </a:moveTo>
                    <a:cubicBezTo>
                      <a:pt x="700526" y="44958"/>
                      <a:pt x="700526" y="89821"/>
                      <a:pt x="700526" y="134874"/>
                    </a:cubicBezTo>
                    <a:cubicBezTo>
                      <a:pt x="698241" y="144780"/>
                      <a:pt x="683668" y="142494"/>
                      <a:pt x="672428" y="143351"/>
                    </a:cubicBezTo>
                    <a:cubicBezTo>
                      <a:pt x="672428" y="162116"/>
                      <a:pt x="672428" y="180785"/>
                      <a:pt x="672428" y="199549"/>
                    </a:cubicBezTo>
                    <a:cubicBezTo>
                      <a:pt x="695574" y="218504"/>
                      <a:pt x="725959" y="230410"/>
                      <a:pt x="751199" y="247364"/>
                    </a:cubicBezTo>
                    <a:cubicBezTo>
                      <a:pt x="751199" y="364522"/>
                      <a:pt x="751199" y="481679"/>
                      <a:pt x="751199" y="598837"/>
                    </a:cubicBezTo>
                    <a:cubicBezTo>
                      <a:pt x="724434" y="608552"/>
                      <a:pt x="700050" y="620839"/>
                      <a:pt x="672428" y="629793"/>
                    </a:cubicBezTo>
                    <a:cubicBezTo>
                      <a:pt x="672428" y="665417"/>
                      <a:pt x="672428" y="701040"/>
                      <a:pt x="672428" y="736568"/>
                    </a:cubicBezTo>
                    <a:cubicBezTo>
                      <a:pt x="695574" y="755618"/>
                      <a:pt x="725959" y="767429"/>
                      <a:pt x="751199" y="784479"/>
                    </a:cubicBezTo>
                    <a:cubicBezTo>
                      <a:pt x="751199" y="901541"/>
                      <a:pt x="751199" y="1018699"/>
                      <a:pt x="751199" y="1135856"/>
                    </a:cubicBezTo>
                    <a:cubicBezTo>
                      <a:pt x="724816" y="1146048"/>
                      <a:pt x="699574" y="1157192"/>
                      <a:pt x="672428" y="1166813"/>
                    </a:cubicBezTo>
                    <a:cubicBezTo>
                      <a:pt x="672428" y="1279208"/>
                      <a:pt x="672428" y="1391698"/>
                      <a:pt x="672428" y="1504188"/>
                    </a:cubicBezTo>
                    <a:cubicBezTo>
                      <a:pt x="648139" y="1504188"/>
                      <a:pt x="623755" y="1504188"/>
                      <a:pt x="599371" y="1504188"/>
                    </a:cubicBezTo>
                    <a:cubicBezTo>
                      <a:pt x="599371" y="1392650"/>
                      <a:pt x="599371" y="1281113"/>
                      <a:pt x="599371" y="1169575"/>
                    </a:cubicBezTo>
                    <a:cubicBezTo>
                      <a:pt x="578226" y="1154239"/>
                      <a:pt x="549270" y="1146620"/>
                      <a:pt x="523362" y="1135856"/>
                    </a:cubicBezTo>
                    <a:cubicBezTo>
                      <a:pt x="523362" y="1018699"/>
                      <a:pt x="523362" y="901541"/>
                      <a:pt x="523362" y="784479"/>
                    </a:cubicBezTo>
                    <a:cubicBezTo>
                      <a:pt x="548031" y="769715"/>
                      <a:pt x="572891" y="755237"/>
                      <a:pt x="599371" y="742283"/>
                    </a:cubicBezTo>
                    <a:cubicBezTo>
                      <a:pt x="599371" y="705612"/>
                      <a:pt x="599371" y="669131"/>
                      <a:pt x="599371" y="632555"/>
                    </a:cubicBezTo>
                    <a:cubicBezTo>
                      <a:pt x="578226" y="617125"/>
                      <a:pt x="549270" y="609600"/>
                      <a:pt x="523362" y="598837"/>
                    </a:cubicBezTo>
                    <a:cubicBezTo>
                      <a:pt x="523362" y="481679"/>
                      <a:pt x="523362" y="364522"/>
                      <a:pt x="523362" y="247364"/>
                    </a:cubicBezTo>
                    <a:cubicBezTo>
                      <a:pt x="548889" y="233553"/>
                      <a:pt x="572511" y="217742"/>
                      <a:pt x="599371" y="205169"/>
                    </a:cubicBezTo>
                    <a:cubicBezTo>
                      <a:pt x="599371" y="188309"/>
                      <a:pt x="599371" y="171450"/>
                      <a:pt x="599371" y="154591"/>
                    </a:cubicBezTo>
                    <a:cubicBezTo>
                      <a:pt x="362675" y="187928"/>
                      <a:pt x="176747" y="271844"/>
                      <a:pt x="439" y="365570"/>
                    </a:cubicBezTo>
                    <a:cubicBezTo>
                      <a:pt x="2344" y="244602"/>
                      <a:pt x="-3276" y="116205"/>
                      <a:pt x="3297" y="0"/>
                    </a:cubicBezTo>
                    <a:cubicBezTo>
                      <a:pt x="235707" y="0"/>
                      <a:pt x="468116" y="0"/>
                      <a:pt x="700526" y="0"/>
                    </a:cubicBezTo>
                    <a:close/>
                    <a:moveTo>
                      <a:pt x="582512" y="337376"/>
                    </a:moveTo>
                    <a:cubicBezTo>
                      <a:pt x="582512" y="395573"/>
                      <a:pt x="582512" y="453580"/>
                      <a:pt x="582512" y="511683"/>
                    </a:cubicBezTo>
                    <a:cubicBezTo>
                      <a:pt x="618231" y="535781"/>
                      <a:pt x="659284" y="535781"/>
                      <a:pt x="694907" y="511683"/>
                    </a:cubicBezTo>
                    <a:cubicBezTo>
                      <a:pt x="694907" y="452628"/>
                      <a:pt x="694907" y="393573"/>
                      <a:pt x="694907" y="334518"/>
                    </a:cubicBezTo>
                    <a:cubicBezTo>
                      <a:pt x="662903" y="300514"/>
                      <a:pt x="611468" y="299276"/>
                      <a:pt x="582512" y="337376"/>
                    </a:cubicBezTo>
                    <a:close/>
                    <a:moveTo>
                      <a:pt x="582512" y="874395"/>
                    </a:moveTo>
                    <a:cubicBezTo>
                      <a:pt x="582512" y="932593"/>
                      <a:pt x="582512" y="990600"/>
                      <a:pt x="582512" y="1048798"/>
                    </a:cubicBezTo>
                    <a:cubicBezTo>
                      <a:pt x="618231" y="1072991"/>
                      <a:pt x="659284" y="1072991"/>
                      <a:pt x="694907" y="1048798"/>
                    </a:cubicBezTo>
                    <a:cubicBezTo>
                      <a:pt x="694907" y="989743"/>
                      <a:pt x="694907" y="930783"/>
                      <a:pt x="694907" y="871633"/>
                    </a:cubicBezTo>
                    <a:cubicBezTo>
                      <a:pt x="662712" y="837343"/>
                      <a:pt x="611849" y="836486"/>
                      <a:pt x="582512" y="8743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4" name="图形 9">
                <a:extLst>
                  <a:ext uri="{FF2B5EF4-FFF2-40B4-BE49-F238E27FC236}">
                    <a16:creationId xmlns:a16="http://schemas.microsoft.com/office/drawing/2014/main" id="{253C74A7-22FA-46F6-925B-CE74673FD0B9}"/>
                  </a:ext>
                </a:extLst>
              </p:cNvPr>
              <p:cNvSpPr/>
              <p:nvPr/>
            </p:nvSpPr>
            <p:spPr>
              <a:xfrm>
                <a:off x="8495364" y="3756285"/>
                <a:ext cx="464058" cy="522924"/>
              </a:xfrm>
              <a:custGeom>
                <a:avLst/>
                <a:gdLst>
                  <a:gd name="connsiteX0" fmla="*/ 118205 w 464057"/>
                  <a:gd name="connsiteY0" fmla="*/ 0 h 522922"/>
                  <a:gd name="connsiteX1" fmla="*/ 326231 w 464057"/>
                  <a:gd name="connsiteY1" fmla="*/ 140589 h 522922"/>
                  <a:gd name="connsiteX2" fmla="*/ 464058 w 464057"/>
                  <a:gd name="connsiteY2" fmla="*/ 165830 h 522922"/>
                  <a:gd name="connsiteX3" fmla="*/ 452818 w 464057"/>
                  <a:gd name="connsiteY3" fmla="*/ 227648 h 522922"/>
                  <a:gd name="connsiteX4" fmla="*/ 317754 w 464057"/>
                  <a:gd name="connsiteY4" fmla="*/ 205264 h 522922"/>
                  <a:gd name="connsiteX5" fmla="*/ 196882 w 464057"/>
                  <a:gd name="connsiteY5" fmla="*/ 233267 h 522922"/>
                  <a:gd name="connsiteX6" fmla="*/ 78771 w 464057"/>
                  <a:gd name="connsiteY6" fmla="*/ 264224 h 522922"/>
                  <a:gd name="connsiteX7" fmla="*/ 132207 w 464057"/>
                  <a:gd name="connsiteY7" fmla="*/ 281083 h 522922"/>
                  <a:gd name="connsiteX8" fmla="*/ 106870 w 464057"/>
                  <a:gd name="connsiteY8" fmla="*/ 370999 h 522922"/>
                  <a:gd name="connsiteX9" fmla="*/ 396526 w 464057"/>
                  <a:gd name="connsiteY9" fmla="*/ 455295 h 522922"/>
                  <a:gd name="connsiteX10" fmla="*/ 379666 w 464057"/>
                  <a:gd name="connsiteY10" fmla="*/ 517208 h 522922"/>
                  <a:gd name="connsiteX11" fmla="*/ 90011 w 464057"/>
                  <a:gd name="connsiteY11" fmla="*/ 432911 h 522922"/>
                  <a:gd name="connsiteX12" fmla="*/ 61817 w 464057"/>
                  <a:gd name="connsiteY12" fmla="*/ 522923 h 522922"/>
                  <a:gd name="connsiteX13" fmla="*/ 0 w 464057"/>
                  <a:gd name="connsiteY13" fmla="*/ 506063 h 522922"/>
                  <a:gd name="connsiteX14" fmla="*/ 81534 w 464057"/>
                  <a:gd name="connsiteY14" fmla="*/ 193929 h 522922"/>
                  <a:gd name="connsiteX15" fmla="*/ 250221 w 464057"/>
                  <a:gd name="connsiteY15" fmla="*/ 160116 h 522922"/>
                  <a:gd name="connsiteX16" fmla="*/ 104013 w 464057"/>
                  <a:gd name="connsiteY16" fmla="*/ 70199 h 522922"/>
                  <a:gd name="connsiteX17" fmla="*/ 118205 w 464057"/>
                  <a:gd name="connsiteY17" fmla="*/ 0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057" h="522922">
                    <a:moveTo>
                      <a:pt x="118205" y="0"/>
                    </a:moveTo>
                    <a:cubicBezTo>
                      <a:pt x="189738" y="44482"/>
                      <a:pt x="257080" y="93536"/>
                      <a:pt x="326231" y="140589"/>
                    </a:cubicBezTo>
                    <a:cubicBezTo>
                      <a:pt x="371665" y="149447"/>
                      <a:pt x="418147" y="157353"/>
                      <a:pt x="464058" y="165830"/>
                    </a:cubicBezTo>
                    <a:cubicBezTo>
                      <a:pt x="460438" y="186595"/>
                      <a:pt x="455390" y="205931"/>
                      <a:pt x="452818" y="227648"/>
                    </a:cubicBezTo>
                    <a:cubicBezTo>
                      <a:pt x="402526" y="228886"/>
                      <a:pt x="363378" y="204692"/>
                      <a:pt x="317754" y="205264"/>
                    </a:cubicBezTo>
                    <a:cubicBezTo>
                      <a:pt x="280511" y="205645"/>
                      <a:pt x="235553" y="223266"/>
                      <a:pt x="196882" y="233267"/>
                    </a:cubicBezTo>
                    <a:cubicBezTo>
                      <a:pt x="157163" y="243840"/>
                      <a:pt x="118586" y="258223"/>
                      <a:pt x="78771" y="264224"/>
                    </a:cubicBezTo>
                    <a:cubicBezTo>
                      <a:pt x="93154" y="273272"/>
                      <a:pt x="113729" y="276225"/>
                      <a:pt x="132207" y="281083"/>
                    </a:cubicBezTo>
                    <a:cubicBezTo>
                      <a:pt x="123158" y="310420"/>
                      <a:pt x="113252" y="339090"/>
                      <a:pt x="106870" y="370999"/>
                    </a:cubicBezTo>
                    <a:cubicBezTo>
                      <a:pt x="202025" y="400431"/>
                      <a:pt x="298323" y="428720"/>
                      <a:pt x="396526" y="455295"/>
                    </a:cubicBezTo>
                    <a:cubicBezTo>
                      <a:pt x="393763" y="478822"/>
                      <a:pt x="386429" y="497777"/>
                      <a:pt x="379666" y="517208"/>
                    </a:cubicBezTo>
                    <a:cubicBezTo>
                      <a:pt x="280988" y="491300"/>
                      <a:pt x="184689" y="462915"/>
                      <a:pt x="90011" y="432911"/>
                    </a:cubicBezTo>
                    <a:cubicBezTo>
                      <a:pt x="76676" y="459105"/>
                      <a:pt x="70199" y="491966"/>
                      <a:pt x="61817" y="522923"/>
                    </a:cubicBezTo>
                    <a:cubicBezTo>
                      <a:pt x="39910" y="518541"/>
                      <a:pt x="21812" y="510350"/>
                      <a:pt x="0" y="506063"/>
                    </a:cubicBezTo>
                    <a:cubicBezTo>
                      <a:pt x="22860" y="397669"/>
                      <a:pt x="64770" y="308325"/>
                      <a:pt x="81534" y="193929"/>
                    </a:cubicBezTo>
                    <a:cubicBezTo>
                      <a:pt x="137350" y="182213"/>
                      <a:pt x="192500" y="169831"/>
                      <a:pt x="250221" y="160116"/>
                    </a:cubicBezTo>
                    <a:cubicBezTo>
                      <a:pt x="204597" y="127064"/>
                      <a:pt x="152590" y="100299"/>
                      <a:pt x="104013" y="70199"/>
                    </a:cubicBezTo>
                    <a:cubicBezTo>
                      <a:pt x="110394" y="48292"/>
                      <a:pt x="112395" y="22289"/>
                      <a:pt x="1182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5" name="图形 9">
                <a:extLst>
                  <a:ext uri="{FF2B5EF4-FFF2-40B4-BE49-F238E27FC236}">
                    <a16:creationId xmlns:a16="http://schemas.microsoft.com/office/drawing/2014/main" id="{65998C5F-2A8C-42F1-BFE0-BA9CF03B8786}"/>
                  </a:ext>
                </a:extLst>
              </p:cNvPr>
              <p:cNvSpPr/>
              <p:nvPr/>
            </p:nvSpPr>
            <p:spPr>
              <a:xfrm>
                <a:off x="3226506" y="3809720"/>
                <a:ext cx="394040" cy="301563"/>
              </a:xfrm>
              <a:custGeom>
                <a:avLst/>
                <a:gdLst>
                  <a:gd name="connsiteX0" fmla="*/ 356902 w 394039"/>
                  <a:gd name="connsiteY0" fmla="*/ 0 h 301563"/>
                  <a:gd name="connsiteX1" fmla="*/ 393573 w 394039"/>
                  <a:gd name="connsiteY1" fmla="*/ 154686 h 301563"/>
                  <a:gd name="connsiteX2" fmla="*/ 236125 w 394039"/>
                  <a:gd name="connsiteY2" fmla="*/ 236220 h 301563"/>
                  <a:gd name="connsiteX3" fmla="*/ 53340 w 394039"/>
                  <a:gd name="connsiteY3" fmla="*/ 272796 h 301563"/>
                  <a:gd name="connsiteX4" fmla="*/ 0 w 394039"/>
                  <a:gd name="connsiteY4" fmla="*/ 70390 h 301563"/>
                  <a:gd name="connsiteX5" fmla="*/ 356902 w 394039"/>
                  <a:gd name="connsiteY5" fmla="*/ 0 h 301563"/>
                  <a:gd name="connsiteX6" fmla="*/ 233267 w 394039"/>
                  <a:gd name="connsiteY6" fmla="*/ 87154 h 301563"/>
                  <a:gd name="connsiteX7" fmla="*/ 275463 w 394039"/>
                  <a:gd name="connsiteY7" fmla="*/ 199549 h 301563"/>
                  <a:gd name="connsiteX8" fmla="*/ 306419 w 394039"/>
                  <a:gd name="connsiteY8" fmla="*/ 73057 h 301563"/>
                  <a:gd name="connsiteX9" fmla="*/ 233267 w 394039"/>
                  <a:gd name="connsiteY9" fmla="*/ 87154 h 301563"/>
                  <a:gd name="connsiteX10" fmla="*/ 75819 w 394039"/>
                  <a:gd name="connsiteY10" fmla="*/ 118110 h 301563"/>
                  <a:gd name="connsiteX11" fmla="*/ 104013 w 394039"/>
                  <a:gd name="connsiteY11" fmla="*/ 227743 h 301563"/>
                  <a:gd name="connsiteX12" fmla="*/ 177070 w 394039"/>
                  <a:gd name="connsiteY12" fmla="*/ 224885 h 301563"/>
                  <a:gd name="connsiteX13" fmla="*/ 165830 w 394039"/>
                  <a:gd name="connsiteY13" fmla="*/ 101251 h 301563"/>
                  <a:gd name="connsiteX14" fmla="*/ 75819 w 394039"/>
                  <a:gd name="connsiteY14" fmla="*/ 118110 h 30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4039" h="301563">
                    <a:moveTo>
                      <a:pt x="356902" y="0"/>
                    </a:moveTo>
                    <a:cubicBezTo>
                      <a:pt x="368522" y="34099"/>
                      <a:pt x="388715" y="102679"/>
                      <a:pt x="393573" y="154686"/>
                    </a:cubicBezTo>
                    <a:cubicBezTo>
                      <a:pt x="401764" y="243173"/>
                      <a:pt x="300323" y="291179"/>
                      <a:pt x="236125" y="236220"/>
                    </a:cubicBezTo>
                    <a:cubicBezTo>
                      <a:pt x="221647" y="309086"/>
                      <a:pt x="97917" y="320612"/>
                      <a:pt x="53340" y="272796"/>
                    </a:cubicBezTo>
                    <a:cubicBezTo>
                      <a:pt x="10192" y="226409"/>
                      <a:pt x="22669" y="135541"/>
                      <a:pt x="0" y="70390"/>
                    </a:cubicBezTo>
                    <a:cubicBezTo>
                      <a:pt x="120301" y="48292"/>
                      <a:pt x="237268" y="22765"/>
                      <a:pt x="356902" y="0"/>
                    </a:cubicBezTo>
                    <a:close/>
                    <a:moveTo>
                      <a:pt x="233267" y="87154"/>
                    </a:moveTo>
                    <a:cubicBezTo>
                      <a:pt x="245745" y="126873"/>
                      <a:pt x="238316" y="190690"/>
                      <a:pt x="275463" y="199549"/>
                    </a:cubicBezTo>
                    <a:cubicBezTo>
                      <a:pt x="347662" y="216694"/>
                      <a:pt x="329374" y="114014"/>
                      <a:pt x="306419" y="73057"/>
                    </a:cubicBezTo>
                    <a:cubicBezTo>
                      <a:pt x="282131" y="78010"/>
                      <a:pt x="259080" y="83915"/>
                      <a:pt x="233267" y="87154"/>
                    </a:cubicBezTo>
                    <a:close/>
                    <a:moveTo>
                      <a:pt x="75819" y="118110"/>
                    </a:moveTo>
                    <a:cubicBezTo>
                      <a:pt x="87439" y="156877"/>
                      <a:pt x="78962" y="207359"/>
                      <a:pt x="104013" y="227743"/>
                    </a:cubicBezTo>
                    <a:cubicBezTo>
                      <a:pt x="124682" y="244602"/>
                      <a:pt x="162116" y="239268"/>
                      <a:pt x="177070" y="224885"/>
                    </a:cubicBezTo>
                    <a:cubicBezTo>
                      <a:pt x="201073" y="201835"/>
                      <a:pt x="179356" y="124682"/>
                      <a:pt x="165830" y="101251"/>
                    </a:cubicBezTo>
                    <a:cubicBezTo>
                      <a:pt x="135826" y="106871"/>
                      <a:pt x="108109" y="114681"/>
                      <a:pt x="75819" y="1181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6" name="图形 9">
                <a:extLst>
                  <a:ext uri="{FF2B5EF4-FFF2-40B4-BE49-F238E27FC236}">
                    <a16:creationId xmlns:a16="http://schemas.microsoft.com/office/drawing/2014/main" id="{848CE35F-DF95-49A0-94FC-4ECF243C52CC}"/>
                  </a:ext>
                </a:extLst>
              </p:cNvPr>
              <p:cNvSpPr/>
              <p:nvPr/>
            </p:nvSpPr>
            <p:spPr>
              <a:xfrm>
                <a:off x="5557274" y="3832199"/>
                <a:ext cx="947552" cy="157353"/>
              </a:xfrm>
              <a:custGeom>
                <a:avLst/>
                <a:gdLst>
                  <a:gd name="connsiteX0" fmla="*/ 5623 w 947550"/>
                  <a:gd name="connsiteY0" fmla="*/ 0 h 157353"/>
                  <a:gd name="connsiteX1" fmla="*/ 947550 w 947550"/>
                  <a:gd name="connsiteY1" fmla="*/ 0 h 157353"/>
                  <a:gd name="connsiteX2" fmla="*/ 947550 w 947550"/>
                  <a:gd name="connsiteY2" fmla="*/ 157353 h 157353"/>
                  <a:gd name="connsiteX3" fmla="*/ 3 w 947550"/>
                  <a:gd name="connsiteY3" fmla="*/ 157353 h 157353"/>
                  <a:gd name="connsiteX4" fmla="*/ 3 w 947550"/>
                  <a:gd name="connsiteY4" fmla="*/ 8382 h 157353"/>
                  <a:gd name="connsiteX5" fmla="*/ 5623 w 947550"/>
                  <a:gd name="connsiteY5" fmla="*/ 0 h 15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550" h="157353">
                    <a:moveTo>
                      <a:pt x="5623" y="0"/>
                    </a:moveTo>
                    <a:cubicBezTo>
                      <a:pt x="319567" y="0"/>
                      <a:pt x="633606" y="0"/>
                      <a:pt x="947550" y="0"/>
                    </a:cubicBezTo>
                    <a:cubicBezTo>
                      <a:pt x="947550" y="52578"/>
                      <a:pt x="947550" y="104966"/>
                      <a:pt x="947550" y="157353"/>
                    </a:cubicBezTo>
                    <a:cubicBezTo>
                      <a:pt x="631701" y="157353"/>
                      <a:pt x="315852" y="157353"/>
                      <a:pt x="3" y="157353"/>
                    </a:cubicBezTo>
                    <a:cubicBezTo>
                      <a:pt x="3" y="107728"/>
                      <a:pt x="3" y="58103"/>
                      <a:pt x="3" y="8382"/>
                    </a:cubicBezTo>
                    <a:cubicBezTo>
                      <a:pt x="-92" y="3620"/>
                      <a:pt x="2099" y="1143"/>
                      <a:pt x="562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7" name="图形 9">
                <a:extLst>
                  <a:ext uri="{FF2B5EF4-FFF2-40B4-BE49-F238E27FC236}">
                    <a16:creationId xmlns:a16="http://schemas.microsoft.com/office/drawing/2014/main" id="{58B90DEF-C9B9-422A-B1BF-3CCF7D40CDD2}"/>
                  </a:ext>
                </a:extLst>
              </p:cNvPr>
              <p:cNvSpPr/>
              <p:nvPr/>
            </p:nvSpPr>
            <p:spPr>
              <a:xfrm>
                <a:off x="5371983" y="4070263"/>
                <a:ext cx="1296411" cy="324105"/>
              </a:xfrm>
              <a:custGeom>
                <a:avLst/>
                <a:gdLst>
                  <a:gd name="connsiteX0" fmla="*/ 148718 w 1296408"/>
                  <a:gd name="connsiteY0" fmla="*/ 3683 h 324104"/>
                  <a:gd name="connsiteX1" fmla="*/ 1014826 w 1296408"/>
                  <a:gd name="connsiteY1" fmla="*/ 3683 h 324104"/>
                  <a:gd name="connsiteX2" fmla="*/ 1138461 w 1296408"/>
                  <a:gd name="connsiteY2" fmla="*/ 3683 h 324104"/>
                  <a:gd name="connsiteX3" fmla="*/ 1217137 w 1296408"/>
                  <a:gd name="connsiteY3" fmla="*/ 96457 h 324104"/>
                  <a:gd name="connsiteX4" fmla="*/ 1293051 w 1296408"/>
                  <a:gd name="connsiteY4" fmla="*/ 192087 h 324104"/>
                  <a:gd name="connsiteX5" fmla="*/ 1293051 w 1296408"/>
                  <a:gd name="connsiteY5" fmla="*/ 324104 h 324104"/>
                  <a:gd name="connsiteX6" fmla="*/ 2604 w 1296408"/>
                  <a:gd name="connsiteY6" fmla="*/ 324104 h 324104"/>
                  <a:gd name="connsiteX7" fmla="*/ 2604 w 1296408"/>
                  <a:gd name="connsiteY7" fmla="*/ 194850 h 324104"/>
                  <a:gd name="connsiteX8" fmla="*/ 70041 w 1296408"/>
                  <a:gd name="connsiteY8" fmla="*/ 101981 h 324104"/>
                  <a:gd name="connsiteX9" fmla="*/ 148718 w 1296408"/>
                  <a:gd name="connsiteY9" fmla="*/ 3683 h 32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96408" h="324104">
                    <a:moveTo>
                      <a:pt x="148718" y="3683"/>
                    </a:moveTo>
                    <a:cubicBezTo>
                      <a:pt x="418847" y="3683"/>
                      <a:pt x="728695" y="3683"/>
                      <a:pt x="1014826" y="3683"/>
                    </a:cubicBezTo>
                    <a:cubicBezTo>
                      <a:pt x="1053402" y="3683"/>
                      <a:pt x="1109790" y="-4604"/>
                      <a:pt x="1138461" y="3683"/>
                    </a:cubicBezTo>
                    <a:cubicBezTo>
                      <a:pt x="1163892" y="11112"/>
                      <a:pt x="1195896" y="70072"/>
                      <a:pt x="1217137" y="96457"/>
                    </a:cubicBezTo>
                    <a:cubicBezTo>
                      <a:pt x="1236378" y="120174"/>
                      <a:pt x="1286098" y="162655"/>
                      <a:pt x="1293051" y="192087"/>
                    </a:cubicBezTo>
                    <a:cubicBezTo>
                      <a:pt x="1303529" y="235998"/>
                      <a:pt x="1285431" y="280956"/>
                      <a:pt x="1293051" y="324104"/>
                    </a:cubicBezTo>
                    <a:cubicBezTo>
                      <a:pt x="862902" y="324104"/>
                      <a:pt x="432753" y="324104"/>
                      <a:pt x="2604" y="324104"/>
                    </a:cubicBezTo>
                    <a:cubicBezTo>
                      <a:pt x="8414" y="274193"/>
                      <a:pt x="-5492" y="232854"/>
                      <a:pt x="2604" y="194850"/>
                    </a:cubicBezTo>
                    <a:cubicBezTo>
                      <a:pt x="9557" y="161798"/>
                      <a:pt x="52515" y="124555"/>
                      <a:pt x="70041" y="101981"/>
                    </a:cubicBezTo>
                    <a:cubicBezTo>
                      <a:pt x="98997" y="64929"/>
                      <a:pt x="120333" y="32068"/>
                      <a:pt x="148718" y="36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8" name="图形 9">
                <a:extLst>
                  <a:ext uri="{FF2B5EF4-FFF2-40B4-BE49-F238E27FC236}">
                    <a16:creationId xmlns:a16="http://schemas.microsoft.com/office/drawing/2014/main" id="{07AE6818-8C82-4849-ACED-D60171B757FE}"/>
                  </a:ext>
                </a:extLst>
              </p:cNvPr>
              <p:cNvSpPr/>
              <p:nvPr/>
            </p:nvSpPr>
            <p:spPr>
              <a:xfrm>
                <a:off x="3296609" y="4096424"/>
                <a:ext cx="421766" cy="334517"/>
              </a:xfrm>
              <a:custGeom>
                <a:avLst/>
                <a:gdLst>
                  <a:gd name="connsiteX0" fmla="*/ 421767 w 421766"/>
                  <a:gd name="connsiteY0" fmla="*/ 216598 h 334517"/>
                  <a:gd name="connsiteX1" fmla="*/ 359950 w 421766"/>
                  <a:gd name="connsiteY1" fmla="*/ 233458 h 334517"/>
                  <a:gd name="connsiteX2" fmla="*/ 309277 w 421766"/>
                  <a:gd name="connsiteY2" fmla="*/ 78676 h 334517"/>
                  <a:gd name="connsiteX3" fmla="*/ 236220 w 421766"/>
                  <a:gd name="connsiteY3" fmla="*/ 101251 h 334517"/>
                  <a:gd name="connsiteX4" fmla="*/ 281178 w 421766"/>
                  <a:gd name="connsiteY4" fmla="*/ 247459 h 334517"/>
                  <a:gd name="connsiteX5" fmla="*/ 216503 w 421766"/>
                  <a:gd name="connsiteY5" fmla="*/ 264223 h 334517"/>
                  <a:gd name="connsiteX6" fmla="*/ 174308 w 421766"/>
                  <a:gd name="connsiteY6" fmla="*/ 123730 h 334517"/>
                  <a:gd name="connsiteX7" fmla="*/ 81439 w 421766"/>
                  <a:gd name="connsiteY7" fmla="*/ 151829 h 334517"/>
                  <a:gd name="connsiteX8" fmla="*/ 132112 w 421766"/>
                  <a:gd name="connsiteY8" fmla="*/ 314896 h 334517"/>
                  <a:gd name="connsiteX9" fmla="*/ 70199 w 421766"/>
                  <a:gd name="connsiteY9" fmla="*/ 334518 h 334517"/>
                  <a:gd name="connsiteX10" fmla="*/ 0 w 421766"/>
                  <a:gd name="connsiteY10" fmla="*/ 109633 h 334517"/>
                  <a:gd name="connsiteX11" fmla="*/ 354235 w 421766"/>
                  <a:gd name="connsiteY11" fmla="*/ 0 h 334517"/>
                  <a:gd name="connsiteX12" fmla="*/ 421767 w 421766"/>
                  <a:gd name="connsiteY12" fmla="*/ 216598 h 33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1766" h="334517">
                    <a:moveTo>
                      <a:pt x="421767" y="216598"/>
                    </a:moveTo>
                    <a:cubicBezTo>
                      <a:pt x="399002" y="220028"/>
                      <a:pt x="383572" y="230791"/>
                      <a:pt x="359950" y="233458"/>
                    </a:cubicBezTo>
                    <a:cubicBezTo>
                      <a:pt x="341567" y="183356"/>
                      <a:pt x="327279" y="129254"/>
                      <a:pt x="309277" y="78676"/>
                    </a:cubicBezTo>
                    <a:cubicBezTo>
                      <a:pt x="285560" y="86773"/>
                      <a:pt x="261842" y="95059"/>
                      <a:pt x="236220" y="101251"/>
                    </a:cubicBezTo>
                    <a:cubicBezTo>
                      <a:pt x="249174" y="151924"/>
                      <a:pt x="267272" y="197548"/>
                      <a:pt x="281178" y="247459"/>
                    </a:cubicBezTo>
                    <a:cubicBezTo>
                      <a:pt x="257270" y="250698"/>
                      <a:pt x="241840" y="262414"/>
                      <a:pt x="216503" y="264223"/>
                    </a:cubicBezTo>
                    <a:cubicBezTo>
                      <a:pt x="205359" y="214503"/>
                      <a:pt x="186690" y="172212"/>
                      <a:pt x="174308" y="123730"/>
                    </a:cubicBezTo>
                    <a:cubicBezTo>
                      <a:pt x="140970" y="130683"/>
                      <a:pt x="112681" y="142589"/>
                      <a:pt x="81439" y="151829"/>
                    </a:cubicBezTo>
                    <a:cubicBezTo>
                      <a:pt x="97727" y="206788"/>
                      <a:pt x="117729" y="258032"/>
                      <a:pt x="132112" y="314896"/>
                    </a:cubicBezTo>
                    <a:cubicBezTo>
                      <a:pt x="112871" y="322707"/>
                      <a:pt x="90773" y="327946"/>
                      <a:pt x="70199" y="334518"/>
                    </a:cubicBezTo>
                    <a:cubicBezTo>
                      <a:pt x="48578" y="257746"/>
                      <a:pt x="22003" y="185833"/>
                      <a:pt x="0" y="109633"/>
                    </a:cubicBezTo>
                    <a:cubicBezTo>
                      <a:pt x="121444" y="76390"/>
                      <a:pt x="233363" y="33718"/>
                      <a:pt x="354235" y="0"/>
                    </a:cubicBezTo>
                    <a:cubicBezTo>
                      <a:pt x="375380" y="73723"/>
                      <a:pt x="400622" y="143065"/>
                      <a:pt x="421767" y="2165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99" name="图形 9">
                <a:extLst>
                  <a:ext uri="{FF2B5EF4-FFF2-40B4-BE49-F238E27FC236}">
                    <a16:creationId xmlns:a16="http://schemas.microsoft.com/office/drawing/2014/main" id="{E01711A8-6DEC-4214-AC1E-CE5F9646D0B9}"/>
                  </a:ext>
                </a:extLst>
              </p:cNvPr>
              <p:cNvSpPr/>
              <p:nvPr/>
            </p:nvSpPr>
            <p:spPr>
              <a:xfrm>
                <a:off x="8461742" y="4282161"/>
                <a:ext cx="368427" cy="188309"/>
              </a:xfrm>
              <a:custGeom>
                <a:avLst/>
                <a:gdLst>
                  <a:gd name="connsiteX0" fmla="*/ 19717 w 368426"/>
                  <a:gd name="connsiteY0" fmla="*/ 0 h 188309"/>
                  <a:gd name="connsiteX1" fmla="*/ 368427 w 368426"/>
                  <a:gd name="connsiteY1" fmla="*/ 126492 h 188309"/>
                  <a:gd name="connsiteX2" fmla="*/ 348710 w 368426"/>
                  <a:gd name="connsiteY2" fmla="*/ 188309 h 188309"/>
                  <a:gd name="connsiteX3" fmla="*/ 0 w 368426"/>
                  <a:gd name="connsiteY3" fmla="*/ 61817 h 188309"/>
                  <a:gd name="connsiteX4" fmla="*/ 19717 w 368426"/>
                  <a:gd name="connsiteY4" fmla="*/ 0 h 18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426" h="188309">
                    <a:moveTo>
                      <a:pt x="19717" y="0"/>
                    </a:moveTo>
                    <a:cubicBezTo>
                      <a:pt x="138399" y="39719"/>
                      <a:pt x="249555" y="86773"/>
                      <a:pt x="368427" y="126492"/>
                    </a:cubicBezTo>
                    <a:cubicBezTo>
                      <a:pt x="365189" y="150400"/>
                      <a:pt x="351473" y="163925"/>
                      <a:pt x="348710" y="188309"/>
                    </a:cubicBezTo>
                    <a:cubicBezTo>
                      <a:pt x="230600" y="148018"/>
                      <a:pt x="118967" y="101155"/>
                      <a:pt x="0" y="61817"/>
                    </a:cubicBezTo>
                    <a:cubicBezTo>
                      <a:pt x="4286" y="38862"/>
                      <a:pt x="15812" y="23241"/>
                      <a:pt x="1971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0" name="图形 9">
                <a:extLst>
                  <a:ext uri="{FF2B5EF4-FFF2-40B4-BE49-F238E27FC236}">
                    <a16:creationId xmlns:a16="http://schemas.microsoft.com/office/drawing/2014/main" id="{2B0AC627-6B81-4507-9E06-5411E08DC725}"/>
                  </a:ext>
                </a:extLst>
              </p:cNvPr>
              <p:cNvSpPr/>
              <p:nvPr/>
            </p:nvSpPr>
            <p:spPr>
              <a:xfrm>
                <a:off x="3392336" y="4352362"/>
                <a:ext cx="365570" cy="196881"/>
              </a:xfrm>
              <a:custGeom>
                <a:avLst/>
                <a:gdLst>
                  <a:gd name="connsiteX0" fmla="*/ 340233 w 365569"/>
                  <a:gd name="connsiteY0" fmla="*/ 0 h 196881"/>
                  <a:gd name="connsiteX1" fmla="*/ 365569 w 365569"/>
                  <a:gd name="connsiteY1" fmla="*/ 59055 h 196881"/>
                  <a:gd name="connsiteX2" fmla="*/ 22479 w 365569"/>
                  <a:gd name="connsiteY2" fmla="*/ 196882 h 196881"/>
                  <a:gd name="connsiteX3" fmla="*/ 0 w 365569"/>
                  <a:gd name="connsiteY3" fmla="*/ 140589 h 196881"/>
                  <a:gd name="connsiteX4" fmla="*/ 340233 w 365569"/>
                  <a:gd name="connsiteY4" fmla="*/ 0 h 196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569" h="196881">
                    <a:moveTo>
                      <a:pt x="340233" y="0"/>
                    </a:moveTo>
                    <a:cubicBezTo>
                      <a:pt x="353759" y="14478"/>
                      <a:pt x="359283" y="37147"/>
                      <a:pt x="365569" y="59055"/>
                    </a:cubicBezTo>
                    <a:cubicBezTo>
                      <a:pt x="250984" y="104680"/>
                      <a:pt x="138303" y="152400"/>
                      <a:pt x="22479" y="196882"/>
                    </a:cubicBezTo>
                    <a:cubicBezTo>
                      <a:pt x="16764" y="176308"/>
                      <a:pt x="10573" y="156210"/>
                      <a:pt x="0" y="140589"/>
                    </a:cubicBezTo>
                    <a:cubicBezTo>
                      <a:pt x="108585" y="88963"/>
                      <a:pt x="226886" y="46958"/>
                      <a:pt x="34023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1" name="图形 9">
                <a:extLst>
                  <a:ext uri="{FF2B5EF4-FFF2-40B4-BE49-F238E27FC236}">
                    <a16:creationId xmlns:a16="http://schemas.microsoft.com/office/drawing/2014/main" id="{14E4184C-4B1F-4DCD-BFFD-997F58FCE4A8}"/>
                  </a:ext>
                </a:extLst>
              </p:cNvPr>
              <p:cNvSpPr/>
              <p:nvPr/>
            </p:nvSpPr>
            <p:spPr>
              <a:xfrm>
                <a:off x="8373890" y="4414869"/>
                <a:ext cx="387621" cy="309240"/>
              </a:xfrm>
              <a:custGeom>
                <a:avLst/>
                <a:gdLst>
                  <a:gd name="connsiteX0" fmla="*/ 172242 w 387620"/>
                  <a:gd name="connsiteY0" fmla="*/ 10550 h 309239"/>
                  <a:gd name="connsiteX1" fmla="*/ 149763 w 387620"/>
                  <a:gd name="connsiteY1" fmla="*/ 69605 h 309239"/>
                  <a:gd name="connsiteX2" fmla="*/ 110330 w 387620"/>
                  <a:gd name="connsiteY2" fmla="*/ 173713 h 309239"/>
                  <a:gd name="connsiteX3" fmla="*/ 208723 w 387620"/>
                  <a:gd name="connsiteY3" fmla="*/ 75225 h 309239"/>
                  <a:gd name="connsiteX4" fmla="*/ 360552 w 387620"/>
                  <a:gd name="connsiteY4" fmla="*/ 94942 h 309239"/>
                  <a:gd name="connsiteX5" fmla="*/ 205866 w 387620"/>
                  <a:gd name="connsiteY5" fmla="*/ 294586 h 309239"/>
                  <a:gd name="connsiteX6" fmla="*/ 231202 w 387620"/>
                  <a:gd name="connsiteY6" fmla="*/ 238388 h 309239"/>
                  <a:gd name="connsiteX7" fmla="*/ 281780 w 387620"/>
                  <a:gd name="connsiteY7" fmla="*/ 120373 h 309239"/>
                  <a:gd name="connsiteX8" fmla="*/ 214343 w 387620"/>
                  <a:gd name="connsiteY8" fmla="*/ 176571 h 309239"/>
                  <a:gd name="connsiteX9" fmla="*/ 124332 w 387620"/>
                  <a:gd name="connsiteY9" fmla="*/ 241245 h 309239"/>
                  <a:gd name="connsiteX10" fmla="*/ 507 w 387620"/>
                  <a:gd name="connsiteY10" fmla="*/ 139995 h 309239"/>
                  <a:gd name="connsiteX11" fmla="*/ 172242 w 387620"/>
                  <a:gd name="connsiteY11" fmla="*/ 10550 h 30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620" h="309239">
                    <a:moveTo>
                      <a:pt x="172242" y="10550"/>
                    </a:moveTo>
                    <a:cubicBezTo>
                      <a:pt x="169766" y="35315"/>
                      <a:pt x="154145" y="46840"/>
                      <a:pt x="149763" y="69605"/>
                    </a:cubicBezTo>
                    <a:cubicBezTo>
                      <a:pt x="79945" y="18265"/>
                      <a:pt x="24033" y="181714"/>
                      <a:pt x="110330" y="173713"/>
                    </a:cubicBezTo>
                    <a:cubicBezTo>
                      <a:pt x="149383" y="170094"/>
                      <a:pt x="176529" y="101704"/>
                      <a:pt x="208723" y="75225"/>
                    </a:cubicBezTo>
                    <a:cubicBezTo>
                      <a:pt x="252729" y="39125"/>
                      <a:pt x="325119" y="56365"/>
                      <a:pt x="360552" y="94942"/>
                    </a:cubicBezTo>
                    <a:cubicBezTo>
                      <a:pt x="436180" y="177428"/>
                      <a:pt x="343311" y="362403"/>
                      <a:pt x="205866" y="294586"/>
                    </a:cubicBezTo>
                    <a:cubicBezTo>
                      <a:pt x="213295" y="274964"/>
                      <a:pt x="224344" y="258676"/>
                      <a:pt x="231202" y="238388"/>
                    </a:cubicBezTo>
                    <a:cubicBezTo>
                      <a:pt x="310165" y="291537"/>
                      <a:pt x="362171" y="119802"/>
                      <a:pt x="281780" y="120373"/>
                    </a:cubicBezTo>
                    <a:cubicBezTo>
                      <a:pt x="256443" y="120469"/>
                      <a:pt x="232155" y="155997"/>
                      <a:pt x="214343" y="176571"/>
                    </a:cubicBezTo>
                    <a:cubicBezTo>
                      <a:pt x="188816" y="206098"/>
                      <a:pt x="169385" y="239626"/>
                      <a:pt x="124332" y="241245"/>
                    </a:cubicBezTo>
                    <a:cubicBezTo>
                      <a:pt x="69087" y="243341"/>
                      <a:pt x="5650" y="198097"/>
                      <a:pt x="507" y="139995"/>
                    </a:cubicBezTo>
                    <a:cubicBezTo>
                      <a:pt x="-7208" y="47983"/>
                      <a:pt x="74230" y="-28788"/>
                      <a:pt x="172242" y="105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2" name="图形 9">
                <a:extLst>
                  <a:ext uri="{FF2B5EF4-FFF2-40B4-BE49-F238E27FC236}">
                    <a16:creationId xmlns:a16="http://schemas.microsoft.com/office/drawing/2014/main" id="{F1F6CD66-A77E-4BDC-90DC-E1E089B9948A}"/>
                  </a:ext>
                </a:extLst>
              </p:cNvPr>
              <p:cNvSpPr/>
              <p:nvPr/>
            </p:nvSpPr>
            <p:spPr>
              <a:xfrm>
                <a:off x="5236843" y="4476091"/>
                <a:ext cx="1588593" cy="393669"/>
              </a:xfrm>
              <a:custGeom>
                <a:avLst/>
                <a:gdLst>
                  <a:gd name="connsiteX0" fmla="*/ 5536 w 1588590"/>
                  <a:gd name="connsiteY0" fmla="*/ 0 h 393668"/>
                  <a:gd name="connsiteX1" fmla="*/ 1588591 w 1588590"/>
                  <a:gd name="connsiteY1" fmla="*/ 0 h 393668"/>
                  <a:gd name="connsiteX2" fmla="*/ 1588591 w 1588590"/>
                  <a:gd name="connsiteY2" fmla="*/ 393668 h 393668"/>
                  <a:gd name="connsiteX3" fmla="*/ 11 w 1588590"/>
                  <a:gd name="connsiteY3" fmla="*/ 393668 h 393668"/>
                  <a:gd name="connsiteX4" fmla="*/ 11 w 1588590"/>
                  <a:gd name="connsiteY4" fmla="*/ 8382 h 393668"/>
                  <a:gd name="connsiteX5" fmla="*/ 5536 w 1588590"/>
                  <a:gd name="connsiteY5" fmla="*/ 0 h 39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8590" h="393668">
                    <a:moveTo>
                      <a:pt x="5536" y="0"/>
                    </a:moveTo>
                    <a:cubicBezTo>
                      <a:pt x="533316" y="0"/>
                      <a:pt x="1060811" y="0"/>
                      <a:pt x="1588591" y="0"/>
                    </a:cubicBezTo>
                    <a:cubicBezTo>
                      <a:pt x="1588591" y="131254"/>
                      <a:pt x="1588591" y="262414"/>
                      <a:pt x="1588591" y="393668"/>
                    </a:cubicBezTo>
                    <a:cubicBezTo>
                      <a:pt x="1059001" y="393668"/>
                      <a:pt x="529507" y="393668"/>
                      <a:pt x="11" y="393668"/>
                    </a:cubicBezTo>
                    <a:cubicBezTo>
                      <a:pt x="11" y="265271"/>
                      <a:pt x="11" y="136874"/>
                      <a:pt x="11" y="8382"/>
                    </a:cubicBezTo>
                    <a:cubicBezTo>
                      <a:pt x="-179" y="3620"/>
                      <a:pt x="2012" y="1143"/>
                      <a:pt x="5536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3" name="图形 9">
                <a:extLst>
                  <a:ext uri="{FF2B5EF4-FFF2-40B4-BE49-F238E27FC236}">
                    <a16:creationId xmlns:a16="http://schemas.microsoft.com/office/drawing/2014/main" id="{4196B891-D168-4F59-9759-3CC2837D3D09}"/>
                  </a:ext>
                </a:extLst>
              </p:cNvPr>
              <p:cNvSpPr/>
              <p:nvPr/>
            </p:nvSpPr>
            <p:spPr>
              <a:xfrm>
                <a:off x="3455030" y="4535146"/>
                <a:ext cx="398314" cy="211647"/>
              </a:xfrm>
              <a:custGeom>
                <a:avLst/>
                <a:gdLst>
                  <a:gd name="connsiteX0" fmla="*/ 131233 w 398313"/>
                  <a:gd name="connsiteY0" fmla="*/ 56197 h 211646"/>
                  <a:gd name="connsiteX1" fmla="*/ 66558 w 398313"/>
                  <a:gd name="connsiteY1" fmla="*/ 106775 h 211646"/>
                  <a:gd name="connsiteX2" fmla="*/ 167713 w 398313"/>
                  <a:gd name="connsiteY2" fmla="*/ 118015 h 211646"/>
                  <a:gd name="connsiteX3" fmla="*/ 370120 w 398313"/>
                  <a:gd name="connsiteY3" fmla="*/ 19526 h 211646"/>
                  <a:gd name="connsiteX4" fmla="*/ 398314 w 398313"/>
                  <a:gd name="connsiteY4" fmla="*/ 78581 h 211646"/>
                  <a:gd name="connsiteX5" fmla="*/ 257725 w 398313"/>
                  <a:gd name="connsiteY5" fmla="*/ 146209 h 211646"/>
                  <a:gd name="connsiteX6" fmla="*/ 114373 w 398313"/>
                  <a:gd name="connsiteY6" fmla="*/ 210883 h 211646"/>
                  <a:gd name="connsiteX7" fmla="*/ 7503 w 398313"/>
                  <a:gd name="connsiteY7" fmla="*/ 72962 h 211646"/>
                  <a:gd name="connsiteX8" fmla="*/ 103039 w 398313"/>
                  <a:gd name="connsiteY8" fmla="*/ 0 h 211646"/>
                  <a:gd name="connsiteX9" fmla="*/ 131233 w 398313"/>
                  <a:gd name="connsiteY9" fmla="*/ 56197 h 211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8313" h="211646">
                    <a:moveTo>
                      <a:pt x="131233" y="56197"/>
                    </a:moveTo>
                    <a:cubicBezTo>
                      <a:pt x="106372" y="70771"/>
                      <a:pt x="69415" y="76486"/>
                      <a:pt x="66558" y="106775"/>
                    </a:cubicBezTo>
                    <a:cubicBezTo>
                      <a:pt x="60462" y="171450"/>
                      <a:pt x="132566" y="134779"/>
                      <a:pt x="167713" y="118015"/>
                    </a:cubicBezTo>
                    <a:cubicBezTo>
                      <a:pt x="230102" y="88297"/>
                      <a:pt x="321542" y="46291"/>
                      <a:pt x="370120" y="19526"/>
                    </a:cubicBezTo>
                    <a:cubicBezTo>
                      <a:pt x="381454" y="37243"/>
                      <a:pt x="390217" y="57721"/>
                      <a:pt x="398314" y="78581"/>
                    </a:cubicBezTo>
                    <a:cubicBezTo>
                      <a:pt x="364690" y="97536"/>
                      <a:pt x="312208" y="119253"/>
                      <a:pt x="257725" y="146209"/>
                    </a:cubicBezTo>
                    <a:cubicBezTo>
                      <a:pt x="208195" y="170497"/>
                      <a:pt x="159522" y="205073"/>
                      <a:pt x="114373" y="210883"/>
                    </a:cubicBezTo>
                    <a:cubicBezTo>
                      <a:pt x="41983" y="220123"/>
                      <a:pt x="-22406" y="143828"/>
                      <a:pt x="7503" y="72962"/>
                    </a:cubicBezTo>
                    <a:cubicBezTo>
                      <a:pt x="23410" y="35242"/>
                      <a:pt x="68653" y="24860"/>
                      <a:pt x="103039" y="0"/>
                    </a:cubicBezTo>
                    <a:cubicBezTo>
                      <a:pt x="116088" y="15240"/>
                      <a:pt x="124470" y="34957"/>
                      <a:pt x="131233" y="561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4" name="图形 9">
                <a:extLst>
                  <a:ext uri="{FF2B5EF4-FFF2-40B4-BE49-F238E27FC236}">
                    <a16:creationId xmlns:a16="http://schemas.microsoft.com/office/drawing/2014/main" id="{779FD348-0C2C-48E4-A0F2-7808C881022D}"/>
                  </a:ext>
                </a:extLst>
              </p:cNvPr>
              <p:cNvSpPr/>
              <p:nvPr/>
            </p:nvSpPr>
            <p:spPr>
              <a:xfrm>
                <a:off x="3558164" y="4655923"/>
                <a:ext cx="351377" cy="236219"/>
              </a:xfrm>
              <a:custGeom>
                <a:avLst/>
                <a:gdLst>
                  <a:gd name="connsiteX0" fmla="*/ 351377 w 351377"/>
                  <a:gd name="connsiteY0" fmla="*/ 56388 h 236219"/>
                  <a:gd name="connsiteX1" fmla="*/ 28099 w 351377"/>
                  <a:gd name="connsiteY1" fmla="*/ 236220 h 236219"/>
                  <a:gd name="connsiteX2" fmla="*/ 0 w 351377"/>
                  <a:gd name="connsiteY2" fmla="*/ 180022 h 236219"/>
                  <a:gd name="connsiteX3" fmla="*/ 317754 w 351377"/>
                  <a:gd name="connsiteY3" fmla="*/ 0 h 236219"/>
                  <a:gd name="connsiteX4" fmla="*/ 351377 w 351377"/>
                  <a:gd name="connsiteY4" fmla="*/ 56388 h 236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77" h="236219">
                    <a:moveTo>
                      <a:pt x="351377" y="56388"/>
                    </a:moveTo>
                    <a:cubicBezTo>
                      <a:pt x="241173" y="113824"/>
                      <a:pt x="140113" y="180404"/>
                      <a:pt x="28099" y="236220"/>
                    </a:cubicBezTo>
                    <a:cubicBezTo>
                      <a:pt x="21050" y="215075"/>
                      <a:pt x="6668" y="201454"/>
                      <a:pt x="0" y="180022"/>
                    </a:cubicBezTo>
                    <a:cubicBezTo>
                      <a:pt x="107252" y="121444"/>
                      <a:pt x="211265" y="59436"/>
                      <a:pt x="317754" y="0"/>
                    </a:cubicBezTo>
                    <a:cubicBezTo>
                      <a:pt x="333566" y="14192"/>
                      <a:pt x="342424" y="35338"/>
                      <a:pt x="351377" y="563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5" name="图形 9">
                <a:extLst>
                  <a:ext uri="{FF2B5EF4-FFF2-40B4-BE49-F238E27FC236}">
                    <a16:creationId xmlns:a16="http://schemas.microsoft.com/office/drawing/2014/main" id="{0812D22C-C61A-4DDD-BECF-B9F66D2CF841}"/>
                  </a:ext>
                </a:extLst>
              </p:cNvPr>
              <p:cNvSpPr/>
              <p:nvPr/>
            </p:nvSpPr>
            <p:spPr>
              <a:xfrm>
                <a:off x="8205898" y="4658857"/>
                <a:ext cx="447008" cy="373972"/>
              </a:xfrm>
              <a:custGeom>
                <a:avLst/>
                <a:gdLst>
                  <a:gd name="connsiteX0" fmla="*/ 269938 w 447008"/>
                  <a:gd name="connsiteY0" fmla="*/ 104033 h 373971"/>
                  <a:gd name="connsiteX1" fmla="*/ 447008 w 447008"/>
                  <a:gd name="connsiteY1" fmla="*/ 148896 h 373971"/>
                  <a:gd name="connsiteX2" fmla="*/ 413290 w 447008"/>
                  <a:gd name="connsiteY2" fmla="*/ 213666 h 373971"/>
                  <a:gd name="connsiteX3" fmla="*/ 295275 w 447008"/>
                  <a:gd name="connsiteY3" fmla="*/ 157468 h 373971"/>
                  <a:gd name="connsiteX4" fmla="*/ 224980 w 447008"/>
                  <a:gd name="connsiteY4" fmla="*/ 241860 h 373971"/>
                  <a:gd name="connsiteX5" fmla="*/ 348710 w 447008"/>
                  <a:gd name="connsiteY5" fmla="*/ 317679 h 373971"/>
                  <a:gd name="connsiteX6" fmla="*/ 317754 w 447008"/>
                  <a:gd name="connsiteY6" fmla="*/ 373972 h 373971"/>
                  <a:gd name="connsiteX7" fmla="*/ 0 w 447008"/>
                  <a:gd name="connsiteY7" fmla="*/ 182805 h 373971"/>
                  <a:gd name="connsiteX8" fmla="*/ 104108 w 447008"/>
                  <a:gd name="connsiteY8" fmla="*/ 16879 h 373971"/>
                  <a:gd name="connsiteX9" fmla="*/ 269938 w 447008"/>
                  <a:gd name="connsiteY9" fmla="*/ 104033 h 373971"/>
                  <a:gd name="connsiteX10" fmla="*/ 171450 w 447008"/>
                  <a:gd name="connsiteY10" fmla="*/ 70219 h 373971"/>
                  <a:gd name="connsiteX11" fmla="*/ 87059 w 447008"/>
                  <a:gd name="connsiteY11" fmla="*/ 163088 h 373971"/>
                  <a:gd name="connsiteX12" fmla="*/ 171450 w 447008"/>
                  <a:gd name="connsiteY12" fmla="*/ 210904 h 373971"/>
                  <a:gd name="connsiteX13" fmla="*/ 219266 w 447008"/>
                  <a:gd name="connsiteY13" fmla="*/ 104033 h 373971"/>
                  <a:gd name="connsiteX14" fmla="*/ 171450 w 447008"/>
                  <a:gd name="connsiteY14" fmla="*/ 70219 h 373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7008" h="373971">
                    <a:moveTo>
                      <a:pt x="269938" y="104033"/>
                    </a:moveTo>
                    <a:cubicBezTo>
                      <a:pt x="341471" y="67933"/>
                      <a:pt x="379952" y="154706"/>
                      <a:pt x="447008" y="148896"/>
                    </a:cubicBezTo>
                    <a:cubicBezTo>
                      <a:pt x="445675" y="169470"/>
                      <a:pt x="421862" y="191092"/>
                      <a:pt x="413290" y="213666"/>
                    </a:cubicBezTo>
                    <a:cubicBezTo>
                      <a:pt x="365665" y="210427"/>
                      <a:pt x="336613" y="155278"/>
                      <a:pt x="295275" y="157468"/>
                    </a:cubicBezTo>
                    <a:cubicBezTo>
                      <a:pt x="257460" y="159468"/>
                      <a:pt x="251270" y="217381"/>
                      <a:pt x="224980" y="241860"/>
                    </a:cubicBezTo>
                    <a:cubicBezTo>
                      <a:pt x="263176" y="270149"/>
                      <a:pt x="305276" y="294533"/>
                      <a:pt x="348710" y="317679"/>
                    </a:cubicBezTo>
                    <a:cubicBezTo>
                      <a:pt x="340328" y="338348"/>
                      <a:pt x="325184" y="352254"/>
                      <a:pt x="317754" y="373972"/>
                    </a:cubicBezTo>
                    <a:cubicBezTo>
                      <a:pt x="211169" y="310916"/>
                      <a:pt x="105537" y="246908"/>
                      <a:pt x="0" y="182805"/>
                    </a:cubicBezTo>
                    <a:cubicBezTo>
                      <a:pt x="32766" y="145467"/>
                      <a:pt x="60007" y="48407"/>
                      <a:pt x="104108" y="16879"/>
                    </a:cubicBezTo>
                    <a:cubicBezTo>
                      <a:pt x="166116" y="-27698"/>
                      <a:pt x="270320" y="21070"/>
                      <a:pt x="269938" y="104033"/>
                    </a:cubicBezTo>
                    <a:close/>
                    <a:moveTo>
                      <a:pt x="171450" y="70219"/>
                    </a:moveTo>
                    <a:cubicBezTo>
                      <a:pt x="123158" y="65933"/>
                      <a:pt x="109251" y="132799"/>
                      <a:pt x="87059" y="163088"/>
                    </a:cubicBezTo>
                    <a:cubicBezTo>
                      <a:pt x="116586" y="177566"/>
                      <a:pt x="141065" y="197378"/>
                      <a:pt x="171450" y="210904"/>
                    </a:cubicBezTo>
                    <a:cubicBezTo>
                      <a:pt x="187166" y="175090"/>
                      <a:pt x="219837" y="156135"/>
                      <a:pt x="219266" y="104033"/>
                    </a:cubicBezTo>
                    <a:cubicBezTo>
                      <a:pt x="204978" y="88983"/>
                      <a:pt x="193167" y="72220"/>
                      <a:pt x="171450" y="70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6" name="图形 9">
                <a:extLst>
                  <a:ext uri="{FF2B5EF4-FFF2-40B4-BE49-F238E27FC236}">
                    <a16:creationId xmlns:a16="http://schemas.microsoft.com/office/drawing/2014/main" id="{33C9C8A3-FF32-418B-A6C5-2E20A19E0CA8}"/>
                  </a:ext>
                </a:extLst>
              </p:cNvPr>
              <p:cNvSpPr/>
              <p:nvPr/>
            </p:nvSpPr>
            <p:spPr>
              <a:xfrm>
                <a:off x="3625698" y="4751653"/>
                <a:ext cx="444150" cy="413290"/>
              </a:xfrm>
              <a:custGeom>
                <a:avLst/>
                <a:gdLst>
                  <a:gd name="connsiteX0" fmla="*/ 342995 w 444150"/>
                  <a:gd name="connsiteY0" fmla="*/ 53435 h 413289"/>
                  <a:gd name="connsiteX1" fmla="*/ 202311 w 444150"/>
                  <a:gd name="connsiteY1" fmla="*/ 295180 h 413289"/>
                  <a:gd name="connsiteX2" fmla="*/ 413194 w 444150"/>
                  <a:gd name="connsiteY2" fmla="*/ 157353 h 413289"/>
                  <a:gd name="connsiteX3" fmla="*/ 444151 w 444150"/>
                  <a:gd name="connsiteY3" fmla="*/ 202406 h 413289"/>
                  <a:gd name="connsiteX4" fmla="*/ 137636 w 444150"/>
                  <a:gd name="connsiteY4" fmla="*/ 413290 h 413289"/>
                  <a:gd name="connsiteX5" fmla="*/ 103918 w 444150"/>
                  <a:gd name="connsiteY5" fmla="*/ 362712 h 413289"/>
                  <a:gd name="connsiteX6" fmla="*/ 247364 w 444150"/>
                  <a:gd name="connsiteY6" fmla="*/ 115253 h 413289"/>
                  <a:gd name="connsiteX7" fmla="*/ 30861 w 444150"/>
                  <a:gd name="connsiteY7" fmla="*/ 255841 h 413289"/>
                  <a:gd name="connsiteX8" fmla="*/ 0 w 444150"/>
                  <a:gd name="connsiteY8" fmla="*/ 205169 h 413289"/>
                  <a:gd name="connsiteX9" fmla="*/ 300800 w 444150"/>
                  <a:gd name="connsiteY9" fmla="*/ 0 h 413289"/>
                  <a:gd name="connsiteX10" fmla="*/ 342995 w 444150"/>
                  <a:gd name="connsiteY10" fmla="*/ 53435 h 41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4150" h="413289">
                    <a:moveTo>
                      <a:pt x="342995" y="53435"/>
                    </a:moveTo>
                    <a:cubicBezTo>
                      <a:pt x="297466" y="135350"/>
                      <a:pt x="248602" y="213932"/>
                      <a:pt x="202311" y="295180"/>
                    </a:cubicBezTo>
                    <a:cubicBezTo>
                      <a:pt x="269843" y="257651"/>
                      <a:pt x="341186" y="199835"/>
                      <a:pt x="413194" y="157353"/>
                    </a:cubicBezTo>
                    <a:cubicBezTo>
                      <a:pt x="423482" y="172403"/>
                      <a:pt x="434435" y="186785"/>
                      <a:pt x="444151" y="202406"/>
                    </a:cubicBezTo>
                    <a:cubicBezTo>
                      <a:pt x="347567" y="278225"/>
                      <a:pt x="242030" y="345091"/>
                      <a:pt x="137636" y="413290"/>
                    </a:cubicBezTo>
                    <a:cubicBezTo>
                      <a:pt x="129064" y="393668"/>
                      <a:pt x="115157" y="379476"/>
                      <a:pt x="103918" y="362712"/>
                    </a:cubicBezTo>
                    <a:cubicBezTo>
                      <a:pt x="150304" y="278702"/>
                      <a:pt x="199739" y="197834"/>
                      <a:pt x="247364" y="115253"/>
                    </a:cubicBezTo>
                    <a:cubicBezTo>
                      <a:pt x="176498" y="152210"/>
                      <a:pt x="105442" y="213265"/>
                      <a:pt x="30861" y="255841"/>
                    </a:cubicBezTo>
                    <a:cubicBezTo>
                      <a:pt x="22860" y="236697"/>
                      <a:pt x="7239" y="224981"/>
                      <a:pt x="0" y="205169"/>
                    </a:cubicBezTo>
                    <a:cubicBezTo>
                      <a:pt x="100870" y="137351"/>
                      <a:pt x="201454" y="69342"/>
                      <a:pt x="300800" y="0"/>
                    </a:cubicBezTo>
                    <a:cubicBezTo>
                      <a:pt x="321183" y="11430"/>
                      <a:pt x="327565" y="36862"/>
                      <a:pt x="342995" y="534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7" name="图形 9">
                <a:extLst>
                  <a:ext uri="{FF2B5EF4-FFF2-40B4-BE49-F238E27FC236}">
                    <a16:creationId xmlns:a16="http://schemas.microsoft.com/office/drawing/2014/main" id="{38405340-AE6F-4C9A-AA50-1B9BC15A6C8F}"/>
                  </a:ext>
                </a:extLst>
              </p:cNvPr>
              <p:cNvSpPr/>
              <p:nvPr/>
            </p:nvSpPr>
            <p:spPr>
              <a:xfrm>
                <a:off x="8042925" y="4877857"/>
                <a:ext cx="435769" cy="402051"/>
              </a:xfrm>
              <a:custGeom>
                <a:avLst/>
                <a:gdLst>
                  <a:gd name="connsiteX0" fmla="*/ 188309 w 435768"/>
                  <a:gd name="connsiteY0" fmla="*/ 36862 h 402050"/>
                  <a:gd name="connsiteX1" fmla="*/ 115157 w 435768"/>
                  <a:gd name="connsiteY1" fmla="*/ 135160 h 402050"/>
                  <a:gd name="connsiteX2" fmla="*/ 89916 w 435768"/>
                  <a:gd name="connsiteY2" fmla="*/ 166116 h 402050"/>
                  <a:gd name="connsiteX3" fmla="*/ 148971 w 435768"/>
                  <a:gd name="connsiteY3" fmla="*/ 213836 h 402050"/>
                  <a:gd name="connsiteX4" fmla="*/ 241745 w 435768"/>
                  <a:gd name="connsiteY4" fmla="*/ 98489 h 402050"/>
                  <a:gd name="connsiteX5" fmla="*/ 295180 w 435768"/>
                  <a:gd name="connsiteY5" fmla="*/ 135064 h 402050"/>
                  <a:gd name="connsiteX6" fmla="*/ 205264 w 435768"/>
                  <a:gd name="connsiteY6" fmla="*/ 256032 h 402050"/>
                  <a:gd name="connsiteX7" fmla="*/ 278320 w 435768"/>
                  <a:gd name="connsiteY7" fmla="*/ 312134 h 402050"/>
                  <a:gd name="connsiteX8" fmla="*/ 382333 w 435768"/>
                  <a:gd name="connsiteY8" fmla="*/ 180023 h 402050"/>
                  <a:gd name="connsiteX9" fmla="*/ 435769 w 435768"/>
                  <a:gd name="connsiteY9" fmla="*/ 216504 h 402050"/>
                  <a:gd name="connsiteX10" fmla="*/ 289560 w 435768"/>
                  <a:gd name="connsiteY10" fmla="*/ 402050 h 402050"/>
                  <a:gd name="connsiteX11" fmla="*/ 0 w 435768"/>
                  <a:gd name="connsiteY11" fmla="*/ 179927 h 402050"/>
                  <a:gd name="connsiteX12" fmla="*/ 134874 w 435768"/>
                  <a:gd name="connsiteY12" fmla="*/ 0 h 402050"/>
                  <a:gd name="connsiteX13" fmla="*/ 188309 w 435768"/>
                  <a:gd name="connsiteY13" fmla="*/ 36862 h 40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768" h="402050">
                    <a:moveTo>
                      <a:pt x="188309" y="36862"/>
                    </a:moveTo>
                    <a:cubicBezTo>
                      <a:pt x="172974" y="62960"/>
                      <a:pt x="140017" y="103251"/>
                      <a:pt x="115157" y="135160"/>
                    </a:cubicBezTo>
                    <a:cubicBezTo>
                      <a:pt x="110014" y="141923"/>
                      <a:pt x="89821" y="163925"/>
                      <a:pt x="89916" y="166116"/>
                    </a:cubicBezTo>
                    <a:cubicBezTo>
                      <a:pt x="90678" y="182309"/>
                      <a:pt x="141160" y="199835"/>
                      <a:pt x="148971" y="213836"/>
                    </a:cubicBezTo>
                    <a:cubicBezTo>
                      <a:pt x="184118" y="179737"/>
                      <a:pt x="209835" y="136113"/>
                      <a:pt x="241745" y="98489"/>
                    </a:cubicBezTo>
                    <a:cubicBezTo>
                      <a:pt x="263461" y="106871"/>
                      <a:pt x="274796" y="125445"/>
                      <a:pt x="295180" y="135064"/>
                    </a:cubicBezTo>
                    <a:cubicBezTo>
                      <a:pt x="266890" y="177070"/>
                      <a:pt x="233076" y="213551"/>
                      <a:pt x="205264" y="256032"/>
                    </a:cubicBezTo>
                    <a:cubicBezTo>
                      <a:pt x="228219" y="276130"/>
                      <a:pt x="253079" y="294323"/>
                      <a:pt x="278320" y="312134"/>
                    </a:cubicBezTo>
                    <a:cubicBezTo>
                      <a:pt x="316039" y="271082"/>
                      <a:pt x="346805" y="223266"/>
                      <a:pt x="382333" y="180023"/>
                    </a:cubicBezTo>
                    <a:cubicBezTo>
                      <a:pt x="403670" y="188690"/>
                      <a:pt x="415480" y="206883"/>
                      <a:pt x="435769" y="216504"/>
                    </a:cubicBezTo>
                    <a:cubicBezTo>
                      <a:pt x="387572" y="278988"/>
                      <a:pt x="343852" y="345853"/>
                      <a:pt x="289560" y="402050"/>
                    </a:cubicBezTo>
                    <a:cubicBezTo>
                      <a:pt x="193547" y="327470"/>
                      <a:pt x="96774" y="253651"/>
                      <a:pt x="0" y="179927"/>
                    </a:cubicBezTo>
                    <a:cubicBezTo>
                      <a:pt x="42863" y="117824"/>
                      <a:pt x="91821" y="61817"/>
                      <a:pt x="134874" y="0"/>
                    </a:cubicBezTo>
                    <a:cubicBezTo>
                      <a:pt x="156305" y="8858"/>
                      <a:pt x="168592" y="26480"/>
                      <a:pt x="188309" y="368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8" name="图形 9">
                <a:extLst>
                  <a:ext uri="{FF2B5EF4-FFF2-40B4-BE49-F238E27FC236}">
                    <a16:creationId xmlns:a16="http://schemas.microsoft.com/office/drawing/2014/main" id="{1121E824-5FD1-42C7-83DA-3DFC569067B9}"/>
                  </a:ext>
                </a:extLst>
              </p:cNvPr>
              <p:cNvSpPr/>
              <p:nvPr/>
            </p:nvSpPr>
            <p:spPr>
              <a:xfrm>
                <a:off x="3864638" y="5042553"/>
                <a:ext cx="369814" cy="400801"/>
              </a:xfrm>
              <a:custGeom>
                <a:avLst/>
                <a:gdLst>
                  <a:gd name="connsiteX0" fmla="*/ 283983 w 369814"/>
                  <a:gd name="connsiteY0" fmla="*/ 184298 h 400801"/>
                  <a:gd name="connsiteX1" fmla="*/ 241787 w 369814"/>
                  <a:gd name="connsiteY1" fmla="*/ 66188 h 400801"/>
                  <a:gd name="connsiteX2" fmla="*/ 70242 w 369814"/>
                  <a:gd name="connsiteY2" fmla="*/ 189918 h 400801"/>
                  <a:gd name="connsiteX3" fmla="*/ 199592 w 369814"/>
                  <a:gd name="connsiteY3" fmla="*/ 268594 h 400801"/>
                  <a:gd name="connsiteX4" fmla="*/ 154538 w 369814"/>
                  <a:gd name="connsiteY4" fmla="*/ 215159 h 400801"/>
                  <a:gd name="connsiteX5" fmla="*/ 202449 w 369814"/>
                  <a:gd name="connsiteY5" fmla="*/ 172963 h 400801"/>
                  <a:gd name="connsiteX6" fmla="*/ 283888 w 369814"/>
                  <a:gd name="connsiteY6" fmla="*/ 265832 h 400801"/>
                  <a:gd name="connsiteX7" fmla="*/ 137679 w 369814"/>
                  <a:gd name="connsiteY7" fmla="*/ 400801 h 400801"/>
                  <a:gd name="connsiteX8" fmla="*/ 106818 w 369814"/>
                  <a:gd name="connsiteY8" fmla="*/ 369750 h 400801"/>
                  <a:gd name="connsiteX9" fmla="*/ 134917 w 369814"/>
                  <a:gd name="connsiteY9" fmla="*/ 336127 h 400801"/>
                  <a:gd name="connsiteX10" fmla="*/ 43 w 369814"/>
                  <a:gd name="connsiteY10" fmla="*/ 218016 h 400801"/>
                  <a:gd name="connsiteX11" fmla="*/ 165873 w 369814"/>
                  <a:gd name="connsiteY11" fmla="*/ 9991 h 400801"/>
                  <a:gd name="connsiteX12" fmla="*/ 354182 w 369814"/>
                  <a:gd name="connsiteY12" fmla="*/ 198395 h 400801"/>
                  <a:gd name="connsiteX13" fmla="*/ 328846 w 369814"/>
                  <a:gd name="connsiteY13" fmla="*/ 232114 h 400801"/>
                  <a:gd name="connsiteX14" fmla="*/ 283983 w 369814"/>
                  <a:gd name="connsiteY14" fmla="*/ 184298 h 40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814" h="400801">
                    <a:moveTo>
                      <a:pt x="283983" y="184298"/>
                    </a:moveTo>
                    <a:cubicBezTo>
                      <a:pt x="324179" y="138007"/>
                      <a:pt x="288364" y="72951"/>
                      <a:pt x="241787" y="66188"/>
                    </a:cubicBezTo>
                    <a:cubicBezTo>
                      <a:pt x="174636" y="56282"/>
                      <a:pt x="80148" y="137625"/>
                      <a:pt x="70242" y="189918"/>
                    </a:cubicBezTo>
                    <a:cubicBezTo>
                      <a:pt x="55669" y="267356"/>
                      <a:pt x="133012" y="311266"/>
                      <a:pt x="199592" y="268594"/>
                    </a:cubicBezTo>
                    <a:cubicBezTo>
                      <a:pt x="201116" y="252402"/>
                      <a:pt x="154729" y="230209"/>
                      <a:pt x="154538" y="215159"/>
                    </a:cubicBezTo>
                    <a:cubicBezTo>
                      <a:pt x="154538" y="197633"/>
                      <a:pt x="190067" y="188584"/>
                      <a:pt x="202449" y="172963"/>
                    </a:cubicBezTo>
                    <a:cubicBezTo>
                      <a:pt x="228833" y="204682"/>
                      <a:pt x="255980" y="235638"/>
                      <a:pt x="283888" y="265832"/>
                    </a:cubicBezTo>
                    <a:cubicBezTo>
                      <a:pt x="240930" y="316600"/>
                      <a:pt x="183209" y="352605"/>
                      <a:pt x="137679" y="400801"/>
                    </a:cubicBezTo>
                    <a:cubicBezTo>
                      <a:pt x="124153" y="393753"/>
                      <a:pt x="120058" y="377275"/>
                      <a:pt x="106818" y="369750"/>
                    </a:cubicBezTo>
                    <a:cubicBezTo>
                      <a:pt x="113105" y="355557"/>
                      <a:pt x="126154" y="347937"/>
                      <a:pt x="134917" y="336127"/>
                    </a:cubicBezTo>
                    <a:cubicBezTo>
                      <a:pt x="46430" y="333936"/>
                      <a:pt x="1567" y="288406"/>
                      <a:pt x="43" y="218016"/>
                    </a:cubicBezTo>
                    <a:cubicBezTo>
                      <a:pt x="-2339" y="120004"/>
                      <a:pt x="95293" y="36565"/>
                      <a:pt x="165873" y="9991"/>
                    </a:cubicBezTo>
                    <a:cubicBezTo>
                      <a:pt x="284555" y="-34872"/>
                      <a:pt x="415523" y="79047"/>
                      <a:pt x="354182" y="198395"/>
                    </a:cubicBezTo>
                    <a:cubicBezTo>
                      <a:pt x="349991" y="206682"/>
                      <a:pt x="336561" y="231732"/>
                      <a:pt x="328846" y="232114"/>
                    </a:cubicBezTo>
                    <a:cubicBezTo>
                      <a:pt x="311891" y="232971"/>
                      <a:pt x="303033" y="189918"/>
                      <a:pt x="283983" y="1842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09" name="图形 9">
                <a:extLst>
                  <a:ext uri="{FF2B5EF4-FFF2-40B4-BE49-F238E27FC236}">
                    <a16:creationId xmlns:a16="http://schemas.microsoft.com/office/drawing/2014/main" id="{8D4D4D6C-61A7-45A6-8EBF-B9EB6518B9A6}"/>
                  </a:ext>
                </a:extLst>
              </p:cNvPr>
              <p:cNvSpPr/>
              <p:nvPr/>
            </p:nvSpPr>
            <p:spPr>
              <a:xfrm>
                <a:off x="5588232" y="5059089"/>
                <a:ext cx="89916" cy="261108"/>
              </a:xfrm>
              <a:custGeom>
                <a:avLst/>
                <a:gdLst>
                  <a:gd name="connsiteX0" fmla="*/ 89916 w 89916"/>
                  <a:gd name="connsiteY0" fmla="*/ 1837 h 261107"/>
                  <a:gd name="connsiteX1" fmla="*/ 89916 w 89916"/>
                  <a:gd name="connsiteY1" fmla="*/ 257679 h 261107"/>
                  <a:gd name="connsiteX2" fmla="*/ 42196 w 89916"/>
                  <a:gd name="connsiteY2" fmla="*/ 257679 h 261107"/>
                  <a:gd name="connsiteX3" fmla="*/ 42196 w 89916"/>
                  <a:gd name="connsiteY3" fmla="*/ 74989 h 261107"/>
                  <a:gd name="connsiteX4" fmla="*/ 0 w 89916"/>
                  <a:gd name="connsiteY4" fmla="*/ 69274 h 261107"/>
                  <a:gd name="connsiteX5" fmla="*/ 0 w 89916"/>
                  <a:gd name="connsiteY5" fmla="*/ 41270 h 261107"/>
                  <a:gd name="connsiteX6" fmla="*/ 89916 w 89916"/>
                  <a:gd name="connsiteY6" fmla="*/ 1837 h 26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" h="261107">
                    <a:moveTo>
                      <a:pt x="89916" y="1837"/>
                    </a:moveTo>
                    <a:cubicBezTo>
                      <a:pt x="89916" y="87086"/>
                      <a:pt x="89916" y="172430"/>
                      <a:pt x="89916" y="257679"/>
                    </a:cubicBezTo>
                    <a:cubicBezTo>
                      <a:pt x="79534" y="262250"/>
                      <a:pt x="52483" y="262250"/>
                      <a:pt x="42196" y="257679"/>
                    </a:cubicBezTo>
                    <a:cubicBezTo>
                      <a:pt x="42196" y="196814"/>
                      <a:pt x="42196" y="135854"/>
                      <a:pt x="42196" y="74989"/>
                    </a:cubicBezTo>
                    <a:cubicBezTo>
                      <a:pt x="34099" y="67179"/>
                      <a:pt x="8287" y="76989"/>
                      <a:pt x="0" y="69274"/>
                    </a:cubicBezTo>
                    <a:cubicBezTo>
                      <a:pt x="0" y="60035"/>
                      <a:pt x="0" y="50510"/>
                      <a:pt x="0" y="41270"/>
                    </a:cubicBezTo>
                    <a:cubicBezTo>
                      <a:pt x="52578" y="52510"/>
                      <a:pt x="44577" y="-11498"/>
                      <a:pt x="89916" y="18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0" name="图形 9">
                <a:extLst>
                  <a:ext uri="{FF2B5EF4-FFF2-40B4-BE49-F238E27FC236}">
                    <a16:creationId xmlns:a16="http://schemas.microsoft.com/office/drawing/2014/main" id="{5084140F-2179-43D1-B747-86E40965B110}"/>
                  </a:ext>
                </a:extLst>
              </p:cNvPr>
              <p:cNvSpPr/>
              <p:nvPr/>
            </p:nvSpPr>
            <p:spPr>
              <a:xfrm>
                <a:off x="5817186" y="5057047"/>
                <a:ext cx="164137" cy="267285"/>
              </a:xfrm>
              <a:custGeom>
                <a:avLst/>
                <a:gdLst>
                  <a:gd name="connsiteX0" fmla="*/ 130997 w 164137"/>
                  <a:gd name="connsiteY0" fmla="*/ 127608 h 267285"/>
                  <a:gd name="connsiteX1" fmla="*/ 150619 w 164137"/>
                  <a:gd name="connsiteY1" fmla="*/ 237241 h 267285"/>
                  <a:gd name="connsiteX2" fmla="*/ 4410 w 164137"/>
                  <a:gd name="connsiteY2" fmla="*/ 161327 h 267285"/>
                  <a:gd name="connsiteX3" fmla="*/ 32509 w 164137"/>
                  <a:gd name="connsiteY3" fmla="*/ 130466 h 267285"/>
                  <a:gd name="connsiteX4" fmla="*/ 24127 w 164137"/>
                  <a:gd name="connsiteY4" fmla="*/ 26357 h 267285"/>
                  <a:gd name="connsiteX5" fmla="*/ 130997 w 164137"/>
                  <a:gd name="connsiteY5" fmla="*/ 127608 h 267285"/>
                  <a:gd name="connsiteX6" fmla="*/ 102803 w 164137"/>
                  <a:gd name="connsiteY6" fmla="*/ 105034 h 267285"/>
                  <a:gd name="connsiteX7" fmla="*/ 99946 w 164137"/>
                  <a:gd name="connsiteY7" fmla="*/ 46074 h 267285"/>
                  <a:gd name="connsiteX8" fmla="*/ 102803 w 164137"/>
                  <a:gd name="connsiteY8" fmla="*/ 105034 h 267285"/>
                  <a:gd name="connsiteX9" fmla="*/ 94326 w 164137"/>
                  <a:gd name="connsiteY9" fmla="*/ 223144 h 267285"/>
                  <a:gd name="connsiteX10" fmla="*/ 114043 w 164137"/>
                  <a:gd name="connsiteY10" fmla="*/ 203522 h 267285"/>
                  <a:gd name="connsiteX11" fmla="*/ 102803 w 164137"/>
                  <a:gd name="connsiteY11" fmla="*/ 152849 h 267285"/>
                  <a:gd name="connsiteX12" fmla="*/ 94326 w 164137"/>
                  <a:gd name="connsiteY12" fmla="*/ 223144 h 267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4137" h="267285">
                    <a:moveTo>
                      <a:pt x="130997" y="127608"/>
                    </a:moveTo>
                    <a:cubicBezTo>
                      <a:pt x="165954" y="145039"/>
                      <a:pt x="174526" y="204380"/>
                      <a:pt x="150619" y="237241"/>
                    </a:cubicBezTo>
                    <a:cubicBezTo>
                      <a:pt x="102327" y="303821"/>
                      <a:pt x="-25213" y="251433"/>
                      <a:pt x="4410" y="161327"/>
                    </a:cubicBezTo>
                    <a:cubicBezTo>
                      <a:pt x="8601" y="148849"/>
                      <a:pt x="17555" y="140753"/>
                      <a:pt x="32509" y="130466"/>
                    </a:cubicBezTo>
                    <a:cubicBezTo>
                      <a:pt x="695" y="109511"/>
                      <a:pt x="2505" y="51694"/>
                      <a:pt x="24127" y="26357"/>
                    </a:cubicBezTo>
                    <a:cubicBezTo>
                      <a:pt x="92040" y="-53176"/>
                      <a:pt x="210245" y="66934"/>
                      <a:pt x="130997" y="127608"/>
                    </a:cubicBezTo>
                    <a:close/>
                    <a:moveTo>
                      <a:pt x="102803" y="105034"/>
                    </a:moveTo>
                    <a:cubicBezTo>
                      <a:pt x="111662" y="92652"/>
                      <a:pt x="111757" y="54932"/>
                      <a:pt x="99946" y="46074"/>
                    </a:cubicBezTo>
                    <a:cubicBezTo>
                      <a:pt x="35557" y="17213"/>
                      <a:pt x="45368" y="143610"/>
                      <a:pt x="102803" y="105034"/>
                    </a:cubicBezTo>
                    <a:close/>
                    <a:moveTo>
                      <a:pt x="94326" y="223144"/>
                    </a:moveTo>
                    <a:cubicBezTo>
                      <a:pt x="103089" y="220668"/>
                      <a:pt x="105280" y="211333"/>
                      <a:pt x="114043" y="203522"/>
                    </a:cubicBezTo>
                    <a:cubicBezTo>
                      <a:pt x="114995" y="181901"/>
                      <a:pt x="115281" y="161136"/>
                      <a:pt x="102803" y="152849"/>
                    </a:cubicBezTo>
                    <a:cubicBezTo>
                      <a:pt x="32223" y="123989"/>
                      <a:pt x="33461" y="240479"/>
                      <a:pt x="94326" y="223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1" name="图形 9">
                <a:extLst>
                  <a:ext uri="{FF2B5EF4-FFF2-40B4-BE49-F238E27FC236}">
                    <a16:creationId xmlns:a16="http://schemas.microsoft.com/office/drawing/2014/main" id="{084AF9A6-44BC-4FCF-B07D-6287D828BFC0}"/>
                  </a:ext>
                </a:extLst>
              </p:cNvPr>
              <p:cNvSpPr/>
              <p:nvPr/>
            </p:nvSpPr>
            <p:spPr>
              <a:xfrm>
                <a:off x="6068109" y="5058097"/>
                <a:ext cx="163510" cy="264383"/>
              </a:xfrm>
              <a:custGeom>
                <a:avLst/>
                <a:gdLst>
                  <a:gd name="connsiteX0" fmla="*/ 6471 w 163510"/>
                  <a:gd name="connsiteY0" fmla="*/ 188469 h 264382"/>
                  <a:gd name="connsiteX1" fmla="*/ 51525 w 163510"/>
                  <a:gd name="connsiteY1" fmla="*/ 185611 h 264382"/>
                  <a:gd name="connsiteX2" fmla="*/ 110675 w 163510"/>
                  <a:gd name="connsiteY2" fmla="*/ 163132 h 264382"/>
                  <a:gd name="connsiteX3" fmla="*/ 17901 w 163510"/>
                  <a:gd name="connsiteY3" fmla="*/ 28163 h 264382"/>
                  <a:gd name="connsiteX4" fmla="*/ 82576 w 163510"/>
                  <a:gd name="connsiteY4" fmla="*/ 64 h 264382"/>
                  <a:gd name="connsiteX5" fmla="*/ 74099 w 163510"/>
                  <a:gd name="connsiteY5" fmla="*/ 264383 h 264382"/>
                  <a:gd name="connsiteX6" fmla="*/ 6471 w 163510"/>
                  <a:gd name="connsiteY6" fmla="*/ 188469 h 264382"/>
                  <a:gd name="connsiteX7" fmla="*/ 93625 w 163510"/>
                  <a:gd name="connsiteY7" fmla="*/ 45022 h 264382"/>
                  <a:gd name="connsiteX8" fmla="*/ 62669 w 163510"/>
                  <a:gd name="connsiteY8" fmla="*/ 129318 h 264382"/>
                  <a:gd name="connsiteX9" fmla="*/ 99245 w 163510"/>
                  <a:gd name="connsiteY9" fmla="*/ 126556 h 264382"/>
                  <a:gd name="connsiteX10" fmla="*/ 93625 w 163510"/>
                  <a:gd name="connsiteY10" fmla="*/ 45022 h 26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510" h="264382">
                    <a:moveTo>
                      <a:pt x="6471" y="188469"/>
                    </a:moveTo>
                    <a:cubicBezTo>
                      <a:pt x="16568" y="182468"/>
                      <a:pt x="36951" y="186944"/>
                      <a:pt x="51525" y="185611"/>
                    </a:cubicBezTo>
                    <a:cubicBezTo>
                      <a:pt x="55811" y="251715"/>
                      <a:pt x="115818" y="208947"/>
                      <a:pt x="110675" y="163132"/>
                    </a:cubicBezTo>
                    <a:cubicBezTo>
                      <a:pt x="44571" y="213043"/>
                      <a:pt x="-36582" y="106935"/>
                      <a:pt x="17901" y="28163"/>
                    </a:cubicBezTo>
                    <a:cubicBezTo>
                      <a:pt x="28188" y="13304"/>
                      <a:pt x="56668" y="-1079"/>
                      <a:pt x="82576" y="64"/>
                    </a:cubicBezTo>
                    <a:cubicBezTo>
                      <a:pt x="194971" y="4732"/>
                      <a:pt x="188589" y="264669"/>
                      <a:pt x="74099" y="264383"/>
                    </a:cubicBezTo>
                    <a:cubicBezTo>
                      <a:pt x="32760" y="264193"/>
                      <a:pt x="9424" y="239903"/>
                      <a:pt x="6471" y="188469"/>
                    </a:cubicBezTo>
                    <a:close/>
                    <a:moveTo>
                      <a:pt x="93625" y="45022"/>
                    </a:moveTo>
                    <a:cubicBezTo>
                      <a:pt x="51620" y="22733"/>
                      <a:pt x="43714" y="96267"/>
                      <a:pt x="62669" y="129318"/>
                    </a:cubicBezTo>
                    <a:cubicBezTo>
                      <a:pt x="74003" y="134652"/>
                      <a:pt x="90958" y="132176"/>
                      <a:pt x="99245" y="126556"/>
                    </a:cubicBezTo>
                    <a:cubicBezTo>
                      <a:pt x="112961" y="105696"/>
                      <a:pt x="112199" y="54738"/>
                      <a:pt x="93625" y="450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2" name="图形 9">
                <a:extLst>
                  <a:ext uri="{FF2B5EF4-FFF2-40B4-BE49-F238E27FC236}">
                    <a16:creationId xmlns:a16="http://schemas.microsoft.com/office/drawing/2014/main" id="{24B54516-81AF-4AB8-AC77-81CBD201D42B}"/>
                  </a:ext>
                </a:extLst>
              </p:cNvPr>
              <p:cNvSpPr/>
              <p:nvPr/>
            </p:nvSpPr>
            <p:spPr>
              <a:xfrm>
                <a:off x="6319728" y="5058976"/>
                <a:ext cx="161995" cy="263667"/>
              </a:xfrm>
              <a:custGeom>
                <a:avLst/>
                <a:gdLst>
                  <a:gd name="connsiteX0" fmla="*/ 156998 w 161995"/>
                  <a:gd name="connsiteY0" fmla="*/ 75102 h 263666"/>
                  <a:gd name="connsiteX1" fmla="*/ 111944 w 161995"/>
                  <a:gd name="connsiteY1" fmla="*/ 77864 h 263666"/>
                  <a:gd name="connsiteX2" fmla="*/ 52890 w 161995"/>
                  <a:gd name="connsiteY2" fmla="*/ 94819 h 263666"/>
                  <a:gd name="connsiteX3" fmla="*/ 134328 w 161995"/>
                  <a:gd name="connsiteY3" fmla="*/ 97581 h 263666"/>
                  <a:gd name="connsiteX4" fmla="*/ 80893 w 161995"/>
                  <a:gd name="connsiteY4" fmla="*/ 263602 h 263666"/>
                  <a:gd name="connsiteX5" fmla="*/ 30220 w 161995"/>
                  <a:gd name="connsiteY5" fmla="*/ 27382 h 263666"/>
                  <a:gd name="connsiteX6" fmla="*/ 156998 w 161995"/>
                  <a:gd name="connsiteY6" fmla="*/ 75102 h 263666"/>
                  <a:gd name="connsiteX7" fmla="*/ 92323 w 161995"/>
                  <a:gd name="connsiteY7" fmla="*/ 221216 h 263666"/>
                  <a:gd name="connsiteX8" fmla="*/ 95085 w 161995"/>
                  <a:gd name="connsiteY8" fmla="*/ 125680 h 263666"/>
                  <a:gd name="connsiteX9" fmla="*/ 92323 w 161995"/>
                  <a:gd name="connsiteY9" fmla="*/ 221216 h 26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995" h="263666">
                    <a:moveTo>
                      <a:pt x="156998" y="75102"/>
                    </a:moveTo>
                    <a:cubicBezTo>
                      <a:pt x="146806" y="80913"/>
                      <a:pt x="126518" y="76436"/>
                      <a:pt x="111944" y="77864"/>
                    </a:cubicBezTo>
                    <a:cubicBezTo>
                      <a:pt x="110325" y="15857"/>
                      <a:pt x="47460" y="48909"/>
                      <a:pt x="52890" y="94819"/>
                    </a:cubicBezTo>
                    <a:cubicBezTo>
                      <a:pt x="70416" y="84818"/>
                      <a:pt x="108039" y="76150"/>
                      <a:pt x="134328" y="97581"/>
                    </a:cubicBezTo>
                    <a:cubicBezTo>
                      <a:pt x="185573" y="139396"/>
                      <a:pt x="164427" y="266936"/>
                      <a:pt x="80893" y="263602"/>
                    </a:cubicBezTo>
                    <a:cubicBezTo>
                      <a:pt x="-9594" y="259887"/>
                      <a:pt x="-20643" y="92152"/>
                      <a:pt x="30220" y="27382"/>
                    </a:cubicBezTo>
                    <a:cubicBezTo>
                      <a:pt x="68034" y="-20529"/>
                      <a:pt x="164046" y="-6146"/>
                      <a:pt x="156998" y="75102"/>
                    </a:cubicBezTo>
                    <a:close/>
                    <a:moveTo>
                      <a:pt x="92323" y="221216"/>
                    </a:moveTo>
                    <a:cubicBezTo>
                      <a:pt x="116421" y="214739"/>
                      <a:pt x="116517" y="140730"/>
                      <a:pt x="95085" y="125680"/>
                    </a:cubicBezTo>
                    <a:cubicBezTo>
                      <a:pt x="33077" y="115012"/>
                      <a:pt x="45746" y="233789"/>
                      <a:pt x="92323" y="2212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3" name="图形 9">
                <a:extLst>
                  <a:ext uri="{FF2B5EF4-FFF2-40B4-BE49-F238E27FC236}">
                    <a16:creationId xmlns:a16="http://schemas.microsoft.com/office/drawing/2014/main" id="{391AFA7E-C451-4904-A12A-63E5B7188C71}"/>
                  </a:ext>
                </a:extLst>
              </p:cNvPr>
              <p:cNvSpPr/>
              <p:nvPr/>
            </p:nvSpPr>
            <p:spPr>
              <a:xfrm>
                <a:off x="7840232" y="5077783"/>
                <a:ext cx="382429" cy="374047"/>
              </a:xfrm>
              <a:custGeom>
                <a:avLst/>
                <a:gdLst>
                  <a:gd name="connsiteX0" fmla="*/ 185642 w 382428"/>
                  <a:gd name="connsiteY0" fmla="*/ 0 h 374046"/>
                  <a:gd name="connsiteX1" fmla="*/ 382429 w 382428"/>
                  <a:gd name="connsiteY1" fmla="*/ 326231 h 374046"/>
                  <a:gd name="connsiteX2" fmla="*/ 340233 w 382428"/>
                  <a:gd name="connsiteY2" fmla="*/ 374047 h 374046"/>
                  <a:gd name="connsiteX3" fmla="*/ 0 w 382428"/>
                  <a:gd name="connsiteY3" fmla="*/ 196882 h 374046"/>
                  <a:gd name="connsiteX4" fmla="*/ 50673 w 382428"/>
                  <a:gd name="connsiteY4" fmla="*/ 146304 h 374046"/>
                  <a:gd name="connsiteX5" fmla="*/ 292418 w 382428"/>
                  <a:gd name="connsiteY5" fmla="*/ 286798 h 374046"/>
                  <a:gd name="connsiteX6" fmla="*/ 140494 w 382428"/>
                  <a:gd name="connsiteY6" fmla="*/ 50673 h 374046"/>
                  <a:gd name="connsiteX7" fmla="*/ 185642 w 382428"/>
                  <a:gd name="connsiteY7" fmla="*/ 0 h 37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2428" h="374046">
                    <a:moveTo>
                      <a:pt x="185642" y="0"/>
                    </a:moveTo>
                    <a:cubicBezTo>
                      <a:pt x="253175" y="106871"/>
                      <a:pt x="313754" y="220599"/>
                      <a:pt x="382429" y="326231"/>
                    </a:cubicBezTo>
                    <a:cubicBezTo>
                      <a:pt x="371094" y="344805"/>
                      <a:pt x="355092" y="358712"/>
                      <a:pt x="340233" y="374047"/>
                    </a:cubicBezTo>
                    <a:cubicBezTo>
                      <a:pt x="225171" y="316516"/>
                      <a:pt x="115538" y="253746"/>
                      <a:pt x="0" y="196882"/>
                    </a:cubicBezTo>
                    <a:cubicBezTo>
                      <a:pt x="17621" y="180785"/>
                      <a:pt x="28480" y="157829"/>
                      <a:pt x="50673" y="146304"/>
                    </a:cubicBezTo>
                    <a:cubicBezTo>
                      <a:pt x="130778" y="193548"/>
                      <a:pt x="210884" y="240983"/>
                      <a:pt x="292418" y="286798"/>
                    </a:cubicBezTo>
                    <a:cubicBezTo>
                      <a:pt x="244221" y="205645"/>
                      <a:pt x="191738" y="128874"/>
                      <a:pt x="140494" y="50673"/>
                    </a:cubicBezTo>
                    <a:cubicBezTo>
                      <a:pt x="152019" y="30004"/>
                      <a:pt x="171831" y="17812"/>
                      <a:pt x="18564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4" name="图形 9">
                <a:extLst>
                  <a:ext uri="{FF2B5EF4-FFF2-40B4-BE49-F238E27FC236}">
                    <a16:creationId xmlns:a16="http://schemas.microsoft.com/office/drawing/2014/main" id="{C0A93289-72B9-43BC-87FD-4C01A290908A}"/>
                  </a:ext>
                </a:extLst>
              </p:cNvPr>
              <p:cNvSpPr/>
              <p:nvPr/>
            </p:nvSpPr>
            <p:spPr>
              <a:xfrm>
                <a:off x="7772796" y="5288667"/>
                <a:ext cx="295275" cy="314896"/>
              </a:xfrm>
              <a:custGeom>
                <a:avLst/>
                <a:gdLst>
                  <a:gd name="connsiteX0" fmla="*/ 295275 w 295275"/>
                  <a:gd name="connsiteY0" fmla="*/ 269939 h 314896"/>
                  <a:gd name="connsiteX1" fmla="*/ 253079 w 295275"/>
                  <a:gd name="connsiteY1" fmla="*/ 314896 h 314896"/>
                  <a:gd name="connsiteX2" fmla="*/ 0 w 295275"/>
                  <a:gd name="connsiteY2" fmla="*/ 42100 h 314896"/>
                  <a:gd name="connsiteX3" fmla="*/ 44958 w 295275"/>
                  <a:gd name="connsiteY3" fmla="*/ 0 h 314896"/>
                  <a:gd name="connsiteX4" fmla="*/ 295275 w 295275"/>
                  <a:gd name="connsiteY4" fmla="*/ 269939 h 31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14896">
                    <a:moveTo>
                      <a:pt x="295275" y="269939"/>
                    </a:moveTo>
                    <a:cubicBezTo>
                      <a:pt x="284893" y="288513"/>
                      <a:pt x="264033" y="296704"/>
                      <a:pt x="253079" y="314896"/>
                    </a:cubicBezTo>
                    <a:cubicBezTo>
                      <a:pt x="163259" y="229362"/>
                      <a:pt x="86678" y="130778"/>
                      <a:pt x="0" y="42100"/>
                    </a:cubicBezTo>
                    <a:cubicBezTo>
                      <a:pt x="15336" y="28480"/>
                      <a:pt x="29528" y="13525"/>
                      <a:pt x="44958" y="0"/>
                    </a:cubicBezTo>
                    <a:cubicBezTo>
                      <a:pt x="134112" y="84297"/>
                      <a:pt x="210121" y="181737"/>
                      <a:pt x="295275" y="2699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5" name="图形 9">
                <a:extLst>
                  <a:ext uri="{FF2B5EF4-FFF2-40B4-BE49-F238E27FC236}">
                    <a16:creationId xmlns:a16="http://schemas.microsoft.com/office/drawing/2014/main" id="{349DC1BC-9811-4396-BC13-6B09647BD460}"/>
                  </a:ext>
                </a:extLst>
              </p:cNvPr>
              <p:cNvSpPr/>
              <p:nvPr/>
            </p:nvSpPr>
            <p:spPr>
              <a:xfrm>
                <a:off x="7542290" y="5361722"/>
                <a:ext cx="424624" cy="444342"/>
              </a:xfrm>
              <a:custGeom>
                <a:avLst/>
                <a:gdLst>
                  <a:gd name="connsiteX0" fmla="*/ 424624 w 424624"/>
                  <a:gd name="connsiteY0" fmla="*/ 295275 h 444341"/>
                  <a:gd name="connsiteX1" fmla="*/ 371189 w 424624"/>
                  <a:gd name="connsiteY1" fmla="*/ 331851 h 444341"/>
                  <a:gd name="connsiteX2" fmla="*/ 118110 w 424624"/>
                  <a:gd name="connsiteY2" fmla="*/ 202502 h 444341"/>
                  <a:gd name="connsiteX3" fmla="*/ 272796 w 424624"/>
                  <a:gd name="connsiteY3" fmla="*/ 410528 h 444341"/>
                  <a:gd name="connsiteX4" fmla="*/ 224981 w 424624"/>
                  <a:gd name="connsiteY4" fmla="*/ 444341 h 444341"/>
                  <a:gd name="connsiteX5" fmla="*/ 0 w 424624"/>
                  <a:gd name="connsiteY5" fmla="*/ 154686 h 444341"/>
                  <a:gd name="connsiteX6" fmla="*/ 53435 w 424624"/>
                  <a:gd name="connsiteY6" fmla="*/ 112490 h 444341"/>
                  <a:gd name="connsiteX7" fmla="*/ 300799 w 424624"/>
                  <a:gd name="connsiteY7" fmla="*/ 236125 h 444341"/>
                  <a:gd name="connsiteX8" fmla="*/ 151829 w 424624"/>
                  <a:gd name="connsiteY8" fmla="*/ 36481 h 444341"/>
                  <a:gd name="connsiteX9" fmla="*/ 196787 w 424624"/>
                  <a:gd name="connsiteY9" fmla="*/ 0 h 444341"/>
                  <a:gd name="connsiteX10" fmla="*/ 424624 w 424624"/>
                  <a:gd name="connsiteY10" fmla="*/ 295275 h 44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4624" h="444341">
                    <a:moveTo>
                      <a:pt x="424624" y="295275"/>
                    </a:moveTo>
                    <a:cubicBezTo>
                      <a:pt x="404336" y="304895"/>
                      <a:pt x="392525" y="323184"/>
                      <a:pt x="371189" y="331851"/>
                    </a:cubicBezTo>
                    <a:cubicBezTo>
                      <a:pt x="288417" y="287179"/>
                      <a:pt x="202978" y="245079"/>
                      <a:pt x="118110" y="202502"/>
                    </a:cubicBezTo>
                    <a:cubicBezTo>
                      <a:pt x="166497" y="275082"/>
                      <a:pt x="224885" y="337566"/>
                      <a:pt x="272796" y="410528"/>
                    </a:cubicBezTo>
                    <a:cubicBezTo>
                      <a:pt x="256032" y="421100"/>
                      <a:pt x="244507" y="436722"/>
                      <a:pt x="224981" y="444341"/>
                    </a:cubicBezTo>
                    <a:cubicBezTo>
                      <a:pt x="149924" y="347853"/>
                      <a:pt x="77153" y="249079"/>
                      <a:pt x="0" y="154686"/>
                    </a:cubicBezTo>
                    <a:cubicBezTo>
                      <a:pt x="15716" y="138684"/>
                      <a:pt x="35338" y="126302"/>
                      <a:pt x="53435" y="112490"/>
                    </a:cubicBezTo>
                    <a:cubicBezTo>
                      <a:pt x="138779" y="150876"/>
                      <a:pt x="217646" y="195739"/>
                      <a:pt x="300799" y="236125"/>
                    </a:cubicBezTo>
                    <a:cubicBezTo>
                      <a:pt x="260413" y="171545"/>
                      <a:pt x="200882" y="101822"/>
                      <a:pt x="151829" y="36481"/>
                    </a:cubicBezTo>
                    <a:cubicBezTo>
                      <a:pt x="166497" y="24099"/>
                      <a:pt x="182499" y="12764"/>
                      <a:pt x="196787" y="0"/>
                    </a:cubicBezTo>
                    <a:cubicBezTo>
                      <a:pt x="276225" y="95155"/>
                      <a:pt x="351758" y="193834"/>
                      <a:pt x="424624" y="2952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6" name="图形 9">
                <a:extLst>
                  <a:ext uri="{FF2B5EF4-FFF2-40B4-BE49-F238E27FC236}">
                    <a16:creationId xmlns:a16="http://schemas.microsoft.com/office/drawing/2014/main" id="{3AABCEB5-ADE5-47DB-983E-B670DC945C3F}"/>
                  </a:ext>
                </a:extLst>
              </p:cNvPr>
              <p:cNvSpPr/>
              <p:nvPr/>
            </p:nvSpPr>
            <p:spPr>
              <a:xfrm>
                <a:off x="7294926" y="5538889"/>
                <a:ext cx="364427" cy="410719"/>
              </a:xfrm>
              <a:custGeom>
                <a:avLst/>
                <a:gdLst>
                  <a:gd name="connsiteX0" fmla="*/ 0 w 364426"/>
                  <a:gd name="connsiteY0" fmla="*/ 126397 h 410718"/>
                  <a:gd name="connsiteX1" fmla="*/ 56293 w 364426"/>
                  <a:gd name="connsiteY1" fmla="*/ 95535 h 410718"/>
                  <a:gd name="connsiteX2" fmla="*/ 137827 w 364426"/>
                  <a:gd name="connsiteY2" fmla="*/ 230505 h 410718"/>
                  <a:gd name="connsiteX3" fmla="*/ 238982 w 364426"/>
                  <a:gd name="connsiteY3" fmla="*/ 342900 h 410718"/>
                  <a:gd name="connsiteX4" fmla="*/ 295275 w 364426"/>
                  <a:gd name="connsiteY4" fmla="*/ 297942 h 410718"/>
                  <a:gd name="connsiteX5" fmla="*/ 233363 w 364426"/>
                  <a:gd name="connsiteY5" fmla="*/ 160211 h 410718"/>
                  <a:gd name="connsiteX6" fmla="*/ 157448 w 364426"/>
                  <a:gd name="connsiteY6" fmla="*/ 36481 h 410718"/>
                  <a:gd name="connsiteX7" fmla="*/ 210884 w 364426"/>
                  <a:gd name="connsiteY7" fmla="*/ 0 h 410718"/>
                  <a:gd name="connsiteX8" fmla="*/ 362712 w 364426"/>
                  <a:gd name="connsiteY8" fmla="*/ 269843 h 410718"/>
                  <a:gd name="connsiteX9" fmla="*/ 160306 w 364426"/>
                  <a:gd name="connsiteY9" fmla="*/ 385096 h 410718"/>
                  <a:gd name="connsiteX10" fmla="*/ 76010 w 364426"/>
                  <a:gd name="connsiteY10" fmla="*/ 258509 h 410718"/>
                  <a:gd name="connsiteX11" fmla="*/ 0 w 364426"/>
                  <a:gd name="connsiteY11" fmla="*/ 126397 h 4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4426" h="410718">
                    <a:moveTo>
                      <a:pt x="0" y="126397"/>
                    </a:moveTo>
                    <a:cubicBezTo>
                      <a:pt x="19621" y="117062"/>
                      <a:pt x="34290" y="102679"/>
                      <a:pt x="56293" y="95535"/>
                    </a:cubicBezTo>
                    <a:cubicBezTo>
                      <a:pt x="82677" y="139827"/>
                      <a:pt x="108204" y="181642"/>
                      <a:pt x="137827" y="230505"/>
                    </a:cubicBezTo>
                    <a:cubicBezTo>
                      <a:pt x="159639" y="266605"/>
                      <a:pt x="187166" y="343662"/>
                      <a:pt x="238982" y="342900"/>
                    </a:cubicBezTo>
                    <a:cubicBezTo>
                      <a:pt x="261938" y="342519"/>
                      <a:pt x="291179" y="321469"/>
                      <a:pt x="295275" y="297942"/>
                    </a:cubicBezTo>
                    <a:cubicBezTo>
                      <a:pt x="302895" y="253841"/>
                      <a:pt x="251079" y="189357"/>
                      <a:pt x="233363" y="160211"/>
                    </a:cubicBezTo>
                    <a:cubicBezTo>
                      <a:pt x="204026" y="111633"/>
                      <a:pt x="178118" y="76009"/>
                      <a:pt x="157448" y="36481"/>
                    </a:cubicBezTo>
                    <a:cubicBezTo>
                      <a:pt x="169926" y="19050"/>
                      <a:pt x="194310" y="13335"/>
                      <a:pt x="210884" y="0"/>
                    </a:cubicBezTo>
                    <a:cubicBezTo>
                      <a:pt x="237458" y="61722"/>
                      <a:pt x="347472" y="188976"/>
                      <a:pt x="362712" y="269843"/>
                    </a:cubicBezTo>
                    <a:cubicBezTo>
                      <a:pt x="381286" y="368903"/>
                      <a:pt x="244602" y="455486"/>
                      <a:pt x="160306" y="385096"/>
                    </a:cubicBezTo>
                    <a:cubicBezTo>
                      <a:pt x="126968" y="357283"/>
                      <a:pt x="102013" y="302609"/>
                      <a:pt x="76010" y="258509"/>
                    </a:cubicBezTo>
                    <a:cubicBezTo>
                      <a:pt x="48482" y="212693"/>
                      <a:pt x="21336" y="168021"/>
                      <a:pt x="0" y="1263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7" name="图形 9">
                <a:extLst>
                  <a:ext uri="{FF2B5EF4-FFF2-40B4-BE49-F238E27FC236}">
                    <a16:creationId xmlns:a16="http://schemas.microsoft.com/office/drawing/2014/main" id="{185A0897-BAC6-4DAF-880D-D07E3C40C8C8}"/>
                  </a:ext>
                </a:extLst>
              </p:cNvPr>
              <p:cNvSpPr/>
              <p:nvPr/>
            </p:nvSpPr>
            <p:spPr>
              <a:xfrm>
                <a:off x="4569004" y="5631657"/>
                <a:ext cx="327522" cy="327653"/>
              </a:xfrm>
              <a:custGeom>
                <a:avLst/>
                <a:gdLst>
                  <a:gd name="connsiteX0" fmla="*/ 327522 w 327521"/>
                  <a:gd name="connsiteY0" fmla="*/ 30956 h 327652"/>
                  <a:gd name="connsiteX1" fmla="*/ 245988 w 327521"/>
                  <a:gd name="connsiteY1" fmla="*/ 174403 h 327652"/>
                  <a:gd name="connsiteX2" fmla="*/ 130640 w 327521"/>
                  <a:gd name="connsiteY2" fmla="*/ 323469 h 327652"/>
                  <a:gd name="connsiteX3" fmla="*/ 9768 w 327521"/>
                  <a:gd name="connsiteY3" fmla="*/ 272796 h 327652"/>
                  <a:gd name="connsiteX4" fmla="*/ 37866 w 327521"/>
                  <a:gd name="connsiteY4" fmla="*/ 132207 h 327652"/>
                  <a:gd name="connsiteX5" fmla="*/ 91206 w 327521"/>
                  <a:gd name="connsiteY5" fmla="*/ 160401 h 327652"/>
                  <a:gd name="connsiteX6" fmla="*/ 99684 w 327521"/>
                  <a:gd name="connsiteY6" fmla="*/ 261557 h 327652"/>
                  <a:gd name="connsiteX7" fmla="*/ 189695 w 327521"/>
                  <a:gd name="connsiteY7" fmla="*/ 140589 h 327652"/>
                  <a:gd name="connsiteX8" fmla="*/ 271324 w 327521"/>
                  <a:gd name="connsiteY8" fmla="*/ 0 h 327652"/>
                  <a:gd name="connsiteX9" fmla="*/ 327522 w 327521"/>
                  <a:gd name="connsiteY9" fmla="*/ 30956 h 32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521" h="327652">
                    <a:moveTo>
                      <a:pt x="327522" y="30956"/>
                    </a:moveTo>
                    <a:cubicBezTo>
                      <a:pt x="306948" y="66866"/>
                      <a:pt x="277611" y="120301"/>
                      <a:pt x="245988" y="174403"/>
                    </a:cubicBezTo>
                    <a:cubicBezTo>
                      <a:pt x="213984" y="228981"/>
                      <a:pt x="182456" y="307562"/>
                      <a:pt x="130640" y="323469"/>
                    </a:cubicBezTo>
                    <a:cubicBezTo>
                      <a:pt x="79776" y="338995"/>
                      <a:pt x="29580" y="308896"/>
                      <a:pt x="9768" y="272796"/>
                    </a:cubicBezTo>
                    <a:cubicBezTo>
                      <a:pt x="-18045" y="222409"/>
                      <a:pt x="20626" y="170498"/>
                      <a:pt x="37866" y="132207"/>
                    </a:cubicBezTo>
                    <a:cubicBezTo>
                      <a:pt x="60250" y="137065"/>
                      <a:pt x="72347" y="152114"/>
                      <a:pt x="91206" y="160401"/>
                    </a:cubicBezTo>
                    <a:cubicBezTo>
                      <a:pt x="69680" y="186024"/>
                      <a:pt x="43772" y="262890"/>
                      <a:pt x="99684" y="261557"/>
                    </a:cubicBezTo>
                    <a:cubicBezTo>
                      <a:pt x="132735" y="260890"/>
                      <a:pt x="168264" y="177546"/>
                      <a:pt x="189695" y="140589"/>
                    </a:cubicBezTo>
                    <a:cubicBezTo>
                      <a:pt x="224747" y="80486"/>
                      <a:pt x="246464" y="43149"/>
                      <a:pt x="271324" y="0"/>
                    </a:cubicBezTo>
                    <a:cubicBezTo>
                      <a:pt x="292279" y="8096"/>
                      <a:pt x="308091" y="21431"/>
                      <a:pt x="327522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8" name="图形 9">
                <a:extLst>
                  <a:ext uri="{FF2B5EF4-FFF2-40B4-BE49-F238E27FC236}">
                    <a16:creationId xmlns:a16="http://schemas.microsoft.com/office/drawing/2014/main" id="{EA625304-D8BA-43CC-A2B7-B12CE8AC642E}"/>
                  </a:ext>
                </a:extLst>
              </p:cNvPr>
              <p:cNvSpPr/>
              <p:nvPr/>
            </p:nvSpPr>
            <p:spPr>
              <a:xfrm>
                <a:off x="4775655" y="5684999"/>
                <a:ext cx="219265" cy="359951"/>
              </a:xfrm>
              <a:custGeom>
                <a:avLst/>
                <a:gdLst>
                  <a:gd name="connsiteX0" fmla="*/ 219265 w 219265"/>
                  <a:gd name="connsiteY0" fmla="*/ 25337 h 359950"/>
                  <a:gd name="connsiteX1" fmla="*/ 56197 w 219265"/>
                  <a:gd name="connsiteY1" fmla="*/ 359950 h 359950"/>
                  <a:gd name="connsiteX2" fmla="*/ 0 w 219265"/>
                  <a:gd name="connsiteY2" fmla="*/ 331756 h 359950"/>
                  <a:gd name="connsiteX3" fmla="*/ 163068 w 219265"/>
                  <a:gd name="connsiteY3" fmla="*/ 0 h 359950"/>
                  <a:gd name="connsiteX4" fmla="*/ 219265 w 219265"/>
                  <a:gd name="connsiteY4" fmla="*/ 25337 h 35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265" h="359950">
                    <a:moveTo>
                      <a:pt x="219265" y="25337"/>
                    </a:moveTo>
                    <a:cubicBezTo>
                      <a:pt x="169831" y="141732"/>
                      <a:pt x="110109" y="248031"/>
                      <a:pt x="56197" y="359950"/>
                    </a:cubicBezTo>
                    <a:cubicBezTo>
                      <a:pt x="37529" y="350615"/>
                      <a:pt x="18764" y="341186"/>
                      <a:pt x="0" y="331756"/>
                    </a:cubicBezTo>
                    <a:cubicBezTo>
                      <a:pt x="52197" y="219075"/>
                      <a:pt x="108394" y="110204"/>
                      <a:pt x="163068" y="0"/>
                    </a:cubicBezTo>
                    <a:cubicBezTo>
                      <a:pt x="183928" y="6287"/>
                      <a:pt x="198310" y="19145"/>
                      <a:pt x="219265" y="253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19" name="图形 9">
                <a:extLst>
                  <a:ext uri="{FF2B5EF4-FFF2-40B4-BE49-F238E27FC236}">
                    <a16:creationId xmlns:a16="http://schemas.microsoft.com/office/drawing/2014/main" id="{E53D1A9C-5B8E-4F0D-AAB1-460150F4EABD}"/>
                  </a:ext>
                </a:extLst>
              </p:cNvPr>
              <p:cNvSpPr/>
              <p:nvPr/>
            </p:nvSpPr>
            <p:spPr>
              <a:xfrm>
                <a:off x="4879762" y="5769389"/>
                <a:ext cx="309182" cy="407669"/>
              </a:xfrm>
              <a:custGeom>
                <a:avLst/>
                <a:gdLst>
                  <a:gd name="connsiteX0" fmla="*/ 309182 w 309181"/>
                  <a:gd name="connsiteY0" fmla="*/ 25336 h 407669"/>
                  <a:gd name="connsiteX1" fmla="*/ 269843 w 309181"/>
                  <a:gd name="connsiteY1" fmla="*/ 407670 h 407669"/>
                  <a:gd name="connsiteX2" fmla="*/ 205169 w 309181"/>
                  <a:gd name="connsiteY2" fmla="*/ 385286 h 407669"/>
                  <a:gd name="connsiteX3" fmla="*/ 216503 w 309181"/>
                  <a:gd name="connsiteY3" fmla="*/ 309276 h 407669"/>
                  <a:gd name="connsiteX4" fmla="*/ 112490 w 309181"/>
                  <a:gd name="connsiteY4" fmla="*/ 264223 h 407669"/>
                  <a:gd name="connsiteX5" fmla="*/ 61913 w 309181"/>
                  <a:gd name="connsiteY5" fmla="*/ 326136 h 407669"/>
                  <a:gd name="connsiteX6" fmla="*/ 0 w 309181"/>
                  <a:gd name="connsiteY6" fmla="*/ 300894 h 407669"/>
                  <a:gd name="connsiteX7" fmla="*/ 238982 w 309181"/>
                  <a:gd name="connsiteY7" fmla="*/ 0 h 407669"/>
                  <a:gd name="connsiteX8" fmla="*/ 309182 w 309181"/>
                  <a:gd name="connsiteY8" fmla="*/ 25336 h 407669"/>
                  <a:gd name="connsiteX9" fmla="*/ 151733 w 309181"/>
                  <a:gd name="connsiteY9" fmla="*/ 210883 h 407669"/>
                  <a:gd name="connsiteX10" fmla="*/ 222028 w 309181"/>
                  <a:gd name="connsiteY10" fmla="*/ 239077 h 407669"/>
                  <a:gd name="connsiteX11" fmla="*/ 238982 w 309181"/>
                  <a:gd name="connsiteY11" fmla="*/ 92869 h 407669"/>
                  <a:gd name="connsiteX12" fmla="*/ 151733 w 309181"/>
                  <a:gd name="connsiteY12" fmla="*/ 210883 h 40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9181" h="407669">
                    <a:moveTo>
                      <a:pt x="309182" y="25336"/>
                    </a:moveTo>
                    <a:cubicBezTo>
                      <a:pt x="294608" y="151352"/>
                      <a:pt x="284321" y="281654"/>
                      <a:pt x="269843" y="407670"/>
                    </a:cubicBezTo>
                    <a:cubicBezTo>
                      <a:pt x="245364" y="403193"/>
                      <a:pt x="229648" y="389763"/>
                      <a:pt x="205169" y="385286"/>
                    </a:cubicBezTo>
                    <a:cubicBezTo>
                      <a:pt x="209455" y="360426"/>
                      <a:pt x="210407" y="332327"/>
                      <a:pt x="216503" y="309276"/>
                    </a:cubicBezTo>
                    <a:cubicBezTo>
                      <a:pt x="186309" y="289750"/>
                      <a:pt x="147352" y="279082"/>
                      <a:pt x="112490" y="264223"/>
                    </a:cubicBezTo>
                    <a:cubicBezTo>
                      <a:pt x="91821" y="281082"/>
                      <a:pt x="78962" y="305752"/>
                      <a:pt x="61913" y="326136"/>
                    </a:cubicBezTo>
                    <a:cubicBezTo>
                      <a:pt x="41434" y="317563"/>
                      <a:pt x="20955" y="308991"/>
                      <a:pt x="0" y="300894"/>
                    </a:cubicBezTo>
                    <a:cubicBezTo>
                      <a:pt x="77819" y="198691"/>
                      <a:pt x="157925" y="98774"/>
                      <a:pt x="238982" y="0"/>
                    </a:cubicBezTo>
                    <a:cubicBezTo>
                      <a:pt x="264319" y="6477"/>
                      <a:pt x="284036" y="18669"/>
                      <a:pt x="309182" y="25336"/>
                    </a:cubicBezTo>
                    <a:close/>
                    <a:moveTo>
                      <a:pt x="151733" y="210883"/>
                    </a:moveTo>
                    <a:cubicBezTo>
                      <a:pt x="175070" y="220408"/>
                      <a:pt x="199073" y="229267"/>
                      <a:pt x="222028" y="239077"/>
                    </a:cubicBezTo>
                    <a:cubicBezTo>
                      <a:pt x="227933" y="192310"/>
                      <a:pt x="239078" y="136112"/>
                      <a:pt x="238982" y="92869"/>
                    </a:cubicBezTo>
                    <a:cubicBezTo>
                      <a:pt x="211169" y="133540"/>
                      <a:pt x="177927" y="168592"/>
                      <a:pt x="151733" y="2108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20" name="图形 9">
                <a:extLst>
                  <a:ext uri="{FF2B5EF4-FFF2-40B4-BE49-F238E27FC236}">
                    <a16:creationId xmlns:a16="http://schemas.microsoft.com/office/drawing/2014/main" id="{D436F568-C4B1-4E27-B673-8D5E3B0C629E}"/>
                  </a:ext>
                </a:extLst>
              </p:cNvPr>
              <p:cNvSpPr/>
              <p:nvPr/>
            </p:nvSpPr>
            <p:spPr>
              <a:xfrm>
                <a:off x="5238875" y="5864658"/>
                <a:ext cx="307717" cy="386634"/>
              </a:xfrm>
              <a:custGeom>
                <a:avLst/>
                <a:gdLst>
                  <a:gd name="connsiteX0" fmla="*/ 160953 w 307716"/>
                  <a:gd name="connsiteY0" fmla="*/ 361 h 386633"/>
                  <a:gd name="connsiteX1" fmla="*/ 197433 w 307716"/>
                  <a:gd name="connsiteY1" fmla="*/ 374313 h 386633"/>
                  <a:gd name="connsiteX2" fmla="*/ 647 w 307716"/>
                  <a:gd name="connsiteY2" fmla="*/ 205720 h 386633"/>
                  <a:gd name="connsiteX3" fmla="*/ 90658 w 307716"/>
                  <a:gd name="connsiteY3" fmla="*/ 20078 h 386633"/>
                  <a:gd name="connsiteX4" fmla="*/ 160953 w 307716"/>
                  <a:gd name="connsiteY4" fmla="*/ 361 h 386633"/>
                  <a:gd name="connsiteX5" fmla="*/ 141236 w 307716"/>
                  <a:gd name="connsiteY5" fmla="*/ 320877 h 386633"/>
                  <a:gd name="connsiteX6" fmla="*/ 231247 w 307716"/>
                  <a:gd name="connsiteY6" fmla="*/ 98754 h 386633"/>
                  <a:gd name="connsiteX7" fmla="*/ 152475 w 307716"/>
                  <a:gd name="connsiteY7" fmla="*/ 67798 h 386633"/>
                  <a:gd name="connsiteX8" fmla="*/ 141236 w 307716"/>
                  <a:gd name="connsiteY8" fmla="*/ 320877 h 3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716" h="386633">
                    <a:moveTo>
                      <a:pt x="160953" y="361"/>
                    </a:moveTo>
                    <a:cubicBezTo>
                      <a:pt x="371455" y="-12403"/>
                      <a:pt x="329640" y="317258"/>
                      <a:pt x="197433" y="374313"/>
                    </a:cubicBezTo>
                    <a:cubicBezTo>
                      <a:pt x="92277" y="419842"/>
                      <a:pt x="-9069" y="333736"/>
                      <a:pt x="647" y="205720"/>
                    </a:cubicBezTo>
                    <a:cubicBezTo>
                      <a:pt x="6743" y="124377"/>
                      <a:pt x="41319" y="52177"/>
                      <a:pt x="90658" y="20078"/>
                    </a:cubicBezTo>
                    <a:cubicBezTo>
                      <a:pt x="110089" y="7314"/>
                      <a:pt x="119328" y="2933"/>
                      <a:pt x="160953" y="361"/>
                    </a:cubicBezTo>
                    <a:close/>
                    <a:moveTo>
                      <a:pt x="141236" y="320877"/>
                    </a:moveTo>
                    <a:cubicBezTo>
                      <a:pt x="208482" y="319162"/>
                      <a:pt x="279920" y="180384"/>
                      <a:pt x="231247" y="98754"/>
                    </a:cubicBezTo>
                    <a:cubicBezTo>
                      <a:pt x="215436" y="72275"/>
                      <a:pt x="182574" y="61511"/>
                      <a:pt x="152475" y="67798"/>
                    </a:cubicBezTo>
                    <a:cubicBezTo>
                      <a:pt x="66846" y="86086"/>
                      <a:pt x="14363" y="324211"/>
                      <a:pt x="141236" y="3208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21" name="图形 9">
                <a:extLst>
                  <a:ext uri="{FF2B5EF4-FFF2-40B4-BE49-F238E27FC236}">
                    <a16:creationId xmlns:a16="http://schemas.microsoft.com/office/drawing/2014/main" id="{55D80792-0BA6-4DBB-85B4-3EB43A55BADC}"/>
                  </a:ext>
                </a:extLst>
              </p:cNvPr>
              <p:cNvSpPr/>
              <p:nvPr/>
            </p:nvSpPr>
            <p:spPr>
              <a:xfrm>
                <a:off x="6489357" y="5898391"/>
                <a:ext cx="324648" cy="391436"/>
              </a:xfrm>
              <a:custGeom>
                <a:avLst/>
                <a:gdLst>
                  <a:gd name="connsiteX0" fmla="*/ 271212 w 324647"/>
                  <a:gd name="connsiteY0" fmla="*/ 101597 h 391436"/>
                  <a:gd name="connsiteX1" fmla="*/ 209395 w 324647"/>
                  <a:gd name="connsiteY1" fmla="*/ 112932 h 391436"/>
                  <a:gd name="connsiteX2" fmla="*/ 88523 w 324647"/>
                  <a:gd name="connsiteY2" fmla="*/ 87596 h 391436"/>
                  <a:gd name="connsiteX3" fmla="*/ 209395 w 324647"/>
                  <a:gd name="connsiteY3" fmla="*/ 309719 h 391436"/>
                  <a:gd name="connsiteX4" fmla="*/ 240256 w 324647"/>
                  <a:gd name="connsiteY4" fmla="*/ 228089 h 391436"/>
                  <a:gd name="connsiteX5" fmla="*/ 170057 w 324647"/>
                  <a:gd name="connsiteY5" fmla="*/ 239424 h 391436"/>
                  <a:gd name="connsiteX6" fmla="*/ 158817 w 324647"/>
                  <a:gd name="connsiteY6" fmla="*/ 177512 h 391436"/>
                  <a:gd name="connsiteX7" fmla="*/ 285309 w 324647"/>
                  <a:gd name="connsiteY7" fmla="*/ 155033 h 391436"/>
                  <a:gd name="connsiteX8" fmla="*/ 324647 w 324647"/>
                  <a:gd name="connsiteY8" fmla="*/ 346199 h 391436"/>
                  <a:gd name="connsiteX9" fmla="*/ 279689 w 324647"/>
                  <a:gd name="connsiteY9" fmla="*/ 357439 h 391436"/>
                  <a:gd name="connsiteX10" fmla="*/ 268450 w 324647"/>
                  <a:gd name="connsiteY10" fmla="*/ 318006 h 391436"/>
                  <a:gd name="connsiteX11" fmla="*/ 147482 w 324647"/>
                  <a:gd name="connsiteY11" fmla="*/ 391157 h 391436"/>
                  <a:gd name="connsiteX12" fmla="*/ 155864 w 324647"/>
                  <a:gd name="connsiteY12" fmla="*/ 346 h 391436"/>
                  <a:gd name="connsiteX13" fmla="*/ 271212 w 324647"/>
                  <a:gd name="connsiteY13" fmla="*/ 101597 h 391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647" h="391436">
                    <a:moveTo>
                      <a:pt x="271212" y="101597"/>
                    </a:moveTo>
                    <a:cubicBezTo>
                      <a:pt x="248352" y="103122"/>
                      <a:pt x="229969" y="109122"/>
                      <a:pt x="209395" y="112932"/>
                    </a:cubicBezTo>
                    <a:cubicBezTo>
                      <a:pt x="198250" y="63688"/>
                      <a:pt x="122146" y="51401"/>
                      <a:pt x="88523" y="87596"/>
                    </a:cubicBezTo>
                    <a:cubicBezTo>
                      <a:pt x="14704" y="166939"/>
                      <a:pt x="106525" y="385633"/>
                      <a:pt x="209395" y="309719"/>
                    </a:cubicBezTo>
                    <a:cubicBezTo>
                      <a:pt x="229969" y="294574"/>
                      <a:pt x="238637" y="275238"/>
                      <a:pt x="240256" y="228089"/>
                    </a:cubicBezTo>
                    <a:cubicBezTo>
                      <a:pt x="214062" y="229042"/>
                      <a:pt x="196346" y="238281"/>
                      <a:pt x="170057" y="239424"/>
                    </a:cubicBezTo>
                    <a:cubicBezTo>
                      <a:pt x="167199" y="217898"/>
                      <a:pt x="160913" y="199705"/>
                      <a:pt x="158817" y="177512"/>
                    </a:cubicBezTo>
                    <a:cubicBezTo>
                      <a:pt x="204156" y="173225"/>
                      <a:pt x="240065" y="159509"/>
                      <a:pt x="285309" y="155033"/>
                    </a:cubicBezTo>
                    <a:cubicBezTo>
                      <a:pt x="297406" y="219707"/>
                      <a:pt x="309788" y="284097"/>
                      <a:pt x="324647" y="346199"/>
                    </a:cubicBezTo>
                    <a:cubicBezTo>
                      <a:pt x="314837" y="355248"/>
                      <a:pt x="295596" y="354581"/>
                      <a:pt x="279689" y="357439"/>
                    </a:cubicBezTo>
                    <a:cubicBezTo>
                      <a:pt x="278261" y="341913"/>
                      <a:pt x="270926" y="332388"/>
                      <a:pt x="268450" y="318006"/>
                    </a:cubicBezTo>
                    <a:cubicBezTo>
                      <a:pt x="249305" y="359154"/>
                      <a:pt x="203965" y="394967"/>
                      <a:pt x="147482" y="391157"/>
                    </a:cubicBezTo>
                    <a:cubicBezTo>
                      <a:pt x="-31778" y="379251"/>
                      <a:pt x="-68830" y="-13274"/>
                      <a:pt x="155864" y="346"/>
                    </a:cubicBezTo>
                    <a:cubicBezTo>
                      <a:pt x="198441" y="2918"/>
                      <a:pt x="264545" y="38637"/>
                      <a:pt x="271212" y="1015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22" name="图形 9">
                <a:extLst>
                  <a:ext uri="{FF2B5EF4-FFF2-40B4-BE49-F238E27FC236}">
                    <a16:creationId xmlns:a16="http://schemas.microsoft.com/office/drawing/2014/main" id="{39EC91D9-F968-43B9-B7D6-0547D32B4756}"/>
                  </a:ext>
                </a:extLst>
              </p:cNvPr>
              <p:cNvSpPr/>
              <p:nvPr/>
            </p:nvSpPr>
            <p:spPr>
              <a:xfrm>
                <a:off x="5582612" y="5918455"/>
                <a:ext cx="258699" cy="388048"/>
              </a:xfrm>
              <a:custGeom>
                <a:avLst/>
                <a:gdLst>
                  <a:gd name="connsiteX0" fmla="*/ 258699 w 258699"/>
                  <a:gd name="connsiteY0" fmla="*/ 36576 h 388048"/>
                  <a:gd name="connsiteX1" fmla="*/ 250317 w 258699"/>
                  <a:gd name="connsiteY1" fmla="*/ 98298 h 388048"/>
                  <a:gd name="connsiteX2" fmla="*/ 157544 w 258699"/>
                  <a:gd name="connsiteY2" fmla="*/ 87154 h 388048"/>
                  <a:gd name="connsiteX3" fmla="*/ 112490 w 258699"/>
                  <a:gd name="connsiteY3" fmla="*/ 388048 h 388048"/>
                  <a:gd name="connsiteX4" fmla="*/ 47815 w 258699"/>
                  <a:gd name="connsiteY4" fmla="*/ 379572 h 388048"/>
                  <a:gd name="connsiteX5" fmla="*/ 92773 w 258699"/>
                  <a:gd name="connsiteY5" fmla="*/ 78772 h 388048"/>
                  <a:gd name="connsiteX6" fmla="*/ 0 w 258699"/>
                  <a:gd name="connsiteY6" fmla="*/ 61817 h 388048"/>
                  <a:gd name="connsiteX7" fmla="*/ 8477 w 258699"/>
                  <a:gd name="connsiteY7" fmla="*/ 0 h 388048"/>
                  <a:gd name="connsiteX8" fmla="*/ 258699 w 258699"/>
                  <a:gd name="connsiteY8" fmla="*/ 36576 h 388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99" h="388048">
                    <a:moveTo>
                      <a:pt x="258699" y="36576"/>
                    </a:moveTo>
                    <a:cubicBezTo>
                      <a:pt x="254889" y="56293"/>
                      <a:pt x="250603" y="75343"/>
                      <a:pt x="250317" y="98298"/>
                    </a:cubicBezTo>
                    <a:cubicBezTo>
                      <a:pt x="215646" y="98298"/>
                      <a:pt x="190309" y="88964"/>
                      <a:pt x="157544" y="87154"/>
                    </a:cubicBezTo>
                    <a:cubicBezTo>
                      <a:pt x="140684" y="185547"/>
                      <a:pt x="125349" y="285560"/>
                      <a:pt x="112490" y="388048"/>
                    </a:cubicBezTo>
                    <a:cubicBezTo>
                      <a:pt x="90392" y="385667"/>
                      <a:pt x="72104" y="379666"/>
                      <a:pt x="47815" y="379572"/>
                    </a:cubicBezTo>
                    <a:cubicBezTo>
                      <a:pt x="61722" y="278225"/>
                      <a:pt x="77153" y="178308"/>
                      <a:pt x="92773" y="78772"/>
                    </a:cubicBezTo>
                    <a:cubicBezTo>
                      <a:pt x="66104" y="68961"/>
                      <a:pt x="28004" y="70390"/>
                      <a:pt x="0" y="61817"/>
                    </a:cubicBezTo>
                    <a:cubicBezTo>
                      <a:pt x="3715" y="42196"/>
                      <a:pt x="8096" y="23051"/>
                      <a:pt x="8477" y="0"/>
                    </a:cubicBezTo>
                    <a:cubicBezTo>
                      <a:pt x="85630" y="7144"/>
                      <a:pt x="178403" y="23051"/>
                      <a:pt x="258699" y="365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23" name="图形 9">
                <a:extLst>
                  <a:ext uri="{FF2B5EF4-FFF2-40B4-BE49-F238E27FC236}">
                    <a16:creationId xmlns:a16="http://schemas.microsoft.com/office/drawing/2014/main" id="{1B523C11-27C7-439C-8D92-3CFCB81D437B}"/>
                  </a:ext>
                </a:extLst>
              </p:cNvPr>
              <p:cNvSpPr/>
              <p:nvPr/>
            </p:nvSpPr>
            <p:spPr>
              <a:xfrm>
                <a:off x="6175827" y="5946258"/>
                <a:ext cx="281178" cy="388336"/>
              </a:xfrm>
              <a:custGeom>
                <a:avLst/>
                <a:gdLst>
                  <a:gd name="connsiteX0" fmla="*/ 250222 w 281177"/>
                  <a:gd name="connsiteY0" fmla="*/ 289 h 388337"/>
                  <a:gd name="connsiteX1" fmla="*/ 281178 w 281177"/>
                  <a:gd name="connsiteY1" fmla="*/ 368620 h 388337"/>
                  <a:gd name="connsiteX2" fmla="*/ 219361 w 281177"/>
                  <a:gd name="connsiteY2" fmla="*/ 374240 h 388337"/>
                  <a:gd name="connsiteX3" fmla="*/ 70295 w 281177"/>
                  <a:gd name="connsiteY3" fmla="*/ 124114 h 388337"/>
                  <a:gd name="connsiteX4" fmla="*/ 89916 w 281177"/>
                  <a:gd name="connsiteY4" fmla="*/ 382622 h 388337"/>
                  <a:gd name="connsiteX5" fmla="*/ 30861 w 281177"/>
                  <a:gd name="connsiteY5" fmla="*/ 388337 h 388337"/>
                  <a:gd name="connsiteX6" fmla="*/ 0 w 281177"/>
                  <a:gd name="connsiteY6" fmla="*/ 22672 h 388337"/>
                  <a:gd name="connsiteX7" fmla="*/ 70199 w 281177"/>
                  <a:gd name="connsiteY7" fmla="*/ 14291 h 388337"/>
                  <a:gd name="connsiteX8" fmla="*/ 210883 w 281177"/>
                  <a:gd name="connsiteY8" fmla="*/ 256225 h 388337"/>
                  <a:gd name="connsiteX9" fmla="*/ 191167 w 281177"/>
                  <a:gd name="connsiteY9" fmla="*/ 3051 h 388337"/>
                  <a:gd name="connsiteX10" fmla="*/ 250222 w 281177"/>
                  <a:gd name="connsiteY10" fmla="*/ 289 h 38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177" h="388337">
                    <a:moveTo>
                      <a:pt x="250222" y="289"/>
                    </a:moveTo>
                    <a:cubicBezTo>
                      <a:pt x="262699" y="120970"/>
                      <a:pt x="269843" y="246796"/>
                      <a:pt x="281178" y="368620"/>
                    </a:cubicBezTo>
                    <a:cubicBezTo>
                      <a:pt x="259842" y="369859"/>
                      <a:pt x="237363" y="369859"/>
                      <a:pt x="219361" y="374240"/>
                    </a:cubicBezTo>
                    <a:cubicBezTo>
                      <a:pt x="166497" y="294040"/>
                      <a:pt x="122872" y="204600"/>
                      <a:pt x="70295" y="124114"/>
                    </a:cubicBezTo>
                    <a:cubicBezTo>
                      <a:pt x="76867" y="210315"/>
                      <a:pt x="84201" y="295659"/>
                      <a:pt x="89916" y="382622"/>
                    </a:cubicBezTo>
                    <a:cubicBezTo>
                      <a:pt x="72009" y="386242"/>
                      <a:pt x="48863" y="384717"/>
                      <a:pt x="30861" y="388337"/>
                    </a:cubicBezTo>
                    <a:cubicBezTo>
                      <a:pt x="19717" y="267179"/>
                      <a:pt x="12763" y="142021"/>
                      <a:pt x="0" y="22672"/>
                    </a:cubicBezTo>
                    <a:cubicBezTo>
                      <a:pt x="17526" y="14005"/>
                      <a:pt x="46863" y="17148"/>
                      <a:pt x="70199" y="14291"/>
                    </a:cubicBezTo>
                    <a:cubicBezTo>
                      <a:pt x="116872" y="95158"/>
                      <a:pt x="160877" y="178597"/>
                      <a:pt x="210883" y="256225"/>
                    </a:cubicBezTo>
                    <a:cubicBezTo>
                      <a:pt x="203549" y="172501"/>
                      <a:pt x="197739" y="87443"/>
                      <a:pt x="191167" y="3051"/>
                    </a:cubicBezTo>
                    <a:cubicBezTo>
                      <a:pt x="213836" y="5146"/>
                      <a:pt x="227933" y="-1426"/>
                      <a:pt x="250222" y="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  <p:sp>
            <p:nvSpPr>
              <p:cNvPr id="124" name="图形 9">
                <a:extLst>
                  <a:ext uri="{FF2B5EF4-FFF2-40B4-BE49-F238E27FC236}">
                    <a16:creationId xmlns:a16="http://schemas.microsoft.com/office/drawing/2014/main" id="{FDB70114-F91D-4F29-B231-BA770851A564}"/>
                  </a:ext>
                </a:extLst>
              </p:cNvPr>
              <p:cNvSpPr/>
              <p:nvPr/>
            </p:nvSpPr>
            <p:spPr>
              <a:xfrm>
                <a:off x="5839454" y="5952848"/>
                <a:ext cx="303088" cy="388398"/>
              </a:xfrm>
              <a:custGeom>
                <a:avLst/>
                <a:gdLst>
                  <a:gd name="connsiteX0" fmla="*/ 128243 w 303087"/>
                  <a:gd name="connsiteY0" fmla="*/ 2181 h 388398"/>
                  <a:gd name="connsiteX1" fmla="*/ 240829 w 303087"/>
                  <a:gd name="connsiteY1" fmla="*/ 356511 h 388398"/>
                  <a:gd name="connsiteX2" fmla="*/ 72046 w 303087"/>
                  <a:gd name="connsiteY2" fmla="*/ 367655 h 388398"/>
                  <a:gd name="connsiteX3" fmla="*/ 122719 w 303087"/>
                  <a:gd name="connsiteY3" fmla="*/ 2181 h 388398"/>
                  <a:gd name="connsiteX4" fmla="*/ 128243 w 303087"/>
                  <a:gd name="connsiteY4" fmla="*/ 2181 h 388398"/>
                  <a:gd name="connsiteX5" fmla="*/ 170439 w 303087"/>
                  <a:gd name="connsiteY5" fmla="*/ 319840 h 388398"/>
                  <a:gd name="connsiteX6" fmla="*/ 139578 w 303087"/>
                  <a:gd name="connsiteY6" fmla="*/ 66760 h 388398"/>
                  <a:gd name="connsiteX7" fmla="*/ 170439 w 303087"/>
                  <a:gd name="connsiteY7" fmla="*/ 319840 h 38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087" h="388398">
                    <a:moveTo>
                      <a:pt x="128243" y="2181"/>
                    </a:moveTo>
                    <a:cubicBezTo>
                      <a:pt x="316267" y="-27823"/>
                      <a:pt x="350747" y="260023"/>
                      <a:pt x="240829" y="356511"/>
                    </a:cubicBezTo>
                    <a:cubicBezTo>
                      <a:pt x="203205" y="389372"/>
                      <a:pt x="127386" y="402803"/>
                      <a:pt x="72046" y="367655"/>
                    </a:cubicBezTo>
                    <a:cubicBezTo>
                      <a:pt x="-47302" y="292217"/>
                      <a:pt x="-10060" y="25422"/>
                      <a:pt x="122719" y="2181"/>
                    </a:cubicBezTo>
                    <a:cubicBezTo>
                      <a:pt x="124529" y="1895"/>
                      <a:pt x="126529" y="2466"/>
                      <a:pt x="128243" y="2181"/>
                    </a:cubicBezTo>
                    <a:close/>
                    <a:moveTo>
                      <a:pt x="170439" y="319840"/>
                    </a:moveTo>
                    <a:cubicBezTo>
                      <a:pt x="257116" y="295742"/>
                      <a:pt x="267023" y="43901"/>
                      <a:pt x="139578" y="66760"/>
                    </a:cubicBezTo>
                    <a:cubicBezTo>
                      <a:pt x="32041" y="86192"/>
                      <a:pt x="41661" y="355844"/>
                      <a:pt x="170439" y="3198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方正楷体简体"/>
                  <a:cs typeface="+mn-cs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EDC3B15-7E8A-4552-8205-8CFD1849F772}"/>
                </a:ext>
              </a:extLst>
            </p:cNvPr>
            <p:cNvGrpSpPr/>
            <p:nvPr/>
          </p:nvGrpSpPr>
          <p:grpSpPr>
            <a:xfrm>
              <a:off x="7565491" y="243681"/>
              <a:ext cx="1160895" cy="386960"/>
              <a:chOff x="7565491" y="253683"/>
              <a:chExt cx="1160895" cy="386960"/>
            </a:xfrm>
            <a:grpFill/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99EAE5A-D897-4841-821A-C95A9480EAD3}"/>
                  </a:ext>
                </a:extLst>
              </p:cNvPr>
              <p:cNvGrpSpPr/>
              <p:nvPr/>
            </p:nvGrpSpPr>
            <p:grpSpPr>
              <a:xfrm>
                <a:off x="7650782" y="253683"/>
                <a:ext cx="1004598" cy="249389"/>
                <a:chOff x="4519612" y="3038430"/>
                <a:chExt cx="3156135" cy="783503"/>
              </a:xfrm>
              <a:grpFill/>
            </p:grpSpPr>
            <p:sp>
              <p:nvSpPr>
                <p:cNvPr id="27" name="图形 76">
                  <a:extLst>
                    <a:ext uri="{FF2B5EF4-FFF2-40B4-BE49-F238E27FC236}">
                      <a16:creationId xmlns:a16="http://schemas.microsoft.com/office/drawing/2014/main" id="{7A8B060D-CFC6-440C-A246-82CCBBC813B5}"/>
                    </a:ext>
                  </a:extLst>
                </p:cNvPr>
                <p:cNvSpPr/>
                <p:nvPr/>
              </p:nvSpPr>
              <p:spPr>
                <a:xfrm>
                  <a:off x="6641591" y="3158984"/>
                  <a:ext cx="472058" cy="583102"/>
                </a:xfrm>
                <a:custGeom>
                  <a:avLst/>
                  <a:gdLst>
                    <a:gd name="connsiteX0" fmla="*/ 345377 w 472058"/>
                    <a:gd name="connsiteY0" fmla="*/ 67705 h 583102"/>
                    <a:gd name="connsiteX1" fmla="*/ 316421 w 472058"/>
                    <a:gd name="connsiteY1" fmla="*/ 186196 h 583102"/>
                    <a:gd name="connsiteX2" fmla="*/ 420434 w 472058"/>
                    <a:gd name="connsiteY2" fmla="*/ 165812 h 583102"/>
                    <a:gd name="connsiteX3" fmla="*/ 253175 w 472058"/>
                    <a:gd name="connsiteY3" fmla="*/ 369076 h 583102"/>
                    <a:gd name="connsiteX4" fmla="*/ 472059 w 472058"/>
                    <a:gd name="connsiteY4" fmla="*/ 436418 h 583102"/>
                    <a:gd name="connsiteX5" fmla="*/ 350615 w 472058"/>
                    <a:gd name="connsiteY5" fmla="*/ 489186 h 583102"/>
                    <a:gd name="connsiteX6" fmla="*/ 230315 w 472058"/>
                    <a:gd name="connsiteY6" fmla="*/ 369552 h 583102"/>
                    <a:gd name="connsiteX7" fmla="*/ 0 w 472058"/>
                    <a:gd name="connsiteY7" fmla="*/ 583103 h 583102"/>
                    <a:gd name="connsiteX8" fmla="*/ 210598 w 472058"/>
                    <a:gd name="connsiteY8" fmla="*/ 288399 h 583102"/>
                    <a:gd name="connsiteX9" fmla="*/ 126968 w 472058"/>
                    <a:gd name="connsiteY9" fmla="*/ 217914 h 583102"/>
                    <a:gd name="connsiteX10" fmla="*/ 249269 w 472058"/>
                    <a:gd name="connsiteY10" fmla="*/ 210199 h 583102"/>
                    <a:gd name="connsiteX11" fmla="*/ 298513 w 472058"/>
                    <a:gd name="connsiteY11" fmla="*/ 839 h 583102"/>
                    <a:gd name="connsiteX12" fmla="*/ 345377 w 472058"/>
                    <a:gd name="connsiteY12" fmla="*/ 67705 h 583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72058" h="583102">
                      <a:moveTo>
                        <a:pt x="345377" y="67705"/>
                      </a:moveTo>
                      <a:cubicBezTo>
                        <a:pt x="335852" y="107424"/>
                        <a:pt x="314611" y="148382"/>
                        <a:pt x="316421" y="186196"/>
                      </a:cubicBezTo>
                      <a:cubicBezTo>
                        <a:pt x="352806" y="195816"/>
                        <a:pt x="382619" y="139619"/>
                        <a:pt x="420434" y="165812"/>
                      </a:cubicBezTo>
                      <a:cubicBezTo>
                        <a:pt x="355378" y="231630"/>
                        <a:pt x="218884" y="243632"/>
                        <a:pt x="253175" y="369076"/>
                      </a:cubicBezTo>
                      <a:cubicBezTo>
                        <a:pt x="325088" y="391269"/>
                        <a:pt x="388525" y="478232"/>
                        <a:pt x="472059" y="436418"/>
                      </a:cubicBezTo>
                      <a:cubicBezTo>
                        <a:pt x="439103" y="450610"/>
                        <a:pt x="408337" y="531287"/>
                        <a:pt x="350615" y="489186"/>
                      </a:cubicBezTo>
                      <a:cubicBezTo>
                        <a:pt x="312706" y="447276"/>
                        <a:pt x="288226" y="388412"/>
                        <a:pt x="230315" y="369552"/>
                      </a:cubicBezTo>
                      <a:cubicBezTo>
                        <a:pt x="192215" y="472327"/>
                        <a:pt x="88963" y="521952"/>
                        <a:pt x="0" y="583103"/>
                      </a:cubicBezTo>
                      <a:cubicBezTo>
                        <a:pt x="83153" y="495377"/>
                        <a:pt x="165925" y="406890"/>
                        <a:pt x="210598" y="288399"/>
                      </a:cubicBezTo>
                      <a:cubicBezTo>
                        <a:pt x="186690" y="260586"/>
                        <a:pt x="146971" y="249442"/>
                        <a:pt x="126968" y="217914"/>
                      </a:cubicBezTo>
                      <a:cubicBezTo>
                        <a:pt x="168688" y="226391"/>
                        <a:pt x="209741" y="224486"/>
                        <a:pt x="249269" y="210199"/>
                      </a:cubicBezTo>
                      <a:cubicBezTo>
                        <a:pt x="286893" y="147334"/>
                        <a:pt x="293942" y="70086"/>
                        <a:pt x="298513" y="839"/>
                      </a:cubicBezTo>
                      <a:cubicBezTo>
                        <a:pt x="328994" y="-7066"/>
                        <a:pt x="346996" y="42845"/>
                        <a:pt x="345377" y="677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方正楷体简体"/>
                    <a:cs typeface="+mn-cs"/>
                  </a:endParaRPr>
                </a:p>
              </p:txBody>
            </p: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EC8E7A21-8174-423D-80EC-BFBD08C5B40D}"/>
                    </a:ext>
                  </a:extLst>
                </p:cNvPr>
                <p:cNvGrpSpPr/>
                <p:nvPr/>
              </p:nvGrpSpPr>
              <p:grpSpPr>
                <a:xfrm>
                  <a:off x="4519612" y="3038430"/>
                  <a:ext cx="3156135" cy="783503"/>
                  <a:chOff x="4519612" y="3038430"/>
                  <a:chExt cx="3156135" cy="783503"/>
                </a:xfrm>
                <a:grpFill/>
              </p:grpSpPr>
              <p:grpSp>
                <p:nvGrpSpPr>
                  <p:cNvPr id="29" name="图形 76">
                    <a:extLst>
                      <a:ext uri="{FF2B5EF4-FFF2-40B4-BE49-F238E27FC236}">
                        <a16:creationId xmlns:a16="http://schemas.microsoft.com/office/drawing/2014/main" id="{810DB02E-730E-479A-8143-A04666E0258E}"/>
                      </a:ext>
                    </a:extLst>
                  </p:cNvPr>
                  <p:cNvGrpSpPr/>
                  <p:nvPr/>
                </p:nvGrpSpPr>
                <p:grpSpPr>
                  <a:xfrm>
                    <a:off x="5689948" y="3118593"/>
                    <a:ext cx="459581" cy="613777"/>
                    <a:chOff x="5689948" y="3118593"/>
                    <a:chExt cx="459581" cy="613777"/>
                  </a:xfrm>
                  <a:grpFill/>
                </p:grpSpPr>
                <p:sp>
                  <p:nvSpPr>
                    <p:cNvPr id="53" name="图形 76">
                      <a:extLst>
                        <a:ext uri="{FF2B5EF4-FFF2-40B4-BE49-F238E27FC236}">
                          <a16:creationId xmlns:a16="http://schemas.microsoft.com/office/drawing/2014/main" id="{3169A873-E285-4C1D-A80A-C6A8FB3FA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1581" y="3118593"/>
                      <a:ext cx="252126" cy="166102"/>
                    </a:xfrm>
                    <a:custGeom>
                      <a:avLst/>
                      <a:gdLst>
                        <a:gd name="connsiteX0" fmla="*/ 202883 w 252126"/>
                        <a:gd name="connsiteY0" fmla="*/ 62090 h 166102"/>
                        <a:gd name="connsiteX1" fmla="*/ 252127 w 252126"/>
                        <a:gd name="connsiteY1" fmla="*/ 76854 h 166102"/>
                        <a:gd name="connsiteX2" fmla="*/ 114871 w 252126"/>
                        <a:gd name="connsiteY2" fmla="*/ 136194 h 166102"/>
                        <a:gd name="connsiteX3" fmla="*/ 126873 w 252126"/>
                        <a:gd name="connsiteY3" fmla="*/ 116763 h 166102"/>
                        <a:gd name="connsiteX4" fmla="*/ 117634 w 252126"/>
                        <a:gd name="connsiteY4" fmla="*/ 105714 h 166102"/>
                        <a:gd name="connsiteX5" fmla="*/ 0 w 252126"/>
                        <a:gd name="connsiteY5" fmla="*/ 166103 h 166102"/>
                        <a:gd name="connsiteX6" fmla="*/ 59055 w 252126"/>
                        <a:gd name="connsiteY6" fmla="*/ 79902 h 166102"/>
                        <a:gd name="connsiteX7" fmla="*/ 14669 w 252126"/>
                        <a:gd name="connsiteY7" fmla="*/ 4749 h 166102"/>
                        <a:gd name="connsiteX8" fmla="*/ 202883 w 252126"/>
                        <a:gd name="connsiteY8" fmla="*/ 62090 h 1661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52126" h="166102">
                          <a:moveTo>
                            <a:pt x="202883" y="62090"/>
                          </a:moveTo>
                          <a:cubicBezTo>
                            <a:pt x="220028" y="67329"/>
                            <a:pt x="244316" y="57804"/>
                            <a:pt x="252127" y="76854"/>
                          </a:cubicBezTo>
                          <a:cubicBezTo>
                            <a:pt x="220980" y="112858"/>
                            <a:pt x="160592" y="116954"/>
                            <a:pt x="114871" y="136194"/>
                          </a:cubicBezTo>
                          <a:cubicBezTo>
                            <a:pt x="120587" y="130098"/>
                            <a:pt x="129064" y="125717"/>
                            <a:pt x="126873" y="116763"/>
                          </a:cubicBezTo>
                          <a:lnTo>
                            <a:pt x="117634" y="105714"/>
                          </a:lnTo>
                          <a:cubicBezTo>
                            <a:pt x="78391" y="125622"/>
                            <a:pt x="42577" y="156768"/>
                            <a:pt x="0" y="166103"/>
                          </a:cubicBezTo>
                          <a:cubicBezTo>
                            <a:pt x="9049" y="130956"/>
                            <a:pt x="51054" y="120192"/>
                            <a:pt x="59055" y="79902"/>
                          </a:cubicBezTo>
                          <a:cubicBezTo>
                            <a:pt x="49816" y="44564"/>
                            <a:pt x="-17145" y="40659"/>
                            <a:pt x="14669" y="4749"/>
                          </a:cubicBezTo>
                          <a:cubicBezTo>
                            <a:pt x="125730" y="-32874"/>
                            <a:pt x="94202" y="168675"/>
                            <a:pt x="202883" y="6209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54" name="图形 76">
                      <a:extLst>
                        <a:ext uri="{FF2B5EF4-FFF2-40B4-BE49-F238E27FC236}">
                          <a16:creationId xmlns:a16="http://schemas.microsoft.com/office/drawing/2014/main" id="{B7F992F6-197C-4F71-9739-541FE559B8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811" y="3308413"/>
                      <a:ext cx="273945" cy="134683"/>
                    </a:xfrm>
                    <a:custGeom>
                      <a:avLst/>
                      <a:gdLst>
                        <a:gd name="connsiteX0" fmla="*/ 273272 w 273945"/>
                        <a:gd name="connsiteY0" fmla="*/ 36100 h 134683"/>
                        <a:gd name="connsiteX1" fmla="*/ 208598 w 273945"/>
                        <a:gd name="connsiteY1" fmla="*/ 70485 h 134683"/>
                        <a:gd name="connsiteX2" fmla="*/ 183356 w 273945"/>
                        <a:gd name="connsiteY2" fmla="*/ 17621 h 134683"/>
                        <a:gd name="connsiteX3" fmla="*/ 19622 w 273945"/>
                        <a:gd name="connsiteY3" fmla="*/ 134684 h 134683"/>
                        <a:gd name="connsiteX4" fmla="*/ 0 w 273945"/>
                        <a:gd name="connsiteY4" fmla="*/ 132874 h 134683"/>
                        <a:gd name="connsiteX5" fmla="*/ 90678 w 273945"/>
                        <a:gd name="connsiteY5" fmla="*/ 29718 h 134683"/>
                        <a:gd name="connsiteX6" fmla="*/ 214979 w 273945"/>
                        <a:gd name="connsiteY6" fmla="*/ 0 h 134683"/>
                        <a:gd name="connsiteX7" fmla="*/ 273272 w 273945"/>
                        <a:gd name="connsiteY7" fmla="*/ 36100 h 134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73945" h="134683">
                          <a:moveTo>
                            <a:pt x="273272" y="36100"/>
                          </a:moveTo>
                          <a:cubicBezTo>
                            <a:pt x="280511" y="85153"/>
                            <a:pt x="227362" y="48768"/>
                            <a:pt x="208598" y="70485"/>
                          </a:cubicBezTo>
                          <a:cubicBezTo>
                            <a:pt x="183928" y="51435"/>
                            <a:pt x="236601" y="12954"/>
                            <a:pt x="183356" y="17621"/>
                          </a:cubicBezTo>
                          <a:cubicBezTo>
                            <a:pt x="158020" y="94393"/>
                            <a:pt x="70961" y="85725"/>
                            <a:pt x="19622" y="134684"/>
                          </a:cubicBezTo>
                          <a:lnTo>
                            <a:pt x="0" y="132874"/>
                          </a:lnTo>
                          <a:cubicBezTo>
                            <a:pt x="9144" y="88297"/>
                            <a:pt x="70961" y="68961"/>
                            <a:pt x="90678" y="29718"/>
                          </a:cubicBezTo>
                          <a:cubicBezTo>
                            <a:pt x="121825" y="65532"/>
                            <a:pt x="177832" y="22193"/>
                            <a:pt x="214979" y="0"/>
                          </a:cubicBezTo>
                          <a:cubicBezTo>
                            <a:pt x="239744" y="1619"/>
                            <a:pt x="259270" y="12954"/>
                            <a:pt x="273272" y="3610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55" name="图形 76">
                      <a:extLst>
                        <a:ext uri="{FF2B5EF4-FFF2-40B4-BE49-F238E27FC236}">
                          <a16:creationId xmlns:a16="http://schemas.microsoft.com/office/drawing/2014/main" id="{3AAC34DE-CB1F-4943-8D1E-2F00F0B536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948" y="3445954"/>
                      <a:ext cx="459581" cy="286416"/>
                    </a:xfrm>
                    <a:custGeom>
                      <a:avLst/>
                      <a:gdLst>
                        <a:gd name="connsiteX0" fmla="*/ 255556 w 459581"/>
                        <a:gd name="connsiteY0" fmla="*/ 45149 h 286416"/>
                        <a:gd name="connsiteX1" fmla="*/ 220313 w 459581"/>
                        <a:gd name="connsiteY1" fmla="*/ 102775 h 286416"/>
                        <a:gd name="connsiteX2" fmla="*/ 459581 w 459581"/>
                        <a:gd name="connsiteY2" fmla="*/ 267367 h 286416"/>
                        <a:gd name="connsiteX3" fmla="*/ 240030 w 459581"/>
                        <a:gd name="connsiteY3" fmla="*/ 216694 h 286416"/>
                        <a:gd name="connsiteX4" fmla="*/ 197263 w 459581"/>
                        <a:gd name="connsiteY4" fmla="*/ 131445 h 286416"/>
                        <a:gd name="connsiteX5" fmla="*/ 0 w 459581"/>
                        <a:gd name="connsiteY5" fmla="*/ 286417 h 286416"/>
                        <a:gd name="connsiteX6" fmla="*/ 159258 w 459581"/>
                        <a:gd name="connsiteY6" fmla="*/ 97250 h 286416"/>
                        <a:gd name="connsiteX7" fmla="*/ 96107 w 459581"/>
                        <a:gd name="connsiteY7" fmla="*/ 10192 h 286416"/>
                        <a:gd name="connsiteX8" fmla="*/ 183261 w 459581"/>
                        <a:gd name="connsiteY8" fmla="*/ 59150 h 286416"/>
                        <a:gd name="connsiteX9" fmla="*/ 209074 w 459581"/>
                        <a:gd name="connsiteY9" fmla="*/ 0 h 286416"/>
                        <a:gd name="connsiteX10" fmla="*/ 255556 w 459581"/>
                        <a:gd name="connsiteY10" fmla="*/ 45149 h 2864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59581" h="286416">
                          <a:moveTo>
                            <a:pt x="255556" y="45149"/>
                          </a:moveTo>
                          <a:cubicBezTo>
                            <a:pt x="262414" y="74295"/>
                            <a:pt x="237935" y="86106"/>
                            <a:pt x="220313" y="102775"/>
                          </a:cubicBezTo>
                          <a:cubicBezTo>
                            <a:pt x="279273" y="179927"/>
                            <a:pt x="366332" y="237649"/>
                            <a:pt x="459581" y="267367"/>
                          </a:cubicBezTo>
                          <a:cubicBezTo>
                            <a:pt x="388525" y="266700"/>
                            <a:pt x="290417" y="314992"/>
                            <a:pt x="240030" y="216694"/>
                          </a:cubicBezTo>
                          <a:cubicBezTo>
                            <a:pt x="236982" y="184880"/>
                            <a:pt x="222028" y="156401"/>
                            <a:pt x="197263" y="131445"/>
                          </a:cubicBezTo>
                          <a:cubicBezTo>
                            <a:pt x="144399" y="196977"/>
                            <a:pt x="85153" y="268510"/>
                            <a:pt x="0" y="286417"/>
                          </a:cubicBezTo>
                          <a:cubicBezTo>
                            <a:pt x="61627" y="237077"/>
                            <a:pt x="138112" y="176689"/>
                            <a:pt x="159258" y="97250"/>
                          </a:cubicBezTo>
                          <a:lnTo>
                            <a:pt x="96107" y="10192"/>
                          </a:lnTo>
                          <a:cubicBezTo>
                            <a:pt x="132398" y="13526"/>
                            <a:pt x="148495" y="54483"/>
                            <a:pt x="183261" y="59150"/>
                          </a:cubicBezTo>
                          <a:lnTo>
                            <a:pt x="209074" y="0"/>
                          </a:lnTo>
                          <a:cubicBezTo>
                            <a:pt x="239649" y="1905"/>
                            <a:pt x="249936" y="18193"/>
                            <a:pt x="255556" y="45149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0" name="图形 76">
                    <a:extLst>
                      <a:ext uri="{FF2B5EF4-FFF2-40B4-BE49-F238E27FC236}">
                        <a16:creationId xmlns:a16="http://schemas.microsoft.com/office/drawing/2014/main" id="{34719702-CB26-4C14-B9B4-81A2E993C779}"/>
                      </a:ext>
                    </a:extLst>
                  </p:cNvPr>
                  <p:cNvGrpSpPr/>
                  <p:nvPr/>
                </p:nvGrpSpPr>
                <p:grpSpPr>
                  <a:xfrm>
                    <a:off x="6166103" y="3121533"/>
                    <a:ext cx="428148" cy="671607"/>
                    <a:chOff x="6166103" y="3121533"/>
                    <a:chExt cx="428148" cy="671607"/>
                  </a:xfrm>
                  <a:grpFill/>
                </p:grpSpPr>
                <p:sp>
                  <p:nvSpPr>
                    <p:cNvPr id="48" name="图形 76">
                      <a:extLst>
                        <a:ext uri="{FF2B5EF4-FFF2-40B4-BE49-F238E27FC236}">
                          <a16:creationId xmlns:a16="http://schemas.microsoft.com/office/drawing/2014/main" id="{94795389-6C5F-458D-8353-BBA6F5795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2975" y="3121533"/>
                      <a:ext cx="275258" cy="197483"/>
                    </a:xfrm>
                    <a:custGeom>
                      <a:avLst/>
                      <a:gdLst>
                        <a:gd name="connsiteX0" fmla="*/ 274987 w 275258"/>
                        <a:gd name="connsiteY0" fmla="*/ 15145 h 197483"/>
                        <a:gd name="connsiteX1" fmla="*/ 222599 w 275258"/>
                        <a:gd name="connsiteY1" fmla="*/ 160973 h 197483"/>
                        <a:gd name="connsiteX2" fmla="*/ 147447 w 275258"/>
                        <a:gd name="connsiteY2" fmla="*/ 197453 h 197483"/>
                        <a:gd name="connsiteX3" fmla="*/ 180594 w 275258"/>
                        <a:gd name="connsiteY3" fmla="*/ 159258 h 197483"/>
                        <a:gd name="connsiteX4" fmla="*/ 214122 w 275258"/>
                        <a:gd name="connsiteY4" fmla="*/ 69533 h 197483"/>
                        <a:gd name="connsiteX5" fmla="*/ 202025 w 275258"/>
                        <a:gd name="connsiteY5" fmla="*/ 61627 h 197483"/>
                        <a:gd name="connsiteX6" fmla="*/ 0 w 275258"/>
                        <a:gd name="connsiteY6" fmla="*/ 186404 h 197483"/>
                        <a:gd name="connsiteX7" fmla="*/ 251079 w 275258"/>
                        <a:gd name="connsiteY7" fmla="*/ 0 h 197483"/>
                        <a:gd name="connsiteX8" fmla="*/ 274987 w 275258"/>
                        <a:gd name="connsiteY8" fmla="*/ 15145 h 1974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75258" h="197483">
                          <a:moveTo>
                            <a:pt x="274987" y="15145"/>
                          </a:moveTo>
                          <a:cubicBezTo>
                            <a:pt x="282130" y="85249"/>
                            <a:pt x="145256" y="101060"/>
                            <a:pt x="222599" y="160973"/>
                          </a:cubicBezTo>
                          <a:cubicBezTo>
                            <a:pt x="206216" y="171831"/>
                            <a:pt x="181927" y="198501"/>
                            <a:pt x="147447" y="197453"/>
                          </a:cubicBezTo>
                          <a:cubicBezTo>
                            <a:pt x="165544" y="194405"/>
                            <a:pt x="169735" y="171926"/>
                            <a:pt x="180594" y="159258"/>
                          </a:cubicBezTo>
                          <a:cubicBezTo>
                            <a:pt x="157925" y="122206"/>
                            <a:pt x="202501" y="99536"/>
                            <a:pt x="214122" y="69533"/>
                          </a:cubicBezTo>
                          <a:lnTo>
                            <a:pt x="202025" y="61627"/>
                          </a:lnTo>
                          <a:cubicBezTo>
                            <a:pt x="128111" y="93440"/>
                            <a:pt x="105823" y="222504"/>
                            <a:pt x="0" y="186404"/>
                          </a:cubicBezTo>
                          <a:cubicBezTo>
                            <a:pt x="74104" y="109061"/>
                            <a:pt x="168021" y="62770"/>
                            <a:pt x="251079" y="0"/>
                          </a:cubicBezTo>
                          <a:lnTo>
                            <a:pt x="274987" y="15145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49" name="图形 76">
                      <a:extLst>
                        <a:ext uri="{FF2B5EF4-FFF2-40B4-BE49-F238E27FC236}">
                          <a16:creationId xmlns:a16="http://schemas.microsoft.com/office/drawing/2014/main" id="{57D23139-F0C2-4A16-B569-1677F4A34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2311" y="3335407"/>
                      <a:ext cx="215549" cy="306754"/>
                    </a:xfrm>
                    <a:custGeom>
                      <a:avLst/>
                      <a:gdLst>
                        <a:gd name="connsiteX0" fmla="*/ 215550 w 215549"/>
                        <a:gd name="connsiteY0" fmla="*/ 6344 h 306754"/>
                        <a:gd name="connsiteX1" fmla="*/ 194023 w 215549"/>
                        <a:gd name="connsiteY1" fmla="*/ 300761 h 306754"/>
                        <a:gd name="connsiteX2" fmla="*/ 151923 w 215549"/>
                        <a:gd name="connsiteY2" fmla="*/ 299047 h 306754"/>
                        <a:gd name="connsiteX3" fmla="*/ 179545 w 215549"/>
                        <a:gd name="connsiteY3" fmla="*/ 231419 h 306754"/>
                        <a:gd name="connsiteX4" fmla="*/ 168306 w 215549"/>
                        <a:gd name="connsiteY4" fmla="*/ 26632 h 306754"/>
                        <a:gd name="connsiteX5" fmla="*/ 106679 w 215549"/>
                        <a:gd name="connsiteY5" fmla="*/ 81210 h 306754"/>
                        <a:gd name="connsiteX6" fmla="*/ 153161 w 215549"/>
                        <a:gd name="connsiteY6" fmla="*/ 154267 h 306754"/>
                        <a:gd name="connsiteX7" fmla="*/ 100583 w 215549"/>
                        <a:gd name="connsiteY7" fmla="*/ 299333 h 306754"/>
                        <a:gd name="connsiteX8" fmla="*/ 59911 w 215549"/>
                        <a:gd name="connsiteY8" fmla="*/ 204178 h 306754"/>
                        <a:gd name="connsiteX9" fmla="*/ 65436 w 215549"/>
                        <a:gd name="connsiteY9" fmla="*/ 130740 h 306754"/>
                        <a:gd name="connsiteX10" fmla="*/ 40290 w 215549"/>
                        <a:gd name="connsiteY10" fmla="*/ 260471 h 306754"/>
                        <a:gd name="connsiteX11" fmla="*/ 666 w 215549"/>
                        <a:gd name="connsiteY11" fmla="*/ 216560 h 306754"/>
                        <a:gd name="connsiteX12" fmla="*/ 29336 w 215549"/>
                        <a:gd name="connsiteY12" fmla="*/ 107785 h 306754"/>
                        <a:gd name="connsiteX13" fmla="*/ 154114 w 215549"/>
                        <a:gd name="connsiteY13" fmla="*/ 8820 h 306754"/>
                        <a:gd name="connsiteX14" fmla="*/ 215550 w 215549"/>
                        <a:gd name="connsiteY14" fmla="*/ 6344 h 3067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15549" h="306754">
                          <a:moveTo>
                            <a:pt x="215550" y="6344"/>
                          </a:moveTo>
                          <a:cubicBezTo>
                            <a:pt x="208311" y="103975"/>
                            <a:pt x="185641" y="198844"/>
                            <a:pt x="194023" y="300761"/>
                          </a:cubicBezTo>
                          <a:cubicBezTo>
                            <a:pt x="180593" y="300571"/>
                            <a:pt x="162781" y="315430"/>
                            <a:pt x="151923" y="299047"/>
                          </a:cubicBezTo>
                          <a:cubicBezTo>
                            <a:pt x="141445" y="277330"/>
                            <a:pt x="182879" y="258280"/>
                            <a:pt x="179545" y="231419"/>
                          </a:cubicBezTo>
                          <a:cubicBezTo>
                            <a:pt x="153352" y="159410"/>
                            <a:pt x="219646" y="79972"/>
                            <a:pt x="168306" y="26632"/>
                          </a:cubicBezTo>
                          <a:cubicBezTo>
                            <a:pt x="148113" y="44253"/>
                            <a:pt x="117919" y="49778"/>
                            <a:pt x="106679" y="81210"/>
                          </a:cubicBezTo>
                          <a:cubicBezTo>
                            <a:pt x="111727" y="112928"/>
                            <a:pt x="119443" y="142646"/>
                            <a:pt x="153161" y="154267"/>
                          </a:cubicBezTo>
                          <a:cubicBezTo>
                            <a:pt x="112394" y="198463"/>
                            <a:pt x="136207" y="262852"/>
                            <a:pt x="100583" y="299333"/>
                          </a:cubicBezTo>
                          <a:cubicBezTo>
                            <a:pt x="84105" y="269996"/>
                            <a:pt x="109727" y="225133"/>
                            <a:pt x="59911" y="204178"/>
                          </a:cubicBezTo>
                          <a:cubicBezTo>
                            <a:pt x="62293" y="179794"/>
                            <a:pt x="92963" y="148838"/>
                            <a:pt x="65436" y="130740"/>
                          </a:cubicBezTo>
                          <a:cubicBezTo>
                            <a:pt x="14763" y="166649"/>
                            <a:pt x="54577" y="217989"/>
                            <a:pt x="40290" y="260471"/>
                          </a:cubicBezTo>
                          <a:cubicBezTo>
                            <a:pt x="12858" y="275139"/>
                            <a:pt x="9619" y="234848"/>
                            <a:pt x="666" y="216560"/>
                          </a:cubicBezTo>
                          <a:cubicBezTo>
                            <a:pt x="-3811" y="177222"/>
                            <a:pt x="15239" y="143504"/>
                            <a:pt x="29336" y="107785"/>
                          </a:cubicBezTo>
                          <a:cubicBezTo>
                            <a:pt x="77818" y="104356"/>
                            <a:pt x="99535" y="22346"/>
                            <a:pt x="154114" y="8820"/>
                          </a:cubicBezTo>
                          <a:cubicBezTo>
                            <a:pt x="174116" y="7582"/>
                            <a:pt x="198310" y="-8706"/>
                            <a:pt x="215550" y="6344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50" name="图形 76">
                      <a:extLst>
                        <a:ext uri="{FF2B5EF4-FFF2-40B4-BE49-F238E27FC236}">
                          <a16:creationId xmlns:a16="http://schemas.microsoft.com/office/drawing/2014/main" id="{4A54D154-0F07-440F-B18E-01674F1FD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9058" y="3452050"/>
                      <a:ext cx="72414" cy="105427"/>
                    </a:xfrm>
                    <a:custGeom>
                      <a:avLst/>
                      <a:gdLst>
                        <a:gd name="connsiteX0" fmla="*/ 72009 w 72414"/>
                        <a:gd name="connsiteY0" fmla="*/ 98965 h 105427"/>
                        <a:gd name="connsiteX1" fmla="*/ 14383 w 72414"/>
                        <a:gd name="connsiteY1" fmla="*/ 69247 h 105427"/>
                        <a:gd name="connsiteX2" fmla="*/ 0 w 72414"/>
                        <a:gd name="connsiteY2" fmla="*/ 0 h 105427"/>
                        <a:gd name="connsiteX3" fmla="*/ 72009 w 72414"/>
                        <a:gd name="connsiteY3" fmla="*/ 98965 h 1054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414" h="105427">
                          <a:moveTo>
                            <a:pt x="72009" y="98965"/>
                          </a:moveTo>
                          <a:cubicBezTo>
                            <a:pt x="40576" y="119634"/>
                            <a:pt x="29051" y="85535"/>
                            <a:pt x="14383" y="69247"/>
                          </a:cubicBezTo>
                          <a:lnTo>
                            <a:pt x="0" y="0"/>
                          </a:lnTo>
                          <a:cubicBezTo>
                            <a:pt x="30575" y="18098"/>
                            <a:pt x="77248" y="45625"/>
                            <a:pt x="72009" y="98965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51" name="图形 76">
                      <a:extLst>
                        <a:ext uri="{FF2B5EF4-FFF2-40B4-BE49-F238E27FC236}">
                          <a16:creationId xmlns:a16="http://schemas.microsoft.com/office/drawing/2014/main" id="{DA9856F7-7F0C-47B2-889F-B68938E9A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161" y="3584447"/>
                      <a:ext cx="32480" cy="56616"/>
                    </a:xfrm>
                    <a:custGeom>
                      <a:avLst/>
                      <a:gdLst>
                        <a:gd name="connsiteX0" fmla="*/ 32480 w 32480"/>
                        <a:gd name="connsiteY0" fmla="*/ 55817 h 56616"/>
                        <a:gd name="connsiteX1" fmla="*/ 0 w 32480"/>
                        <a:gd name="connsiteY1" fmla="*/ 0 h 56616"/>
                        <a:gd name="connsiteX2" fmla="*/ 32480 w 32480"/>
                        <a:gd name="connsiteY2" fmla="*/ 55817 h 56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480" h="56616">
                          <a:moveTo>
                            <a:pt x="32480" y="55817"/>
                          </a:moveTo>
                          <a:cubicBezTo>
                            <a:pt x="-3048" y="64008"/>
                            <a:pt x="6668" y="6763"/>
                            <a:pt x="0" y="0"/>
                          </a:cubicBezTo>
                          <a:cubicBezTo>
                            <a:pt x="30099" y="4858"/>
                            <a:pt x="32290" y="43910"/>
                            <a:pt x="32480" y="5581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52" name="图形 76">
                      <a:extLst>
                        <a:ext uri="{FF2B5EF4-FFF2-40B4-BE49-F238E27FC236}">
                          <a16:creationId xmlns:a16="http://schemas.microsoft.com/office/drawing/2014/main" id="{E668EDB1-385F-45DD-A56E-A03DA5754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6103" y="3643026"/>
                      <a:ext cx="428148" cy="150114"/>
                    </a:xfrm>
                    <a:custGeom>
                      <a:avLst/>
                      <a:gdLst>
                        <a:gd name="connsiteX0" fmla="*/ 428149 w 428148"/>
                        <a:gd name="connsiteY0" fmla="*/ 65913 h 150114"/>
                        <a:gd name="connsiteX1" fmla="*/ 321183 w 428148"/>
                        <a:gd name="connsiteY1" fmla="*/ 150114 h 150114"/>
                        <a:gd name="connsiteX2" fmla="*/ 14192 w 428148"/>
                        <a:gd name="connsiteY2" fmla="*/ 17907 h 150114"/>
                        <a:gd name="connsiteX3" fmla="*/ 0 w 428148"/>
                        <a:gd name="connsiteY3" fmla="*/ 0 h 150114"/>
                        <a:gd name="connsiteX4" fmla="*/ 428149 w 428148"/>
                        <a:gd name="connsiteY4" fmla="*/ 65913 h 1501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8148" h="150114">
                          <a:moveTo>
                            <a:pt x="428149" y="65913"/>
                          </a:moveTo>
                          <a:cubicBezTo>
                            <a:pt x="409289" y="104204"/>
                            <a:pt x="352901" y="115919"/>
                            <a:pt x="321183" y="150114"/>
                          </a:cubicBezTo>
                          <a:cubicBezTo>
                            <a:pt x="218599" y="111823"/>
                            <a:pt x="123825" y="25717"/>
                            <a:pt x="14192" y="17907"/>
                          </a:cubicBezTo>
                          <a:lnTo>
                            <a:pt x="0" y="0"/>
                          </a:lnTo>
                          <a:cubicBezTo>
                            <a:pt x="146590" y="5239"/>
                            <a:pt x="282702" y="122301"/>
                            <a:pt x="428149" y="65913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1" name="图形 76">
                    <a:extLst>
                      <a:ext uri="{FF2B5EF4-FFF2-40B4-BE49-F238E27FC236}">
                        <a16:creationId xmlns:a16="http://schemas.microsoft.com/office/drawing/2014/main" id="{EB545C1A-51A0-4854-948D-2D4EE4F4D550}"/>
                      </a:ext>
                    </a:extLst>
                  </p:cNvPr>
                  <p:cNvGrpSpPr/>
                  <p:nvPr/>
                </p:nvGrpSpPr>
                <p:grpSpPr>
                  <a:xfrm>
                    <a:off x="5196839" y="3099778"/>
                    <a:ext cx="383000" cy="611161"/>
                    <a:chOff x="5196839" y="3099778"/>
                    <a:chExt cx="383000" cy="611161"/>
                  </a:xfrm>
                  <a:grpFill/>
                </p:grpSpPr>
                <p:sp>
                  <p:nvSpPr>
                    <p:cNvPr id="44" name="图形 76">
                      <a:extLst>
                        <a:ext uri="{FF2B5EF4-FFF2-40B4-BE49-F238E27FC236}">
                          <a16:creationId xmlns:a16="http://schemas.microsoft.com/office/drawing/2014/main" id="{60AF9F3F-A9E6-493F-ADA1-EB3E92651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7333" y="3099778"/>
                      <a:ext cx="172783" cy="136625"/>
                    </a:xfrm>
                    <a:custGeom>
                      <a:avLst/>
                      <a:gdLst>
                        <a:gd name="connsiteX0" fmla="*/ 172784 w 172783"/>
                        <a:gd name="connsiteY0" fmla="*/ 80714 h 136625"/>
                        <a:gd name="connsiteX1" fmla="*/ 49149 w 172783"/>
                        <a:gd name="connsiteY1" fmla="*/ 136626 h 136625"/>
                        <a:gd name="connsiteX2" fmla="*/ 84963 w 172783"/>
                        <a:gd name="connsiteY2" fmla="*/ 104336 h 136625"/>
                        <a:gd name="connsiteX3" fmla="*/ 0 w 172783"/>
                        <a:gd name="connsiteY3" fmla="*/ 3276 h 136625"/>
                        <a:gd name="connsiteX4" fmla="*/ 119634 w 172783"/>
                        <a:gd name="connsiteY4" fmla="*/ 15087 h 136625"/>
                        <a:gd name="connsiteX5" fmla="*/ 172784 w 172783"/>
                        <a:gd name="connsiteY5" fmla="*/ 80714 h 136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72783" h="136625">
                          <a:moveTo>
                            <a:pt x="172784" y="80714"/>
                          </a:moveTo>
                          <a:cubicBezTo>
                            <a:pt x="145733" y="121100"/>
                            <a:pt x="97822" y="129673"/>
                            <a:pt x="49149" y="136626"/>
                          </a:cubicBezTo>
                          <a:cubicBezTo>
                            <a:pt x="60484" y="126148"/>
                            <a:pt x="62960" y="99193"/>
                            <a:pt x="84963" y="104336"/>
                          </a:cubicBezTo>
                          <a:cubicBezTo>
                            <a:pt x="101537" y="42328"/>
                            <a:pt x="30575" y="35756"/>
                            <a:pt x="0" y="3276"/>
                          </a:cubicBezTo>
                          <a:cubicBezTo>
                            <a:pt x="32671" y="-5582"/>
                            <a:pt x="80486" y="5276"/>
                            <a:pt x="119634" y="15087"/>
                          </a:cubicBezTo>
                          <a:cubicBezTo>
                            <a:pt x="150876" y="28708"/>
                            <a:pt x="158782" y="55568"/>
                            <a:pt x="172784" y="80714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45" name="图形 76">
                      <a:extLst>
                        <a:ext uri="{FF2B5EF4-FFF2-40B4-BE49-F238E27FC236}">
                          <a16:creationId xmlns:a16="http://schemas.microsoft.com/office/drawing/2014/main" id="{1DA307D3-FEDB-442E-9981-43BAEEC1A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800" y="3223259"/>
                      <a:ext cx="312038" cy="121634"/>
                    </a:xfrm>
                    <a:custGeom>
                      <a:avLst/>
                      <a:gdLst>
                        <a:gd name="connsiteX0" fmla="*/ 312039 w 312038"/>
                        <a:gd name="connsiteY0" fmla="*/ 20098 h 121634"/>
                        <a:gd name="connsiteX1" fmla="*/ 70580 w 312038"/>
                        <a:gd name="connsiteY1" fmla="*/ 121634 h 121634"/>
                        <a:gd name="connsiteX2" fmla="*/ 0 w 312038"/>
                        <a:gd name="connsiteY2" fmla="*/ 101156 h 121634"/>
                        <a:gd name="connsiteX3" fmla="*/ 282988 w 312038"/>
                        <a:gd name="connsiteY3" fmla="*/ 0 h 121634"/>
                        <a:gd name="connsiteX4" fmla="*/ 312039 w 312038"/>
                        <a:gd name="connsiteY4" fmla="*/ 20098 h 121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2038" h="121634">
                          <a:moveTo>
                            <a:pt x="312039" y="20098"/>
                          </a:moveTo>
                          <a:cubicBezTo>
                            <a:pt x="246221" y="76391"/>
                            <a:pt x="158782" y="99346"/>
                            <a:pt x="70580" y="121634"/>
                          </a:cubicBezTo>
                          <a:cubicBezTo>
                            <a:pt x="48196" y="111252"/>
                            <a:pt x="20002" y="128302"/>
                            <a:pt x="0" y="101156"/>
                          </a:cubicBezTo>
                          <a:cubicBezTo>
                            <a:pt x="101536" y="96203"/>
                            <a:pt x="198120" y="47054"/>
                            <a:pt x="282988" y="0"/>
                          </a:cubicBezTo>
                          <a:lnTo>
                            <a:pt x="312039" y="2009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46" name="图形 76">
                      <a:extLst>
                        <a:ext uri="{FF2B5EF4-FFF2-40B4-BE49-F238E27FC236}">
                          <a16:creationId xmlns:a16="http://schemas.microsoft.com/office/drawing/2014/main" id="{556DCF18-658A-436D-975E-C4769C6A9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6873" y="3543558"/>
                      <a:ext cx="105251" cy="109601"/>
                    </a:xfrm>
                    <a:custGeom>
                      <a:avLst/>
                      <a:gdLst>
                        <a:gd name="connsiteX0" fmla="*/ 105251 w 105251"/>
                        <a:gd name="connsiteY0" fmla="*/ 77561 h 109601"/>
                        <a:gd name="connsiteX1" fmla="*/ 69247 w 105251"/>
                        <a:gd name="connsiteY1" fmla="*/ 108803 h 109601"/>
                        <a:gd name="connsiteX2" fmla="*/ 0 w 105251"/>
                        <a:gd name="connsiteY2" fmla="*/ 4314 h 109601"/>
                        <a:gd name="connsiteX3" fmla="*/ 105251 w 105251"/>
                        <a:gd name="connsiteY3" fmla="*/ 77561 h 1096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5251" h="109601">
                          <a:moveTo>
                            <a:pt x="105251" y="77561"/>
                          </a:moveTo>
                          <a:cubicBezTo>
                            <a:pt x="93821" y="88038"/>
                            <a:pt x="90773" y="114518"/>
                            <a:pt x="69247" y="108803"/>
                          </a:cubicBezTo>
                          <a:cubicBezTo>
                            <a:pt x="23622" y="89181"/>
                            <a:pt x="34576" y="32508"/>
                            <a:pt x="0" y="4314"/>
                          </a:cubicBezTo>
                          <a:cubicBezTo>
                            <a:pt x="51721" y="-12831"/>
                            <a:pt x="103346" y="23078"/>
                            <a:pt x="105251" y="77561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47" name="图形 76">
                      <a:extLst>
                        <a:ext uri="{FF2B5EF4-FFF2-40B4-BE49-F238E27FC236}">
                          <a16:creationId xmlns:a16="http://schemas.microsoft.com/office/drawing/2014/main" id="{AB5A9CAB-4298-4410-B2AA-C4864741F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6839" y="3336942"/>
                      <a:ext cx="361568" cy="373997"/>
                    </a:xfrm>
                    <a:custGeom>
                      <a:avLst/>
                      <a:gdLst>
                        <a:gd name="connsiteX0" fmla="*/ 147161 w 361568"/>
                        <a:gd name="connsiteY0" fmla="*/ 224360 h 373997"/>
                        <a:gd name="connsiteX1" fmla="*/ 171450 w 361568"/>
                        <a:gd name="connsiteY1" fmla="*/ 185022 h 373997"/>
                        <a:gd name="connsiteX2" fmla="*/ 42005 w 361568"/>
                        <a:gd name="connsiteY2" fmla="*/ 370759 h 373997"/>
                        <a:gd name="connsiteX3" fmla="*/ 63341 w 361568"/>
                        <a:gd name="connsiteY3" fmla="*/ 365139 h 373997"/>
                        <a:gd name="connsiteX4" fmla="*/ 195358 w 361568"/>
                        <a:gd name="connsiteY4" fmla="*/ 257888 h 373997"/>
                        <a:gd name="connsiteX5" fmla="*/ 155639 w 361568"/>
                        <a:gd name="connsiteY5" fmla="*/ 314943 h 373997"/>
                        <a:gd name="connsiteX6" fmla="*/ 199263 w 361568"/>
                        <a:gd name="connsiteY6" fmla="*/ 373998 h 373997"/>
                        <a:gd name="connsiteX7" fmla="*/ 218408 w 361568"/>
                        <a:gd name="connsiteY7" fmla="*/ 359805 h 373997"/>
                        <a:gd name="connsiteX8" fmla="*/ 226600 w 361568"/>
                        <a:gd name="connsiteY8" fmla="*/ 348090 h 373997"/>
                        <a:gd name="connsiteX9" fmla="*/ 218789 w 361568"/>
                        <a:gd name="connsiteY9" fmla="*/ 203691 h 373997"/>
                        <a:gd name="connsiteX10" fmla="*/ 313563 w 361568"/>
                        <a:gd name="connsiteY10" fmla="*/ 127681 h 373997"/>
                        <a:gd name="connsiteX11" fmla="*/ 271939 w 361568"/>
                        <a:gd name="connsiteY11" fmla="*/ 127300 h 373997"/>
                        <a:gd name="connsiteX12" fmla="*/ 361569 w 361568"/>
                        <a:gd name="connsiteY12" fmla="*/ 19096 h 373997"/>
                        <a:gd name="connsiteX13" fmla="*/ 298799 w 361568"/>
                        <a:gd name="connsiteY13" fmla="*/ 1951 h 373997"/>
                        <a:gd name="connsiteX14" fmla="*/ 188214 w 361568"/>
                        <a:gd name="connsiteY14" fmla="*/ 161114 h 373997"/>
                        <a:gd name="connsiteX15" fmla="*/ 147161 w 361568"/>
                        <a:gd name="connsiteY15" fmla="*/ 224360 h 373997"/>
                        <a:gd name="connsiteX16" fmla="*/ 171450 w 361568"/>
                        <a:gd name="connsiteY16" fmla="*/ 185117 h 373997"/>
                        <a:gd name="connsiteX17" fmla="*/ 197453 w 361568"/>
                        <a:gd name="connsiteY17" fmla="*/ 131682 h 373997"/>
                        <a:gd name="connsiteX18" fmla="*/ 188214 w 361568"/>
                        <a:gd name="connsiteY18" fmla="*/ 161114 h 373997"/>
                        <a:gd name="connsiteX19" fmla="*/ 298895 w 361568"/>
                        <a:gd name="connsiteY19" fmla="*/ 2142 h 373997"/>
                        <a:gd name="connsiteX20" fmla="*/ 118110 w 361568"/>
                        <a:gd name="connsiteY20" fmla="*/ 62149 h 373997"/>
                        <a:gd name="connsiteX21" fmla="*/ 99631 w 361568"/>
                        <a:gd name="connsiteY21" fmla="*/ 191308 h 373997"/>
                        <a:gd name="connsiteX22" fmla="*/ 0 w 361568"/>
                        <a:gd name="connsiteY22" fmla="*/ 334374 h 373997"/>
                        <a:gd name="connsiteX23" fmla="*/ 42005 w 361568"/>
                        <a:gd name="connsiteY23" fmla="*/ 370759 h 373997"/>
                        <a:gd name="connsiteX24" fmla="*/ 171450 w 361568"/>
                        <a:gd name="connsiteY24" fmla="*/ 185117 h 37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361568" h="373997">
                          <a:moveTo>
                            <a:pt x="147161" y="224360"/>
                          </a:moveTo>
                          <a:cubicBezTo>
                            <a:pt x="163449" y="214263"/>
                            <a:pt x="168593" y="199404"/>
                            <a:pt x="171450" y="185022"/>
                          </a:cubicBezTo>
                          <a:lnTo>
                            <a:pt x="42005" y="370759"/>
                          </a:lnTo>
                          <a:cubicBezTo>
                            <a:pt x="49244" y="370664"/>
                            <a:pt x="56769" y="368759"/>
                            <a:pt x="63341" y="365139"/>
                          </a:cubicBezTo>
                          <a:cubicBezTo>
                            <a:pt x="104394" y="325325"/>
                            <a:pt x="142589" y="279319"/>
                            <a:pt x="195358" y="257888"/>
                          </a:cubicBezTo>
                          <a:cubicBezTo>
                            <a:pt x="208217" y="293511"/>
                            <a:pt x="162497" y="286082"/>
                            <a:pt x="155639" y="314943"/>
                          </a:cubicBezTo>
                          <a:lnTo>
                            <a:pt x="199263" y="373998"/>
                          </a:lnTo>
                          <a:cubicBezTo>
                            <a:pt x="206978" y="370188"/>
                            <a:pt x="213455" y="365425"/>
                            <a:pt x="218408" y="359805"/>
                          </a:cubicBezTo>
                          <a:lnTo>
                            <a:pt x="226600" y="348090"/>
                          </a:lnTo>
                          <a:cubicBezTo>
                            <a:pt x="246793" y="310085"/>
                            <a:pt x="224123" y="250363"/>
                            <a:pt x="218789" y="203691"/>
                          </a:cubicBezTo>
                          <a:cubicBezTo>
                            <a:pt x="242792" y="166257"/>
                            <a:pt x="317754" y="184831"/>
                            <a:pt x="313563" y="127681"/>
                          </a:cubicBezTo>
                          <a:cubicBezTo>
                            <a:pt x="303371" y="114441"/>
                            <a:pt x="286417" y="127110"/>
                            <a:pt x="271939" y="127300"/>
                          </a:cubicBezTo>
                          <a:cubicBezTo>
                            <a:pt x="272606" y="70531"/>
                            <a:pt x="331756" y="54529"/>
                            <a:pt x="361569" y="19096"/>
                          </a:cubicBezTo>
                          <a:cubicBezTo>
                            <a:pt x="338900" y="237"/>
                            <a:pt x="318516" y="-2716"/>
                            <a:pt x="298799" y="1951"/>
                          </a:cubicBezTo>
                          <a:lnTo>
                            <a:pt x="188214" y="161114"/>
                          </a:lnTo>
                          <a:cubicBezTo>
                            <a:pt x="182785" y="187879"/>
                            <a:pt x="180118" y="216645"/>
                            <a:pt x="147161" y="224360"/>
                          </a:cubicBezTo>
                          <a:close/>
                          <a:moveTo>
                            <a:pt x="171450" y="185117"/>
                          </a:moveTo>
                          <a:cubicBezTo>
                            <a:pt x="176403" y="161971"/>
                            <a:pt x="174784" y="139492"/>
                            <a:pt x="197453" y="131682"/>
                          </a:cubicBezTo>
                          <a:cubicBezTo>
                            <a:pt x="192405" y="140349"/>
                            <a:pt x="190595" y="150446"/>
                            <a:pt x="188214" y="161114"/>
                          </a:cubicBezTo>
                          <a:lnTo>
                            <a:pt x="298895" y="2142"/>
                          </a:lnTo>
                          <a:cubicBezTo>
                            <a:pt x="241649" y="15381"/>
                            <a:pt x="190500" y="96249"/>
                            <a:pt x="118110" y="62149"/>
                          </a:cubicBezTo>
                          <a:cubicBezTo>
                            <a:pt x="96298" y="102249"/>
                            <a:pt x="100870" y="147207"/>
                            <a:pt x="99631" y="191308"/>
                          </a:cubicBezTo>
                          <a:cubicBezTo>
                            <a:pt x="173450" y="274461"/>
                            <a:pt x="28099" y="279414"/>
                            <a:pt x="0" y="334374"/>
                          </a:cubicBezTo>
                          <a:cubicBezTo>
                            <a:pt x="2858" y="353709"/>
                            <a:pt x="22003" y="370188"/>
                            <a:pt x="42005" y="370759"/>
                          </a:cubicBezTo>
                          <a:lnTo>
                            <a:pt x="171450" y="185117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2" name="图形 76">
                    <a:extLst>
                      <a:ext uri="{FF2B5EF4-FFF2-40B4-BE49-F238E27FC236}">
                        <a16:creationId xmlns:a16="http://schemas.microsoft.com/office/drawing/2014/main" id="{E858FF81-F20B-404E-8549-FCBB4E2A9BA2}"/>
                      </a:ext>
                    </a:extLst>
                  </p:cNvPr>
                  <p:cNvGrpSpPr/>
                  <p:nvPr/>
                </p:nvGrpSpPr>
                <p:grpSpPr>
                  <a:xfrm>
                    <a:off x="7210259" y="3038430"/>
                    <a:ext cx="465488" cy="783503"/>
                    <a:chOff x="7210259" y="3038430"/>
                    <a:chExt cx="465488" cy="783503"/>
                  </a:xfrm>
                  <a:grpFill/>
                </p:grpSpPr>
                <p:sp>
                  <p:nvSpPr>
                    <p:cNvPr id="38" name="图形 76">
                      <a:extLst>
                        <a:ext uri="{FF2B5EF4-FFF2-40B4-BE49-F238E27FC236}">
                          <a16:creationId xmlns:a16="http://schemas.microsoft.com/office/drawing/2014/main" id="{56F1B228-E382-443D-B459-0D5E129B0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9953" y="3278409"/>
                      <a:ext cx="56388" cy="94011"/>
                    </a:xfrm>
                    <a:custGeom>
                      <a:avLst/>
                      <a:gdLst>
                        <a:gd name="connsiteX0" fmla="*/ 56388 w 56388"/>
                        <a:gd name="connsiteY0" fmla="*/ 77914 h 94011"/>
                        <a:gd name="connsiteX1" fmla="*/ 44958 w 56388"/>
                        <a:gd name="connsiteY1" fmla="*/ 94012 h 94011"/>
                        <a:gd name="connsiteX2" fmla="*/ 0 w 56388"/>
                        <a:gd name="connsiteY2" fmla="*/ 0 h 94011"/>
                        <a:gd name="connsiteX3" fmla="*/ 56388 w 56388"/>
                        <a:gd name="connsiteY3" fmla="*/ 77914 h 94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388" h="94011">
                          <a:moveTo>
                            <a:pt x="56388" y="77914"/>
                          </a:moveTo>
                          <a:lnTo>
                            <a:pt x="44958" y="94012"/>
                          </a:lnTo>
                          <a:cubicBezTo>
                            <a:pt x="1429" y="80867"/>
                            <a:pt x="22193" y="26670"/>
                            <a:pt x="0" y="0"/>
                          </a:cubicBezTo>
                          <a:cubicBezTo>
                            <a:pt x="32671" y="17050"/>
                            <a:pt x="51626" y="43148"/>
                            <a:pt x="56388" y="77914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39" name="图形 76">
                      <a:extLst>
                        <a:ext uri="{FF2B5EF4-FFF2-40B4-BE49-F238E27FC236}">
                          <a16:creationId xmlns:a16="http://schemas.microsoft.com/office/drawing/2014/main" id="{58FE0441-63DE-49C6-B581-85F9ADF58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2072" y="3038430"/>
                      <a:ext cx="98341" cy="127870"/>
                    </a:xfrm>
                    <a:custGeom>
                      <a:avLst/>
                      <a:gdLst>
                        <a:gd name="connsiteX0" fmla="*/ 98107 w 98341"/>
                        <a:gd name="connsiteY0" fmla="*/ 60719 h 127870"/>
                        <a:gd name="connsiteX1" fmla="*/ 0 w 98341"/>
                        <a:gd name="connsiteY1" fmla="*/ 127870 h 127870"/>
                        <a:gd name="connsiteX2" fmla="*/ 29337 w 98341"/>
                        <a:gd name="connsiteY2" fmla="*/ 45 h 127870"/>
                        <a:gd name="connsiteX3" fmla="*/ 98107 w 98341"/>
                        <a:gd name="connsiteY3" fmla="*/ 60719 h 127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8341" h="127870">
                          <a:moveTo>
                            <a:pt x="98107" y="60719"/>
                          </a:moveTo>
                          <a:cubicBezTo>
                            <a:pt x="71533" y="92818"/>
                            <a:pt x="32290" y="105201"/>
                            <a:pt x="0" y="127870"/>
                          </a:cubicBezTo>
                          <a:cubicBezTo>
                            <a:pt x="4572" y="92532"/>
                            <a:pt x="56959" y="43002"/>
                            <a:pt x="29337" y="45"/>
                          </a:cubicBezTo>
                          <a:cubicBezTo>
                            <a:pt x="49054" y="-1194"/>
                            <a:pt x="102298" y="23476"/>
                            <a:pt x="98107" y="60719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40" name="图形 76">
                      <a:extLst>
                        <a:ext uri="{FF2B5EF4-FFF2-40B4-BE49-F238E27FC236}">
                          <a16:creationId xmlns:a16="http://schemas.microsoft.com/office/drawing/2014/main" id="{581A2DDA-FBFA-421A-931E-EA0259562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6812" y="3431762"/>
                      <a:ext cx="23336" cy="32670"/>
                    </a:xfrm>
                    <a:custGeom>
                      <a:avLst/>
                      <a:gdLst>
                        <a:gd name="connsiteX0" fmla="*/ 0 w 23336"/>
                        <a:gd name="connsiteY0" fmla="*/ 32671 h 32670"/>
                        <a:gd name="connsiteX1" fmla="*/ 23336 w 23336"/>
                        <a:gd name="connsiteY1" fmla="*/ 0 h 32670"/>
                        <a:gd name="connsiteX2" fmla="*/ 0 w 23336"/>
                        <a:gd name="connsiteY2" fmla="*/ 32671 h 32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3336" h="32670">
                          <a:moveTo>
                            <a:pt x="0" y="32671"/>
                          </a:moveTo>
                          <a:lnTo>
                            <a:pt x="23336" y="0"/>
                          </a:lnTo>
                          <a:lnTo>
                            <a:pt x="0" y="32671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41" name="图形 76">
                      <a:extLst>
                        <a:ext uri="{FF2B5EF4-FFF2-40B4-BE49-F238E27FC236}">
                          <a16:creationId xmlns:a16="http://schemas.microsoft.com/office/drawing/2014/main" id="{34648A0F-6475-4B19-9F52-5D62A566F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0259" y="3108864"/>
                      <a:ext cx="465488" cy="472344"/>
                    </a:xfrm>
                    <a:custGeom>
                      <a:avLst/>
                      <a:gdLst>
                        <a:gd name="connsiteX0" fmla="*/ 253149 w 465488"/>
                        <a:gd name="connsiteY0" fmla="*/ 97822 h 472344"/>
                        <a:gd name="connsiteX1" fmla="*/ 286392 w 465488"/>
                        <a:gd name="connsiteY1" fmla="*/ 121539 h 472344"/>
                        <a:gd name="connsiteX2" fmla="*/ 276962 w 465488"/>
                        <a:gd name="connsiteY2" fmla="*/ 177451 h 472344"/>
                        <a:gd name="connsiteX3" fmla="*/ 301251 w 465488"/>
                        <a:gd name="connsiteY3" fmla="*/ 194786 h 472344"/>
                        <a:gd name="connsiteX4" fmla="*/ 329730 w 465488"/>
                        <a:gd name="connsiteY4" fmla="*/ 165068 h 472344"/>
                        <a:gd name="connsiteX5" fmla="*/ 276867 w 465488"/>
                        <a:gd name="connsiteY5" fmla="*/ 64484 h 472344"/>
                        <a:gd name="connsiteX6" fmla="*/ 185998 w 465488"/>
                        <a:gd name="connsiteY6" fmla="*/ 87535 h 472344"/>
                        <a:gd name="connsiteX7" fmla="*/ 199143 w 465488"/>
                        <a:gd name="connsiteY7" fmla="*/ 121920 h 472344"/>
                        <a:gd name="connsiteX8" fmla="*/ 248958 w 465488"/>
                        <a:gd name="connsiteY8" fmla="*/ 157544 h 472344"/>
                        <a:gd name="connsiteX9" fmla="*/ 253149 w 465488"/>
                        <a:gd name="connsiteY9" fmla="*/ 97822 h 472344"/>
                        <a:gd name="connsiteX10" fmla="*/ 253149 w 465488"/>
                        <a:gd name="connsiteY10" fmla="*/ 97822 h 472344"/>
                        <a:gd name="connsiteX11" fmla="*/ 440792 w 465488"/>
                        <a:gd name="connsiteY11" fmla="*/ 294513 h 472344"/>
                        <a:gd name="connsiteX12" fmla="*/ 406312 w 465488"/>
                        <a:gd name="connsiteY12" fmla="*/ 269939 h 472344"/>
                        <a:gd name="connsiteX13" fmla="*/ 416980 w 465488"/>
                        <a:gd name="connsiteY13" fmla="*/ 252508 h 472344"/>
                        <a:gd name="connsiteX14" fmla="*/ 382023 w 465488"/>
                        <a:gd name="connsiteY14" fmla="*/ 252508 h 472344"/>
                        <a:gd name="connsiteX15" fmla="*/ 374307 w 465488"/>
                        <a:gd name="connsiteY15" fmla="*/ 246983 h 472344"/>
                        <a:gd name="connsiteX16" fmla="*/ 465081 w 465488"/>
                        <a:gd name="connsiteY16" fmla="*/ 236601 h 472344"/>
                        <a:gd name="connsiteX17" fmla="*/ 440792 w 465488"/>
                        <a:gd name="connsiteY17" fmla="*/ 294513 h 472344"/>
                        <a:gd name="connsiteX18" fmla="*/ 440792 w 465488"/>
                        <a:gd name="connsiteY18" fmla="*/ 294513 h 472344"/>
                        <a:gd name="connsiteX19" fmla="*/ 340398 w 465488"/>
                        <a:gd name="connsiteY19" fmla="*/ 222885 h 472344"/>
                        <a:gd name="connsiteX20" fmla="*/ 330873 w 465488"/>
                        <a:gd name="connsiteY20" fmla="*/ 216122 h 472344"/>
                        <a:gd name="connsiteX21" fmla="*/ 406407 w 465488"/>
                        <a:gd name="connsiteY21" fmla="*/ 57626 h 472344"/>
                        <a:gd name="connsiteX22" fmla="*/ 426123 w 465488"/>
                        <a:gd name="connsiteY22" fmla="*/ 47530 h 472344"/>
                        <a:gd name="connsiteX23" fmla="*/ 423838 w 465488"/>
                        <a:gd name="connsiteY23" fmla="*/ 33242 h 472344"/>
                        <a:gd name="connsiteX24" fmla="*/ 310776 w 465488"/>
                        <a:gd name="connsiteY24" fmla="*/ 52102 h 472344"/>
                        <a:gd name="connsiteX25" fmla="*/ 447555 w 465488"/>
                        <a:gd name="connsiteY25" fmla="*/ 0 h 472344"/>
                        <a:gd name="connsiteX26" fmla="*/ 403454 w 465488"/>
                        <a:gd name="connsiteY26" fmla="*/ 130873 h 472344"/>
                        <a:gd name="connsiteX27" fmla="*/ 340398 w 465488"/>
                        <a:gd name="connsiteY27" fmla="*/ 222885 h 472344"/>
                        <a:gd name="connsiteX28" fmla="*/ 276962 w 465488"/>
                        <a:gd name="connsiteY28" fmla="*/ 177546 h 472344"/>
                        <a:gd name="connsiteX29" fmla="*/ 249435 w 465488"/>
                        <a:gd name="connsiteY29" fmla="*/ 207264 h 472344"/>
                        <a:gd name="connsiteX30" fmla="*/ 221526 w 465488"/>
                        <a:gd name="connsiteY30" fmla="*/ 212408 h 472344"/>
                        <a:gd name="connsiteX31" fmla="*/ 249054 w 465488"/>
                        <a:gd name="connsiteY31" fmla="*/ 157544 h 472344"/>
                        <a:gd name="connsiteX32" fmla="*/ 199238 w 465488"/>
                        <a:gd name="connsiteY32" fmla="*/ 121920 h 472344"/>
                        <a:gd name="connsiteX33" fmla="*/ 201333 w 465488"/>
                        <a:gd name="connsiteY33" fmla="*/ 135160 h 472344"/>
                        <a:gd name="connsiteX34" fmla="*/ 71889 w 465488"/>
                        <a:gd name="connsiteY34" fmla="*/ 55340 h 472344"/>
                        <a:gd name="connsiteX35" fmla="*/ 118085 w 465488"/>
                        <a:gd name="connsiteY35" fmla="*/ 200406 h 472344"/>
                        <a:gd name="connsiteX36" fmla="*/ 139992 w 465488"/>
                        <a:gd name="connsiteY36" fmla="*/ 291370 h 472344"/>
                        <a:gd name="connsiteX37" fmla="*/ 175616 w 465488"/>
                        <a:gd name="connsiteY37" fmla="*/ 241459 h 472344"/>
                        <a:gd name="connsiteX38" fmla="*/ 236862 w 465488"/>
                        <a:gd name="connsiteY38" fmla="*/ 260032 h 472344"/>
                        <a:gd name="connsiteX39" fmla="*/ 135135 w 465488"/>
                        <a:gd name="connsiteY39" fmla="*/ 349663 h 472344"/>
                        <a:gd name="connsiteX40" fmla="*/ 17406 w 465488"/>
                        <a:gd name="connsiteY40" fmla="*/ 427863 h 472344"/>
                        <a:gd name="connsiteX41" fmla="*/ 20930 w 465488"/>
                        <a:gd name="connsiteY41" fmla="*/ 405289 h 472344"/>
                        <a:gd name="connsiteX42" fmla="*/ 6642 w 465488"/>
                        <a:gd name="connsiteY42" fmla="*/ 407670 h 472344"/>
                        <a:gd name="connsiteX43" fmla="*/ 10643 w 465488"/>
                        <a:gd name="connsiteY43" fmla="*/ 472345 h 472344"/>
                        <a:gd name="connsiteX44" fmla="*/ 149327 w 465488"/>
                        <a:gd name="connsiteY44" fmla="*/ 347186 h 472344"/>
                        <a:gd name="connsiteX45" fmla="*/ 382023 w 465488"/>
                        <a:gd name="connsiteY45" fmla="*/ 252413 h 472344"/>
                        <a:gd name="connsiteX46" fmla="*/ 374307 w 465488"/>
                        <a:gd name="connsiteY46" fmla="*/ 246888 h 472344"/>
                        <a:gd name="connsiteX47" fmla="*/ 329540 w 465488"/>
                        <a:gd name="connsiteY47" fmla="*/ 251746 h 472344"/>
                        <a:gd name="connsiteX48" fmla="*/ 340398 w 465488"/>
                        <a:gd name="connsiteY48" fmla="*/ 222695 h 472344"/>
                        <a:gd name="connsiteX49" fmla="*/ 330873 w 465488"/>
                        <a:gd name="connsiteY49" fmla="*/ 215932 h 472344"/>
                        <a:gd name="connsiteX50" fmla="*/ 253435 w 465488"/>
                        <a:gd name="connsiteY50" fmla="*/ 271748 h 472344"/>
                        <a:gd name="connsiteX51" fmla="*/ 301251 w 465488"/>
                        <a:gd name="connsiteY51" fmla="*/ 194691 h 472344"/>
                        <a:gd name="connsiteX52" fmla="*/ 276962 w 465488"/>
                        <a:gd name="connsiteY52" fmla="*/ 177546 h 472344"/>
                        <a:gd name="connsiteX53" fmla="*/ 276962 w 465488"/>
                        <a:gd name="connsiteY53" fmla="*/ 177546 h 472344"/>
                        <a:gd name="connsiteX54" fmla="*/ 406407 w 465488"/>
                        <a:gd name="connsiteY54" fmla="*/ 269939 h 472344"/>
                        <a:gd name="connsiteX55" fmla="*/ 440887 w 465488"/>
                        <a:gd name="connsiteY55" fmla="*/ 294513 h 472344"/>
                        <a:gd name="connsiteX56" fmla="*/ 386023 w 465488"/>
                        <a:gd name="connsiteY56" fmla="*/ 329851 h 472344"/>
                        <a:gd name="connsiteX57" fmla="*/ 258864 w 465488"/>
                        <a:gd name="connsiteY57" fmla="*/ 351092 h 472344"/>
                        <a:gd name="connsiteX58" fmla="*/ 406407 w 465488"/>
                        <a:gd name="connsiteY58" fmla="*/ 269939 h 4723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</a:cxnLst>
                      <a:rect l="l" t="t" r="r" b="b"/>
                      <a:pathLst>
                        <a:path w="465488" h="472344">
                          <a:moveTo>
                            <a:pt x="253149" y="97822"/>
                          </a:moveTo>
                          <a:cubicBezTo>
                            <a:pt x="275629" y="85154"/>
                            <a:pt x="273247" y="114872"/>
                            <a:pt x="286392" y="121539"/>
                          </a:cubicBezTo>
                          <a:cubicBezTo>
                            <a:pt x="301346" y="148304"/>
                            <a:pt x="291726" y="162973"/>
                            <a:pt x="276962" y="177451"/>
                          </a:cubicBezTo>
                          <a:lnTo>
                            <a:pt x="301251" y="194786"/>
                          </a:lnTo>
                          <a:cubicBezTo>
                            <a:pt x="314586" y="187357"/>
                            <a:pt x="324968" y="177832"/>
                            <a:pt x="329730" y="165068"/>
                          </a:cubicBezTo>
                          <a:cubicBezTo>
                            <a:pt x="326206" y="122206"/>
                            <a:pt x="272676" y="101822"/>
                            <a:pt x="276867" y="64484"/>
                          </a:cubicBezTo>
                          <a:cubicBezTo>
                            <a:pt x="258293" y="91631"/>
                            <a:pt x="205048" y="92202"/>
                            <a:pt x="185998" y="87535"/>
                          </a:cubicBezTo>
                          <a:cubicBezTo>
                            <a:pt x="197142" y="94488"/>
                            <a:pt x="197905" y="108585"/>
                            <a:pt x="199143" y="121920"/>
                          </a:cubicBezTo>
                          <a:lnTo>
                            <a:pt x="248958" y="157544"/>
                          </a:lnTo>
                          <a:cubicBezTo>
                            <a:pt x="264198" y="138875"/>
                            <a:pt x="275533" y="119158"/>
                            <a:pt x="253149" y="97822"/>
                          </a:cubicBezTo>
                          <a:lnTo>
                            <a:pt x="253149" y="97822"/>
                          </a:lnTo>
                          <a:close/>
                          <a:moveTo>
                            <a:pt x="440792" y="294513"/>
                          </a:moveTo>
                          <a:lnTo>
                            <a:pt x="406312" y="269939"/>
                          </a:lnTo>
                          <a:cubicBezTo>
                            <a:pt x="411074" y="264509"/>
                            <a:pt x="414313" y="258699"/>
                            <a:pt x="416980" y="252508"/>
                          </a:cubicBezTo>
                          <a:cubicBezTo>
                            <a:pt x="404692" y="250793"/>
                            <a:pt x="393262" y="251746"/>
                            <a:pt x="382023" y="252508"/>
                          </a:cubicBezTo>
                          <a:lnTo>
                            <a:pt x="374307" y="246983"/>
                          </a:lnTo>
                          <a:lnTo>
                            <a:pt x="465081" y="236601"/>
                          </a:lnTo>
                          <a:cubicBezTo>
                            <a:pt x="467748" y="255556"/>
                            <a:pt x="457080" y="276701"/>
                            <a:pt x="440792" y="294513"/>
                          </a:cubicBezTo>
                          <a:lnTo>
                            <a:pt x="440792" y="294513"/>
                          </a:lnTo>
                          <a:close/>
                          <a:moveTo>
                            <a:pt x="340398" y="222885"/>
                          </a:moveTo>
                          <a:lnTo>
                            <a:pt x="330873" y="216122"/>
                          </a:lnTo>
                          <a:cubicBezTo>
                            <a:pt x="364401" y="169259"/>
                            <a:pt x="384404" y="104680"/>
                            <a:pt x="406407" y="57626"/>
                          </a:cubicBezTo>
                          <a:cubicBezTo>
                            <a:pt x="414027" y="55817"/>
                            <a:pt x="423456" y="56293"/>
                            <a:pt x="426123" y="47530"/>
                          </a:cubicBezTo>
                          <a:lnTo>
                            <a:pt x="423838" y="33242"/>
                          </a:lnTo>
                          <a:lnTo>
                            <a:pt x="310776" y="52102"/>
                          </a:lnTo>
                          <a:cubicBezTo>
                            <a:pt x="347066" y="18860"/>
                            <a:pt x="403740" y="19907"/>
                            <a:pt x="447555" y="0"/>
                          </a:cubicBezTo>
                          <a:cubicBezTo>
                            <a:pt x="476034" y="45530"/>
                            <a:pt x="431267" y="90583"/>
                            <a:pt x="403454" y="130873"/>
                          </a:cubicBezTo>
                          <a:cubicBezTo>
                            <a:pt x="390595" y="153829"/>
                            <a:pt x="358210" y="188024"/>
                            <a:pt x="340398" y="222885"/>
                          </a:cubicBezTo>
                          <a:close/>
                          <a:moveTo>
                            <a:pt x="276962" y="177546"/>
                          </a:moveTo>
                          <a:cubicBezTo>
                            <a:pt x="267913" y="186309"/>
                            <a:pt x="256864" y="195548"/>
                            <a:pt x="249435" y="207264"/>
                          </a:cubicBezTo>
                          <a:lnTo>
                            <a:pt x="221526" y="212408"/>
                          </a:lnTo>
                          <a:cubicBezTo>
                            <a:pt x="218764" y="192405"/>
                            <a:pt x="235719" y="174974"/>
                            <a:pt x="249054" y="157544"/>
                          </a:cubicBezTo>
                          <a:lnTo>
                            <a:pt x="199238" y="121920"/>
                          </a:lnTo>
                          <a:cubicBezTo>
                            <a:pt x="199429" y="126587"/>
                            <a:pt x="199714" y="131255"/>
                            <a:pt x="201333" y="135160"/>
                          </a:cubicBezTo>
                          <a:cubicBezTo>
                            <a:pt x="141326" y="273272"/>
                            <a:pt x="142279" y="50863"/>
                            <a:pt x="71889" y="55340"/>
                          </a:cubicBezTo>
                          <a:cubicBezTo>
                            <a:pt x="96654" y="97155"/>
                            <a:pt x="113704" y="155067"/>
                            <a:pt x="118085" y="200406"/>
                          </a:cubicBezTo>
                          <a:cubicBezTo>
                            <a:pt x="221050" y="177927"/>
                            <a:pt x="110941" y="264414"/>
                            <a:pt x="139992" y="291370"/>
                          </a:cubicBezTo>
                          <a:lnTo>
                            <a:pt x="175616" y="241459"/>
                          </a:lnTo>
                          <a:cubicBezTo>
                            <a:pt x="200000" y="227457"/>
                            <a:pt x="216955" y="247650"/>
                            <a:pt x="236862" y="260032"/>
                          </a:cubicBezTo>
                          <a:cubicBezTo>
                            <a:pt x="243910" y="311753"/>
                            <a:pt x="168853" y="320040"/>
                            <a:pt x="135135" y="349663"/>
                          </a:cubicBezTo>
                          <a:cubicBezTo>
                            <a:pt x="95987" y="375571"/>
                            <a:pt x="69126" y="437102"/>
                            <a:pt x="17406" y="427863"/>
                          </a:cubicBezTo>
                          <a:cubicBezTo>
                            <a:pt x="17120" y="419576"/>
                            <a:pt x="13500" y="410718"/>
                            <a:pt x="20930" y="405289"/>
                          </a:cubicBezTo>
                          <a:lnTo>
                            <a:pt x="6642" y="407670"/>
                          </a:lnTo>
                          <a:cubicBezTo>
                            <a:pt x="7595" y="428911"/>
                            <a:pt x="-11265" y="454057"/>
                            <a:pt x="10643" y="472345"/>
                          </a:cubicBezTo>
                          <a:cubicBezTo>
                            <a:pt x="65697" y="444341"/>
                            <a:pt x="103416" y="388906"/>
                            <a:pt x="149327" y="347186"/>
                          </a:cubicBezTo>
                          <a:cubicBezTo>
                            <a:pt x="234576" y="328327"/>
                            <a:pt x="289821" y="261080"/>
                            <a:pt x="382023" y="252413"/>
                          </a:cubicBezTo>
                          <a:lnTo>
                            <a:pt x="374307" y="246888"/>
                          </a:lnTo>
                          <a:lnTo>
                            <a:pt x="329540" y="251746"/>
                          </a:lnTo>
                          <a:cubicBezTo>
                            <a:pt x="331731" y="242411"/>
                            <a:pt x="335255" y="232410"/>
                            <a:pt x="340398" y="222695"/>
                          </a:cubicBezTo>
                          <a:lnTo>
                            <a:pt x="330873" y="215932"/>
                          </a:lnTo>
                          <a:cubicBezTo>
                            <a:pt x="310966" y="243840"/>
                            <a:pt x="285725" y="265271"/>
                            <a:pt x="253435" y="271748"/>
                          </a:cubicBezTo>
                          <a:cubicBezTo>
                            <a:pt x="220193" y="222885"/>
                            <a:pt x="266961" y="215075"/>
                            <a:pt x="301251" y="194691"/>
                          </a:cubicBezTo>
                          <a:lnTo>
                            <a:pt x="276962" y="177546"/>
                          </a:lnTo>
                          <a:lnTo>
                            <a:pt x="276962" y="177546"/>
                          </a:lnTo>
                          <a:close/>
                          <a:moveTo>
                            <a:pt x="406407" y="269939"/>
                          </a:moveTo>
                          <a:lnTo>
                            <a:pt x="440887" y="294513"/>
                          </a:lnTo>
                          <a:cubicBezTo>
                            <a:pt x="425266" y="311277"/>
                            <a:pt x="405073" y="324612"/>
                            <a:pt x="386023" y="329851"/>
                          </a:cubicBezTo>
                          <a:lnTo>
                            <a:pt x="258864" y="351092"/>
                          </a:lnTo>
                          <a:cubicBezTo>
                            <a:pt x="274009" y="317183"/>
                            <a:pt x="370116" y="313182"/>
                            <a:pt x="406407" y="269939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42" name="图形 76">
                      <a:extLst>
                        <a:ext uri="{FF2B5EF4-FFF2-40B4-BE49-F238E27FC236}">
                          <a16:creationId xmlns:a16="http://schemas.microsoft.com/office/drawing/2014/main" id="{F331206B-3DA8-4898-B1B1-E04ACB505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7585" y="3496975"/>
                      <a:ext cx="141065" cy="46705"/>
                    </a:xfrm>
                    <a:custGeom>
                      <a:avLst/>
                      <a:gdLst>
                        <a:gd name="connsiteX0" fmla="*/ 141065 w 141065"/>
                        <a:gd name="connsiteY0" fmla="*/ 9272 h 46705"/>
                        <a:gd name="connsiteX1" fmla="*/ 89249 w 141065"/>
                        <a:gd name="connsiteY1" fmla="*/ 46705 h 46705"/>
                        <a:gd name="connsiteX2" fmla="*/ 86868 w 141065"/>
                        <a:gd name="connsiteY2" fmla="*/ 32418 h 46705"/>
                        <a:gd name="connsiteX3" fmla="*/ 0 w 141065"/>
                        <a:gd name="connsiteY3" fmla="*/ 32323 h 46705"/>
                        <a:gd name="connsiteX4" fmla="*/ 141065 w 141065"/>
                        <a:gd name="connsiteY4" fmla="*/ 9272 h 46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1065" h="46705">
                          <a:moveTo>
                            <a:pt x="141065" y="9272"/>
                          </a:moveTo>
                          <a:cubicBezTo>
                            <a:pt x="128873" y="30132"/>
                            <a:pt x="109061" y="36514"/>
                            <a:pt x="89249" y="46705"/>
                          </a:cubicBezTo>
                          <a:lnTo>
                            <a:pt x="86868" y="32418"/>
                          </a:lnTo>
                          <a:cubicBezTo>
                            <a:pt x="54102" y="11749"/>
                            <a:pt x="30099" y="65470"/>
                            <a:pt x="0" y="32323"/>
                          </a:cubicBezTo>
                          <a:cubicBezTo>
                            <a:pt x="47720" y="25846"/>
                            <a:pt x="100298" y="-19017"/>
                            <a:pt x="141065" y="9272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43" name="图形 76">
                      <a:extLst>
                        <a:ext uri="{FF2B5EF4-FFF2-40B4-BE49-F238E27FC236}">
                          <a16:creationId xmlns:a16="http://schemas.microsoft.com/office/drawing/2014/main" id="{3ECF0384-DDB8-4697-887E-0F11EE1BA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9386" y="3533029"/>
                      <a:ext cx="319754" cy="288904"/>
                    </a:xfrm>
                    <a:custGeom>
                      <a:avLst/>
                      <a:gdLst>
                        <a:gd name="connsiteX0" fmla="*/ 264605 w 319754"/>
                        <a:gd name="connsiteY0" fmla="*/ 79 h 288904"/>
                        <a:gd name="connsiteX1" fmla="*/ 319754 w 319754"/>
                        <a:gd name="connsiteY1" fmla="*/ 26939 h 288904"/>
                        <a:gd name="connsiteX2" fmla="*/ 203263 w 319754"/>
                        <a:gd name="connsiteY2" fmla="*/ 68373 h 288904"/>
                        <a:gd name="connsiteX3" fmla="*/ 192596 w 319754"/>
                        <a:gd name="connsiteY3" fmla="*/ 48180 h 288904"/>
                        <a:gd name="connsiteX4" fmla="*/ 178975 w 319754"/>
                        <a:gd name="connsiteY4" fmla="*/ 51037 h 288904"/>
                        <a:gd name="connsiteX5" fmla="*/ 196501 w 319754"/>
                        <a:gd name="connsiteY5" fmla="*/ 287543 h 288904"/>
                        <a:gd name="connsiteX6" fmla="*/ 4477 w 319754"/>
                        <a:gd name="connsiteY6" fmla="*/ 224964 h 288904"/>
                        <a:gd name="connsiteX7" fmla="*/ 71628 w 319754"/>
                        <a:gd name="connsiteY7" fmla="*/ 235156 h 288904"/>
                        <a:gd name="connsiteX8" fmla="*/ 166783 w 319754"/>
                        <a:gd name="connsiteY8" fmla="*/ 241252 h 288904"/>
                        <a:gd name="connsiteX9" fmla="*/ 153353 w 319754"/>
                        <a:gd name="connsiteY9" fmla="*/ 69421 h 288904"/>
                        <a:gd name="connsiteX10" fmla="*/ 10668 w 319754"/>
                        <a:gd name="connsiteY10" fmla="*/ 129809 h 288904"/>
                        <a:gd name="connsiteX11" fmla="*/ 0 w 319754"/>
                        <a:gd name="connsiteY11" fmla="*/ 109616 h 288904"/>
                        <a:gd name="connsiteX12" fmla="*/ 264605 w 319754"/>
                        <a:gd name="connsiteY12" fmla="*/ 79 h 2889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19754" h="288904">
                          <a:moveTo>
                            <a:pt x="264605" y="79"/>
                          </a:moveTo>
                          <a:cubicBezTo>
                            <a:pt x="285274" y="-1255"/>
                            <a:pt x="302609" y="14652"/>
                            <a:pt x="319754" y="26939"/>
                          </a:cubicBezTo>
                          <a:cubicBezTo>
                            <a:pt x="280702" y="40274"/>
                            <a:pt x="252603" y="69611"/>
                            <a:pt x="203263" y="68373"/>
                          </a:cubicBezTo>
                          <a:cubicBezTo>
                            <a:pt x="201454" y="60753"/>
                            <a:pt x="202025" y="51228"/>
                            <a:pt x="192596" y="48180"/>
                          </a:cubicBezTo>
                          <a:lnTo>
                            <a:pt x="178975" y="51037"/>
                          </a:lnTo>
                          <a:cubicBezTo>
                            <a:pt x="168212" y="133810"/>
                            <a:pt x="225171" y="208581"/>
                            <a:pt x="196501" y="287543"/>
                          </a:cubicBezTo>
                          <a:cubicBezTo>
                            <a:pt x="134017" y="298497"/>
                            <a:pt x="69818" y="240204"/>
                            <a:pt x="4477" y="224964"/>
                          </a:cubicBezTo>
                          <a:cubicBezTo>
                            <a:pt x="27622" y="191245"/>
                            <a:pt x="45434" y="247919"/>
                            <a:pt x="71628" y="235156"/>
                          </a:cubicBezTo>
                          <a:cubicBezTo>
                            <a:pt x="105156" y="232203"/>
                            <a:pt x="132683" y="250015"/>
                            <a:pt x="166783" y="241252"/>
                          </a:cubicBezTo>
                          <a:cubicBezTo>
                            <a:pt x="180499" y="188293"/>
                            <a:pt x="158210" y="117617"/>
                            <a:pt x="153353" y="69421"/>
                          </a:cubicBezTo>
                          <a:cubicBezTo>
                            <a:pt x="105346" y="88947"/>
                            <a:pt x="65341" y="152574"/>
                            <a:pt x="10668" y="129809"/>
                          </a:cubicBezTo>
                          <a:lnTo>
                            <a:pt x="0" y="109616"/>
                          </a:lnTo>
                          <a:cubicBezTo>
                            <a:pt x="91440" y="94281"/>
                            <a:pt x="179737" y="24653"/>
                            <a:pt x="264605" y="79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3" name="图形 76">
                    <a:extLst>
                      <a:ext uri="{FF2B5EF4-FFF2-40B4-BE49-F238E27FC236}">
                        <a16:creationId xmlns:a16="http://schemas.microsoft.com/office/drawing/2014/main" id="{2EF37645-3B2E-43B1-B4F5-B851F76B4909}"/>
                      </a:ext>
                    </a:extLst>
                  </p:cNvPr>
                  <p:cNvGrpSpPr/>
                  <p:nvPr/>
                </p:nvGrpSpPr>
                <p:grpSpPr>
                  <a:xfrm>
                    <a:off x="4519612" y="3093674"/>
                    <a:ext cx="557831" cy="713841"/>
                    <a:chOff x="4519612" y="3093674"/>
                    <a:chExt cx="557831" cy="713841"/>
                  </a:xfrm>
                  <a:grpFill/>
                </p:grpSpPr>
                <p:sp>
                  <p:nvSpPr>
                    <p:cNvPr id="34" name="图形 76">
                      <a:extLst>
                        <a:ext uri="{FF2B5EF4-FFF2-40B4-BE49-F238E27FC236}">
                          <a16:creationId xmlns:a16="http://schemas.microsoft.com/office/drawing/2014/main" id="{3D4933EC-0367-4910-8746-44451AFE2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4512" y="3142011"/>
                      <a:ext cx="195652" cy="410337"/>
                    </a:xfrm>
                    <a:custGeom>
                      <a:avLst/>
                      <a:gdLst>
                        <a:gd name="connsiteX0" fmla="*/ 131159 w 195652"/>
                        <a:gd name="connsiteY0" fmla="*/ 147066 h 410337"/>
                        <a:gd name="connsiteX1" fmla="*/ 142113 w 195652"/>
                        <a:gd name="connsiteY1" fmla="*/ 163354 h 410337"/>
                        <a:gd name="connsiteX2" fmla="*/ 122968 w 195652"/>
                        <a:gd name="connsiteY2" fmla="*/ 156115 h 410337"/>
                        <a:gd name="connsiteX3" fmla="*/ 39148 w 195652"/>
                        <a:gd name="connsiteY3" fmla="*/ 248698 h 410337"/>
                        <a:gd name="connsiteX4" fmla="*/ 12097 w 195652"/>
                        <a:gd name="connsiteY4" fmla="*/ 278606 h 410337"/>
                        <a:gd name="connsiteX5" fmla="*/ 47530 w 195652"/>
                        <a:gd name="connsiteY5" fmla="*/ 282131 h 410337"/>
                        <a:gd name="connsiteX6" fmla="*/ 33623 w 195652"/>
                        <a:gd name="connsiteY6" fmla="*/ 410337 h 410337"/>
                        <a:gd name="connsiteX7" fmla="*/ 109442 w 195652"/>
                        <a:gd name="connsiteY7" fmla="*/ 312420 h 410337"/>
                        <a:gd name="connsiteX8" fmla="*/ 195644 w 195652"/>
                        <a:gd name="connsiteY8" fmla="*/ 160306 h 410337"/>
                        <a:gd name="connsiteX9" fmla="*/ 155448 w 195652"/>
                        <a:gd name="connsiteY9" fmla="*/ 120206 h 410337"/>
                        <a:gd name="connsiteX10" fmla="*/ 131159 w 195652"/>
                        <a:gd name="connsiteY10" fmla="*/ 147066 h 410337"/>
                        <a:gd name="connsiteX11" fmla="*/ 120206 w 195652"/>
                        <a:gd name="connsiteY11" fmla="*/ 130683 h 410337"/>
                        <a:gd name="connsiteX12" fmla="*/ 131159 w 195652"/>
                        <a:gd name="connsiteY12" fmla="*/ 147066 h 410337"/>
                        <a:gd name="connsiteX13" fmla="*/ 155448 w 195652"/>
                        <a:gd name="connsiteY13" fmla="*/ 120206 h 410337"/>
                        <a:gd name="connsiteX14" fmla="*/ 112395 w 195652"/>
                        <a:gd name="connsiteY14" fmla="*/ 110681 h 410337"/>
                        <a:gd name="connsiteX15" fmla="*/ 47054 w 195652"/>
                        <a:gd name="connsiteY15" fmla="*/ 0 h 410337"/>
                        <a:gd name="connsiteX16" fmla="*/ 39148 w 195652"/>
                        <a:gd name="connsiteY16" fmla="*/ 248793 h 410337"/>
                        <a:gd name="connsiteX17" fmla="*/ 12097 w 195652"/>
                        <a:gd name="connsiteY17" fmla="*/ 278702 h 410337"/>
                        <a:gd name="connsiteX18" fmla="*/ 0 w 195652"/>
                        <a:gd name="connsiteY18" fmla="*/ 277749 h 410337"/>
                        <a:gd name="connsiteX19" fmla="*/ 39148 w 195652"/>
                        <a:gd name="connsiteY19" fmla="*/ 248793 h 410337"/>
                        <a:gd name="connsiteX20" fmla="*/ 122968 w 195652"/>
                        <a:gd name="connsiteY20" fmla="*/ 156210 h 410337"/>
                        <a:gd name="connsiteX21" fmla="*/ 120206 w 195652"/>
                        <a:gd name="connsiteY21" fmla="*/ 130683 h 4103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195652" h="410337">
                          <a:moveTo>
                            <a:pt x="131159" y="147066"/>
                          </a:moveTo>
                          <a:lnTo>
                            <a:pt x="142113" y="163354"/>
                          </a:lnTo>
                          <a:cubicBezTo>
                            <a:pt x="130778" y="167735"/>
                            <a:pt x="125730" y="163259"/>
                            <a:pt x="122968" y="156115"/>
                          </a:cubicBezTo>
                          <a:lnTo>
                            <a:pt x="39148" y="248698"/>
                          </a:lnTo>
                          <a:lnTo>
                            <a:pt x="12097" y="278606"/>
                          </a:lnTo>
                          <a:lnTo>
                            <a:pt x="47530" y="282131"/>
                          </a:lnTo>
                          <a:cubicBezTo>
                            <a:pt x="63056" y="332137"/>
                            <a:pt x="27908" y="363760"/>
                            <a:pt x="33623" y="410337"/>
                          </a:cubicBezTo>
                          <a:cubicBezTo>
                            <a:pt x="69342" y="381095"/>
                            <a:pt x="79153" y="342900"/>
                            <a:pt x="109442" y="312420"/>
                          </a:cubicBezTo>
                          <a:cubicBezTo>
                            <a:pt x="103442" y="249841"/>
                            <a:pt x="163830" y="209741"/>
                            <a:pt x="195644" y="160306"/>
                          </a:cubicBezTo>
                          <a:cubicBezTo>
                            <a:pt x="196120" y="141446"/>
                            <a:pt x="177641" y="128302"/>
                            <a:pt x="155448" y="120206"/>
                          </a:cubicBezTo>
                          <a:lnTo>
                            <a:pt x="131159" y="147066"/>
                          </a:lnTo>
                          <a:close/>
                          <a:moveTo>
                            <a:pt x="120206" y="130683"/>
                          </a:moveTo>
                          <a:lnTo>
                            <a:pt x="131159" y="147066"/>
                          </a:lnTo>
                          <a:lnTo>
                            <a:pt x="155448" y="120206"/>
                          </a:lnTo>
                          <a:cubicBezTo>
                            <a:pt x="141161" y="115538"/>
                            <a:pt x="125540" y="112490"/>
                            <a:pt x="112395" y="110681"/>
                          </a:cubicBezTo>
                          <a:cubicBezTo>
                            <a:pt x="111538" y="63913"/>
                            <a:pt x="86106" y="28861"/>
                            <a:pt x="47054" y="0"/>
                          </a:cubicBezTo>
                          <a:cubicBezTo>
                            <a:pt x="-4381" y="74009"/>
                            <a:pt x="50578" y="177165"/>
                            <a:pt x="39148" y="248793"/>
                          </a:cubicBezTo>
                          <a:lnTo>
                            <a:pt x="12097" y="278702"/>
                          </a:lnTo>
                          <a:lnTo>
                            <a:pt x="0" y="277749"/>
                          </a:lnTo>
                          <a:cubicBezTo>
                            <a:pt x="12954" y="267367"/>
                            <a:pt x="20003" y="244411"/>
                            <a:pt x="39148" y="248793"/>
                          </a:cubicBezTo>
                          <a:lnTo>
                            <a:pt x="122968" y="156210"/>
                          </a:lnTo>
                          <a:cubicBezTo>
                            <a:pt x="120110" y="147066"/>
                            <a:pt x="121253" y="133541"/>
                            <a:pt x="120206" y="130683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35" name="图形 76">
                      <a:extLst>
                        <a:ext uri="{FF2B5EF4-FFF2-40B4-BE49-F238E27FC236}">
                          <a16:creationId xmlns:a16="http://schemas.microsoft.com/office/drawing/2014/main" id="{832CBCBD-9492-4268-B426-18C3DE33C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4836" y="3093674"/>
                      <a:ext cx="263856" cy="713841"/>
                    </a:xfrm>
                    <a:custGeom>
                      <a:avLst/>
                      <a:gdLst>
                        <a:gd name="connsiteX0" fmla="*/ 244521 w 263856"/>
                        <a:gd name="connsiteY0" fmla="*/ 162637 h 713841"/>
                        <a:gd name="connsiteX1" fmla="*/ 263856 w 263856"/>
                        <a:gd name="connsiteY1" fmla="*/ 551162 h 713841"/>
                        <a:gd name="connsiteX2" fmla="*/ 216993 w 263856"/>
                        <a:gd name="connsiteY2" fmla="*/ 560306 h 713841"/>
                        <a:gd name="connsiteX3" fmla="*/ 182703 w 263856"/>
                        <a:gd name="connsiteY3" fmla="*/ 542208 h 713841"/>
                        <a:gd name="connsiteX4" fmla="*/ 30208 w 263856"/>
                        <a:gd name="connsiteY4" fmla="*/ 710705 h 713841"/>
                        <a:gd name="connsiteX5" fmla="*/ 300 w 263856"/>
                        <a:gd name="connsiteY5" fmla="*/ 645078 h 713841"/>
                        <a:gd name="connsiteX6" fmla="*/ 193467 w 263856"/>
                        <a:gd name="connsiteY6" fmla="*/ 487630 h 713841"/>
                        <a:gd name="connsiteX7" fmla="*/ 158034 w 263856"/>
                        <a:gd name="connsiteY7" fmla="*/ 46813 h 713841"/>
                        <a:gd name="connsiteX8" fmla="*/ 95454 w 263856"/>
                        <a:gd name="connsiteY8" fmla="*/ 2903 h 713841"/>
                        <a:gd name="connsiteX9" fmla="*/ 239091 w 263856"/>
                        <a:gd name="connsiteY9" fmla="*/ 55671 h 713841"/>
                        <a:gd name="connsiteX10" fmla="*/ 244521 w 263856"/>
                        <a:gd name="connsiteY10" fmla="*/ 162637 h 713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63856" h="713841">
                          <a:moveTo>
                            <a:pt x="244521" y="162637"/>
                          </a:moveTo>
                          <a:cubicBezTo>
                            <a:pt x="190323" y="286652"/>
                            <a:pt x="227757" y="427337"/>
                            <a:pt x="263856" y="551162"/>
                          </a:cubicBezTo>
                          <a:cubicBezTo>
                            <a:pt x="250236" y="577451"/>
                            <a:pt x="236996" y="565544"/>
                            <a:pt x="216993" y="560306"/>
                          </a:cubicBezTo>
                          <a:cubicBezTo>
                            <a:pt x="206040" y="554114"/>
                            <a:pt x="199182" y="534112"/>
                            <a:pt x="182703" y="542208"/>
                          </a:cubicBezTo>
                          <a:cubicBezTo>
                            <a:pt x="104884" y="588595"/>
                            <a:pt x="138793" y="737185"/>
                            <a:pt x="30208" y="710705"/>
                          </a:cubicBezTo>
                          <a:cubicBezTo>
                            <a:pt x="5253" y="695561"/>
                            <a:pt x="-1605" y="672701"/>
                            <a:pt x="300" y="645078"/>
                          </a:cubicBezTo>
                          <a:cubicBezTo>
                            <a:pt x="91835" y="668033"/>
                            <a:pt x="144127" y="545161"/>
                            <a:pt x="193467" y="487630"/>
                          </a:cubicBezTo>
                          <a:cubicBezTo>
                            <a:pt x="191657" y="344183"/>
                            <a:pt x="199467" y="180068"/>
                            <a:pt x="158034" y="46813"/>
                          </a:cubicBezTo>
                          <a:lnTo>
                            <a:pt x="95454" y="2903"/>
                          </a:lnTo>
                          <a:cubicBezTo>
                            <a:pt x="142127" y="-907"/>
                            <a:pt x="220327" y="-11099"/>
                            <a:pt x="239091" y="55671"/>
                          </a:cubicBezTo>
                          <a:cubicBezTo>
                            <a:pt x="257951" y="91961"/>
                            <a:pt x="249378" y="123775"/>
                            <a:pt x="244521" y="16263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36" name="图形 76">
                      <a:extLst>
                        <a:ext uri="{FF2B5EF4-FFF2-40B4-BE49-F238E27FC236}">
                          <a16:creationId xmlns:a16="http://schemas.microsoft.com/office/drawing/2014/main" id="{BD71740B-7950-48B3-9210-CAB33FCBC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4899" y="3544666"/>
                      <a:ext cx="162543" cy="165606"/>
                    </a:xfrm>
                    <a:custGeom>
                      <a:avLst/>
                      <a:gdLst>
                        <a:gd name="connsiteX0" fmla="*/ 141161 w 162543"/>
                        <a:gd name="connsiteY0" fmla="*/ 73404 h 165606"/>
                        <a:gd name="connsiteX1" fmla="*/ 44768 w 162543"/>
                        <a:gd name="connsiteY1" fmla="*/ 165606 h 165606"/>
                        <a:gd name="connsiteX2" fmla="*/ 60674 w 162543"/>
                        <a:gd name="connsiteY2" fmla="*/ 77881 h 165606"/>
                        <a:gd name="connsiteX3" fmla="*/ 0 w 162543"/>
                        <a:gd name="connsiteY3" fmla="*/ 73595 h 165606"/>
                        <a:gd name="connsiteX4" fmla="*/ 137350 w 162543"/>
                        <a:gd name="connsiteY4" fmla="*/ 6444 h 165606"/>
                        <a:gd name="connsiteX5" fmla="*/ 141161 w 162543"/>
                        <a:gd name="connsiteY5" fmla="*/ 73404 h 1656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62543" h="165606">
                          <a:moveTo>
                            <a:pt x="141161" y="73404"/>
                          </a:moveTo>
                          <a:cubicBezTo>
                            <a:pt x="81629" y="71023"/>
                            <a:pt x="91250" y="139603"/>
                            <a:pt x="44768" y="165606"/>
                          </a:cubicBezTo>
                          <a:lnTo>
                            <a:pt x="60674" y="77881"/>
                          </a:lnTo>
                          <a:lnTo>
                            <a:pt x="0" y="73595"/>
                          </a:lnTo>
                          <a:cubicBezTo>
                            <a:pt x="69247" y="75500"/>
                            <a:pt x="53626" y="-26132"/>
                            <a:pt x="137350" y="6444"/>
                          </a:cubicBezTo>
                          <a:cubicBezTo>
                            <a:pt x="167164" y="23303"/>
                            <a:pt x="173069" y="55307"/>
                            <a:pt x="141161" y="73404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sp>
                  <p:nvSpPr>
                    <p:cNvPr id="37" name="图形 76">
                      <a:extLst>
                        <a:ext uri="{FF2B5EF4-FFF2-40B4-BE49-F238E27FC236}">
                          <a16:creationId xmlns:a16="http://schemas.microsoft.com/office/drawing/2014/main" id="{E816101B-61F7-4FF3-8BF0-C39D029AF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9612" y="3479276"/>
                      <a:ext cx="176021" cy="154891"/>
                    </a:xfrm>
                    <a:custGeom>
                      <a:avLst/>
                      <a:gdLst>
                        <a:gd name="connsiteX0" fmla="*/ 93726 w 176021"/>
                        <a:gd name="connsiteY0" fmla="*/ 147748 h 154891"/>
                        <a:gd name="connsiteX1" fmla="*/ 87249 w 176021"/>
                        <a:gd name="connsiteY1" fmla="*/ 154892 h 154891"/>
                        <a:gd name="connsiteX2" fmla="*/ 41339 w 176021"/>
                        <a:gd name="connsiteY2" fmla="*/ 35925 h 154891"/>
                        <a:gd name="connsiteX3" fmla="*/ 0 w 176021"/>
                        <a:gd name="connsiteY3" fmla="*/ 11350 h 154891"/>
                        <a:gd name="connsiteX4" fmla="*/ 176022 w 176021"/>
                        <a:gd name="connsiteY4" fmla="*/ 42687 h 154891"/>
                        <a:gd name="connsiteX5" fmla="*/ 93726 w 176021"/>
                        <a:gd name="connsiteY5" fmla="*/ 147748 h 15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76021" h="154891">
                          <a:moveTo>
                            <a:pt x="93726" y="147748"/>
                          </a:moveTo>
                          <a:lnTo>
                            <a:pt x="87249" y="154892"/>
                          </a:lnTo>
                          <a:cubicBezTo>
                            <a:pt x="101251" y="126126"/>
                            <a:pt x="116491" y="22971"/>
                            <a:pt x="41339" y="35925"/>
                          </a:cubicBezTo>
                          <a:lnTo>
                            <a:pt x="0" y="11350"/>
                          </a:lnTo>
                          <a:cubicBezTo>
                            <a:pt x="56769" y="26876"/>
                            <a:pt x="146685" y="-40942"/>
                            <a:pt x="176022" y="42687"/>
                          </a:cubicBezTo>
                          <a:lnTo>
                            <a:pt x="93726" y="1477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CEBCA5D-5F19-4DB3-9CCC-A18AEC8C8BA7}"/>
                  </a:ext>
                </a:extLst>
              </p:cNvPr>
              <p:cNvSpPr txBox="1"/>
              <p:nvPr/>
            </p:nvSpPr>
            <p:spPr>
              <a:xfrm>
                <a:off x="7565491" y="474444"/>
                <a:ext cx="1160895" cy="166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9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GF2_CNKI" panose="02000500000000000000" pitchFamily="2" charset="-122"/>
                    <a:ea typeface="HGF2_CNKI" panose="02000500000000000000" pitchFamily="2" charset="-122"/>
                    <a:cs typeface="+mn-cs"/>
                  </a:rPr>
                  <a:t>BEIJING JIAOTONG UNIVERSITY</a:t>
                </a:r>
                <a:endParaRPr kumimoji="0" lang="zh-CN" altLang="en-US" sz="49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GF2_CNKI" panose="02000500000000000000" pitchFamily="2" charset="-122"/>
                  <a:ea typeface="HGF2_CNKI" panose="02000500000000000000" pitchFamily="2" charset="-122"/>
                  <a:cs typeface="+mn-cs"/>
                </a:endParaRPr>
              </a:p>
            </p:txBody>
          </p:sp>
        </p:grpSp>
      </p:grpSp>
      <p:sp>
        <p:nvSpPr>
          <p:cNvPr id="127" name="文本占位符 5">
            <a:extLst>
              <a:ext uri="{FF2B5EF4-FFF2-40B4-BE49-F238E27FC236}">
                <a16:creationId xmlns:a16="http://schemas.microsoft.com/office/drawing/2014/main" id="{E71E6AE7-3548-4971-8366-B9A2CD1EED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2600" y="144324"/>
            <a:ext cx="6981456" cy="409575"/>
          </a:xfrm>
        </p:spPr>
        <p:txBody>
          <a:bodyPr lIns="0"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gradFill>
                  <a:gsLst>
                    <a:gs pos="0">
                      <a:schemeClr val="accent1">
                        <a:lumMod val="75000"/>
                        <a:alpha val="8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请输入标题内容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AF667ACA-F5DB-4846-8054-48AE888CC6B3}"/>
              </a:ext>
            </a:extLst>
          </p:cNvPr>
          <p:cNvGrpSpPr/>
          <p:nvPr userDrawn="1"/>
        </p:nvGrpSpPr>
        <p:grpSpPr>
          <a:xfrm>
            <a:off x="0" y="6468364"/>
            <a:ext cx="12199046" cy="390785"/>
            <a:chOff x="0" y="6468364"/>
            <a:chExt cx="12199046" cy="390785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4202B12D-8962-4E4A-90BB-6E3F01B156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6469513"/>
              <a:ext cx="12192000" cy="389636"/>
            </a:xfrm>
            <a:prstGeom prst="rect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200"/>
                        </a14:imgEffect>
                        <a14:imgEffect>
                          <a14:saturation sat="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t="-1497006" b="-48903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dk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图片占位符 23">
              <a:extLst>
                <a:ext uri="{FF2B5EF4-FFF2-40B4-BE49-F238E27FC236}">
                  <a16:creationId xmlns:a16="http://schemas.microsoft.com/office/drawing/2014/main" id="{52D39806-0336-469D-BA53-D9F1BB2102B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68364"/>
              <a:ext cx="12199046" cy="389636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  <a:alpha val="66000"/>
                  </a:schemeClr>
                </a:gs>
                <a:gs pos="100000">
                  <a:schemeClr val="accent1">
                    <a:lumMod val="75000"/>
                    <a:alpha val="58000"/>
                  </a:schemeClr>
                </a:gs>
              </a:gsLst>
              <a:lin ang="5400000" scaled="1"/>
            </a:gradFill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/>
            </a:p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8786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2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A347A-6F69-41BC-A906-BC63E81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44DD84-FA2A-48F4-9DF8-6DEF8D7B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150F16-85D1-4520-BBB3-3DE3156F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1C7DA7-82C5-4661-B0CA-8290E401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5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鸟, 白色&#10;&#10;描述已自动生成">
            <a:extLst>
              <a:ext uri="{FF2B5EF4-FFF2-40B4-BE49-F238E27FC236}">
                <a16:creationId xmlns:a16="http://schemas.microsoft.com/office/drawing/2014/main" id="{077A4A8B-CC36-450B-B3AA-3C21111A3F2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84" r:id="rId4"/>
    <p:sldLayoutId id="214748368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4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384">
          <p15:clr>
            <a:srgbClr val="F26B43"/>
          </p15:clr>
        </p15:guide>
        <p15:guide id="4" orient="horz" pos="448">
          <p15:clr>
            <a:srgbClr val="F26B43"/>
          </p15:clr>
        </p15:guide>
        <p15:guide id="5" orient="horz" pos="4232">
          <p15:clr>
            <a:srgbClr val="F26B43"/>
          </p15:clr>
        </p15:guide>
        <p15:guide id="6" orient="horz" pos="4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0A759B-C6E4-4747-808F-C75688FC8D54}"/>
              </a:ext>
            </a:extLst>
          </p:cNvPr>
          <p:cNvSpPr>
            <a:spLocks noChangeAspect="1"/>
          </p:cNvSpPr>
          <p:nvPr/>
        </p:nvSpPr>
        <p:spPr>
          <a:xfrm>
            <a:off x="0" y="1851584"/>
            <a:ext cx="12192000" cy="3154833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rcRect/>
            <a:stretch>
              <a:fillRect t="-124190" b="-33446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方正楷体简体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DD6E7-D9D3-4203-A1FF-50B489517FAD}"/>
              </a:ext>
            </a:extLst>
          </p:cNvPr>
          <p:cNvSpPr/>
          <p:nvPr/>
        </p:nvSpPr>
        <p:spPr>
          <a:xfrm>
            <a:off x="0" y="1851584"/>
            <a:ext cx="12192000" cy="3154833"/>
          </a:xfrm>
          <a:prstGeom prst="rect">
            <a:avLst/>
          </a:prstGeom>
          <a:gradFill>
            <a:gsLst>
              <a:gs pos="50000">
                <a:schemeClr val="accent1">
                  <a:lumMod val="75000"/>
                  <a:alpha val="80000"/>
                </a:schemeClr>
              </a:gs>
              <a:gs pos="0">
                <a:schemeClr val="accent1">
                  <a:lumMod val="75000"/>
                  <a:alpha val="80000"/>
                </a:schemeClr>
              </a:gs>
              <a:gs pos="100000">
                <a:schemeClr val="accent1">
                  <a:lumMod val="75000"/>
                  <a:alpha val="6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方正楷体简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2AC47C-7285-450A-A29A-10902E4A61EF}"/>
              </a:ext>
            </a:extLst>
          </p:cNvPr>
          <p:cNvSpPr/>
          <p:nvPr/>
        </p:nvSpPr>
        <p:spPr>
          <a:xfrm>
            <a:off x="-101600" y="1773000"/>
            <a:ext cx="12395200" cy="33120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75000"/>
                    <a:alpha val="70000"/>
                  </a:schemeClr>
                </a:gs>
                <a:gs pos="50000">
                  <a:schemeClr val="accent1">
                    <a:lumMod val="75000"/>
                    <a:alpha val="0"/>
                  </a:schemeClr>
                </a:gs>
                <a:gs pos="100000">
                  <a:schemeClr val="accent1">
                    <a:lumMod val="75000"/>
                    <a:alpha val="7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方正楷体简体"/>
              <a:cs typeface="+mn-cs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DC9AD23A-3001-4BAA-B25D-D4E78491E6D9}"/>
              </a:ext>
            </a:extLst>
          </p:cNvPr>
          <p:cNvGrpSpPr/>
          <p:nvPr/>
        </p:nvGrpSpPr>
        <p:grpSpPr>
          <a:xfrm>
            <a:off x="136685" y="2232279"/>
            <a:ext cx="11918648" cy="2393442"/>
            <a:chOff x="136685" y="2232279"/>
            <a:chExt cx="11918648" cy="2393442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A155E332-D785-45FE-8F8C-24B55BBF1D47}"/>
                </a:ext>
              </a:extLst>
            </p:cNvPr>
            <p:cNvSpPr txBox="1"/>
            <p:nvPr/>
          </p:nvSpPr>
          <p:spPr>
            <a:xfrm>
              <a:off x="136685" y="2973003"/>
              <a:ext cx="119186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600" b="0" i="0" u="none" strike="noStrike" kern="1200" cap="none" spc="5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+mn-cs"/>
                </a:rPr>
                <a:t>如何搭建一款成熟产品的运营体系</a:t>
              </a: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C123A788-5AA4-4476-9EC3-AC158BAAAAF1}"/>
                </a:ext>
              </a:extLst>
            </p:cNvPr>
            <p:cNvGrpSpPr/>
            <p:nvPr/>
          </p:nvGrpSpPr>
          <p:grpSpPr>
            <a:xfrm>
              <a:off x="3396000" y="4149965"/>
              <a:ext cx="5400000" cy="475756"/>
              <a:chOff x="3396000" y="4106845"/>
              <a:chExt cx="5400000" cy="475756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5A477B15-BF9A-48E7-B383-D277B8D2E1A5}"/>
                  </a:ext>
                </a:extLst>
              </p:cNvPr>
              <p:cNvGrpSpPr/>
              <p:nvPr/>
            </p:nvGrpSpPr>
            <p:grpSpPr>
              <a:xfrm>
                <a:off x="5208361" y="4106845"/>
                <a:ext cx="1775278" cy="475756"/>
                <a:chOff x="5504503" y="1110272"/>
                <a:chExt cx="3442788" cy="922630"/>
              </a:xfrm>
            </p:grpSpPr>
            <p:grpSp>
              <p:nvGrpSpPr>
                <p:cNvPr id="134" name="图形 9">
                  <a:extLst>
                    <a:ext uri="{FF2B5EF4-FFF2-40B4-BE49-F238E27FC236}">
                      <a16:creationId xmlns:a16="http://schemas.microsoft.com/office/drawing/2014/main" id="{E88DB683-6E6F-4CF6-92B7-B7D6DEC94CE0}"/>
                    </a:ext>
                  </a:extLst>
                </p:cNvPr>
                <p:cNvGrpSpPr/>
                <p:nvPr/>
              </p:nvGrpSpPr>
              <p:grpSpPr>
                <a:xfrm>
                  <a:off x="5504503" y="1110272"/>
                  <a:ext cx="906588" cy="906588"/>
                  <a:chOff x="2776543" y="109532"/>
                  <a:chExt cx="6641128" cy="6641130"/>
                </a:xfrm>
                <a:solidFill>
                  <a:srgbClr val="FFFFFF"/>
                </a:solidFill>
              </p:grpSpPr>
              <p:sp>
                <p:nvSpPr>
                  <p:cNvPr id="167" name="图形 9">
                    <a:extLst>
                      <a:ext uri="{FF2B5EF4-FFF2-40B4-BE49-F238E27FC236}">
                        <a16:creationId xmlns:a16="http://schemas.microsoft.com/office/drawing/2014/main" id="{9BDC9589-D679-4221-BD4B-EAB683781C28}"/>
                      </a:ext>
                    </a:extLst>
                  </p:cNvPr>
                  <p:cNvSpPr/>
                  <p:nvPr/>
                </p:nvSpPr>
                <p:spPr>
                  <a:xfrm>
                    <a:off x="2776543" y="109532"/>
                    <a:ext cx="6641128" cy="6641130"/>
                  </a:xfrm>
                  <a:custGeom>
                    <a:avLst/>
                    <a:gdLst>
                      <a:gd name="connsiteX0" fmla="*/ 3222117 w 6641115"/>
                      <a:gd name="connsiteY0" fmla="*/ 0 h 6641115"/>
                      <a:gd name="connsiteX1" fmla="*/ 3418999 w 6641115"/>
                      <a:gd name="connsiteY1" fmla="*/ 0 h 6641115"/>
                      <a:gd name="connsiteX2" fmla="*/ 5668328 w 6641115"/>
                      <a:gd name="connsiteY2" fmla="*/ 972884 h 6641115"/>
                      <a:gd name="connsiteX3" fmla="*/ 6641116 w 6641115"/>
                      <a:gd name="connsiteY3" fmla="*/ 3222212 h 6641115"/>
                      <a:gd name="connsiteX4" fmla="*/ 6641116 w 6641115"/>
                      <a:gd name="connsiteY4" fmla="*/ 3418904 h 6641115"/>
                      <a:gd name="connsiteX5" fmla="*/ 5668328 w 6641115"/>
                      <a:gd name="connsiteY5" fmla="*/ 5668233 h 6641115"/>
                      <a:gd name="connsiteX6" fmla="*/ 3418999 w 6641115"/>
                      <a:gd name="connsiteY6" fmla="*/ 6641116 h 6641115"/>
                      <a:gd name="connsiteX7" fmla="*/ 3222117 w 6641115"/>
                      <a:gd name="connsiteY7" fmla="*/ 6641116 h 6641115"/>
                      <a:gd name="connsiteX8" fmla="*/ 972788 w 6641115"/>
                      <a:gd name="connsiteY8" fmla="*/ 5668233 h 6641115"/>
                      <a:gd name="connsiteX9" fmla="*/ 0 w 6641115"/>
                      <a:gd name="connsiteY9" fmla="*/ 3418904 h 6641115"/>
                      <a:gd name="connsiteX10" fmla="*/ 0 w 6641115"/>
                      <a:gd name="connsiteY10" fmla="*/ 3222212 h 6641115"/>
                      <a:gd name="connsiteX11" fmla="*/ 98393 w 6641115"/>
                      <a:gd name="connsiteY11" fmla="*/ 2508028 h 6641115"/>
                      <a:gd name="connsiteX12" fmla="*/ 972788 w 6641115"/>
                      <a:gd name="connsiteY12" fmla="*/ 970026 h 6641115"/>
                      <a:gd name="connsiteX13" fmla="*/ 3222117 w 6641115"/>
                      <a:gd name="connsiteY13" fmla="*/ 0 h 6641115"/>
                      <a:gd name="connsiteX14" fmla="*/ 1942910 w 6641115"/>
                      <a:gd name="connsiteY14" fmla="*/ 491966 h 6641115"/>
                      <a:gd name="connsiteX15" fmla="*/ 416147 w 6641115"/>
                      <a:gd name="connsiteY15" fmla="*/ 2108740 h 6641115"/>
                      <a:gd name="connsiteX16" fmla="*/ 185547 w 6641115"/>
                      <a:gd name="connsiteY16" fmla="*/ 3059145 h 6641115"/>
                      <a:gd name="connsiteX17" fmla="*/ 489204 w 6641115"/>
                      <a:gd name="connsiteY17" fmla="*/ 4698302 h 6641115"/>
                      <a:gd name="connsiteX18" fmla="*/ 2108740 w 6641115"/>
                      <a:gd name="connsiteY18" fmla="*/ 6225159 h 6641115"/>
                      <a:gd name="connsiteX19" fmla="*/ 3441478 w 6641115"/>
                      <a:gd name="connsiteY19" fmla="*/ 6466904 h 6641115"/>
                      <a:gd name="connsiteX20" fmla="*/ 5603748 w 6641115"/>
                      <a:gd name="connsiteY20" fmla="*/ 5485638 h 6641115"/>
                      <a:gd name="connsiteX21" fmla="*/ 6225159 w 6641115"/>
                      <a:gd name="connsiteY21" fmla="*/ 4535234 h 6641115"/>
                      <a:gd name="connsiteX22" fmla="*/ 6466904 w 6641115"/>
                      <a:gd name="connsiteY22" fmla="*/ 3202591 h 6641115"/>
                      <a:gd name="connsiteX23" fmla="*/ 6152007 w 6641115"/>
                      <a:gd name="connsiteY23" fmla="*/ 1945672 h 6641115"/>
                      <a:gd name="connsiteX24" fmla="*/ 4535234 w 6641115"/>
                      <a:gd name="connsiteY24" fmla="*/ 416052 h 6641115"/>
                      <a:gd name="connsiteX25" fmla="*/ 3199733 w 6641115"/>
                      <a:gd name="connsiteY25" fmla="*/ 177165 h 6641115"/>
                      <a:gd name="connsiteX26" fmla="*/ 1942910 w 6641115"/>
                      <a:gd name="connsiteY26" fmla="*/ 491966 h 6641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6641115" h="6641115">
                        <a:moveTo>
                          <a:pt x="3222117" y="0"/>
                        </a:moveTo>
                        <a:cubicBezTo>
                          <a:pt x="3287745" y="0"/>
                          <a:pt x="3353372" y="0"/>
                          <a:pt x="3418999" y="0"/>
                        </a:cubicBezTo>
                        <a:cubicBezTo>
                          <a:pt x="4427982" y="53150"/>
                          <a:pt x="5135594" y="439960"/>
                          <a:pt x="5668328" y="972884"/>
                        </a:cubicBezTo>
                        <a:cubicBezTo>
                          <a:pt x="6201061" y="1505617"/>
                          <a:pt x="6587871" y="2213229"/>
                          <a:pt x="6641116" y="3222212"/>
                        </a:cubicBezTo>
                        <a:cubicBezTo>
                          <a:pt x="6641116" y="3287745"/>
                          <a:pt x="6641116" y="3353372"/>
                          <a:pt x="6641116" y="3418904"/>
                        </a:cubicBezTo>
                        <a:cubicBezTo>
                          <a:pt x="6587967" y="4427982"/>
                          <a:pt x="6201061" y="5135404"/>
                          <a:pt x="5668328" y="5668233"/>
                        </a:cubicBezTo>
                        <a:cubicBezTo>
                          <a:pt x="5135594" y="6201156"/>
                          <a:pt x="4427982" y="6588061"/>
                          <a:pt x="3418999" y="6641116"/>
                        </a:cubicBezTo>
                        <a:cubicBezTo>
                          <a:pt x="3353372" y="6641116"/>
                          <a:pt x="3287745" y="6641116"/>
                          <a:pt x="3222117" y="6641116"/>
                        </a:cubicBezTo>
                        <a:cubicBezTo>
                          <a:pt x="2213229" y="6587871"/>
                          <a:pt x="1505617" y="6201251"/>
                          <a:pt x="972788" y="5668233"/>
                        </a:cubicBezTo>
                        <a:cubicBezTo>
                          <a:pt x="440055" y="5135594"/>
                          <a:pt x="53150" y="4427887"/>
                          <a:pt x="0" y="3418904"/>
                        </a:cubicBezTo>
                        <a:cubicBezTo>
                          <a:pt x="0" y="3353372"/>
                          <a:pt x="0" y="3287745"/>
                          <a:pt x="0" y="3222212"/>
                        </a:cubicBezTo>
                        <a:cubicBezTo>
                          <a:pt x="12954" y="2965704"/>
                          <a:pt x="41815" y="2726055"/>
                          <a:pt x="98393" y="2508028"/>
                        </a:cubicBezTo>
                        <a:cubicBezTo>
                          <a:pt x="262604" y="1875854"/>
                          <a:pt x="574167" y="1368743"/>
                          <a:pt x="972788" y="970026"/>
                        </a:cubicBezTo>
                        <a:cubicBezTo>
                          <a:pt x="1504188" y="438817"/>
                          <a:pt x="2221802" y="52578"/>
                          <a:pt x="3222117" y="0"/>
                        </a:cubicBezTo>
                        <a:close/>
                        <a:moveTo>
                          <a:pt x="1942910" y="491966"/>
                        </a:moveTo>
                        <a:cubicBezTo>
                          <a:pt x="1240250" y="845249"/>
                          <a:pt x="733901" y="1369028"/>
                          <a:pt x="416147" y="2108740"/>
                        </a:cubicBezTo>
                        <a:cubicBezTo>
                          <a:pt x="300800" y="2377250"/>
                          <a:pt x="214789" y="2699861"/>
                          <a:pt x="185547" y="3059145"/>
                        </a:cubicBezTo>
                        <a:cubicBezTo>
                          <a:pt x="132779" y="3708368"/>
                          <a:pt x="271272" y="4264724"/>
                          <a:pt x="489204" y="4698302"/>
                        </a:cubicBezTo>
                        <a:cubicBezTo>
                          <a:pt x="841248" y="5398580"/>
                          <a:pt x="1369219" y="5907977"/>
                          <a:pt x="2108740" y="6225159"/>
                        </a:cubicBezTo>
                        <a:cubicBezTo>
                          <a:pt x="2469547" y="6379845"/>
                          <a:pt x="2930081" y="6491192"/>
                          <a:pt x="3441478" y="6466904"/>
                        </a:cubicBezTo>
                        <a:cubicBezTo>
                          <a:pt x="4414647" y="6420517"/>
                          <a:pt x="5085588" y="6014180"/>
                          <a:pt x="5603748" y="5485638"/>
                        </a:cubicBezTo>
                        <a:cubicBezTo>
                          <a:pt x="5859876" y="5224177"/>
                          <a:pt x="6068664" y="4903661"/>
                          <a:pt x="6225159" y="4535234"/>
                        </a:cubicBezTo>
                        <a:cubicBezTo>
                          <a:pt x="6376988" y="4177760"/>
                          <a:pt x="6491478" y="3721799"/>
                          <a:pt x="6466904" y="3202591"/>
                        </a:cubicBezTo>
                        <a:cubicBezTo>
                          <a:pt x="6443949" y="2715578"/>
                          <a:pt x="6325267" y="2296097"/>
                          <a:pt x="6152007" y="1945672"/>
                        </a:cubicBezTo>
                        <a:cubicBezTo>
                          <a:pt x="5808250" y="1250633"/>
                          <a:pt x="5269802" y="727138"/>
                          <a:pt x="4535234" y="416052"/>
                        </a:cubicBezTo>
                        <a:cubicBezTo>
                          <a:pt x="4174427" y="263366"/>
                          <a:pt x="3707416" y="152972"/>
                          <a:pt x="3199733" y="177165"/>
                        </a:cubicBezTo>
                        <a:cubicBezTo>
                          <a:pt x="2702814" y="200692"/>
                          <a:pt x="2293620" y="315754"/>
                          <a:pt x="1942910" y="4919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68" name="图形 9">
                    <a:extLst>
                      <a:ext uri="{FF2B5EF4-FFF2-40B4-BE49-F238E27FC236}">
                        <a16:creationId xmlns:a16="http://schemas.microsoft.com/office/drawing/2014/main" id="{5015B066-E5E8-4FBD-9113-BCC98C07A48E}"/>
                      </a:ext>
                    </a:extLst>
                  </p:cNvPr>
                  <p:cNvSpPr/>
                  <p:nvPr/>
                </p:nvSpPr>
                <p:spPr>
                  <a:xfrm>
                    <a:off x="5495459" y="477863"/>
                    <a:ext cx="244602" cy="146113"/>
                  </a:xfrm>
                  <a:custGeom>
                    <a:avLst/>
                    <a:gdLst>
                      <a:gd name="connsiteX0" fmla="*/ 0 w 244601"/>
                      <a:gd name="connsiteY0" fmla="*/ 0 h 146113"/>
                      <a:gd name="connsiteX1" fmla="*/ 106775 w 244601"/>
                      <a:gd name="connsiteY1" fmla="*/ 19717 h 146113"/>
                      <a:gd name="connsiteX2" fmla="*/ 126397 w 244601"/>
                      <a:gd name="connsiteY2" fmla="*/ 61913 h 146113"/>
                      <a:gd name="connsiteX3" fmla="*/ 244602 w 244601"/>
                      <a:gd name="connsiteY3" fmla="*/ 42196 h 146113"/>
                      <a:gd name="connsiteX4" fmla="*/ 199549 w 244601"/>
                      <a:gd name="connsiteY4" fmla="*/ 70295 h 146113"/>
                      <a:gd name="connsiteX5" fmla="*/ 103917 w 244601"/>
                      <a:gd name="connsiteY5" fmla="*/ 120872 h 146113"/>
                      <a:gd name="connsiteX6" fmla="*/ 134874 w 244601"/>
                      <a:gd name="connsiteY6" fmla="*/ 89916 h 146113"/>
                      <a:gd name="connsiteX7" fmla="*/ 72961 w 244601"/>
                      <a:gd name="connsiteY7" fmla="*/ 118015 h 146113"/>
                      <a:gd name="connsiteX8" fmla="*/ 2667 w 244601"/>
                      <a:gd name="connsiteY8" fmla="*/ 146114 h 146113"/>
                      <a:gd name="connsiteX9" fmla="*/ 58960 w 244601"/>
                      <a:gd name="connsiteY9" fmla="*/ 67437 h 146113"/>
                      <a:gd name="connsiteX10" fmla="*/ 0 w 244601"/>
                      <a:gd name="connsiteY10" fmla="*/ 0 h 146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601" h="146113">
                        <a:moveTo>
                          <a:pt x="0" y="0"/>
                        </a:moveTo>
                        <a:cubicBezTo>
                          <a:pt x="39148" y="2858"/>
                          <a:pt x="78010" y="6191"/>
                          <a:pt x="106775" y="19717"/>
                        </a:cubicBezTo>
                        <a:cubicBezTo>
                          <a:pt x="113919" y="32957"/>
                          <a:pt x="110680" y="56960"/>
                          <a:pt x="126397" y="61913"/>
                        </a:cubicBezTo>
                        <a:cubicBezTo>
                          <a:pt x="170212" y="60674"/>
                          <a:pt x="201739" y="10001"/>
                          <a:pt x="244602" y="42196"/>
                        </a:cubicBezTo>
                        <a:cubicBezTo>
                          <a:pt x="239173" y="61151"/>
                          <a:pt x="222218" y="68580"/>
                          <a:pt x="199549" y="70295"/>
                        </a:cubicBezTo>
                        <a:cubicBezTo>
                          <a:pt x="168973" y="86678"/>
                          <a:pt x="134017" y="113252"/>
                          <a:pt x="103917" y="120872"/>
                        </a:cubicBezTo>
                        <a:cubicBezTo>
                          <a:pt x="111728" y="108014"/>
                          <a:pt x="132969" y="108680"/>
                          <a:pt x="134874" y="89916"/>
                        </a:cubicBezTo>
                        <a:cubicBezTo>
                          <a:pt x="111157" y="71723"/>
                          <a:pt x="91916" y="103251"/>
                          <a:pt x="72961" y="118015"/>
                        </a:cubicBezTo>
                        <a:cubicBezTo>
                          <a:pt x="52006" y="134398"/>
                          <a:pt x="27527" y="146018"/>
                          <a:pt x="2667" y="146114"/>
                        </a:cubicBezTo>
                        <a:cubicBezTo>
                          <a:pt x="24384" y="121253"/>
                          <a:pt x="62198" y="102775"/>
                          <a:pt x="58960" y="67437"/>
                        </a:cubicBezTo>
                        <a:cubicBezTo>
                          <a:pt x="55626" y="30956"/>
                          <a:pt x="10287" y="3495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69" name="图形 9">
                    <a:extLst>
                      <a:ext uri="{FF2B5EF4-FFF2-40B4-BE49-F238E27FC236}">
                        <a16:creationId xmlns:a16="http://schemas.microsoft.com/office/drawing/2014/main" id="{8EE3352E-CC8A-4CD4-80F0-47438387360C}"/>
                      </a:ext>
                    </a:extLst>
                  </p:cNvPr>
                  <p:cNvSpPr/>
                  <p:nvPr/>
                </p:nvSpPr>
                <p:spPr>
                  <a:xfrm>
                    <a:off x="6653892" y="503105"/>
                    <a:ext cx="288149" cy="168783"/>
                  </a:xfrm>
                  <a:custGeom>
                    <a:avLst/>
                    <a:gdLst>
                      <a:gd name="connsiteX0" fmla="*/ 196787 w 288149"/>
                      <a:gd name="connsiteY0" fmla="*/ 104013 h 168783"/>
                      <a:gd name="connsiteX1" fmla="*/ 219265 w 288149"/>
                      <a:gd name="connsiteY1" fmla="*/ 140589 h 168783"/>
                      <a:gd name="connsiteX2" fmla="*/ 132112 w 288149"/>
                      <a:gd name="connsiteY2" fmla="*/ 168783 h 168783"/>
                      <a:gd name="connsiteX3" fmla="*/ 177165 w 288149"/>
                      <a:gd name="connsiteY3" fmla="*/ 134969 h 168783"/>
                      <a:gd name="connsiteX4" fmla="*/ 174403 w 288149"/>
                      <a:gd name="connsiteY4" fmla="*/ 106871 h 168783"/>
                      <a:gd name="connsiteX5" fmla="*/ 230600 w 288149"/>
                      <a:gd name="connsiteY5" fmla="*/ 42196 h 168783"/>
                      <a:gd name="connsiteX6" fmla="*/ 0 w 288149"/>
                      <a:gd name="connsiteY6" fmla="*/ 123730 h 168783"/>
                      <a:gd name="connsiteX7" fmla="*/ 255841 w 288149"/>
                      <a:gd name="connsiteY7" fmla="*/ 0 h 168783"/>
                      <a:gd name="connsiteX8" fmla="*/ 196787 w 288149"/>
                      <a:gd name="connsiteY8" fmla="*/ 104013 h 168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8149" h="168783">
                        <a:moveTo>
                          <a:pt x="196787" y="104013"/>
                        </a:moveTo>
                        <a:cubicBezTo>
                          <a:pt x="198501" y="122015"/>
                          <a:pt x="217551" y="122682"/>
                          <a:pt x="219265" y="140589"/>
                        </a:cubicBezTo>
                        <a:cubicBezTo>
                          <a:pt x="200882" y="160592"/>
                          <a:pt x="156877" y="155067"/>
                          <a:pt x="132112" y="168783"/>
                        </a:cubicBezTo>
                        <a:cubicBezTo>
                          <a:pt x="142589" y="152876"/>
                          <a:pt x="168402" y="152400"/>
                          <a:pt x="177165" y="134969"/>
                        </a:cubicBezTo>
                        <a:cubicBezTo>
                          <a:pt x="177641" y="124206"/>
                          <a:pt x="177165" y="114300"/>
                          <a:pt x="174403" y="106871"/>
                        </a:cubicBezTo>
                        <a:cubicBezTo>
                          <a:pt x="187642" y="81629"/>
                          <a:pt x="230981" y="71914"/>
                          <a:pt x="230600" y="42196"/>
                        </a:cubicBezTo>
                        <a:cubicBezTo>
                          <a:pt x="148876" y="52197"/>
                          <a:pt x="115633" y="164687"/>
                          <a:pt x="0" y="123730"/>
                        </a:cubicBezTo>
                        <a:cubicBezTo>
                          <a:pt x="72009" y="69152"/>
                          <a:pt x="180499" y="51245"/>
                          <a:pt x="255841" y="0"/>
                        </a:cubicBezTo>
                        <a:cubicBezTo>
                          <a:pt x="346424" y="22289"/>
                          <a:pt x="220218" y="79153"/>
                          <a:pt x="196787" y="1040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0" name="图形 9">
                    <a:extLst>
                      <a:ext uri="{FF2B5EF4-FFF2-40B4-BE49-F238E27FC236}">
                        <a16:creationId xmlns:a16="http://schemas.microsoft.com/office/drawing/2014/main" id="{8DCEB1D1-1069-43F5-80E8-40D87693B46C}"/>
                      </a:ext>
                    </a:extLst>
                  </p:cNvPr>
                  <p:cNvSpPr/>
                  <p:nvPr/>
                </p:nvSpPr>
                <p:spPr>
                  <a:xfrm>
                    <a:off x="5467344" y="633510"/>
                    <a:ext cx="243547" cy="145248"/>
                  </a:xfrm>
                  <a:custGeom>
                    <a:avLst/>
                    <a:gdLst>
                      <a:gd name="connsiteX0" fmla="*/ 233283 w 243547"/>
                      <a:gd name="connsiteY0" fmla="*/ 58000 h 145248"/>
                      <a:gd name="connsiteX1" fmla="*/ 171466 w 243547"/>
                      <a:gd name="connsiteY1" fmla="*/ 63715 h 145248"/>
                      <a:gd name="connsiteX2" fmla="*/ 185468 w 243547"/>
                      <a:gd name="connsiteY2" fmla="*/ 29996 h 145248"/>
                      <a:gd name="connsiteX3" fmla="*/ 120888 w 243547"/>
                      <a:gd name="connsiteY3" fmla="*/ 80574 h 145248"/>
                      <a:gd name="connsiteX4" fmla="*/ 56213 w 243547"/>
                      <a:gd name="connsiteY4" fmla="*/ 108673 h 145248"/>
                      <a:gd name="connsiteX5" fmla="*/ 16 w 243547"/>
                      <a:gd name="connsiteY5" fmla="*/ 145249 h 145248"/>
                      <a:gd name="connsiteX6" fmla="*/ 73168 w 243547"/>
                      <a:gd name="connsiteY6" fmla="*/ 29996 h 145248"/>
                      <a:gd name="connsiteX7" fmla="*/ 78788 w 243547"/>
                      <a:gd name="connsiteY7" fmla="*/ 58000 h 145248"/>
                      <a:gd name="connsiteX8" fmla="*/ 236236 w 243547"/>
                      <a:gd name="connsiteY8" fmla="*/ 15804 h 145248"/>
                      <a:gd name="connsiteX9" fmla="*/ 233283 w 243547"/>
                      <a:gd name="connsiteY9" fmla="*/ 58000 h 145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3547" h="145248">
                        <a:moveTo>
                          <a:pt x="233283" y="58000"/>
                        </a:moveTo>
                        <a:cubicBezTo>
                          <a:pt x="207946" y="43903"/>
                          <a:pt x="187754" y="64001"/>
                          <a:pt x="171466" y="63715"/>
                        </a:cubicBezTo>
                        <a:cubicBezTo>
                          <a:pt x="173847" y="50189"/>
                          <a:pt x="183086" y="43427"/>
                          <a:pt x="185468" y="29996"/>
                        </a:cubicBezTo>
                        <a:cubicBezTo>
                          <a:pt x="150892" y="-7342"/>
                          <a:pt x="141748" y="60667"/>
                          <a:pt x="120888" y="80574"/>
                        </a:cubicBezTo>
                        <a:cubicBezTo>
                          <a:pt x="104505" y="96100"/>
                          <a:pt x="77073" y="98576"/>
                          <a:pt x="56213" y="108673"/>
                        </a:cubicBezTo>
                        <a:cubicBezTo>
                          <a:pt x="31163" y="120674"/>
                          <a:pt x="19542" y="140391"/>
                          <a:pt x="16" y="145249"/>
                        </a:cubicBezTo>
                        <a:cubicBezTo>
                          <a:pt x="-1127" y="92480"/>
                          <a:pt x="59833" y="77717"/>
                          <a:pt x="73168" y="29996"/>
                        </a:cubicBezTo>
                        <a:cubicBezTo>
                          <a:pt x="84026" y="30663"/>
                          <a:pt x="69548" y="50761"/>
                          <a:pt x="78788" y="58000"/>
                        </a:cubicBezTo>
                        <a:cubicBezTo>
                          <a:pt x="117269" y="57714"/>
                          <a:pt x="192135" y="-36488"/>
                          <a:pt x="236236" y="15804"/>
                        </a:cubicBezTo>
                        <a:cubicBezTo>
                          <a:pt x="245285" y="26758"/>
                          <a:pt x="247666" y="48665"/>
                          <a:pt x="233283" y="580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1" name="图形 9">
                    <a:extLst>
                      <a:ext uri="{FF2B5EF4-FFF2-40B4-BE49-F238E27FC236}">
                        <a16:creationId xmlns:a16="http://schemas.microsoft.com/office/drawing/2014/main" id="{A7329D4C-B251-47F4-ABB7-3E500ACCF4F4}"/>
                      </a:ext>
                    </a:extLst>
                  </p:cNvPr>
                  <p:cNvSpPr/>
                  <p:nvPr/>
                </p:nvSpPr>
                <p:spPr>
                  <a:xfrm>
                    <a:off x="6637292" y="691834"/>
                    <a:ext cx="235865" cy="272494"/>
                  </a:xfrm>
                  <a:custGeom>
                    <a:avLst/>
                    <a:gdLst>
                      <a:gd name="connsiteX0" fmla="*/ 235865 w 235864"/>
                      <a:gd name="connsiteY0" fmla="*/ 19298 h 272493"/>
                      <a:gd name="connsiteX1" fmla="*/ 196526 w 235864"/>
                      <a:gd name="connsiteY1" fmla="*/ 112167 h 272493"/>
                      <a:gd name="connsiteX2" fmla="*/ 196526 w 235864"/>
                      <a:gd name="connsiteY2" fmla="*/ 129026 h 272493"/>
                      <a:gd name="connsiteX3" fmla="*/ 162713 w 235864"/>
                      <a:gd name="connsiteY3" fmla="*/ 238754 h 272493"/>
                      <a:gd name="connsiteX4" fmla="*/ 109277 w 235864"/>
                      <a:gd name="connsiteY4" fmla="*/ 233134 h 272493"/>
                      <a:gd name="connsiteX5" fmla="*/ 134614 w 235864"/>
                      <a:gd name="connsiteY5" fmla="*/ 241611 h 272493"/>
                      <a:gd name="connsiteX6" fmla="*/ 171095 w 235864"/>
                      <a:gd name="connsiteY6" fmla="*/ 120644 h 272493"/>
                      <a:gd name="connsiteX7" fmla="*/ 202051 w 235864"/>
                      <a:gd name="connsiteY7" fmla="*/ 22251 h 272493"/>
                      <a:gd name="connsiteX8" fmla="*/ 123279 w 235864"/>
                      <a:gd name="connsiteY8" fmla="*/ 44730 h 272493"/>
                      <a:gd name="connsiteX9" fmla="*/ 117659 w 235864"/>
                      <a:gd name="connsiteY9" fmla="*/ 89688 h 272493"/>
                      <a:gd name="connsiteX10" fmla="*/ 145854 w 235864"/>
                      <a:gd name="connsiteY10" fmla="*/ 131883 h 272493"/>
                      <a:gd name="connsiteX11" fmla="*/ 103658 w 235864"/>
                      <a:gd name="connsiteY11" fmla="*/ 182461 h 272493"/>
                      <a:gd name="connsiteX12" fmla="*/ 86798 w 235864"/>
                      <a:gd name="connsiteY12" fmla="*/ 249993 h 272493"/>
                      <a:gd name="connsiteX13" fmla="*/ 64224 w 235864"/>
                      <a:gd name="connsiteY13" fmla="*/ 249993 h 272493"/>
                      <a:gd name="connsiteX14" fmla="*/ 53080 w 235864"/>
                      <a:gd name="connsiteY14" fmla="*/ 154458 h 272493"/>
                      <a:gd name="connsiteX15" fmla="*/ 75559 w 235864"/>
                      <a:gd name="connsiteY15" fmla="*/ 89688 h 272493"/>
                      <a:gd name="connsiteX16" fmla="*/ 19361 w 235864"/>
                      <a:gd name="connsiteY16" fmla="*/ 210560 h 272493"/>
                      <a:gd name="connsiteX17" fmla="*/ 53080 w 235864"/>
                      <a:gd name="connsiteY17" fmla="*/ 47587 h 272493"/>
                      <a:gd name="connsiteX18" fmla="*/ 50223 w 235864"/>
                      <a:gd name="connsiteY18" fmla="*/ 84068 h 272493"/>
                      <a:gd name="connsiteX19" fmla="*/ 227292 w 235864"/>
                      <a:gd name="connsiteY19" fmla="*/ 2629 h 272493"/>
                      <a:gd name="connsiteX20" fmla="*/ 235865 w 235864"/>
                      <a:gd name="connsiteY20" fmla="*/ 19298 h 272493"/>
                      <a:gd name="connsiteX21" fmla="*/ 81179 w 235864"/>
                      <a:gd name="connsiteY21" fmla="*/ 83973 h 272493"/>
                      <a:gd name="connsiteX22" fmla="*/ 100896 w 235864"/>
                      <a:gd name="connsiteY22" fmla="*/ 89688 h 272493"/>
                      <a:gd name="connsiteX23" fmla="*/ 81179 w 235864"/>
                      <a:gd name="connsiteY23" fmla="*/ 83973 h 272493"/>
                      <a:gd name="connsiteX24" fmla="*/ 81179 w 235864"/>
                      <a:gd name="connsiteY24" fmla="*/ 162744 h 272493"/>
                      <a:gd name="connsiteX25" fmla="*/ 89656 w 235864"/>
                      <a:gd name="connsiteY25" fmla="*/ 143028 h 272493"/>
                      <a:gd name="connsiteX26" fmla="*/ 81179 w 235864"/>
                      <a:gd name="connsiteY26" fmla="*/ 162744 h 27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235864" h="272493">
                        <a:moveTo>
                          <a:pt x="235865" y="19298"/>
                        </a:moveTo>
                        <a:cubicBezTo>
                          <a:pt x="222530" y="50159"/>
                          <a:pt x="215767" y="87306"/>
                          <a:pt x="196526" y="112167"/>
                        </a:cubicBezTo>
                        <a:cubicBezTo>
                          <a:pt x="196526" y="117786"/>
                          <a:pt x="196526" y="123501"/>
                          <a:pt x="196526" y="129026"/>
                        </a:cubicBezTo>
                        <a:cubicBezTo>
                          <a:pt x="175000" y="155410"/>
                          <a:pt x="178715" y="206845"/>
                          <a:pt x="162713" y="238754"/>
                        </a:cubicBezTo>
                        <a:cubicBezTo>
                          <a:pt x="167475" y="300857"/>
                          <a:pt x="112040" y="263995"/>
                          <a:pt x="109277" y="233134"/>
                        </a:cubicBezTo>
                        <a:cubicBezTo>
                          <a:pt x="122708" y="230943"/>
                          <a:pt x="121755" y="243135"/>
                          <a:pt x="134614" y="241611"/>
                        </a:cubicBezTo>
                        <a:cubicBezTo>
                          <a:pt x="165475" y="213894"/>
                          <a:pt x="160427" y="164459"/>
                          <a:pt x="171095" y="120644"/>
                        </a:cubicBezTo>
                        <a:cubicBezTo>
                          <a:pt x="179667" y="85687"/>
                          <a:pt x="206718" y="54255"/>
                          <a:pt x="202051" y="22251"/>
                        </a:cubicBezTo>
                        <a:cubicBezTo>
                          <a:pt x="171571" y="14535"/>
                          <a:pt x="143663" y="33014"/>
                          <a:pt x="123279" y="44730"/>
                        </a:cubicBezTo>
                        <a:cubicBezTo>
                          <a:pt x="130899" y="66542"/>
                          <a:pt x="114992" y="71876"/>
                          <a:pt x="117659" y="89688"/>
                        </a:cubicBezTo>
                        <a:cubicBezTo>
                          <a:pt x="120993" y="111024"/>
                          <a:pt x="145377" y="115977"/>
                          <a:pt x="145854" y="131883"/>
                        </a:cubicBezTo>
                        <a:cubicBezTo>
                          <a:pt x="146520" y="156172"/>
                          <a:pt x="115183" y="159696"/>
                          <a:pt x="103658" y="182461"/>
                        </a:cubicBezTo>
                        <a:cubicBezTo>
                          <a:pt x="100038" y="206940"/>
                          <a:pt x="98514" y="233706"/>
                          <a:pt x="86798" y="249993"/>
                        </a:cubicBezTo>
                        <a:cubicBezTo>
                          <a:pt x="79274" y="249993"/>
                          <a:pt x="71749" y="249993"/>
                          <a:pt x="64224" y="249993"/>
                        </a:cubicBezTo>
                        <a:cubicBezTo>
                          <a:pt x="72225" y="214656"/>
                          <a:pt x="91561" y="169793"/>
                          <a:pt x="53080" y="154458"/>
                        </a:cubicBezTo>
                        <a:cubicBezTo>
                          <a:pt x="58319" y="131979"/>
                          <a:pt x="93180" y="117215"/>
                          <a:pt x="75559" y="89688"/>
                        </a:cubicBezTo>
                        <a:cubicBezTo>
                          <a:pt x="29934" y="103118"/>
                          <a:pt x="43746" y="175984"/>
                          <a:pt x="19361" y="210560"/>
                        </a:cubicBezTo>
                        <a:cubicBezTo>
                          <a:pt x="-31311" y="159696"/>
                          <a:pt x="30982" y="87116"/>
                          <a:pt x="53080" y="47587"/>
                        </a:cubicBezTo>
                        <a:cubicBezTo>
                          <a:pt x="60700" y="59398"/>
                          <a:pt x="40507" y="70828"/>
                          <a:pt x="50223" y="84068"/>
                        </a:cubicBezTo>
                        <a:cubicBezTo>
                          <a:pt x="99181" y="49683"/>
                          <a:pt x="146044" y="-13659"/>
                          <a:pt x="227292" y="2629"/>
                        </a:cubicBezTo>
                        <a:cubicBezTo>
                          <a:pt x="230150" y="8249"/>
                          <a:pt x="233198" y="13583"/>
                          <a:pt x="235865" y="19298"/>
                        </a:cubicBezTo>
                        <a:close/>
                        <a:moveTo>
                          <a:pt x="81179" y="83973"/>
                        </a:moveTo>
                        <a:cubicBezTo>
                          <a:pt x="85941" y="87783"/>
                          <a:pt x="90704" y="91497"/>
                          <a:pt x="100896" y="89688"/>
                        </a:cubicBezTo>
                        <a:cubicBezTo>
                          <a:pt x="116040" y="62256"/>
                          <a:pt x="81846" y="58541"/>
                          <a:pt x="81179" y="83973"/>
                        </a:cubicBezTo>
                        <a:close/>
                        <a:moveTo>
                          <a:pt x="81179" y="162744"/>
                        </a:moveTo>
                        <a:cubicBezTo>
                          <a:pt x="91751" y="163887"/>
                          <a:pt x="95752" y="149981"/>
                          <a:pt x="89656" y="143028"/>
                        </a:cubicBezTo>
                        <a:cubicBezTo>
                          <a:pt x="74797" y="140742"/>
                          <a:pt x="72511" y="156839"/>
                          <a:pt x="81179" y="1627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2" name="图形 9">
                    <a:extLst>
                      <a:ext uri="{FF2B5EF4-FFF2-40B4-BE49-F238E27FC236}">
                        <a16:creationId xmlns:a16="http://schemas.microsoft.com/office/drawing/2014/main" id="{E48C55FC-9862-44DA-92D4-E91E62CF8104}"/>
                      </a:ext>
                    </a:extLst>
                  </p:cNvPr>
                  <p:cNvSpPr/>
                  <p:nvPr/>
                </p:nvSpPr>
                <p:spPr>
                  <a:xfrm>
                    <a:off x="6549878" y="736564"/>
                    <a:ext cx="50590" cy="106693"/>
                  </a:xfrm>
                  <a:custGeom>
                    <a:avLst/>
                    <a:gdLst>
                      <a:gd name="connsiteX0" fmla="*/ 0 w 50590"/>
                      <a:gd name="connsiteY0" fmla="*/ 0 h 106693"/>
                      <a:gd name="connsiteX1" fmla="*/ 50578 w 50590"/>
                      <a:gd name="connsiteY1" fmla="*/ 104013 h 106693"/>
                      <a:gd name="connsiteX2" fmla="*/ 0 w 50590"/>
                      <a:gd name="connsiteY2" fmla="*/ 0 h 106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590" h="106693">
                        <a:moveTo>
                          <a:pt x="0" y="0"/>
                        </a:moveTo>
                        <a:cubicBezTo>
                          <a:pt x="32576" y="18859"/>
                          <a:pt x="51149" y="51911"/>
                          <a:pt x="50578" y="104013"/>
                        </a:cubicBezTo>
                        <a:cubicBezTo>
                          <a:pt x="-8096" y="123634"/>
                          <a:pt x="8572" y="3009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3" name="图形 9">
                    <a:extLst>
                      <a:ext uri="{FF2B5EF4-FFF2-40B4-BE49-F238E27FC236}">
                        <a16:creationId xmlns:a16="http://schemas.microsoft.com/office/drawing/2014/main" id="{498541C9-30BC-4105-8CC3-1A52C3BC11DB}"/>
                      </a:ext>
                    </a:extLst>
                  </p:cNvPr>
                  <p:cNvSpPr/>
                  <p:nvPr/>
                </p:nvSpPr>
                <p:spPr>
                  <a:xfrm>
                    <a:off x="5441833" y="758948"/>
                    <a:ext cx="430340" cy="289656"/>
                  </a:xfrm>
                  <a:custGeom>
                    <a:avLst/>
                    <a:gdLst>
                      <a:gd name="connsiteX0" fmla="*/ 171640 w 430339"/>
                      <a:gd name="connsiteY0" fmla="*/ 0 h 289655"/>
                      <a:gd name="connsiteX1" fmla="*/ 191357 w 430339"/>
                      <a:gd name="connsiteY1" fmla="*/ 104204 h 289655"/>
                      <a:gd name="connsiteX2" fmla="*/ 430339 w 430339"/>
                      <a:gd name="connsiteY2" fmla="*/ 233458 h 289655"/>
                      <a:gd name="connsiteX3" fmla="*/ 368427 w 430339"/>
                      <a:gd name="connsiteY3" fmla="*/ 241935 h 289655"/>
                      <a:gd name="connsiteX4" fmla="*/ 292513 w 430339"/>
                      <a:gd name="connsiteY4" fmla="*/ 258699 h 289655"/>
                      <a:gd name="connsiteX5" fmla="*/ 224980 w 430339"/>
                      <a:gd name="connsiteY5" fmla="*/ 213741 h 289655"/>
                      <a:gd name="connsiteX6" fmla="*/ 171545 w 430339"/>
                      <a:gd name="connsiteY6" fmla="*/ 132112 h 289655"/>
                      <a:gd name="connsiteX7" fmla="*/ 137827 w 430339"/>
                      <a:gd name="connsiteY7" fmla="*/ 182785 h 289655"/>
                      <a:gd name="connsiteX8" fmla="*/ 0 w 430339"/>
                      <a:gd name="connsiteY8" fmla="*/ 289655 h 289655"/>
                      <a:gd name="connsiteX9" fmla="*/ 50673 w 430339"/>
                      <a:gd name="connsiteY9" fmla="*/ 247460 h 289655"/>
                      <a:gd name="connsiteX10" fmla="*/ 98488 w 430339"/>
                      <a:gd name="connsiteY10" fmla="*/ 191262 h 289655"/>
                      <a:gd name="connsiteX11" fmla="*/ 118205 w 430339"/>
                      <a:gd name="connsiteY11" fmla="*/ 129445 h 289655"/>
                      <a:gd name="connsiteX12" fmla="*/ 137922 w 430339"/>
                      <a:gd name="connsiteY12" fmla="*/ 95631 h 289655"/>
                      <a:gd name="connsiteX13" fmla="*/ 62008 w 430339"/>
                      <a:gd name="connsiteY13" fmla="*/ 22574 h 289655"/>
                      <a:gd name="connsiteX14" fmla="*/ 146304 w 430339"/>
                      <a:gd name="connsiteY14" fmla="*/ 70390 h 289655"/>
                      <a:gd name="connsiteX15" fmla="*/ 171640 w 430339"/>
                      <a:gd name="connsiteY15" fmla="*/ 0 h 28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30339" h="289655">
                        <a:moveTo>
                          <a:pt x="171640" y="0"/>
                        </a:moveTo>
                        <a:cubicBezTo>
                          <a:pt x="231743" y="1619"/>
                          <a:pt x="231934" y="81248"/>
                          <a:pt x="191357" y="104204"/>
                        </a:cubicBezTo>
                        <a:cubicBezTo>
                          <a:pt x="252793" y="165449"/>
                          <a:pt x="334613" y="206502"/>
                          <a:pt x="430339" y="233458"/>
                        </a:cubicBezTo>
                        <a:cubicBezTo>
                          <a:pt x="412718" y="249936"/>
                          <a:pt x="392335" y="238315"/>
                          <a:pt x="368427" y="241935"/>
                        </a:cubicBezTo>
                        <a:cubicBezTo>
                          <a:pt x="339185" y="246221"/>
                          <a:pt x="319183" y="263842"/>
                          <a:pt x="292513" y="258699"/>
                        </a:cubicBezTo>
                        <a:cubicBezTo>
                          <a:pt x="262699" y="253079"/>
                          <a:pt x="251460" y="225076"/>
                          <a:pt x="224980" y="213741"/>
                        </a:cubicBezTo>
                        <a:cubicBezTo>
                          <a:pt x="211931" y="185452"/>
                          <a:pt x="205549" y="128397"/>
                          <a:pt x="171545" y="132112"/>
                        </a:cubicBezTo>
                        <a:cubicBezTo>
                          <a:pt x="154305" y="134112"/>
                          <a:pt x="150114" y="162211"/>
                          <a:pt x="137827" y="182785"/>
                        </a:cubicBezTo>
                        <a:cubicBezTo>
                          <a:pt x="108680" y="231267"/>
                          <a:pt x="47911" y="274130"/>
                          <a:pt x="0" y="289655"/>
                        </a:cubicBezTo>
                        <a:cubicBezTo>
                          <a:pt x="10382" y="269081"/>
                          <a:pt x="30575" y="258223"/>
                          <a:pt x="50673" y="247460"/>
                        </a:cubicBezTo>
                        <a:cubicBezTo>
                          <a:pt x="58864" y="226219"/>
                          <a:pt x="84011" y="215646"/>
                          <a:pt x="98488" y="191262"/>
                        </a:cubicBezTo>
                        <a:cubicBezTo>
                          <a:pt x="110109" y="171545"/>
                          <a:pt x="110585" y="146494"/>
                          <a:pt x="118205" y="129445"/>
                        </a:cubicBezTo>
                        <a:cubicBezTo>
                          <a:pt x="123063" y="118300"/>
                          <a:pt x="138303" y="107061"/>
                          <a:pt x="137922" y="95631"/>
                        </a:cubicBezTo>
                        <a:cubicBezTo>
                          <a:pt x="136588" y="64389"/>
                          <a:pt x="71723" y="49816"/>
                          <a:pt x="62008" y="22574"/>
                        </a:cubicBezTo>
                        <a:cubicBezTo>
                          <a:pt x="101822" y="15907"/>
                          <a:pt x="120872" y="53245"/>
                          <a:pt x="146304" y="70390"/>
                        </a:cubicBezTo>
                        <a:cubicBezTo>
                          <a:pt x="166497" y="58579"/>
                          <a:pt x="166592" y="26765"/>
                          <a:pt x="17164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4" name="图形 9">
                    <a:extLst>
                      <a:ext uri="{FF2B5EF4-FFF2-40B4-BE49-F238E27FC236}">
                        <a16:creationId xmlns:a16="http://schemas.microsoft.com/office/drawing/2014/main" id="{58F76A9E-68E5-4156-864E-FEA4A704E3AA}"/>
                      </a:ext>
                    </a:extLst>
                  </p:cNvPr>
                  <p:cNvSpPr/>
                  <p:nvPr/>
                </p:nvSpPr>
                <p:spPr>
                  <a:xfrm>
                    <a:off x="6572357" y="865914"/>
                    <a:ext cx="32268" cy="64675"/>
                  </a:xfrm>
                  <a:custGeom>
                    <a:avLst/>
                    <a:gdLst>
                      <a:gd name="connsiteX0" fmla="*/ 0 w 32268"/>
                      <a:gd name="connsiteY0" fmla="*/ 0 h 64674"/>
                      <a:gd name="connsiteX1" fmla="*/ 30956 w 32268"/>
                      <a:gd name="connsiteY1" fmla="*/ 61817 h 64674"/>
                      <a:gd name="connsiteX2" fmla="*/ 22479 w 32268"/>
                      <a:gd name="connsiteY2" fmla="*/ 64675 h 64674"/>
                      <a:gd name="connsiteX3" fmla="*/ 0 w 32268"/>
                      <a:gd name="connsiteY3" fmla="*/ 0 h 6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268" h="64674">
                        <a:moveTo>
                          <a:pt x="0" y="0"/>
                        </a:moveTo>
                        <a:cubicBezTo>
                          <a:pt x="23241" y="6001"/>
                          <a:pt x="36671" y="36100"/>
                          <a:pt x="30956" y="61817"/>
                        </a:cubicBezTo>
                        <a:cubicBezTo>
                          <a:pt x="26860" y="61531"/>
                          <a:pt x="22955" y="61341"/>
                          <a:pt x="22479" y="64675"/>
                        </a:cubicBezTo>
                        <a:cubicBezTo>
                          <a:pt x="1429" y="56578"/>
                          <a:pt x="7239" y="2181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5" name="图形 9">
                    <a:extLst>
                      <a:ext uri="{FF2B5EF4-FFF2-40B4-BE49-F238E27FC236}">
                        <a16:creationId xmlns:a16="http://schemas.microsoft.com/office/drawing/2014/main" id="{5F4A9579-EA6A-425F-B664-3DD0C1C6DFF8}"/>
                      </a:ext>
                    </a:extLst>
                  </p:cNvPr>
                  <p:cNvSpPr/>
                  <p:nvPr/>
                </p:nvSpPr>
                <p:spPr>
                  <a:xfrm>
                    <a:off x="6488062" y="909679"/>
                    <a:ext cx="396336" cy="189599"/>
                  </a:xfrm>
                  <a:custGeom>
                    <a:avLst/>
                    <a:gdLst>
                      <a:gd name="connsiteX0" fmla="*/ 396335 w 396335"/>
                      <a:gd name="connsiteY0" fmla="*/ 141781 h 189598"/>
                      <a:gd name="connsiteX1" fmla="*/ 275368 w 396335"/>
                      <a:gd name="connsiteY1" fmla="*/ 189597 h 189598"/>
                      <a:gd name="connsiteX2" fmla="*/ 148876 w 396335"/>
                      <a:gd name="connsiteY2" fmla="*/ 88346 h 189598"/>
                      <a:gd name="connsiteX3" fmla="*/ 5524 w 396335"/>
                      <a:gd name="connsiteY3" fmla="*/ 4050 h 189598"/>
                      <a:gd name="connsiteX4" fmla="*/ 0 w 396335"/>
                      <a:gd name="connsiteY4" fmla="*/ 1192 h 189598"/>
                      <a:gd name="connsiteX5" fmla="*/ 132112 w 396335"/>
                      <a:gd name="connsiteY5" fmla="*/ 51865 h 189598"/>
                      <a:gd name="connsiteX6" fmla="*/ 241649 w 396335"/>
                      <a:gd name="connsiteY6" fmla="*/ 119302 h 189598"/>
                      <a:gd name="connsiteX7" fmla="*/ 396335 w 396335"/>
                      <a:gd name="connsiteY7" fmla="*/ 141781 h 189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335" h="189598">
                        <a:moveTo>
                          <a:pt x="396335" y="141781"/>
                        </a:moveTo>
                        <a:cubicBezTo>
                          <a:pt x="362998" y="145686"/>
                          <a:pt x="312325" y="189882"/>
                          <a:pt x="275368" y="189597"/>
                        </a:cubicBezTo>
                        <a:cubicBezTo>
                          <a:pt x="227838" y="189025"/>
                          <a:pt x="185452" y="119112"/>
                          <a:pt x="148876" y="88346"/>
                        </a:cubicBezTo>
                        <a:cubicBezTo>
                          <a:pt x="99727" y="47103"/>
                          <a:pt x="43815" y="38340"/>
                          <a:pt x="5524" y="4050"/>
                        </a:cubicBezTo>
                        <a:cubicBezTo>
                          <a:pt x="3238" y="3478"/>
                          <a:pt x="2667" y="1192"/>
                          <a:pt x="0" y="1192"/>
                        </a:cubicBezTo>
                        <a:cubicBezTo>
                          <a:pt x="32956" y="-7761"/>
                          <a:pt x="99441" y="36149"/>
                          <a:pt x="132112" y="51865"/>
                        </a:cubicBezTo>
                        <a:cubicBezTo>
                          <a:pt x="175831" y="72915"/>
                          <a:pt x="206121" y="106062"/>
                          <a:pt x="241649" y="119302"/>
                        </a:cubicBezTo>
                        <a:cubicBezTo>
                          <a:pt x="288512" y="136638"/>
                          <a:pt x="335566" y="138733"/>
                          <a:pt x="396335" y="14178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6" name="图形 9">
                    <a:extLst>
                      <a:ext uri="{FF2B5EF4-FFF2-40B4-BE49-F238E27FC236}">
                        <a16:creationId xmlns:a16="http://schemas.microsoft.com/office/drawing/2014/main" id="{0D08C2FE-1526-49FA-B611-D601A1C76ED9}"/>
                      </a:ext>
                    </a:extLst>
                  </p:cNvPr>
                  <p:cNvSpPr/>
                  <p:nvPr/>
                </p:nvSpPr>
                <p:spPr>
                  <a:xfrm>
                    <a:off x="4359505" y="951509"/>
                    <a:ext cx="161484" cy="125193"/>
                  </a:xfrm>
                  <a:custGeom>
                    <a:avLst/>
                    <a:gdLst>
                      <a:gd name="connsiteX0" fmla="*/ 98393 w 161484"/>
                      <a:gd name="connsiteY0" fmla="*/ 125192 h 125192"/>
                      <a:gd name="connsiteX1" fmla="*/ 104013 w 161484"/>
                      <a:gd name="connsiteY1" fmla="*/ 60518 h 125192"/>
                      <a:gd name="connsiteX2" fmla="*/ 0 w 161484"/>
                      <a:gd name="connsiteY2" fmla="*/ 43658 h 125192"/>
                      <a:gd name="connsiteX3" fmla="*/ 50578 w 161484"/>
                      <a:gd name="connsiteY3" fmla="*/ 21179 h 125192"/>
                      <a:gd name="connsiteX4" fmla="*/ 75914 w 161484"/>
                      <a:gd name="connsiteY4" fmla="*/ 4320 h 125192"/>
                      <a:gd name="connsiteX5" fmla="*/ 160306 w 161484"/>
                      <a:gd name="connsiteY5" fmla="*/ 23942 h 125192"/>
                      <a:gd name="connsiteX6" fmla="*/ 98393 w 161484"/>
                      <a:gd name="connsiteY6" fmla="*/ 125192 h 125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1484" h="125192">
                        <a:moveTo>
                          <a:pt x="98393" y="125192"/>
                        </a:moveTo>
                        <a:cubicBezTo>
                          <a:pt x="91535" y="105190"/>
                          <a:pt x="120872" y="83378"/>
                          <a:pt x="104013" y="60518"/>
                        </a:cubicBezTo>
                        <a:cubicBezTo>
                          <a:pt x="81820" y="42325"/>
                          <a:pt x="25051" y="58898"/>
                          <a:pt x="0" y="43658"/>
                        </a:cubicBezTo>
                        <a:cubicBezTo>
                          <a:pt x="10001" y="30323"/>
                          <a:pt x="32480" y="30038"/>
                          <a:pt x="50578" y="21179"/>
                        </a:cubicBezTo>
                        <a:cubicBezTo>
                          <a:pt x="59912" y="16703"/>
                          <a:pt x="67437" y="7082"/>
                          <a:pt x="75914" y="4320"/>
                        </a:cubicBezTo>
                        <a:cubicBezTo>
                          <a:pt x="106394" y="-5491"/>
                          <a:pt x="154019" y="1558"/>
                          <a:pt x="160306" y="23942"/>
                        </a:cubicBezTo>
                        <a:cubicBezTo>
                          <a:pt x="170974" y="63089"/>
                          <a:pt x="105918" y="91379"/>
                          <a:pt x="98393" y="12519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7" name="图形 9">
                    <a:extLst>
                      <a:ext uri="{FF2B5EF4-FFF2-40B4-BE49-F238E27FC236}">
                        <a16:creationId xmlns:a16="http://schemas.microsoft.com/office/drawing/2014/main" id="{944EA0FC-A931-4756-9B4A-8A0A19B0C4F8}"/>
                      </a:ext>
                    </a:extLst>
                  </p:cNvPr>
                  <p:cNvSpPr/>
                  <p:nvPr/>
                </p:nvSpPr>
                <p:spPr>
                  <a:xfrm>
                    <a:off x="4421322" y="980654"/>
                    <a:ext cx="177166" cy="197299"/>
                  </a:xfrm>
                  <a:custGeom>
                    <a:avLst/>
                    <a:gdLst>
                      <a:gd name="connsiteX0" fmla="*/ 177165 w 177165"/>
                      <a:gd name="connsiteY0" fmla="*/ 3274 h 197298"/>
                      <a:gd name="connsiteX1" fmla="*/ 126492 w 177165"/>
                      <a:gd name="connsiteY1" fmla="*/ 87666 h 197298"/>
                      <a:gd name="connsiteX2" fmla="*/ 0 w 177165"/>
                      <a:gd name="connsiteY2" fmla="*/ 197299 h 197298"/>
                      <a:gd name="connsiteX3" fmla="*/ 109538 w 177165"/>
                      <a:gd name="connsiteY3" fmla="*/ 68044 h 197298"/>
                      <a:gd name="connsiteX4" fmla="*/ 143351 w 177165"/>
                      <a:gd name="connsiteY4" fmla="*/ 3370 h 197298"/>
                      <a:gd name="connsiteX5" fmla="*/ 177165 w 177165"/>
                      <a:gd name="connsiteY5" fmla="*/ 3274 h 197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7165" h="197298">
                        <a:moveTo>
                          <a:pt x="177165" y="3274"/>
                        </a:moveTo>
                        <a:cubicBezTo>
                          <a:pt x="174784" y="36802"/>
                          <a:pt x="145923" y="59281"/>
                          <a:pt x="126492" y="87666"/>
                        </a:cubicBezTo>
                        <a:cubicBezTo>
                          <a:pt x="93345" y="136339"/>
                          <a:pt x="68009" y="194632"/>
                          <a:pt x="0" y="197299"/>
                        </a:cubicBezTo>
                        <a:cubicBezTo>
                          <a:pt x="39338" y="167485"/>
                          <a:pt x="83439" y="117003"/>
                          <a:pt x="109538" y="68044"/>
                        </a:cubicBezTo>
                        <a:cubicBezTo>
                          <a:pt x="120968" y="46613"/>
                          <a:pt x="126778" y="21848"/>
                          <a:pt x="143351" y="3370"/>
                        </a:cubicBezTo>
                        <a:cubicBezTo>
                          <a:pt x="149828" y="-1107"/>
                          <a:pt x="170688" y="-1107"/>
                          <a:pt x="177165" y="327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8" name="图形 9">
                    <a:extLst>
                      <a:ext uri="{FF2B5EF4-FFF2-40B4-BE49-F238E27FC236}">
                        <a16:creationId xmlns:a16="http://schemas.microsoft.com/office/drawing/2014/main" id="{B90A108B-4C2D-4713-8AB2-27073C83F6CA}"/>
                      </a:ext>
                    </a:extLst>
                  </p:cNvPr>
                  <p:cNvSpPr/>
                  <p:nvPr/>
                </p:nvSpPr>
                <p:spPr>
                  <a:xfrm>
                    <a:off x="4488474" y="1056985"/>
                    <a:ext cx="207489" cy="396621"/>
                  </a:xfrm>
                  <a:custGeom>
                    <a:avLst/>
                    <a:gdLst>
                      <a:gd name="connsiteX0" fmla="*/ 140875 w 207489"/>
                      <a:gd name="connsiteY0" fmla="*/ 0 h 396620"/>
                      <a:gd name="connsiteX1" fmla="*/ 129635 w 207489"/>
                      <a:gd name="connsiteY1" fmla="*/ 50578 h 396620"/>
                      <a:gd name="connsiteX2" fmla="*/ 112681 w 207489"/>
                      <a:gd name="connsiteY2" fmla="*/ 137827 h 396620"/>
                      <a:gd name="connsiteX3" fmla="*/ 157734 w 207489"/>
                      <a:gd name="connsiteY3" fmla="*/ 98488 h 396620"/>
                      <a:gd name="connsiteX4" fmla="*/ 126778 w 207489"/>
                      <a:gd name="connsiteY4" fmla="*/ 185642 h 396620"/>
                      <a:gd name="connsiteX5" fmla="*/ 202597 w 207489"/>
                      <a:gd name="connsiteY5" fmla="*/ 317849 h 396620"/>
                      <a:gd name="connsiteX6" fmla="*/ 137922 w 207489"/>
                      <a:gd name="connsiteY6" fmla="*/ 292513 h 396620"/>
                      <a:gd name="connsiteX7" fmla="*/ 152019 w 207489"/>
                      <a:gd name="connsiteY7" fmla="*/ 264414 h 396620"/>
                      <a:gd name="connsiteX8" fmla="*/ 137922 w 207489"/>
                      <a:gd name="connsiteY8" fmla="*/ 236220 h 396620"/>
                      <a:gd name="connsiteX9" fmla="*/ 81629 w 207489"/>
                      <a:gd name="connsiteY9" fmla="*/ 396621 h 396620"/>
                      <a:gd name="connsiteX10" fmla="*/ 42196 w 207489"/>
                      <a:gd name="connsiteY10" fmla="*/ 376904 h 396620"/>
                      <a:gd name="connsiteX11" fmla="*/ 61913 w 207489"/>
                      <a:gd name="connsiteY11" fmla="*/ 337471 h 396620"/>
                      <a:gd name="connsiteX12" fmla="*/ 92869 w 207489"/>
                      <a:gd name="connsiteY12" fmla="*/ 255937 h 396620"/>
                      <a:gd name="connsiteX13" fmla="*/ 118205 w 207489"/>
                      <a:gd name="connsiteY13" fmla="*/ 211074 h 396620"/>
                      <a:gd name="connsiteX14" fmla="*/ 92869 w 207489"/>
                      <a:gd name="connsiteY14" fmla="*/ 146304 h 396620"/>
                      <a:gd name="connsiteX15" fmla="*/ 67532 w 207489"/>
                      <a:gd name="connsiteY15" fmla="*/ 166021 h 396620"/>
                      <a:gd name="connsiteX16" fmla="*/ 78772 w 207489"/>
                      <a:gd name="connsiteY16" fmla="*/ 258890 h 396620"/>
                      <a:gd name="connsiteX17" fmla="*/ 36576 w 207489"/>
                      <a:gd name="connsiteY17" fmla="*/ 230696 h 396620"/>
                      <a:gd name="connsiteX18" fmla="*/ 0 w 207489"/>
                      <a:gd name="connsiteY18" fmla="*/ 146399 h 396620"/>
                      <a:gd name="connsiteX19" fmla="*/ 33719 w 207489"/>
                      <a:gd name="connsiteY19" fmla="*/ 140779 h 396620"/>
                      <a:gd name="connsiteX20" fmla="*/ 140875 w 207489"/>
                      <a:gd name="connsiteY20" fmla="*/ 0 h 396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07489" h="396620">
                        <a:moveTo>
                          <a:pt x="140875" y="0"/>
                        </a:moveTo>
                        <a:cubicBezTo>
                          <a:pt x="156686" y="15526"/>
                          <a:pt x="133826" y="32956"/>
                          <a:pt x="129635" y="50578"/>
                        </a:cubicBezTo>
                        <a:cubicBezTo>
                          <a:pt x="122873" y="79629"/>
                          <a:pt x="127254" y="114586"/>
                          <a:pt x="112681" y="137827"/>
                        </a:cubicBezTo>
                        <a:cubicBezTo>
                          <a:pt x="128778" y="136969"/>
                          <a:pt x="136398" y="103442"/>
                          <a:pt x="157734" y="98488"/>
                        </a:cubicBezTo>
                        <a:cubicBezTo>
                          <a:pt x="189262" y="129540"/>
                          <a:pt x="140113" y="163544"/>
                          <a:pt x="126778" y="185642"/>
                        </a:cubicBezTo>
                        <a:cubicBezTo>
                          <a:pt x="148876" y="229267"/>
                          <a:pt x="227743" y="254317"/>
                          <a:pt x="202597" y="317849"/>
                        </a:cubicBezTo>
                        <a:cubicBezTo>
                          <a:pt x="177260" y="322612"/>
                          <a:pt x="158972" y="301085"/>
                          <a:pt x="137922" y="292513"/>
                        </a:cubicBezTo>
                        <a:cubicBezTo>
                          <a:pt x="137446" y="277844"/>
                          <a:pt x="151067" y="277559"/>
                          <a:pt x="152019" y="264414"/>
                        </a:cubicBezTo>
                        <a:cubicBezTo>
                          <a:pt x="147733" y="254603"/>
                          <a:pt x="146875" y="241459"/>
                          <a:pt x="137922" y="236220"/>
                        </a:cubicBezTo>
                        <a:cubicBezTo>
                          <a:pt x="115348" y="285750"/>
                          <a:pt x="120967" y="363569"/>
                          <a:pt x="81629" y="396621"/>
                        </a:cubicBezTo>
                        <a:cubicBezTo>
                          <a:pt x="65913" y="392716"/>
                          <a:pt x="55912" y="383000"/>
                          <a:pt x="42196" y="376904"/>
                        </a:cubicBezTo>
                        <a:cubicBezTo>
                          <a:pt x="38291" y="360331"/>
                          <a:pt x="53912" y="352520"/>
                          <a:pt x="61913" y="337471"/>
                        </a:cubicBezTo>
                        <a:cubicBezTo>
                          <a:pt x="75629" y="311658"/>
                          <a:pt x="82106" y="278130"/>
                          <a:pt x="92869" y="255937"/>
                        </a:cubicBezTo>
                        <a:cubicBezTo>
                          <a:pt x="99536" y="242030"/>
                          <a:pt x="119348" y="225838"/>
                          <a:pt x="118205" y="211074"/>
                        </a:cubicBezTo>
                        <a:cubicBezTo>
                          <a:pt x="116300" y="187357"/>
                          <a:pt x="77629" y="179451"/>
                          <a:pt x="92869" y="146304"/>
                        </a:cubicBezTo>
                        <a:cubicBezTo>
                          <a:pt x="79915" y="148304"/>
                          <a:pt x="74200" y="157734"/>
                          <a:pt x="67532" y="166021"/>
                        </a:cubicBezTo>
                        <a:cubicBezTo>
                          <a:pt x="80772" y="193262"/>
                          <a:pt x="106490" y="228314"/>
                          <a:pt x="78772" y="258890"/>
                        </a:cubicBezTo>
                        <a:cubicBezTo>
                          <a:pt x="60770" y="259080"/>
                          <a:pt x="45053" y="243840"/>
                          <a:pt x="36576" y="230696"/>
                        </a:cubicBezTo>
                        <a:cubicBezTo>
                          <a:pt x="20574" y="206216"/>
                          <a:pt x="3429" y="172593"/>
                          <a:pt x="0" y="146399"/>
                        </a:cubicBezTo>
                        <a:cubicBezTo>
                          <a:pt x="7429" y="140779"/>
                          <a:pt x="25813" y="146018"/>
                          <a:pt x="33719" y="140779"/>
                        </a:cubicBezTo>
                        <a:cubicBezTo>
                          <a:pt x="67437" y="91535"/>
                          <a:pt x="70580" y="12192"/>
                          <a:pt x="14087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79" name="图形 9">
                    <a:extLst>
                      <a:ext uri="{FF2B5EF4-FFF2-40B4-BE49-F238E27FC236}">
                        <a16:creationId xmlns:a16="http://schemas.microsoft.com/office/drawing/2014/main" id="{E17AAA64-B363-45BE-8F6B-58C0AD55E7A4}"/>
                      </a:ext>
                    </a:extLst>
                  </p:cNvPr>
                  <p:cNvSpPr/>
                  <p:nvPr/>
                </p:nvSpPr>
                <p:spPr>
                  <a:xfrm>
                    <a:off x="7429895" y="1110516"/>
                    <a:ext cx="537021" cy="458530"/>
                  </a:xfrm>
                  <a:custGeom>
                    <a:avLst/>
                    <a:gdLst>
                      <a:gd name="connsiteX0" fmla="*/ 506158 w 537019"/>
                      <a:gd name="connsiteY0" fmla="*/ 0 h 458529"/>
                      <a:gd name="connsiteX1" fmla="*/ 435864 w 537019"/>
                      <a:gd name="connsiteY1" fmla="*/ 165830 h 458529"/>
                      <a:gd name="connsiteX2" fmla="*/ 537019 w 537019"/>
                      <a:gd name="connsiteY2" fmla="*/ 205264 h 458529"/>
                      <a:gd name="connsiteX3" fmla="*/ 396526 w 537019"/>
                      <a:gd name="connsiteY3" fmla="*/ 202406 h 458529"/>
                      <a:gd name="connsiteX4" fmla="*/ 303752 w 537019"/>
                      <a:gd name="connsiteY4" fmla="*/ 275558 h 458529"/>
                      <a:gd name="connsiteX5" fmla="*/ 469583 w 537019"/>
                      <a:gd name="connsiteY5" fmla="*/ 441484 h 458529"/>
                      <a:gd name="connsiteX6" fmla="*/ 402050 w 537019"/>
                      <a:gd name="connsiteY6" fmla="*/ 449866 h 458529"/>
                      <a:gd name="connsiteX7" fmla="*/ 368332 w 537019"/>
                      <a:gd name="connsiteY7" fmla="*/ 458343 h 458529"/>
                      <a:gd name="connsiteX8" fmla="*/ 292417 w 537019"/>
                      <a:gd name="connsiteY8" fmla="*/ 284036 h 458529"/>
                      <a:gd name="connsiteX9" fmla="*/ 0 w 537019"/>
                      <a:gd name="connsiteY9" fmla="*/ 357188 h 458529"/>
                      <a:gd name="connsiteX10" fmla="*/ 312039 w 537019"/>
                      <a:gd name="connsiteY10" fmla="*/ 202406 h 458529"/>
                      <a:gd name="connsiteX11" fmla="*/ 298037 w 537019"/>
                      <a:gd name="connsiteY11" fmla="*/ 163068 h 458529"/>
                      <a:gd name="connsiteX12" fmla="*/ 267176 w 537019"/>
                      <a:gd name="connsiteY12" fmla="*/ 109633 h 458529"/>
                      <a:gd name="connsiteX13" fmla="*/ 362807 w 537019"/>
                      <a:gd name="connsiteY13" fmla="*/ 160306 h 458529"/>
                      <a:gd name="connsiteX14" fmla="*/ 506158 w 537019"/>
                      <a:gd name="connsiteY14" fmla="*/ 8477 h 458529"/>
                      <a:gd name="connsiteX15" fmla="*/ 506158 w 537019"/>
                      <a:gd name="connsiteY15" fmla="*/ 0 h 458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37019" h="458529">
                        <a:moveTo>
                          <a:pt x="506158" y="0"/>
                        </a:moveTo>
                        <a:cubicBezTo>
                          <a:pt x="571976" y="70961"/>
                          <a:pt x="465201" y="120110"/>
                          <a:pt x="435864" y="165830"/>
                        </a:cubicBezTo>
                        <a:cubicBezTo>
                          <a:pt x="455961" y="192596"/>
                          <a:pt x="536924" y="158496"/>
                          <a:pt x="537019" y="205264"/>
                        </a:cubicBezTo>
                        <a:cubicBezTo>
                          <a:pt x="489299" y="222313"/>
                          <a:pt x="442627" y="192691"/>
                          <a:pt x="396526" y="202406"/>
                        </a:cubicBezTo>
                        <a:cubicBezTo>
                          <a:pt x="356520" y="210884"/>
                          <a:pt x="333946" y="256223"/>
                          <a:pt x="303752" y="275558"/>
                        </a:cubicBezTo>
                        <a:cubicBezTo>
                          <a:pt x="349567" y="340328"/>
                          <a:pt x="369284" y="431197"/>
                          <a:pt x="469583" y="441484"/>
                        </a:cubicBezTo>
                        <a:cubicBezTo>
                          <a:pt x="456914" y="458248"/>
                          <a:pt x="425577" y="446913"/>
                          <a:pt x="402050" y="449866"/>
                        </a:cubicBezTo>
                        <a:cubicBezTo>
                          <a:pt x="389382" y="451580"/>
                          <a:pt x="378142" y="459867"/>
                          <a:pt x="368332" y="458343"/>
                        </a:cubicBezTo>
                        <a:cubicBezTo>
                          <a:pt x="304990" y="448437"/>
                          <a:pt x="349187" y="308610"/>
                          <a:pt x="292417" y="284036"/>
                        </a:cubicBezTo>
                        <a:cubicBezTo>
                          <a:pt x="220504" y="334042"/>
                          <a:pt x="121825" y="357188"/>
                          <a:pt x="0" y="357188"/>
                        </a:cubicBezTo>
                        <a:cubicBezTo>
                          <a:pt x="124015" y="325565"/>
                          <a:pt x="236696" y="282702"/>
                          <a:pt x="312039" y="202406"/>
                        </a:cubicBezTo>
                        <a:cubicBezTo>
                          <a:pt x="314230" y="182594"/>
                          <a:pt x="285655" y="184499"/>
                          <a:pt x="298037" y="163068"/>
                        </a:cubicBezTo>
                        <a:cubicBezTo>
                          <a:pt x="282321" y="150686"/>
                          <a:pt x="271462" y="133350"/>
                          <a:pt x="267176" y="109633"/>
                        </a:cubicBezTo>
                        <a:cubicBezTo>
                          <a:pt x="302133" y="123349"/>
                          <a:pt x="323469" y="161735"/>
                          <a:pt x="362807" y="160306"/>
                        </a:cubicBezTo>
                        <a:cubicBezTo>
                          <a:pt x="399193" y="158877"/>
                          <a:pt x="500348" y="59436"/>
                          <a:pt x="506158" y="8477"/>
                        </a:cubicBezTo>
                        <a:cubicBezTo>
                          <a:pt x="506444" y="5620"/>
                          <a:pt x="505778" y="2762"/>
                          <a:pt x="50615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0" name="图形 9">
                    <a:extLst>
                      <a:ext uri="{FF2B5EF4-FFF2-40B4-BE49-F238E27FC236}">
                        <a16:creationId xmlns:a16="http://schemas.microsoft.com/office/drawing/2014/main" id="{AA30A7BE-0D06-45AA-94F3-F03970B6616B}"/>
                      </a:ext>
                    </a:extLst>
                  </p:cNvPr>
                  <p:cNvSpPr/>
                  <p:nvPr/>
                </p:nvSpPr>
                <p:spPr>
                  <a:xfrm>
                    <a:off x="3785492" y="1116136"/>
                    <a:ext cx="4606136" cy="4608490"/>
                  </a:xfrm>
                  <a:custGeom>
                    <a:avLst/>
                    <a:gdLst>
                      <a:gd name="connsiteX0" fmla="*/ 2339757 w 4606127"/>
                      <a:gd name="connsiteY0" fmla="*/ 0 h 4608480"/>
                      <a:gd name="connsiteX1" fmla="*/ 2440912 w 4606127"/>
                      <a:gd name="connsiteY1" fmla="*/ 5620 h 4608480"/>
                      <a:gd name="connsiteX2" fmla="*/ 2435293 w 4606127"/>
                      <a:gd name="connsiteY2" fmla="*/ 84392 h 4608480"/>
                      <a:gd name="connsiteX3" fmla="*/ 2530924 w 4606127"/>
                      <a:gd name="connsiteY3" fmla="*/ 92773 h 4608480"/>
                      <a:gd name="connsiteX4" fmla="*/ 2539305 w 4606127"/>
                      <a:gd name="connsiteY4" fmla="*/ 14002 h 4608480"/>
                      <a:gd name="connsiteX5" fmla="*/ 2640461 w 4606127"/>
                      <a:gd name="connsiteY5" fmla="*/ 25336 h 4608480"/>
                      <a:gd name="connsiteX6" fmla="*/ 2626364 w 4606127"/>
                      <a:gd name="connsiteY6" fmla="*/ 104013 h 4608480"/>
                      <a:gd name="connsiteX7" fmla="*/ 2721995 w 4606127"/>
                      <a:gd name="connsiteY7" fmla="*/ 120872 h 4608480"/>
                      <a:gd name="connsiteX8" fmla="*/ 2736092 w 4606127"/>
                      <a:gd name="connsiteY8" fmla="*/ 42100 h 4608480"/>
                      <a:gd name="connsiteX9" fmla="*/ 2837247 w 4606127"/>
                      <a:gd name="connsiteY9" fmla="*/ 61913 h 4608480"/>
                      <a:gd name="connsiteX10" fmla="*/ 2817626 w 4606127"/>
                      <a:gd name="connsiteY10" fmla="*/ 140684 h 4608480"/>
                      <a:gd name="connsiteX11" fmla="*/ 2910400 w 4606127"/>
                      <a:gd name="connsiteY11" fmla="*/ 166021 h 4608480"/>
                      <a:gd name="connsiteX12" fmla="*/ 2932879 w 4606127"/>
                      <a:gd name="connsiteY12" fmla="*/ 87249 h 4608480"/>
                      <a:gd name="connsiteX13" fmla="*/ 3031367 w 4606127"/>
                      <a:gd name="connsiteY13" fmla="*/ 118205 h 4608480"/>
                      <a:gd name="connsiteX14" fmla="*/ 3006030 w 4606127"/>
                      <a:gd name="connsiteY14" fmla="*/ 194119 h 4608480"/>
                      <a:gd name="connsiteX15" fmla="*/ 3093184 w 4606127"/>
                      <a:gd name="connsiteY15" fmla="*/ 227933 h 4608480"/>
                      <a:gd name="connsiteX16" fmla="*/ 3124141 w 4606127"/>
                      <a:gd name="connsiteY16" fmla="*/ 152019 h 4608480"/>
                      <a:gd name="connsiteX17" fmla="*/ 3219771 w 4606127"/>
                      <a:gd name="connsiteY17" fmla="*/ 188595 h 4608480"/>
                      <a:gd name="connsiteX18" fmla="*/ 3185958 w 4606127"/>
                      <a:gd name="connsiteY18" fmla="*/ 261556 h 4608480"/>
                      <a:gd name="connsiteX19" fmla="*/ 3273112 w 4606127"/>
                      <a:gd name="connsiteY19" fmla="*/ 303752 h 4608480"/>
                      <a:gd name="connsiteX20" fmla="*/ 3306925 w 4606127"/>
                      <a:gd name="connsiteY20" fmla="*/ 233458 h 4608480"/>
                      <a:gd name="connsiteX21" fmla="*/ 3399604 w 4606127"/>
                      <a:gd name="connsiteY21" fmla="*/ 278416 h 4608480"/>
                      <a:gd name="connsiteX22" fmla="*/ 3360265 w 4606127"/>
                      <a:gd name="connsiteY22" fmla="*/ 345853 h 4608480"/>
                      <a:gd name="connsiteX23" fmla="*/ 3444657 w 4606127"/>
                      <a:gd name="connsiteY23" fmla="*/ 396431 h 4608480"/>
                      <a:gd name="connsiteX24" fmla="*/ 3483995 w 4606127"/>
                      <a:gd name="connsiteY24" fmla="*/ 328994 h 4608480"/>
                      <a:gd name="connsiteX25" fmla="*/ 3571149 w 4606127"/>
                      <a:gd name="connsiteY25" fmla="*/ 379571 h 4608480"/>
                      <a:gd name="connsiteX26" fmla="*/ 3526191 w 4606127"/>
                      <a:gd name="connsiteY26" fmla="*/ 447008 h 4608480"/>
                      <a:gd name="connsiteX27" fmla="*/ 3604867 w 4606127"/>
                      <a:gd name="connsiteY27" fmla="*/ 503396 h 4608480"/>
                      <a:gd name="connsiteX28" fmla="*/ 3652683 w 4606127"/>
                      <a:gd name="connsiteY28" fmla="*/ 438626 h 4608480"/>
                      <a:gd name="connsiteX29" fmla="*/ 3734312 w 4606127"/>
                      <a:gd name="connsiteY29" fmla="*/ 497681 h 4608480"/>
                      <a:gd name="connsiteX30" fmla="*/ 3683639 w 4606127"/>
                      <a:gd name="connsiteY30" fmla="*/ 562356 h 4608480"/>
                      <a:gd name="connsiteX31" fmla="*/ 3756791 w 4606127"/>
                      <a:gd name="connsiteY31" fmla="*/ 624269 h 4608480"/>
                      <a:gd name="connsiteX32" fmla="*/ 3810226 w 4606127"/>
                      <a:gd name="connsiteY32" fmla="*/ 562356 h 4608480"/>
                      <a:gd name="connsiteX33" fmla="*/ 3886140 w 4606127"/>
                      <a:gd name="connsiteY33" fmla="*/ 629793 h 4608480"/>
                      <a:gd name="connsiteX34" fmla="*/ 3829848 w 4606127"/>
                      <a:gd name="connsiteY34" fmla="*/ 688848 h 4608480"/>
                      <a:gd name="connsiteX35" fmla="*/ 3863662 w 4606127"/>
                      <a:gd name="connsiteY35" fmla="*/ 725424 h 4608480"/>
                      <a:gd name="connsiteX36" fmla="*/ 3897380 w 4606127"/>
                      <a:gd name="connsiteY36" fmla="*/ 759143 h 4608480"/>
                      <a:gd name="connsiteX37" fmla="*/ 3953673 w 4606127"/>
                      <a:gd name="connsiteY37" fmla="*/ 702945 h 4608480"/>
                      <a:gd name="connsiteX38" fmla="*/ 4026730 w 4606127"/>
                      <a:gd name="connsiteY38" fmla="*/ 773335 h 4608480"/>
                      <a:gd name="connsiteX39" fmla="*/ 3964817 w 4606127"/>
                      <a:gd name="connsiteY39" fmla="*/ 826770 h 4608480"/>
                      <a:gd name="connsiteX40" fmla="*/ 4026730 w 4606127"/>
                      <a:gd name="connsiteY40" fmla="*/ 902684 h 4608480"/>
                      <a:gd name="connsiteX41" fmla="*/ 4088642 w 4606127"/>
                      <a:gd name="connsiteY41" fmla="*/ 852107 h 4608480"/>
                      <a:gd name="connsiteX42" fmla="*/ 4153317 w 4606127"/>
                      <a:gd name="connsiteY42" fmla="*/ 930783 h 4608480"/>
                      <a:gd name="connsiteX43" fmla="*/ 4088642 w 4606127"/>
                      <a:gd name="connsiteY43" fmla="*/ 978599 h 4608480"/>
                      <a:gd name="connsiteX44" fmla="*/ 4142077 w 4606127"/>
                      <a:gd name="connsiteY44" fmla="*/ 1060228 h 4608480"/>
                      <a:gd name="connsiteX45" fmla="*/ 4206848 w 4606127"/>
                      <a:gd name="connsiteY45" fmla="*/ 1015174 h 4608480"/>
                      <a:gd name="connsiteX46" fmla="*/ 4265807 w 4606127"/>
                      <a:gd name="connsiteY46" fmla="*/ 1096804 h 4608480"/>
                      <a:gd name="connsiteX47" fmla="*/ 4195418 w 4606127"/>
                      <a:gd name="connsiteY47" fmla="*/ 1139000 h 4608480"/>
                      <a:gd name="connsiteX48" fmla="*/ 4243233 w 4606127"/>
                      <a:gd name="connsiteY48" fmla="*/ 1223391 h 4608480"/>
                      <a:gd name="connsiteX49" fmla="*/ 4313527 w 4606127"/>
                      <a:gd name="connsiteY49" fmla="*/ 1183958 h 4608480"/>
                      <a:gd name="connsiteX50" fmla="*/ 4361343 w 4606127"/>
                      <a:gd name="connsiteY50" fmla="*/ 1276826 h 4608480"/>
                      <a:gd name="connsiteX51" fmla="*/ 4291048 w 4606127"/>
                      <a:gd name="connsiteY51" fmla="*/ 1307783 h 4608480"/>
                      <a:gd name="connsiteX52" fmla="*/ 4330387 w 4606127"/>
                      <a:gd name="connsiteY52" fmla="*/ 1397699 h 4608480"/>
                      <a:gd name="connsiteX53" fmla="*/ 4406301 w 4606127"/>
                      <a:gd name="connsiteY53" fmla="*/ 1363980 h 4608480"/>
                      <a:gd name="connsiteX54" fmla="*/ 4445639 w 4606127"/>
                      <a:gd name="connsiteY54" fmla="*/ 1459611 h 4608480"/>
                      <a:gd name="connsiteX55" fmla="*/ 4369725 w 4606127"/>
                      <a:gd name="connsiteY55" fmla="*/ 1484947 h 4608480"/>
                      <a:gd name="connsiteX56" fmla="*/ 4400586 w 4606127"/>
                      <a:gd name="connsiteY56" fmla="*/ 1577721 h 4608480"/>
                      <a:gd name="connsiteX57" fmla="*/ 4482120 w 4606127"/>
                      <a:gd name="connsiteY57" fmla="*/ 1552385 h 4608480"/>
                      <a:gd name="connsiteX58" fmla="*/ 4510314 w 4606127"/>
                      <a:gd name="connsiteY58" fmla="*/ 1647920 h 4608480"/>
                      <a:gd name="connsiteX59" fmla="*/ 4434400 w 4606127"/>
                      <a:gd name="connsiteY59" fmla="*/ 1667732 h 4608480"/>
                      <a:gd name="connsiteX60" fmla="*/ 4456974 w 4606127"/>
                      <a:gd name="connsiteY60" fmla="*/ 1763268 h 4608480"/>
                      <a:gd name="connsiteX61" fmla="*/ 4538508 w 4606127"/>
                      <a:gd name="connsiteY61" fmla="*/ 1743646 h 4608480"/>
                      <a:gd name="connsiteX62" fmla="*/ 4558225 w 4606127"/>
                      <a:gd name="connsiteY62" fmla="*/ 1844802 h 4608480"/>
                      <a:gd name="connsiteX63" fmla="*/ 4479453 w 4606127"/>
                      <a:gd name="connsiteY63" fmla="*/ 1858804 h 4608480"/>
                      <a:gd name="connsiteX64" fmla="*/ 4496407 w 4606127"/>
                      <a:gd name="connsiteY64" fmla="*/ 1954339 h 4608480"/>
                      <a:gd name="connsiteX65" fmla="*/ 4577941 w 4606127"/>
                      <a:gd name="connsiteY65" fmla="*/ 1940338 h 4608480"/>
                      <a:gd name="connsiteX66" fmla="*/ 4591943 w 4606127"/>
                      <a:gd name="connsiteY66" fmla="*/ 2041493 h 4608480"/>
                      <a:gd name="connsiteX67" fmla="*/ 4510409 w 4606127"/>
                      <a:gd name="connsiteY67" fmla="*/ 2049875 h 4608480"/>
                      <a:gd name="connsiteX68" fmla="*/ 4518886 w 4606127"/>
                      <a:gd name="connsiteY68" fmla="*/ 2145411 h 4608480"/>
                      <a:gd name="connsiteX69" fmla="*/ 4600420 w 4606127"/>
                      <a:gd name="connsiteY69" fmla="*/ 2139791 h 4608480"/>
                      <a:gd name="connsiteX70" fmla="*/ 4606040 w 4606127"/>
                      <a:gd name="connsiteY70" fmla="*/ 2241042 h 4608480"/>
                      <a:gd name="connsiteX71" fmla="*/ 4524506 w 4606127"/>
                      <a:gd name="connsiteY71" fmla="*/ 2241042 h 4608480"/>
                      <a:gd name="connsiteX72" fmla="*/ 4524506 w 4606127"/>
                      <a:gd name="connsiteY72" fmla="*/ 2336578 h 4608480"/>
                      <a:gd name="connsiteX73" fmla="*/ 4606040 w 4606127"/>
                      <a:gd name="connsiteY73" fmla="*/ 2339340 h 4608480"/>
                      <a:gd name="connsiteX74" fmla="*/ 4603278 w 4606127"/>
                      <a:gd name="connsiteY74" fmla="*/ 2443448 h 4608480"/>
                      <a:gd name="connsiteX75" fmla="*/ 4521744 w 4606127"/>
                      <a:gd name="connsiteY75" fmla="*/ 2434971 h 4608480"/>
                      <a:gd name="connsiteX76" fmla="*/ 4513267 w 4606127"/>
                      <a:gd name="connsiteY76" fmla="*/ 2530602 h 4608480"/>
                      <a:gd name="connsiteX77" fmla="*/ 4594896 w 4606127"/>
                      <a:gd name="connsiteY77" fmla="*/ 2541842 h 4608480"/>
                      <a:gd name="connsiteX78" fmla="*/ 4580799 w 4606127"/>
                      <a:gd name="connsiteY78" fmla="*/ 2642997 h 4608480"/>
                      <a:gd name="connsiteX79" fmla="*/ 4502123 w 4606127"/>
                      <a:gd name="connsiteY79" fmla="*/ 2629091 h 4608480"/>
                      <a:gd name="connsiteX80" fmla="*/ 4485263 w 4606127"/>
                      <a:gd name="connsiteY80" fmla="*/ 2724626 h 4608480"/>
                      <a:gd name="connsiteX81" fmla="*/ 4564035 w 4606127"/>
                      <a:gd name="connsiteY81" fmla="*/ 2738723 h 4608480"/>
                      <a:gd name="connsiteX82" fmla="*/ 4544318 w 4606127"/>
                      <a:gd name="connsiteY82" fmla="*/ 2839974 h 4608480"/>
                      <a:gd name="connsiteX83" fmla="*/ 4465546 w 4606127"/>
                      <a:gd name="connsiteY83" fmla="*/ 2820162 h 4608480"/>
                      <a:gd name="connsiteX84" fmla="*/ 4440210 w 4606127"/>
                      <a:gd name="connsiteY84" fmla="*/ 2912936 h 4608480"/>
                      <a:gd name="connsiteX85" fmla="*/ 4518982 w 4606127"/>
                      <a:gd name="connsiteY85" fmla="*/ 2935510 h 4608480"/>
                      <a:gd name="connsiteX86" fmla="*/ 4488025 w 4606127"/>
                      <a:gd name="connsiteY86" fmla="*/ 3033998 h 4608480"/>
                      <a:gd name="connsiteX87" fmla="*/ 4414969 w 4606127"/>
                      <a:gd name="connsiteY87" fmla="*/ 3005804 h 4608480"/>
                      <a:gd name="connsiteX88" fmla="*/ 4378392 w 4606127"/>
                      <a:gd name="connsiteY88" fmla="*/ 3095720 h 4608480"/>
                      <a:gd name="connsiteX89" fmla="*/ 4454307 w 4606127"/>
                      <a:gd name="connsiteY89" fmla="*/ 3126677 h 4608480"/>
                      <a:gd name="connsiteX90" fmla="*/ 4417826 w 4606127"/>
                      <a:gd name="connsiteY90" fmla="*/ 3219450 h 4608480"/>
                      <a:gd name="connsiteX91" fmla="*/ 4344674 w 4606127"/>
                      <a:gd name="connsiteY91" fmla="*/ 3188494 h 4608480"/>
                      <a:gd name="connsiteX92" fmla="*/ 4302478 w 4606127"/>
                      <a:gd name="connsiteY92" fmla="*/ 3275552 h 4608480"/>
                      <a:gd name="connsiteX93" fmla="*/ 4375630 w 4606127"/>
                      <a:gd name="connsiteY93" fmla="*/ 3309366 h 4608480"/>
                      <a:gd name="connsiteX94" fmla="*/ 4327815 w 4606127"/>
                      <a:gd name="connsiteY94" fmla="*/ 3402235 h 4608480"/>
                      <a:gd name="connsiteX95" fmla="*/ 4260283 w 4606127"/>
                      <a:gd name="connsiteY95" fmla="*/ 3362801 h 4608480"/>
                      <a:gd name="connsiteX96" fmla="*/ 4209610 w 4606127"/>
                      <a:gd name="connsiteY96" fmla="*/ 3444335 h 4608480"/>
                      <a:gd name="connsiteX97" fmla="*/ 4279904 w 4606127"/>
                      <a:gd name="connsiteY97" fmla="*/ 3486531 h 4608480"/>
                      <a:gd name="connsiteX98" fmla="*/ 4226469 w 4606127"/>
                      <a:gd name="connsiteY98" fmla="*/ 3573685 h 4608480"/>
                      <a:gd name="connsiteX99" fmla="*/ 4159032 w 4606127"/>
                      <a:gd name="connsiteY99" fmla="*/ 3528727 h 4608480"/>
                      <a:gd name="connsiteX100" fmla="*/ 4102834 w 4606127"/>
                      <a:gd name="connsiteY100" fmla="*/ 3607403 h 4608480"/>
                      <a:gd name="connsiteX101" fmla="*/ 4167509 w 4606127"/>
                      <a:gd name="connsiteY101" fmla="*/ 3652457 h 4608480"/>
                      <a:gd name="connsiteX102" fmla="*/ 4108454 w 4606127"/>
                      <a:gd name="connsiteY102" fmla="*/ 3736848 h 4608480"/>
                      <a:gd name="connsiteX103" fmla="*/ 4046542 w 4606127"/>
                      <a:gd name="connsiteY103" fmla="*/ 3686175 h 4608480"/>
                      <a:gd name="connsiteX104" fmla="*/ 3981962 w 4606127"/>
                      <a:gd name="connsiteY104" fmla="*/ 3759232 h 4608480"/>
                      <a:gd name="connsiteX105" fmla="*/ 4043874 w 4606127"/>
                      <a:gd name="connsiteY105" fmla="*/ 3812572 h 4608480"/>
                      <a:gd name="connsiteX106" fmla="*/ 3976342 w 4606127"/>
                      <a:gd name="connsiteY106" fmla="*/ 3888581 h 4608480"/>
                      <a:gd name="connsiteX107" fmla="*/ 3920049 w 4606127"/>
                      <a:gd name="connsiteY107" fmla="*/ 3832384 h 4608480"/>
                      <a:gd name="connsiteX108" fmla="*/ 3849755 w 4606127"/>
                      <a:gd name="connsiteY108" fmla="*/ 3899821 h 4608480"/>
                      <a:gd name="connsiteX109" fmla="*/ 3903191 w 4606127"/>
                      <a:gd name="connsiteY109" fmla="*/ 3956018 h 4608480"/>
                      <a:gd name="connsiteX110" fmla="*/ 3832896 w 4606127"/>
                      <a:gd name="connsiteY110" fmla="*/ 4026313 h 4608480"/>
                      <a:gd name="connsiteX111" fmla="*/ 3779556 w 4606127"/>
                      <a:gd name="connsiteY111" fmla="*/ 3967258 h 4608480"/>
                      <a:gd name="connsiteX112" fmla="*/ 3740122 w 4606127"/>
                      <a:gd name="connsiteY112" fmla="*/ 3998214 h 4608480"/>
                      <a:gd name="connsiteX113" fmla="*/ 3703546 w 4606127"/>
                      <a:gd name="connsiteY113" fmla="*/ 4029075 h 4608480"/>
                      <a:gd name="connsiteX114" fmla="*/ 3754219 w 4606127"/>
                      <a:gd name="connsiteY114" fmla="*/ 4093750 h 4608480"/>
                      <a:gd name="connsiteX115" fmla="*/ 3675447 w 4606127"/>
                      <a:gd name="connsiteY115" fmla="*/ 4155662 h 4608480"/>
                      <a:gd name="connsiteX116" fmla="*/ 3627632 w 4606127"/>
                      <a:gd name="connsiteY116" fmla="*/ 4090988 h 4608480"/>
                      <a:gd name="connsiteX117" fmla="*/ 3548955 w 4606127"/>
                      <a:gd name="connsiteY117" fmla="*/ 4144423 h 4608480"/>
                      <a:gd name="connsiteX118" fmla="*/ 3593913 w 4606127"/>
                      <a:gd name="connsiteY118" fmla="*/ 4209098 h 4608480"/>
                      <a:gd name="connsiteX119" fmla="*/ 3509617 w 4606127"/>
                      <a:gd name="connsiteY119" fmla="*/ 4268248 h 4608480"/>
                      <a:gd name="connsiteX120" fmla="*/ 3467421 w 4606127"/>
                      <a:gd name="connsiteY120" fmla="*/ 4197953 h 4608480"/>
                      <a:gd name="connsiteX121" fmla="*/ 3383030 w 4606127"/>
                      <a:gd name="connsiteY121" fmla="*/ 4245674 h 4608480"/>
                      <a:gd name="connsiteX122" fmla="*/ 3422368 w 4606127"/>
                      <a:gd name="connsiteY122" fmla="*/ 4318731 h 4608480"/>
                      <a:gd name="connsiteX123" fmla="*/ 3329595 w 4606127"/>
                      <a:gd name="connsiteY123" fmla="*/ 4363688 h 4608480"/>
                      <a:gd name="connsiteX124" fmla="*/ 3298734 w 4606127"/>
                      <a:gd name="connsiteY124" fmla="*/ 4293394 h 4608480"/>
                      <a:gd name="connsiteX125" fmla="*/ 3208818 w 4606127"/>
                      <a:gd name="connsiteY125" fmla="*/ 4332828 h 4608480"/>
                      <a:gd name="connsiteX126" fmla="*/ 3242536 w 4606127"/>
                      <a:gd name="connsiteY126" fmla="*/ 4408742 h 4608480"/>
                      <a:gd name="connsiteX127" fmla="*/ 3146905 w 4606127"/>
                      <a:gd name="connsiteY127" fmla="*/ 4445318 h 4608480"/>
                      <a:gd name="connsiteX128" fmla="*/ 3121569 w 4606127"/>
                      <a:gd name="connsiteY128" fmla="*/ 4372261 h 4608480"/>
                      <a:gd name="connsiteX129" fmla="*/ 3028795 w 4606127"/>
                      <a:gd name="connsiteY129" fmla="*/ 4403217 h 4608480"/>
                      <a:gd name="connsiteX130" fmla="*/ 3056989 w 4606127"/>
                      <a:gd name="connsiteY130" fmla="*/ 4479227 h 4608480"/>
                      <a:gd name="connsiteX131" fmla="*/ 2958501 w 4606127"/>
                      <a:gd name="connsiteY131" fmla="*/ 4512945 h 4608480"/>
                      <a:gd name="connsiteX132" fmla="*/ 2936022 w 4606127"/>
                      <a:gd name="connsiteY132" fmla="*/ 4434174 h 4608480"/>
                      <a:gd name="connsiteX133" fmla="*/ 2843153 w 4606127"/>
                      <a:gd name="connsiteY133" fmla="*/ 4459510 h 4608480"/>
                      <a:gd name="connsiteX134" fmla="*/ 2862870 w 4606127"/>
                      <a:gd name="connsiteY134" fmla="*/ 4538282 h 4608480"/>
                      <a:gd name="connsiteX135" fmla="*/ 2764477 w 4606127"/>
                      <a:gd name="connsiteY135" fmla="*/ 4560761 h 4608480"/>
                      <a:gd name="connsiteX136" fmla="*/ 2750380 w 4606127"/>
                      <a:gd name="connsiteY136" fmla="*/ 4481989 h 4608480"/>
                      <a:gd name="connsiteX137" fmla="*/ 2651986 w 4606127"/>
                      <a:gd name="connsiteY137" fmla="*/ 4498944 h 4608480"/>
                      <a:gd name="connsiteX138" fmla="*/ 2666083 w 4606127"/>
                      <a:gd name="connsiteY138" fmla="*/ 4580478 h 4608480"/>
                      <a:gd name="connsiteX139" fmla="*/ 2564833 w 4606127"/>
                      <a:gd name="connsiteY139" fmla="*/ 4591717 h 4608480"/>
                      <a:gd name="connsiteX140" fmla="*/ 2559213 w 4606127"/>
                      <a:gd name="connsiteY140" fmla="*/ 4513040 h 4608480"/>
                      <a:gd name="connsiteX141" fmla="*/ 2460820 w 4606127"/>
                      <a:gd name="connsiteY141" fmla="*/ 4521422 h 4608480"/>
                      <a:gd name="connsiteX142" fmla="*/ 2466439 w 4606127"/>
                      <a:gd name="connsiteY142" fmla="*/ 4602956 h 4608480"/>
                      <a:gd name="connsiteX143" fmla="*/ 2365379 w 4606127"/>
                      <a:gd name="connsiteY143" fmla="*/ 4605814 h 4608480"/>
                      <a:gd name="connsiteX144" fmla="*/ 2365379 w 4606127"/>
                      <a:gd name="connsiteY144" fmla="*/ 4527042 h 4608480"/>
                      <a:gd name="connsiteX145" fmla="*/ 2266891 w 4606127"/>
                      <a:gd name="connsiteY145" fmla="*/ 4527042 h 4608480"/>
                      <a:gd name="connsiteX146" fmla="*/ 2266891 w 4606127"/>
                      <a:gd name="connsiteY146" fmla="*/ 4608481 h 4608480"/>
                      <a:gd name="connsiteX147" fmla="*/ 2162973 w 4606127"/>
                      <a:gd name="connsiteY147" fmla="*/ 4602861 h 4608480"/>
                      <a:gd name="connsiteX148" fmla="*/ 2171355 w 4606127"/>
                      <a:gd name="connsiteY148" fmla="*/ 4524184 h 4608480"/>
                      <a:gd name="connsiteX149" fmla="*/ 2075819 w 4606127"/>
                      <a:gd name="connsiteY149" fmla="*/ 4515708 h 4608480"/>
                      <a:gd name="connsiteX150" fmla="*/ 2067342 w 4606127"/>
                      <a:gd name="connsiteY150" fmla="*/ 4594479 h 4608480"/>
                      <a:gd name="connsiteX151" fmla="*/ 1963329 w 4606127"/>
                      <a:gd name="connsiteY151" fmla="*/ 4583240 h 4608480"/>
                      <a:gd name="connsiteX152" fmla="*/ 1977330 w 4606127"/>
                      <a:gd name="connsiteY152" fmla="*/ 4507326 h 4608480"/>
                      <a:gd name="connsiteX153" fmla="*/ 1884652 w 4606127"/>
                      <a:gd name="connsiteY153" fmla="*/ 4487609 h 4608480"/>
                      <a:gd name="connsiteX154" fmla="*/ 1867698 w 4606127"/>
                      <a:gd name="connsiteY154" fmla="*/ 4566285 h 4608480"/>
                      <a:gd name="connsiteX155" fmla="*/ 1766447 w 4606127"/>
                      <a:gd name="connsiteY155" fmla="*/ 4546569 h 4608480"/>
                      <a:gd name="connsiteX156" fmla="*/ 1786164 w 4606127"/>
                      <a:gd name="connsiteY156" fmla="*/ 4467797 h 4608480"/>
                      <a:gd name="connsiteX157" fmla="*/ 1693295 w 4606127"/>
                      <a:gd name="connsiteY157" fmla="*/ 4442651 h 4608480"/>
                      <a:gd name="connsiteX158" fmla="*/ 1673674 w 4606127"/>
                      <a:gd name="connsiteY158" fmla="*/ 4518565 h 4608480"/>
                      <a:gd name="connsiteX159" fmla="*/ 1572423 w 4606127"/>
                      <a:gd name="connsiteY159" fmla="*/ 4490466 h 4608480"/>
                      <a:gd name="connsiteX160" fmla="*/ 1600521 w 4606127"/>
                      <a:gd name="connsiteY160" fmla="*/ 4414457 h 4608480"/>
                      <a:gd name="connsiteX161" fmla="*/ 1510605 w 4606127"/>
                      <a:gd name="connsiteY161" fmla="*/ 4380738 h 4608480"/>
                      <a:gd name="connsiteX162" fmla="*/ 1482411 w 4606127"/>
                      <a:gd name="connsiteY162" fmla="*/ 4456748 h 4608480"/>
                      <a:gd name="connsiteX163" fmla="*/ 1386876 w 4606127"/>
                      <a:gd name="connsiteY163" fmla="*/ 4420172 h 4608480"/>
                      <a:gd name="connsiteX164" fmla="*/ 1417737 w 4606127"/>
                      <a:gd name="connsiteY164" fmla="*/ 4344162 h 4608480"/>
                      <a:gd name="connsiteX165" fmla="*/ 1330583 w 4606127"/>
                      <a:gd name="connsiteY165" fmla="*/ 4304824 h 4608480"/>
                      <a:gd name="connsiteX166" fmla="*/ 1296865 w 4606127"/>
                      <a:gd name="connsiteY166" fmla="*/ 4375119 h 4608480"/>
                      <a:gd name="connsiteX167" fmla="*/ 1206949 w 4606127"/>
                      <a:gd name="connsiteY167" fmla="*/ 4332923 h 4608480"/>
                      <a:gd name="connsiteX168" fmla="*/ 1243429 w 4606127"/>
                      <a:gd name="connsiteY168" fmla="*/ 4259866 h 4608480"/>
                      <a:gd name="connsiteX169" fmla="*/ 1161895 w 4606127"/>
                      <a:gd name="connsiteY169" fmla="*/ 4211955 h 4608480"/>
                      <a:gd name="connsiteX170" fmla="*/ 1122557 w 4606127"/>
                      <a:gd name="connsiteY170" fmla="*/ 4279392 h 4608480"/>
                      <a:gd name="connsiteX171" fmla="*/ 1032546 w 4606127"/>
                      <a:gd name="connsiteY171" fmla="*/ 4225957 h 4608480"/>
                      <a:gd name="connsiteX172" fmla="*/ 1077504 w 4606127"/>
                      <a:gd name="connsiteY172" fmla="*/ 4161377 h 4608480"/>
                      <a:gd name="connsiteX173" fmla="*/ 998732 w 4606127"/>
                      <a:gd name="connsiteY173" fmla="*/ 4105180 h 4608480"/>
                      <a:gd name="connsiteX174" fmla="*/ 953679 w 4606127"/>
                      <a:gd name="connsiteY174" fmla="*/ 4169855 h 4608480"/>
                      <a:gd name="connsiteX175" fmla="*/ 872145 w 4606127"/>
                      <a:gd name="connsiteY175" fmla="*/ 4108037 h 4608480"/>
                      <a:gd name="connsiteX176" fmla="*/ 919960 w 4606127"/>
                      <a:gd name="connsiteY176" fmla="*/ 4048983 h 4608480"/>
                      <a:gd name="connsiteX177" fmla="*/ 846808 w 4606127"/>
                      <a:gd name="connsiteY177" fmla="*/ 3984307 h 4608480"/>
                      <a:gd name="connsiteX178" fmla="*/ 796231 w 4606127"/>
                      <a:gd name="connsiteY178" fmla="*/ 4043267 h 4608480"/>
                      <a:gd name="connsiteX179" fmla="*/ 720221 w 4606127"/>
                      <a:gd name="connsiteY179" fmla="*/ 3972973 h 4608480"/>
                      <a:gd name="connsiteX180" fmla="*/ 773656 w 4606127"/>
                      <a:gd name="connsiteY180" fmla="*/ 3922395 h 4608480"/>
                      <a:gd name="connsiteX181" fmla="*/ 706219 w 4606127"/>
                      <a:gd name="connsiteY181" fmla="*/ 3852101 h 4608480"/>
                      <a:gd name="connsiteX182" fmla="*/ 649927 w 4606127"/>
                      <a:gd name="connsiteY182" fmla="*/ 3905536 h 4608480"/>
                      <a:gd name="connsiteX183" fmla="*/ 579537 w 4606127"/>
                      <a:gd name="connsiteY183" fmla="*/ 3829622 h 4608480"/>
                      <a:gd name="connsiteX184" fmla="*/ 638592 w 4606127"/>
                      <a:gd name="connsiteY184" fmla="*/ 3781901 h 4608480"/>
                      <a:gd name="connsiteX185" fmla="*/ 579537 w 4606127"/>
                      <a:gd name="connsiteY185" fmla="*/ 3705892 h 4608480"/>
                      <a:gd name="connsiteX186" fmla="*/ 512100 w 4606127"/>
                      <a:gd name="connsiteY186" fmla="*/ 3756470 h 4608480"/>
                      <a:gd name="connsiteX187" fmla="*/ 453140 w 4606127"/>
                      <a:gd name="connsiteY187" fmla="*/ 3674936 h 4608480"/>
                      <a:gd name="connsiteX188" fmla="*/ 517815 w 4606127"/>
                      <a:gd name="connsiteY188" fmla="*/ 3629978 h 4608480"/>
                      <a:gd name="connsiteX189" fmla="*/ 461522 w 4606127"/>
                      <a:gd name="connsiteY189" fmla="*/ 3551206 h 4608480"/>
                      <a:gd name="connsiteX190" fmla="*/ 396847 w 4606127"/>
                      <a:gd name="connsiteY190" fmla="*/ 3596259 h 4608480"/>
                      <a:gd name="connsiteX191" fmla="*/ 340650 w 4606127"/>
                      <a:gd name="connsiteY191" fmla="*/ 3511868 h 4608480"/>
                      <a:gd name="connsiteX192" fmla="*/ 408087 w 4606127"/>
                      <a:gd name="connsiteY192" fmla="*/ 3469672 h 4608480"/>
                      <a:gd name="connsiteX193" fmla="*/ 360176 w 4606127"/>
                      <a:gd name="connsiteY193" fmla="*/ 3385280 h 4608480"/>
                      <a:gd name="connsiteX194" fmla="*/ 287119 w 4606127"/>
                      <a:gd name="connsiteY194" fmla="*/ 3424714 h 4608480"/>
                      <a:gd name="connsiteX195" fmla="*/ 242161 w 4606127"/>
                      <a:gd name="connsiteY195" fmla="*/ 3331845 h 4608480"/>
                      <a:gd name="connsiteX196" fmla="*/ 312456 w 4606127"/>
                      <a:gd name="connsiteY196" fmla="*/ 3300889 h 4608480"/>
                      <a:gd name="connsiteX197" fmla="*/ 273118 w 4606127"/>
                      <a:gd name="connsiteY197" fmla="*/ 3210973 h 4608480"/>
                      <a:gd name="connsiteX198" fmla="*/ 197108 w 4606127"/>
                      <a:gd name="connsiteY198" fmla="*/ 3244596 h 4608480"/>
                      <a:gd name="connsiteX199" fmla="*/ 160532 w 4606127"/>
                      <a:gd name="connsiteY199" fmla="*/ 3149060 h 4608480"/>
                      <a:gd name="connsiteX200" fmla="*/ 233684 w 4606127"/>
                      <a:gd name="connsiteY200" fmla="*/ 3123724 h 4608480"/>
                      <a:gd name="connsiteX201" fmla="*/ 202823 w 4606127"/>
                      <a:gd name="connsiteY201" fmla="*/ 3030951 h 4608480"/>
                      <a:gd name="connsiteX202" fmla="*/ 124051 w 4606127"/>
                      <a:gd name="connsiteY202" fmla="*/ 3056192 h 4608480"/>
                      <a:gd name="connsiteX203" fmla="*/ 93190 w 4606127"/>
                      <a:gd name="connsiteY203" fmla="*/ 2963513 h 4608480"/>
                      <a:gd name="connsiteX204" fmla="*/ 171962 w 4606127"/>
                      <a:gd name="connsiteY204" fmla="*/ 2940939 h 4608480"/>
                      <a:gd name="connsiteX205" fmla="*/ 146625 w 4606127"/>
                      <a:gd name="connsiteY205" fmla="*/ 2845403 h 4608480"/>
                      <a:gd name="connsiteX206" fmla="*/ 67949 w 4606127"/>
                      <a:gd name="connsiteY206" fmla="*/ 2865025 h 4608480"/>
                      <a:gd name="connsiteX207" fmla="*/ 45565 w 4606127"/>
                      <a:gd name="connsiteY207" fmla="*/ 2763869 h 4608480"/>
                      <a:gd name="connsiteX208" fmla="*/ 124146 w 4606127"/>
                      <a:gd name="connsiteY208" fmla="*/ 2752535 h 4608480"/>
                      <a:gd name="connsiteX209" fmla="*/ 107287 w 4606127"/>
                      <a:gd name="connsiteY209" fmla="*/ 2654141 h 4608480"/>
                      <a:gd name="connsiteX210" fmla="*/ 28611 w 4606127"/>
                      <a:gd name="connsiteY210" fmla="*/ 2668143 h 4608480"/>
                      <a:gd name="connsiteX211" fmla="*/ 14609 w 4606127"/>
                      <a:gd name="connsiteY211" fmla="*/ 2566988 h 4608480"/>
                      <a:gd name="connsiteX212" fmla="*/ 90428 w 4606127"/>
                      <a:gd name="connsiteY212" fmla="*/ 2561368 h 4608480"/>
                      <a:gd name="connsiteX213" fmla="*/ 87666 w 4606127"/>
                      <a:gd name="connsiteY213" fmla="*/ 2465737 h 4608480"/>
                      <a:gd name="connsiteX214" fmla="*/ 3274 w 4606127"/>
                      <a:gd name="connsiteY214" fmla="*/ 2468594 h 4608480"/>
                      <a:gd name="connsiteX215" fmla="*/ 417 w 4606127"/>
                      <a:gd name="connsiteY215" fmla="*/ 2367344 h 4608480"/>
                      <a:gd name="connsiteX216" fmla="*/ 79188 w 4606127"/>
                      <a:gd name="connsiteY216" fmla="*/ 2367344 h 4608480"/>
                      <a:gd name="connsiteX217" fmla="*/ 79188 w 4606127"/>
                      <a:gd name="connsiteY217" fmla="*/ 2268951 h 4608480"/>
                      <a:gd name="connsiteX218" fmla="*/ 417 w 4606127"/>
                      <a:gd name="connsiteY218" fmla="*/ 2268951 h 4608480"/>
                      <a:gd name="connsiteX219" fmla="*/ 3274 w 4606127"/>
                      <a:gd name="connsiteY219" fmla="*/ 2164842 h 4608480"/>
                      <a:gd name="connsiteX220" fmla="*/ 81951 w 4606127"/>
                      <a:gd name="connsiteY220" fmla="*/ 2173319 h 4608480"/>
                      <a:gd name="connsiteX221" fmla="*/ 93190 w 4606127"/>
                      <a:gd name="connsiteY221" fmla="*/ 2074926 h 4608480"/>
                      <a:gd name="connsiteX222" fmla="*/ 11656 w 4606127"/>
                      <a:gd name="connsiteY222" fmla="*/ 2066449 h 4608480"/>
                      <a:gd name="connsiteX223" fmla="*/ 22896 w 4606127"/>
                      <a:gd name="connsiteY223" fmla="*/ 1965198 h 4608480"/>
                      <a:gd name="connsiteX224" fmla="*/ 101667 w 4606127"/>
                      <a:gd name="connsiteY224" fmla="*/ 1979295 h 4608480"/>
                      <a:gd name="connsiteX225" fmla="*/ 121384 w 4606127"/>
                      <a:gd name="connsiteY225" fmla="*/ 1883759 h 4608480"/>
                      <a:gd name="connsiteX226" fmla="*/ 39850 w 4606127"/>
                      <a:gd name="connsiteY226" fmla="*/ 1869662 h 4608480"/>
                      <a:gd name="connsiteX227" fmla="*/ 62424 w 4606127"/>
                      <a:gd name="connsiteY227" fmla="*/ 1768412 h 4608480"/>
                      <a:gd name="connsiteX228" fmla="*/ 138339 w 4606127"/>
                      <a:gd name="connsiteY228" fmla="*/ 1788128 h 4608480"/>
                      <a:gd name="connsiteX229" fmla="*/ 163580 w 4606127"/>
                      <a:gd name="connsiteY229" fmla="*/ 1695355 h 4608480"/>
                      <a:gd name="connsiteX230" fmla="*/ 87761 w 4606127"/>
                      <a:gd name="connsiteY230" fmla="*/ 1672780 h 4608480"/>
                      <a:gd name="connsiteX231" fmla="*/ 115860 w 4606127"/>
                      <a:gd name="connsiteY231" fmla="*/ 1574483 h 4608480"/>
                      <a:gd name="connsiteX232" fmla="*/ 191774 w 4606127"/>
                      <a:gd name="connsiteY232" fmla="*/ 1602486 h 4608480"/>
                      <a:gd name="connsiteX233" fmla="*/ 225588 w 4606127"/>
                      <a:gd name="connsiteY233" fmla="*/ 1512570 h 4608480"/>
                      <a:gd name="connsiteX234" fmla="*/ 149578 w 4606127"/>
                      <a:gd name="connsiteY234" fmla="*/ 1481614 h 4608480"/>
                      <a:gd name="connsiteX235" fmla="*/ 186249 w 4606127"/>
                      <a:gd name="connsiteY235" fmla="*/ 1388840 h 4608480"/>
                      <a:gd name="connsiteX236" fmla="*/ 262164 w 4606127"/>
                      <a:gd name="connsiteY236" fmla="*/ 1419797 h 4608480"/>
                      <a:gd name="connsiteX237" fmla="*/ 304360 w 4606127"/>
                      <a:gd name="connsiteY237" fmla="*/ 1335405 h 4608480"/>
                      <a:gd name="connsiteX238" fmla="*/ 231207 w 4606127"/>
                      <a:gd name="connsiteY238" fmla="*/ 1298829 h 4608480"/>
                      <a:gd name="connsiteX239" fmla="*/ 276261 w 4606127"/>
                      <a:gd name="connsiteY239" fmla="*/ 1206056 h 4608480"/>
                      <a:gd name="connsiteX240" fmla="*/ 346651 w 4606127"/>
                      <a:gd name="connsiteY240" fmla="*/ 1245394 h 4608480"/>
                      <a:gd name="connsiteX241" fmla="*/ 394466 w 4606127"/>
                      <a:gd name="connsiteY241" fmla="*/ 1163860 h 4608480"/>
                      <a:gd name="connsiteX242" fmla="*/ 327029 w 4606127"/>
                      <a:gd name="connsiteY242" fmla="*/ 1121664 h 4608480"/>
                      <a:gd name="connsiteX243" fmla="*/ 380464 w 4606127"/>
                      <a:gd name="connsiteY243" fmla="*/ 1034510 h 4608480"/>
                      <a:gd name="connsiteX244" fmla="*/ 445139 w 4606127"/>
                      <a:gd name="connsiteY244" fmla="*/ 1079468 h 4608480"/>
                      <a:gd name="connsiteX245" fmla="*/ 501336 w 4606127"/>
                      <a:gd name="connsiteY245" fmla="*/ 1000792 h 4608480"/>
                      <a:gd name="connsiteX246" fmla="*/ 436662 w 4606127"/>
                      <a:gd name="connsiteY246" fmla="*/ 952976 h 4608480"/>
                      <a:gd name="connsiteX247" fmla="*/ 467618 w 4606127"/>
                      <a:gd name="connsiteY247" fmla="*/ 910781 h 4608480"/>
                      <a:gd name="connsiteX248" fmla="*/ 498574 w 4606127"/>
                      <a:gd name="connsiteY248" fmla="*/ 871347 h 4608480"/>
                      <a:gd name="connsiteX249" fmla="*/ 529435 w 4606127"/>
                      <a:gd name="connsiteY249" fmla="*/ 896684 h 4608480"/>
                      <a:gd name="connsiteX250" fmla="*/ 560391 w 4606127"/>
                      <a:gd name="connsiteY250" fmla="*/ 922020 h 4608480"/>
                      <a:gd name="connsiteX251" fmla="*/ 622304 w 4606127"/>
                      <a:gd name="connsiteY251" fmla="*/ 848963 h 4608480"/>
                      <a:gd name="connsiteX252" fmla="*/ 563154 w 4606127"/>
                      <a:gd name="connsiteY252" fmla="*/ 798290 h 4608480"/>
                      <a:gd name="connsiteX253" fmla="*/ 633448 w 4606127"/>
                      <a:gd name="connsiteY253" fmla="*/ 722376 h 4608480"/>
                      <a:gd name="connsiteX254" fmla="*/ 684026 w 4606127"/>
                      <a:gd name="connsiteY254" fmla="*/ 775811 h 4608480"/>
                      <a:gd name="connsiteX255" fmla="*/ 720602 w 4606127"/>
                      <a:gd name="connsiteY255" fmla="*/ 742093 h 4608480"/>
                      <a:gd name="connsiteX256" fmla="*/ 757178 w 4606127"/>
                      <a:gd name="connsiteY256" fmla="*/ 708374 h 4608480"/>
                      <a:gd name="connsiteX257" fmla="*/ 700981 w 4606127"/>
                      <a:gd name="connsiteY257" fmla="*/ 646557 h 4608480"/>
                      <a:gd name="connsiteX258" fmla="*/ 776895 w 4606127"/>
                      <a:gd name="connsiteY258" fmla="*/ 581882 h 4608480"/>
                      <a:gd name="connsiteX259" fmla="*/ 824710 w 4606127"/>
                      <a:gd name="connsiteY259" fmla="*/ 641032 h 4608480"/>
                      <a:gd name="connsiteX260" fmla="*/ 900624 w 4606127"/>
                      <a:gd name="connsiteY260" fmla="*/ 581882 h 4608480"/>
                      <a:gd name="connsiteX261" fmla="*/ 849952 w 4606127"/>
                      <a:gd name="connsiteY261" fmla="*/ 517303 h 4608480"/>
                      <a:gd name="connsiteX262" fmla="*/ 928723 w 4606127"/>
                      <a:gd name="connsiteY262" fmla="*/ 455390 h 4608480"/>
                      <a:gd name="connsiteX263" fmla="*/ 976539 w 4606127"/>
                      <a:gd name="connsiteY263" fmla="*/ 517303 h 4608480"/>
                      <a:gd name="connsiteX264" fmla="*/ 1058073 w 4606127"/>
                      <a:gd name="connsiteY264" fmla="*/ 463868 h 4608480"/>
                      <a:gd name="connsiteX265" fmla="*/ 1013019 w 4606127"/>
                      <a:gd name="connsiteY265" fmla="*/ 399098 h 4608480"/>
                      <a:gd name="connsiteX266" fmla="*/ 1094649 w 4606127"/>
                      <a:gd name="connsiteY266" fmla="*/ 342900 h 4608480"/>
                      <a:gd name="connsiteX267" fmla="*/ 1136845 w 4606127"/>
                      <a:gd name="connsiteY267" fmla="*/ 410432 h 4608480"/>
                      <a:gd name="connsiteX268" fmla="*/ 1221236 w 4606127"/>
                      <a:gd name="connsiteY268" fmla="*/ 362617 h 4608480"/>
                      <a:gd name="connsiteX269" fmla="*/ 1181803 w 4606127"/>
                      <a:gd name="connsiteY269" fmla="*/ 292322 h 4608480"/>
                      <a:gd name="connsiteX270" fmla="*/ 1274671 w 4606127"/>
                      <a:gd name="connsiteY270" fmla="*/ 244507 h 4608480"/>
                      <a:gd name="connsiteX271" fmla="*/ 1305628 w 4606127"/>
                      <a:gd name="connsiteY271" fmla="*/ 314897 h 4608480"/>
                      <a:gd name="connsiteX272" fmla="*/ 1395544 w 4606127"/>
                      <a:gd name="connsiteY272" fmla="*/ 275558 h 4608480"/>
                      <a:gd name="connsiteX273" fmla="*/ 1361825 w 4606127"/>
                      <a:gd name="connsiteY273" fmla="*/ 199644 h 4608480"/>
                      <a:gd name="connsiteX274" fmla="*/ 1454694 w 4606127"/>
                      <a:gd name="connsiteY274" fmla="*/ 160211 h 4608480"/>
                      <a:gd name="connsiteX275" fmla="*/ 1482793 w 4606127"/>
                      <a:gd name="connsiteY275" fmla="*/ 236125 h 4608480"/>
                      <a:gd name="connsiteX276" fmla="*/ 1575566 w 4606127"/>
                      <a:gd name="connsiteY276" fmla="*/ 205169 h 4608480"/>
                      <a:gd name="connsiteX277" fmla="*/ 1550325 w 4606127"/>
                      <a:gd name="connsiteY277" fmla="*/ 126397 h 4608480"/>
                      <a:gd name="connsiteX278" fmla="*/ 1648718 w 4606127"/>
                      <a:gd name="connsiteY278" fmla="*/ 95440 h 4608480"/>
                      <a:gd name="connsiteX279" fmla="*/ 1665577 w 4606127"/>
                      <a:gd name="connsiteY279" fmla="*/ 171355 h 4608480"/>
                      <a:gd name="connsiteX280" fmla="*/ 1761113 w 4606127"/>
                      <a:gd name="connsiteY280" fmla="*/ 148971 h 4608480"/>
                      <a:gd name="connsiteX281" fmla="*/ 1741396 w 4606127"/>
                      <a:gd name="connsiteY281" fmla="*/ 67342 h 4608480"/>
                      <a:gd name="connsiteX282" fmla="*/ 1842647 w 4606127"/>
                      <a:gd name="connsiteY282" fmla="*/ 47625 h 4608480"/>
                      <a:gd name="connsiteX283" fmla="*/ 1856649 w 4606127"/>
                      <a:gd name="connsiteY283" fmla="*/ 126302 h 4608480"/>
                      <a:gd name="connsiteX284" fmla="*/ 1952280 w 4606127"/>
                      <a:gd name="connsiteY284" fmla="*/ 109442 h 4608480"/>
                      <a:gd name="connsiteX285" fmla="*/ 1938183 w 4606127"/>
                      <a:gd name="connsiteY285" fmla="*/ 27908 h 4608480"/>
                      <a:gd name="connsiteX286" fmla="*/ 2039434 w 4606127"/>
                      <a:gd name="connsiteY286" fmla="*/ 16669 h 4608480"/>
                      <a:gd name="connsiteX287" fmla="*/ 2047911 w 4606127"/>
                      <a:gd name="connsiteY287" fmla="*/ 95345 h 4608480"/>
                      <a:gd name="connsiteX288" fmla="*/ 2143542 w 4606127"/>
                      <a:gd name="connsiteY288" fmla="*/ 86868 h 4608480"/>
                      <a:gd name="connsiteX289" fmla="*/ 2137922 w 4606127"/>
                      <a:gd name="connsiteY289" fmla="*/ 5334 h 4608480"/>
                      <a:gd name="connsiteX290" fmla="*/ 2241935 w 4606127"/>
                      <a:gd name="connsiteY290" fmla="*/ 2477 h 4608480"/>
                      <a:gd name="connsiteX291" fmla="*/ 2241935 w 4606127"/>
                      <a:gd name="connsiteY291" fmla="*/ 78391 h 4608480"/>
                      <a:gd name="connsiteX292" fmla="*/ 2340328 w 4606127"/>
                      <a:gd name="connsiteY292" fmla="*/ 81248 h 4608480"/>
                      <a:gd name="connsiteX293" fmla="*/ 2339757 w 4606127"/>
                      <a:gd name="connsiteY293" fmla="*/ 0 h 4608480"/>
                      <a:gd name="connsiteX294" fmla="*/ 1766161 w 4606127"/>
                      <a:gd name="connsiteY294" fmla="*/ 267176 h 4608480"/>
                      <a:gd name="connsiteX295" fmla="*/ 773656 w 4606127"/>
                      <a:gd name="connsiteY295" fmla="*/ 854774 h 4608480"/>
                      <a:gd name="connsiteX296" fmla="*/ 357604 w 4606127"/>
                      <a:gd name="connsiteY296" fmla="*/ 1490186 h 4608480"/>
                      <a:gd name="connsiteX297" fmla="*/ 197298 w 4606127"/>
                      <a:gd name="connsiteY297" fmla="*/ 2378678 h 4608480"/>
                      <a:gd name="connsiteX298" fmla="*/ 405324 w 4606127"/>
                      <a:gd name="connsiteY298" fmla="*/ 3222117 h 4608480"/>
                      <a:gd name="connsiteX299" fmla="*/ 1484983 w 4606127"/>
                      <a:gd name="connsiteY299" fmla="*/ 4248341 h 4608480"/>
                      <a:gd name="connsiteX300" fmla="*/ 2373475 w 4606127"/>
                      <a:gd name="connsiteY300" fmla="*/ 4408647 h 4608480"/>
                      <a:gd name="connsiteX301" fmla="*/ 3827086 w 4606127"/>
                      <a:gd name="connsiteY301" fmla="*/ 3756374 h 4608480"/>
                      <a:gd name="connsiteX302" fmla="*/ 4246091 w 4606127"/>
                      <a:gd name="connsiteY302" fmla="*/ 3123724 h 4608480"/>
                      <a:gd name="connsiteX303" fmla="*/ 4409063 w 4606127"/>
                      <a:gd name="connsiteY303" fmla="*/ 2232470 h 4608480"/>
                      <a:gd name="connsiteX304" fmla="*/ 4201037 w 4606127"/>
                      <a:gd name="connsiteY304" fmla="*/ 1388936 h 4608480"/>
                      <a:gd name="connsiteX305" fmla="*/ 3121378 w 4606127"/>
                      <a:gd name="connsiteY305" fmla="*/ 362617 h 4608480"/>
                      <a:gd name="connsiteX306" fmla="*/ 2230029 w 4606127"/>
                      <a:gd name="connsiteY306" fmla="*/ 199644 h 4608480"/>
                      <a:gd name="connsiteX307" fmla="*/ 1766161 w 4606127"/>
                      <a:gd name="connsiteY307" fmla="*/ 267176 h 4608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</a:cxnLst>
                    <a:rect l="l" t="t" r="r" b="b"/>
                    <a:pathLst>
                      <a:path w="4606127" h="4608480">
                        <a:moveTo>
                          <a:pt x="2339757" y="0"/>
                        </a:moveTo>
                        <a:cubicBezTo>
                          <a:pt x="2370427" y="4953"/>
                          <a:pt x="2410909" y="0"/>
                          <a:pt x="2440912" y="5620"/>
                        </a:cubicBezTo>
                        <a:cubicBezTo>
                          <a:pt x="2438912" y="31718"/>
                          <a:pt x="2435483" y="56483"/>
                          <a:pt x="2435293" y="84392"/>
                        </a:cubicBezTo>
                        <a:cubicBezTo>
                          <a:pt x="2465011" y="89344"/>
                          <a:pt x="2497586" y="91440"/>
                          <a:pt x="2530924" y="92773"/>
                        </a:cubicBezTo>
                        <a:cubicBezTo>
                          <a:pt x="2536543" y="69437"/>
                          <a:pt x="2535019" y="38862"/>
                          <a:pt x="2539305" y="14002"/>
                        </a:cubicBezTo>
                        <a:cubicBezTo>
                          <a:pt x="2576834" y="14002"/>
                          <a:pt x="2606933" y="21431"/>
                          <a:pt x="2640461" y="25336"/>
                        </a:cubicBezTo>
                        <a:cubicBezTo>
                          <a:pt x="2636080" y="51816"/>
                          <a:pt x="2632365" y="79058"/>
                          <a:pt x="2626364" y="104013"/>
                        </a:cubicBezTo>
                        <a:cubicBezTo>
                          <a:pt x="2656558" y="111347"/>
                          <a:pt x="2688277" y="117062"/>
                          <a:pt x="2721995" y="120872"/>
                        </a:cubicBezTo>
                        <a:cubicBezTo>
                          <a:pt x="2729520" y="97441"/>
                          <a:pt x="2733616" y="70580"/>
                          <a:pt x="2736092" y="42100"/>
                        </a:cubicBezTo>
                        <a:cubicBezTo>
                          <a:pt x="2772096" y="46482"/>
                          <a:pt x="2802100" y="56769"/>
                          <a:pt x="2837247" y="61913"/>
                        </a:cubicBezTo>
                        <a:cubicBezTo>
                          <a:pt x="2833533" y="90964"/>
                          <a:pt x="2823436" y="113633"/>
                          <a:pt x="2817626" y="140684"/>
                        </a:cubicBezTo>
                        <a:cubicBezTo>
                          <a:pt x="2846487" y="151162"/>
                          <a:pt x="2878396" y="158686"/>
                          <a:pt x="2910400" y="166021"/>
                        </a:cubicBezTo>
                        <a:cubicBezTo>
                          <a:pt x="2921639" y="143351"/>
                          <a:pt x="2925354" y="113443"/>
                          <a:pt x="2932879" y="87249"/>
                        </a:cubicBezTo>
                        <a:cubicBezTo>
                          <a:pt x="2965359" y="98012"/>
                          <a:pt x="2998887" y="107537"/>
                          <a:pt x="3031367" y="118205"/>
                        </a:cubicBezTo>
                        <a:cubicBezTo>
                          <a:pt x="3024223" y="144875"/>
                          <a:pt x="3011650" y="166021"/>
                          <a:pt x="3006030" y="194119"/>
                        </a:cubicBezTo>
                        <a:cubicBezTo>
                          <a:pt x="3032320" y="208121"/>
                          <a:pt x="3064895" y="215836"/>
                          <a:pt x="3093184" y="227933"/>
                        </a:cubicBezTo>
                        <a:cubicBezTo>
                          <a:pt x="3108329" y="207454"/>
                          <a:pt x="3112996" y="176498"/>
                          <a:pt x="3124141" y="152019"/>
                        </a:cubicBezTo>
                        <a:cubicBezTo>
                          <a:pt x="3157573" y="162592"/>
                          <a:pt x="3185291" y="178879"/>
                          <a:pt x="3219771" y="188595"/>
                        </a:cubicBezTo>
                        <a:cubicBezTo>
                          <a:pt x="3209008" y="213551"/>
                          <a:pt x="3197674" y="237744"/>
                          <a:pt x="3185958" y="261556"/>
                        </a:cubicBezTo>
                        <a:cubicBezTo>
                          <a:pt x="3211389" y="279368"/>
                          <a:pt x="3242155" y="291656"/>
                          <a:pt x="3273112" y="303752"/>
                        </a:cubicBezTo>
                        <a:cubicBezTo>
                          <a:pt x="3286828" y="282797"/>
                          <a:pt x="3296162" y="257556"/>
                          <a:pt x="3306925" y="233458"/>
                        </a:cubicBezTo>
                        <a:cubicBezTo>
                          <a:pt x="3341501" y="244697"/>
                          <a:pt x="3369600" y="262509"/>
                          <a:pt x="3399604" y="278416"/>
                        </a:cubicBezTo>
                        <a:cubicBezTo>
                          <a:pt x="3386840" y="301276"/>
                          <a:pt x="3374743" y="324707"/>
                          <a:pt x="3360265" y="345853"/>
                        </a:cubicBezTo>
                        <a:cubicBezTo>
                          <a:pt x="3384649" y="366427"/>
                          <a:pt x="3414844" y="381286"/>
                          <a:pt x="3444657" y="396431"/>
                        </a:cubicBezTo>
                        <a:cubicBezTo>
                          <a:pt x="3458849" y="375190"/>
                          <a:pt x="3470946" y="351663"/>
                          <a:pt x="3483995" y="328994"/>
                        </a:cubicBezTo>
                        <a:cubicBezTo>
                          <a:pt x="3517333" y="341662"/>
                          <a:pt x="3540288" y="364617"/>
                          <a:pt x="3571149" y="379571"/>
                        </a:cubicBezTo>
                        <a:cubicBezTo>
                          <a:pt x="3559052" y="405098"/>
                          <a:pt x="3541812" y="425196"/>
                          <a:pt x="3526191" y="447008"/>
                        </a:cubicBezTo>
                        <a:cubicBezTo>
                          <a:pt x="3550480" y="467678"/>
                          <a:pt x="3578388" y="484823"/>
                          <a:pt x="3604867" y="503396"/>
                        </a:cubicBezTo>
                        <a:cubicBezTo>
                          <a:pt x="3623727" y="484632"/>
                          <a:pt x="3635824" y="459295"/>
                          <a:pt x="3652683" y="438626"/>
                        </a:cubicBezTo>
                        <a:cubicBezTo>
                          <a:pt x="3681829" y="456343"/>
                          <a:pt x="3705737" y="479298"/>
                          <a:pt x="3734312" y="497681"/>
                        </a:cubicBezTo>
                        <a:cubicBezTo>
                          <a:pt x="3720787" y="522637"/>
                          <a:pt x="3698974" y="539306"/>
                          <a:pt x="3683639" y="562356"/>
                        </a:cubicBezTo>
                        <a:cubicBezTo>
                          <a:pt x="3707737" y="583311"/>
                          <a:pt x="3732121" y="603790"/>
                          <a:pt x="3756791" y="624269"/>
                        </a:cubicBezTo>
                        <a:cubicBezTo>
                          <a:pt x="3777175" y="606171"/>
                          <a:pt x="3792414" y="582930"/>
                          <a:pt x="3810226" y="562356"/>
                        </a:cubicBezTo>
                        <a:cubicBezTo>
                          <a:pt x="3836039" y="584454"/>
                          <a:pt x="3859852" y="608362"/>
                          <a:pt x="3886140" y="629793"/>
                        </a:cubicBezTo>
                        <a:cubicBezTo>
                          <a:pt x="3868710" y="650843"/>
                          <a:pt x="3847469" y="668084"/>
                          <a:pt x="3829848" y="688848"/>
                        </a:cubicBezTo>
                        <a:cubicBezTo>
                          <a:pt x="3842611" y="702659"/>
                          <a:pt x="3849469" y="711136"/>
                          <a:pt x="3863662" y="725424"/>
                        </a:cubicBezTo>
                        <a:cubicBezTo>
                          <a:pt x="3867471" y="729139"/>
                          <a:pt x="3891760" y="758857"/>
                          <a:pt x="3897380" y="759143"/>
                        </a:cubicBezTo>
                        <a:cubicBezTo>
                          <a:pt x="3912049" y="759714"/>
                          <a:pt x="3941481" y="704088"/>
                          <a:pt x="3953673" y="702945"/>
                        </a:cubicBezTo>
                        <a:cubicBezTo>
                          <a:pt x="3978342" y="700849"/>
                          <a:pt x="4003584" y="768191"/>
                          <a:pt x="4026730" y="773335"/>
                        </a:cubicBezTo>
                        <a:cubicBezTo>
                          <a:pt x="4008918" y="793814"/>
                          <a:pt x="3987106" y="810482"/>
                          <a:pt x="3964817" y="826770"/>
                        </a:cubicBezTo>
                        <a:cubicBezTo>
                          <a:pt x="3983676" y="853821"/>
                          <a:pt x="4005870" y="877634"/>
                          <a:pt x="4026730" y="902684"/>
                        </a:cubicBezTo>
                        <a:cubicBezTo>
                          <a:pt x="4049780" y="888206"/>
                          <a:pt x="4067782" y="868775"/>
                          <a:pt x="4088642" y="852107"/>
                        </a:cubicBezTo>
                        <a:cubicBezTo>
                          <a:pt x="4113597" y="874966"/>
                          <a:pt x="4130362" y="905923"/>
                          <a:pt x="4153317" y="930783"/>
                        </a:cubicBezTo>
                        <a:cubicBezTo>
                          <a:pt x="4133790" y="948785"/>
                          <a:pt x="4109121" y="961358"/>
                          <a:pt x="4088642" y="978599"/>
                        </a:cubicBezTo>
                        <a:cubicBezTo>
                          <a:pt x="4104072" y="1008126"/>
                          <a:pt x="4126647" y="1030605"/>
                          <a:pt x="4142077" y="1060228"/>
                        </a:cubicBezTo>
                        <a:cubicBezTo>
                          <a:pt x="4163794" y="1045369"/>
                          <a:pt x="4184750" y="1029843"/>
                          <a:pt x="4206848" y="1015174"/>
                        </a:cubicBezTo>
                        <a:cubicBezTo>
                          <a:pt x="4233898" y="1034891"/>
                          <a:pt x="4243995" y="1071658"/>
                          <a:pt x="4265807" y="1096804"/>
                        </a:cubicBezTo>
                        <a:cubicBezTo>
                          <a:pt x="4245328" y="1113854"/>
                          <a:pt x="4219516" y="1125474"/>
                          <a:pt x="4195418" y="1139000"/>
                        </a:cubicBezTo>
                        <a:cubicBezTo>
                          <a:pt x="4210943" y="1167575"/>
                          <a:pt x="4227898" y="1194721"/>
                          <a:pt x="4243233" y="1223391"/>
                        </a:cubicBezTo>
                        <a:cubicBezTo>
                          <a:pt x="4269141" y="1212628"/>
                          <a:pt x="4291144" y="1198150"/>
                          <a:pt x="4313527" y="1183958"/>
                        </a:cubicBezTo>
                        <a:cubicBezTo>
                          <a:pt x="4332196" y="1212247"/>
                          <a:pt x="4349532" y="1241679"/>
                          <a:pt x="4361343" y="1276826"/>
                        </a:cubicBezTo>
                        <a:cubicBezTo>
                          <a:pt x="4336483" y="1285780"/>
                          <a:pt x="4316004" y="1299020"/>
                          <a:pt x="4291048" y="1307783"/>
                        </a:cubicBezTo>
                        <a:cubicBezTo>
                          <a:pt x="4301145" y="1340739"/>
                          <a:pt x="4318480" y="1366552"/>
                          <a:pt x="4330387" y="1397699"/>
                        </a:cubicBezTo>
                        <a:cubicBezTo>
                          <a:pt x="4357247" y="1387983"/>
                          <a:pt x="4379917" y="1374077"/>
                          <a:pt x="4406301" y="1363980"/>
                        </a:cubicBezTo>
                        <a:cubicBezTo>
                          <a:pt x="4419160" y="1396175"/>
                          <a:pt x="4434400" y="1425988"/>
                          <a:pt x="4445639" y="1459611"/>
                        </a:cubicBezTo>
                        <a:cubicBezTo>
                          <a:pt x="4417350" y="1465040"/>
                          <a:pt x="4397538" y="1478947"/>
                          <a:pt x="4369725" y="1484947"/>
                        </a:cubicBezTo>
                        <a:cubicBezTo>
                          <a:pt x="4378392" y="1517428"/>
                          <a:pt x="4392299" y="1544955"/>
                          <a:pt x="4400586" y="1577721"/>
                        </a:cubicBezTo>
                        <a:cubicBezTo>
                          <a:pt x="4430780" y="1572292"/>
                          <a:pt x="4450401" y="1556290"/>
                          <a:pt x="4482120" y="1552385"/>
                        </a:cubicBezTo>
                        <a:cubicBezTo>
                          <a:pt x="4489740" y="1585912"/>
                          <a:pt x="4502599" y="1614487"/>
                          <a:pt x="4510314" y="1647920"/>
                        </a:cubicBezTo>
                        <a:cubicBezTo>
                          <a:pt x="4485549" y="1654969"/>
                          <a:pt x="4462308" y="1663637"/>
                          <a:pt x="4434400" y="1667732"/>
                        </a:cubicBezTo>
                        <a:cubicBezTo>
                          <a:pt x="4437734" y="1703737"/>
                          <a:pt x="4450783" y="1730121"/>
                          <a:pt x="4456974" y="1763268"/>
                        </a:cubicBezTo>
                        <a:cubicBezTo>
                          <a:pt x="4487073" y="1759744"/>
                          <a:pt x="4509361" y="1748219"/>
                          <a:pt x="4538508" y="1743646"/>
                        </a:cubicBezTo>
                        <a:cubicBezTo>
                          <a:pt x="4543080" y="1779365"/>
                          <a:pt x="4556225" y="1806416"/>
                          <a:pt x="4558225" y="1844802"/>
                        </a:cubicBezTo>
                        <a:cubicBezTo>
                          <a:pt x="4530221" y="1847660"/>
                          <a:pt x="4504218" y="1852612"/>
                          <a:pt x="4479453" y="1858804"/>
                        </a:cubicBezTo>
                        <a:cubicBezTo>
                          <a:pt x="4486597" y="1889188"/>
                          <a:pt x="4490693" y="1922621"/>
                          <a:pt x="4496407" y="1954339"/>
                        </a:cubicBezTo>
                        <a:cubicBezTo>
                          <a:pt x="4523173" y="1949291"/>
                          <a:pt x="4550509" y="1944910"/>
                          <a:pt x="4577941" y="1940338"/>
                        </a:cubicBezTo>
                        <a:cubicBezTo>
                          <a:pt x="4582895" y="1973675"/>
                          <a:pt x="4586514" y="2008537"/>
                          <a:pt x="4591943" y="2041493"/>
                        </a:cubicBezTo>
                        <a:cubicBezTo>
                          <a:pt x="4565464" y="2045018"/>
                          <a:pt x="4535650" y="2045208"/>
                          <a:pt x="4510409" y="2049875"/>
                        </a:cubicBezTo>
                        <a:cubicBezTo>
                          <a:pt x="4513171" y="2081784"/>
                          <a:pt x="4515933" y="2113788"/>
                          <a:pt x="4518886" y="2145411"/>
                        </a:cubicBezTo>
                        <a:cubicBezTo>
                          <a:pt x="4548414" y="2145887"/>
                          <a:pt x="4572703" y="2141030"/>
                          <a:pt x="4600420" y="2139791"/>
                        </a:cubicBezTo>
                        <a:cubicBezTo>
                          <a:pt x="4602992" y="2172748"/>
                          <a:pt x="4602707" y="2208752"/>
                          <a:pt x="4606040" y="2241042"/>
                        </a:cubicBezTo>
                        <a:cubicBezTo>
                          <a:pt x="4578894" y="2241042"/>
                          <a:pt x="4551652" y="2241042"/>
                          <a:pt x="4524506" y="2241042"/>
                        </a:cubicBezTo>
                        <a:cubicBezTo>
                          <a:pt x="4524506" y="2272856"/>
                          <a:pt x="4524506" y="2304764"/>
                          <a:pt x="4524506" y="2336578"/>
                        </a:cubicBezTo>
                        <a:cubicBezTo>
                          <a:pt x="4546128" y="2343150"/>
                          <a:pt x="4579751" y="2337530"/>
                          <a:pt x="4606040" y="2339340"/>
                        </a:cubicBezTo>
                        <a:cubicBezTo>
                          <a:pt x="4606898" y="2375821"/>
                          <a:pt x="4601087" y="2405634"/>
                          <a:pt x="4603278" y="2443448"/>
                        </a:cubicBezTo>
                        <a:cubicBezTo>
                          <a:pt x="4577084" y="2439638"/>
                          <a:pt x="4546604" y="2440019"/>
                          <a:pt x="4521744" y="2434971"/>
                        </a:cubicBezTo>
                        <a:cubicBezTo>
                          <a:pt x="4518029" y="2466022"/>
                          <a:pt x="4515457" y="2498122"/>
                          <a:pt x="4513267" y="2530602"/>
                        </a:cubicBezTo>
                        <a:cubicBezTo>
                          <a:pt x="4533650" y="2541175"/>
                          <a:pt x="4570321" y="2535364"/>
                          <a:pt x="4594896" y="2541842"/>
                        </a:cubicBezTo>
                        <a:cubicBezTo>
                          <a:pt x="4588991" y="2574417"/>
                          <a:pt x="4587562" y="2611469"/>
                          <a:pt x="4580799" y="2642997"/>
                        </a:cubicBezTo>
                        <a:cubicBezTo>
                          <a:pt x="4555082" y="2637758"/>
                          <a:pt x="4527650" y="2634329"/>
                          <a:pt x="4502123" y="2629091"/>
                        </a:cubicBezTo>
                        <a:cubicBezTo>
                          <a:pt x="4495645" y="2660047"/>
                          <a:pt x="4489454" y="2691289"/>
                          <a:pt x="4485263" y="2724626"/>
                        </a:cubicBezTo>
                        <a:cubicBezTo>
                          <a:pt x="4509838" y="2731008"/>
                          <a:pt x="4536126" y="2735580"/>
                          <a:pt x="4564035" y="2738723"/>
                        </a:cubicBezTo>
                        <a:cubicBezTo>
                          <a:pt x="4560320" y="2775299"/>
                          <a:pt x="4549652" y="2805017"/>
                          <a:pt x="4544318" y="2839974"/>
                        </a:cubicBezTo>
                        <a:cubicBezTo>
                          <a:pt x="4516124" y="2835307"/>
                          <a:pt x="4493074" y="2825496"/>
                          <a:pt x="4465546" y="2820162"/>
                        </a:cubicBezTo>
                        <a:cubicBezTo>
                          <a:pt x="4455831" y="2849785"/>
                          <a:pt x="4447544" y="2881027"/>
                          <a:pt x="4440210" y="2912936"/>
                        </a:cubicBezTo>
                        <a:cubicBezTo>
                          <a:pt x="4464308" y="2922651"/>
                          <a:pt x="4492502" y="2928271"/>
                          <a:pt x="4518982" y="2935510"/>
                        </a:cubicBezTo>
                        <a:cubicBezTo>
                          <a:pt x="4508885" y="2968657"/>
                          <a:pt x="4499170" y="3001899"/>
                          <a:pt x="4488025" y="3033998"/>
                        </a:cubicBezTo>
                        <a:cubicBezTo>
                          <a:pt x="4464689" y="3023616"/>
                          <a:pt x="4436876" y="3017615"/>
                          <a:pt x="4414969" y="3005804"/>
                        </a:cubicBezTo>
                        <a:cubicBezTo>
                          <a:pt x="4397728" y="3030951"/>
                          <a:pt x="4392108" y="3067336"/>
                          <a:pt x="4378392" y="3095720"/>
                        </a:cubicBezTo>
                        <a:cubicBezTo>
                          <a:pt x="4399443" y="3110389"/>
                          <a:pt x="4430685" y="3114675"/>
                          <a:pt x="4454307" y="3126677"/>
                        </a:cubicBezTo>
                        <a:cubicBezTo>
                          <a:pt x="4443829" y="3159252"/>
                          <a:pt x="4429352" y="3188018"/>
                          <a:pt x="4417826" y="3219450"/>
                        </a:cubicBezTo>
                        <a:cubicBezTo>
                          <a:pt x="4390013" y="3212592"/>
                          <a:pt x="4369916" y="3198019"/>
                          <a:pt x="4344674" y="3188494"/>
                        </a:cubicBezTo>
                        <a:cubicBezTo>
                          <a:pt x="4326767" y="3213830"/>
                          <a:pt x="4315432" y="3245549"/>
                          <a:pt x="4302478" y="3275552"/>
                        </a:cubicBezTo>
                        <a:cubicBezTo>
                          <a:pt x="4325720" y="3288030"/>
                          <a:pt x="4349532" y="3299746"/>
                          <a:pt x="4375630" y="3309366"/>
                        </a:cubicBezTo>
                        <a:cubicBezTo>
                          <a:pt x="4359819" y="3340418"/>
                          <a:pt x="4345436" y="3372803"/>
                          <a:pt x="4327815" y="3402235"/>
                        </a:cubicBezTo>
                        <a:cubicBezTo>
                          <a:pt x="4305717" y="3388709"/>
                          <a:pt x="4282571" y="3376232"/>
                          <a:pt x="4260283" y="3362801"/>
                        </a:cubicBezTo>
                        <a:cubicBezTo>
                          <a:pt x="4239042" y="3385757"/>
                          <a:pt x="4227326" y="3418046"/>
                          <a:pt x="4209610" y="3444335"/>
                        </a:cubicBezTo>
                        <a:cubicBezTo>
                          <a:pt x="4229422" y="3462052"/>
                          <a:pt x="4255520" y="3473387"/>
                          <a:pt x="4279904" y="3486531"/>
                        </a:cubicBezTo>
                        <a:cubicBezTo>
                          <a:pt x="4263426" y="3516916"/>
                          <a:pt x="4242661" y="3543014"/>
                          <a:pt x="4226469" y="3573685"/>
                        </a:cubicBezTo>
                        <a:cubicBezTo>
                          <a:pt x="4201514" y="3561207"/>
                          <a:pt x="4182368" y="3542824"/>
                          <a:pt x="4159032" y="3528727"/>
                        </a:cubicBezTo>
                        <a:cubicBezTo>
                          <a:pt x="4138648" y="3553397"/>
                          <a:pt x="4121503" y="3581210"/>
                          <a:pt x="4102834" y="3607403"/>
                        </a:cubicBezTo>
                        <a:cubicBezTo>
                          <a:pt x="4122932" y="3623882"/>
                          <a:pt x="4144268" y="3639026"/>
                          <a:pt x="4167509" y="3652457"/>
                        </a:cubicBezTo>
                        <a:cubicBezTo>
                          <a:pt x="4152364" y="3685127"/>
                          <a:pt x="4125980" y="3706463"/>
                          <a:pt x="4108454" y="3736848"/>
                        </a:cubicBezTo>
                        <a:cubicBezTo>
                          <a:pt x="4085594" y="3722084"/>
                          <a:pt x="4066735" y="3703415"/>
                          <a:pt x="4046542" y="3686175"/>
                        </a:cubicBezTo>
                        <a:cubicBezTo>
                          <a:pt x="4021872" y="3707416"/>
                          <a:pt x="4003679" y="3735038"/>
                          <a:pt x="3981962" y="3759232"/>
                        </a:cubicBezTo>
                        <a:cubicBezTo>
                          <a:pt x="4001012" y="3778568"/>
                          <a:pt x="4023205" y="3794855"/>
                          <a:pt x="4043874" y="3812572"/>
                        </a:cubicBezTo>
                        <a:cubicBezTo>
                          <a:pt x="4021682" y="3838194"/>
                          <a:pt x="3998345" y="3862769"/>
                          <a:pt x="3976342" y="3888581"/>
                        </a:cubicBezTo>
                        <a:cubicBezTo>
                          <a:pt x="3956435" y="3871056"/>
                          <a:pt x="3937671" y="3852291"/>
                          <a:pt x="3920049" y="3832384"/>
                        </a:cubicBezTo>
                        <a:cubicBezTo>
                          <a:pt x="3892523" y="3850862"/>
                          <a:pt x="3872520" y="3876580"/>
                          <a:pt x="3849755" y="3899821"/>
                        </a:cubicBezTo>
                        <a:cubicBezTo>
                          <a:pt x="3863947" y="3922109"/>
                          <a:pt x="3884712" y="3937921"/>
                          <a:pt x="3903191" y="3956018"/>
                        </a:cubicBezTo>
                        <a:cubicBezTo>
                          <a:pt x="3885188" y="3984879"/>
                          <a:pt x="3855565" y="4002214"/>
                          <a:pt x="3832896" y="4026313"/>
                        </a:cubicBezTo>
                        <a:cubicBezTo>
                          <a:pt x="3810036" y="4011835"/>
                          <a:pt x="3797749" y="3986499"/>
                          <a:pt x="3779556" y="3967258"/>
                        </a:cubicBezTo>
                        <a:cubicBezTo>
                          <a:pt x="3766411" y="3974497"/>
                          <a:pt x="3754981" y="3986117"/>
                          <a:pt x="3740122" y="3998214"/>
                        </a:cubicBezTo>
                        <a:cubicBezTo>
                          <a:pt x="3732407" y="4004406"/>
                          <a:pt x="3704308" y="4021455"/>
                          <a:pt x="3703546" y="4029075"/>
                        </a:cubicBezTo>
                        <a:cubicBezTo>
                          <a:pt x="3701832" y="4046125"/>
                          <a:pt x="3752791" y="4073081"/>
                          <a:pt x="3754219" y="4093750"/>
                        </a:cubicBezTo>
                        <a:cubicBezTo>
                          <a:pt x="3727263" y="4113657"/>
                          <a:pt x="3701165" y="4134422"/>
                          <a:pt x="3675447" y="4155662"/>
                        </a:cubicBezTo>
                        <a:cubicBezTo>
                          <a:pt x="3658303" y="4135279"/>
                          <a:pt x="3645634" y="4110418"/>
                          <a:pt x="3627632" y="4090988"/>
                        </a:cubicBezTo>
                        <a:cubicBezTo>
                          <a:pt x="3598867" y="4106228"/>
                          <a:pt x="3574959" y="4126421"/>
                          <a:pt x="3548955" y="4144423"/>
                        </a:cubicBezTo>
                        <a:cubicBezTo>
                          <a:pt x="3561910" y="4168045"/>
                          <a:pt x="3577435" y="4189000"/>
                          <a:pt x="3593913" y="4209098"/>
                        </a:cubicBezTo>
                        <a:cubicBezTo>
                          <a:pt x="3569720" y="4232720"/>
                          <a:pt x="3536287" y="4247103"/>
                          <a:pt x="3509617" y="4268248"/>
                        </a:cubicBezTo>
                        <a:cubicBezTo>
                          <a:pt x="3493234" y="4247007"/>
                          <a:pt x="3481709" y="4221194"/>
                          <a:pt x="3467421" y="4197953"/>
                        </a:cubicBezTo>
                        <a:cubicBezTo>
                          <a:pt x="3438751" y="4213289"/>
                          <a:pt x="3411224" y="4229767"/>
                          <a:pt x="3383030" y="4245674"/>
                        </a:cubicBezTo>
                        <a:cubicBezTo>
                          <a:pt x="3393508" y="4272725"/>
                          <a:pt x="3411414" y="4292156"/>
                          <a:pt x="3422368" y="4318731"/>
                        </a:cubicBezTo>
                        <a:cubicBezTo>
                          <a:pt x="3389888" y="4332161"/>
                          <a:pt x="3365218" y="4353497"/>
                          <a:pt x="3329595" y="4363688"/>
                        </a:cubicBezTo>
                        <a:cubicBezTo>
                          <a:pt x="3321308" y="4338352"/>
                          <a:pt x="3308735" y="4317111"/>
                          <a:pt x="3298734" y="4293394"/>
                        </a:cubicBezTo>
                        <a:cubicBezTo>
                          <a:pt x="3265301" y="4303110"/>
                          <a:pt x="3239964" y="4321017"/>
                          <a:pt x="3208818" y="4332828"/>
                        </a:cubicBezTo>
                        <a:cubicBezTo>
                          <a:pt x="3219867" y="4358354"/>
                          <a:pt x="3232916" y="4381786"/>
                          <a:pt x="3242536" y="4408742"/>
                        </a:cubicBezTo>
                        <a:cubicBezTo>
                          <a:pt x="3209770" y="4420172"/>
                          <a:pt x="3183386" y="4437793"/>
                          <a:pt x="3146905" y="4445318"/>
                        </a:cubicBezTo>
                        <a:cubicBezTo>
                          <a:pt x="3140333" y="4419124"/>
                          <a:pt x="3128903" y="4397788"/>
                          <a:pt x="3121569" y="4372261"/>
                        </a:cubicBezTo>
                        <a:cubicBezTo>
                          <a:pt x="3088327" y="4380262"/>
                          <a:pt x="3061371" y="4394454"/>
                          <a:pt x="3028795" y="4403217"/>
                        </a:cubicBezTo>
                        <a:cubicBezTo>
                          <a:pt x="3037654" y="4429125"/>
                          <a:pt x="3045274" y="4456081"/>
                          <a:pt x="3056989" y="4479227"/>
                        </a:cubicBezTo>
                        <a:cubicBezTo>
                          <a:pt x="3027747" y="4493990"/>
                          <a:pt x="2992219" y="4502563"/>
                          <a:pt x="2958501" y="4512945"/>
                        </a:cubicBezTo>
                        <a:cubicBezTo>
                          <a:pt x="2950786" y="4486847"/>
                          <a:pt x="2945737" y="4458272"/>
                          <a:pt x="2936022" y="4434174"/>
                        </a:cubicBezTo>
                        <a:cubicBezTo>
                          <a:pt x="2906209" y="4443793"/>
                          <a:pt x="2874395" y="4451223"/>
                          <a:pt x="2843153" y="4459510"/>
                        </a:cubicBezTo>
                        <a:cubicBezTo>
                          <a:pt x="2848296" y="4487228"/>
                          <a:pt x="2857441" y="4510850"/>
                          <a:pt x="2862870" y="4538282"/>
                        </a:cubicBezTo>
                        <a:cubicBezTo>
                          <a:pt x="2831533" y="4547426"/>
                          <a:pt x="2799529" y="4555522"/>
                          <a:pt x="2764477" y="4560761"/>
                        </a:cubicBezTo>
                        <a:cubicBezTo>
                          <a:pt x="2758285" y="4535996"/>
                          <a:pt x="2753237" y="4509992"/>
                          <a:pt x="2750380" y="4481989"/>
                        </a:cubicBezTo>
                        <a:cubicBezTo>
                          <a:pt x="2717137" y="4487228"/>
                          <a:pt x="2684562" y="4493038"/>
                          <a:pt x="2651986" y="4498944"/>
                        </a:cubicBezTo>
                        <a:cubicBezTo>
                          <a:pt x="2657225" y="4525518"/>
                          <a:pt x="2663321" y="4551331"/>
                          <a:pt x="2666083" y="4580478"/>
                        </a:cubicBezTo>
                        <a:cubicBezTo>
                          <a:pt x="2630364" y="4582287"/>
                          <a:pt x="2601980" y="4591336"/>
                          <a:pt x="2564833" y="4591717"/>
                        </a:cubicBezTo>
                        <a:cubicBezTo>
                          <a:pt x="2563594" y="4564856"/>
                          <a:pt x="2558927" y="4541330"/>
                          <a:pt x="2559213" y="4513040"/>
                        </a:cubicBezTo>
                        <a:cubicBezTo>
                          <a:pt x="2524828" y="4514183"/>
                          <a:pt x="2493300" y="4518184"/>
                          <a:pt x="2460820" y="4521422"/>
                        </a:cubicBezTo>
                        <a:cubicBezTo>
                          <a:pt x="2460438" y="4550855"/>
                          <a:pt x="2466916" y="4573334"/>
                          <a:pt x="2466439" y="4602956"/>
                        </a:cubicBezTo>
                        <a:cubicBezTo>
                          <a:pt x="2431673" y="4602861"/>
                          <a:pt x="2401955" y="4607814"/>
                          <a:pt x="2365379" y="4605814"/>
                        </a:cubicBezTo>
                        <a:cubicBezTo>
                          <a:pt x="2365379" y="4579525"/>
                          <a:pt x="2365379" y="4553236"/>
                          <a:pt x="2365379" y="4527042"/>
                        </a:cubicBezTo>
                        <a:cubicBezTo>
                          <a:pt x="2332518" y="4527042"/>
                          <a:pt x="2299752" y="4527042"/>
                          <a:pt x="2266891" y="4527042"/>
                        </a:cubicBezTo>
                        <a:cubicBezTo>
                          <a:pt x="2266891" y="4554188"/>
                          <a:pt x="2266891" y="4581334"/>
                          <a:pt x="2266891" y="4608481"/>
                        </a:cubicBezTo>
                        <a:cubicBezTo>
                          <a:pt x="2235934" y="4603052"/>
                          <a:pt x="2193929" y="4608386"/>
                          <a:pt x="2162973" y="4602861"/>
                        </a:cubicBezTo>
                        <a:cubicBezTo>
                          <a:pt x="2167926" y="4578953"/>
                          <a:pt x="2166497" y="4548283"/>
                          <a:pt x="2171355" y="4524184"/>
                        </a:cubicBezTo>
                        <a:cubicBezTo>
                          <a:pt x="2140780" y="4520089"/>
                          <a:pt x="2109347" y="4516851"/>
                          <a:pt x="2075819" y="4515708"/>
                        </a:cubicBezTo>
                        <a:cubicBezTo>
                          <a:pt x="2068104" y="4537139"/>
                          <a:pt x="2068104" y="4566285"/>
                          <a:pt x="2067342" y="4594479"/>
                        </a:cubicBezTo>
                        <a:cubicBezTo>
                          <a:pt x="2029051" y="4594384"/>
                          <a:pt x="1998190" y="4586859"/>
                          <a:pt x="1963329" y="4583240"/>
                        </a:cubicBezTo>
                        <a:cubicBezTo>
                          <a:pt x="1969520" y="4559427"/>
                          <a:pt x="1971711" y="4531614"/>
                          <a:pt x="1977330" y="4507326"/>
                        </a:cubicBezTo>
                        <a:cubicBezTo>
                          <a:pt x="1952661" y="4494657"/>
                          <a:pt x="1916180" y="4493419"/>
                          <a:pt x="1884652" y="4487609"/>
                        </a:cubicBezTo>
                        <a:cubicBezTo>
                          <a:pt x="1872936" y="4507706"/>
                          <a:pt x="1873127" y="4539806"/>
                          <a:pt x="1867698" y="4566285"/>
                        </a:cubicBezTo>
                        <a:cubicBezTo>
                          <a:pt x="1832551" y="4561142"/>
                          <a:pt x="1802166" y="4551331"/>
                          <a:pt x="1766447" y="4546569"/>
                        </a:cubicBezTo>
                        <a:cubicBezTo>
                          <a:pt x="1771686" y="4519041"/>
                          <a:pt x="1781496" y="4495991"/>
                          <a:pt x="1786164" y="4467797"/>
                        </a:cubicBezTo>
                        <a:cubicBezTo>
                          <a:pt x="1757779" y="4456843"/>
                          <a:pt x="1725394" y="4449890"/>
                          <a:pt x="1693295" y="4442651"/>
                        </a:cubicBezTo>
                        <a:cubicBezTo>
                          <a:pt x="1685485" y="4466654"/>
                          <a:pt x="1677769" y="4490752"/>
                          <a:pt x="1673674" y="4518565"/>
                        </a:cubicBezTo>
                        <a:cubicBezTo>
                          <a:pt x="1635288" y="4513803"/>
                          <a:pt x="1607284" y="4498753"/>
                          <a:pt x="1572423" y="4490466"/>
                        </a:cubicBezTo>
                        <a:cubicBezTo>
                          <a:pt x="1583091" y="4466463"/>
                          <a:pt x="1590616" y="4439317"/>
                          <a:pt x="1600521" y="4414457"/>
                        </a:cubicBezTo>
                        <a:cubicBezTo>
                          <a:pt x="1572328" y="4401408"/>
                          <a:pt x="1540609" y="4391883"/>
                          <a:pt x="1510605" y="4380738"/>
                        </a:cubicBezTo>
                        <a:cubicBezTo>
                          <a:pt x="1498128" y="4402931"/>
                          <a:pt x="1490222" y="4429792"/>
                          <a:pt x="1482411" y="4456748"/>
                        </a:cubicBezTo>
                        <a:cubicBezTo>
                          <a:pt x="1448312" y="4446842"/>
                          <a:pt x="1420404" y="4430554"/>
                          <a:pt x="1386876" y="4420172"/>
                        </a:cubicBezTo>
                        <a:cubicBezTo>
                          <a:pt x="1393067" y="4390834"/>
                          <a:pt x="1410974" y="4373023"/>
                          <a:pt x="1417737" y="4344162"/>
                        </a:cubicBezTo>
                        <a:cubicBezTo>
                          <a:pt x="1389257" y="4330542"/>
                          <a:pt x="1362492" y="4315016"/>
                          <a:pt x="1330583" y="4304824"/>
                        </a:cubicBezTo>
                        <a:cubicBezTo>
                          <a:pt x="1318296" y="4327112"/>
                          <a:pt x="1308390" y="4351973"/>
                          <a:pt x="1296865" y="4375119"/>
                        </a:cubicBezTo>
                        <a:cubicBezTo>
                          <a:pt x="1261908" y="4365974"/>
                          <a:pt x="1240095" y="4343781"/>
                          <a:pt x="1206949" y="4332923"/>
                        </a:cubicBezTo>
                        <a:cubicBezTo>
                          <a:pt x="1214092" y="4303681"/>
                          <a:pt x="1234190" y="4287108"/>
                          <a:pt x="1243429" y="4259866"/>
                        </a:cubicBezTo>
                        <a:cubicBezTo>
                          <a:pt x="1217807" y="4242435"/>
                          <a:pt x="1189613" y="4227481"/>
                          <a:pt x="1161895" y="4211955"/>
                        </a:cubicBezTo>
                        <a:cubicBezTo>
                          <a:pt x="1146560" y="4232244"/>
                          <a:pt x="1133320" y="4254722"/>
                          <a:pt x="1122557" y="4279392"/>
                        </a:cubicBezTo>
                        <a:cubicBezTo>
                          <a:pt x="1087600" y="4266438"/>
                          <a:pt x="1062454" y="4243864"/>
                          <a:pt x="1032546" y="4225957"/>
                        </a:cubicBezTo>
                        <a:cubicBezTo>
                          <a:pt x="1047405" y="4204335"/>
                          <a:pt x="1062931" y="4183285"/>
                          <a:pt x="1077504" y="4161377"/>
                        </a:cubicBezTo>
                        <a:cubicBezTo>
                          <a:pt x="1053786" y="4140042"/>
                          <a:pt x="1025878" y="4123087"/>
                          <a:pt x="998732" y="4105180"/>
                        </a:cubicBezTo>
                        <a:cubicBezTo>
                          <a:pt x="982349" y="4125373"/>
                          <a:pt x="967204" y="4146614"/>
                          <a:pt x="953679" y="4169855"/>
                        </a:cubicBezTo>
                        <a:cubicBezTo>
                          <a:pt x="924532" y="4151281"/>
                          <a:pt x="896338" y="4131564"/>
                          <a:pt x="872145" y="4108037"/>
                        </a:cubicBezTo>
                        <a:cubicBezTo>
                          <a:pt x="885194" y="4085463"/>
                          <a:pt x="904339" y="4069080"/>
                          <a:pt x="919960" y="4048983"/>
                        </a:cubicBezTo>
                        <a:cubicBezTo>
                          <a:pt x="899481" y="4023456"/>
                          <a:pt x="871573" y="4005358"/>
                          <a:pt x="846808" y="3984307"/>
                        </a:cubicBezTo>
                        <a:cubicBezTo>
                          <a:pt x="829092" y="4003072"/>
                          <a:pt x="812709" y="4023170"/>
                          <a:pt x="796231" y="4043267"/>
                        </a:cubicBezTo>
                        <a:cubicBezTo>
                          <a:pt x="766894" y="4023836"/>
                          <a:pt x="740319" y="4001738"/>
                          <a:pt x="720221" y="3972973"/>
                        </a:cubicBezTo>
                        <a:cubicBezTo>
                          <a:pt x="739652" y="3957733"/>
                          <a:pt x="754225" y="3937540"/>
                          <a:pt x="773656" y="3922395"/>
                        </a:cubicBezTo>
                        <a:cubicBezTo>
                          <a:pt x="755178" y="3895058"/>
                          <a:pt x="729365" y="3874770"/>
                          <a:pt x="706219" y="3852101"/>
                        </a:cubicBezTo>
                        <a:cubicBezTo>
                          <a:pt x="683835" y="3866197"/>
                          <a:pt x="668881" y="3887914"/>
                          <a:pt x="649927" y="3905536"/>
                        </a:cubicBezTo>
                        <a:cubicBezTo>
                          <a:pt x="623542" y="3883152"/>
                          <a:pt x="599444" y="3858482"/>
                          <a:pt x="579537" y="3829622"/>
                        </a:cubicBezTo>
                        <a:cubicBezTo>
                          <a:pt x="600682" y="3815048"/>
                          <a:pt x="617732" y="3796665"/>
                          <a:pt x="638592" y="3781901"/>
                        </a:cubicBezTo>
                        <a:cubicBezTo>
                          <a:pt x="622685" y="3752850"/>
                          <a:pt x="596491" y="3733991"/>
                          <a:pt x="579537" y="3705892"/>
                        </a:cubicBezTo>
                        <a:cubicBezTo>
                          <a:pt x="553914" y="3719513"/>
                          <a:pt x="537531" y="3742563"/>
                          <a:pt x="512100" y="3756470"/>
                        </a:cubicBezTo>
                        <a:cubicBezTo>
                          <a:pt x="494478" y="3727228"/>
                          <a:pt x="469428" y="3705416"/>
                          <a:pt x="453140" y="3674936"/>
                        </a:cubicBezTo>
                        <a:cubicBezTo>
                          <a:pt x="474285" y="3659601"/>
                          <a:pt x="495717" y="3644551"/>
                          <a:pt x="517815" y="3629978"/>
                        </a:cubicBezTo>
                        <a:cubicBezTo>
                          <a:pt x="499241" y="3603403"/>
                          <a:pt x="481620" y="3576066"/>
                          <a:pt x="461522" y="3551206"/>
                        </a:cubicBezTo>
                        <a:cubicBezTo>
                          <a:pt x="437614" y="3563874"/>
                          <a:pt x="416564" y="3579305"/>
                          <a:pt x="396847" y="3596259"/>
                        </a:cubicBezTo>
                        <a:cubicBezTo>
                          <a:pt x="375416" y="3570827"/>
                          <a:pt x="358938" y="3540443"/>
                          <a:pt x="340650" y="3511868"/>
                        </a:cubicBezTo>
                        <a:cubicBezTo>
                          <a:pt x="358843" y="3493580"/>
                          <a:pt x="385798" y="3483959"/>
                          <a:pt x="408087" y="3469672"/>
                        </a:cubicBezTo>
                        <a:cubicBezTo>
                          <a:pt x="393894" y="3439859"/>
                          <a:pt x="376368" y="3413284"/>
                          <a:pt x="360176" y="3385280"/>
                        </a:cubicBezTo>
                        <a:cubicBezTo>
                          <a:pt x="333220" y="3395758"/>
                          <a:pt x="313694" y="3413665"/>
                          <a:pt x="287119" y="3424714"/>
                        </a:cubicBezTo>
                        <a:cubicBezTo>
                          <a:pt x="274356" y="3391567"/>
                          <a:pt x="254068" y="3365849"/>
                          <a:pt x="242161" y="3331845"/>
                        </a:cubicBezTo>
                        <a:cubicBezTo>
                          <a:pt x="267117" y="3323082"/>
                          <a:pt x="288072" y="3310319"/>
                          <a:pt x="312456" y="3300889"/>
                        </a:cubicBezTo>
                        <a:cubicBezTo>
                          <a:pt x="303216" y="3267075"/>
                          <a:pt x="286072" y="3240977"/>
                          <a:pt x="273118" y="3210973"/>
                        </a:cubicBezTo>
                        <a:cubicBezTo>
                          <a:pt x="246733" y="3221069"/>
                          <a:pt x="224254" y="3235262"/>
                          <a:pt x="197108" y="3244596"/>
                        </a:cubicBezTo>
                        <a:cubicBezTo>
                          <a:pt x="187202" y="3210592"/>
                          <a:pt x="169009" y="3184684"/>
                          <a:pt x="160532" y="3149060"/>
                        </a:cubicBezTo>
                        <a:cubicBezTo>
                          <a:pt x="186726" y="3142297"/>
                          <a:pt x="207585" y="3130391"/>
                          <a:pt x="233684" y="3123724"/>
                        </a:cubicBezTo>
                        <a:cubicBezTo>
                          <a:pt x="226921" y="3089339"/>
                          <a:pt x="211776" y="3063145"/>
                          <a:pt x="202823" y="3030951"/>
                        </a:cubicBezTo>
                        <a:cubicBezTo>
                          <a:pt x="174724" y="3037522"/>
                          <a:pt x="153198" y="3050762"/>
                          <a:pt x="124051" y="3056192"/>
                        </a:cubicBezTo>
                        <a:cubicBezTo>
                          <a:pt x="113669" y="3025331"/>
                          <a:pt x="105192" y="2992755"/>
                          <a:pt x="93190" y="2963513"/>
                        </a:cubicBezTo>
                        <a:cubicBezTo>
                          <a:pt x="115098" y="2951512"/>
                          <a:pt x="143387" y="2946083"/>
                          <a:pt x="171962" y="2940939"/>
                        </a:cubicBezTo>
                        <a:cubicBezTo>
                          <a:pt x="164818" y="2907792"/>
                          <a:pt x="155198" y="2877122"/>
                          <a:pt x="146625" y="2845403"/>
                        </a:cubicBezTo>
                        <a:cubicBezTo>
                          <a:pt x="118812" y="2850356"/>
                          <a:pt x="95000" y="2859310"/>
                          <a:pt x="67949" y="2865025"/>
                        </a:cubicBezTo>
                        <a:cubicBezTo>
                          <a:pt x="59853" y="2831783"/>
                          <a:pt x="51185" y="2799302"/>
                          <a:pt x="45565" y="2763869"/>
                        </a:cubicBezTo>
                        <a:cubicBezTo>
                          <a:pt x="74140" y="2762536"/>
                          <a:pt x="95286" y="2753582"/>
                          <a:pt x="124146" y="2752535"/>
                        </a:cubicBezTo>
                        <a:cubicBezTo>
                          <a:pt x="120336" y="2718054"/>
                          <a:pt x="113669" y="2686241"/>
                          <a:pt x="107287" y="2654141"/>
                        </a:cubicBezTo>
                        <a:cubicBezTo>
                          <a:pt x="80903" y="2658618"/>
                          <a:pt x="55376" y="2663952"/>
                          <a:pt x="28611" y="2668143"/>
                        </a:cubicBezTo>
                        <a:cubicBezTo>
                          <a:pt x="21181" y="2637187"/>
                          <a:pt x="18038" y="2601944"/>
                          <a:pt x="14609" y="2566988"/>
                        </a:cubicBezTo>
                        <a:cubicBezTo>
                          <a:pt x="39279" y="2564511"/>
                          <a:pt x="62996" y="2561177"/>
                          <a:pt x="90428" y="2561368"/>
                        </a:cubicBezTo>
                        <a:cubicBezTo>
                          <a:pt x="98238" y="2531745"/>
                          <a:pt x="84427" y="2500122"/>
                          <a:pt x="87666" y="2465737"/>
                        </a:cubicBezTo>
                        <a:cubicBezTo>
                          <a:pt x="61567" y="2457926"/>
                          <a:pt x="31754" y="2469452"/>
                          <a:pt x="3274" y="2468594"/>
                        </a:cubicBezTo>
                        <a:cubicBezTo>
                          <a:pt x="4893" y="2432209"/>
                          <a:pt x="-1679" y="2404110"/>
                          <a:pt x="417" y="2367344"/>
                        </a:cubicBezTo>
                        <a:cubicBezTo>
                          <a:pt x="26610" y="2367344"/>
                          <a:pt x="52899" y="2367344"/>
                          <a:pt x="79188" y="2367344"/>
                        </a:cubicBezTo>
                        <a:cubicBezTo>
                          <a:pt x="79188" y="2334578"/>
                          <a:pt x="79188" y="2301812"/>
                          <a:pt x="79188" y="2268951"/>
                        </a:cubicBezTo>
                        <a:cubicBezTo>
                          <a:pt x="52899" y="2268951"/>
                          <a:pt x="26610" y="2268951"/>
                          <a:pt x="417" y="2268951"/>
                        </a:cubicBezTo>
                        <a:cubicBezTo>
                          <a:pt x="-60" y="2232851"/>
                          <a:pt x="226" y="2197513"/>
                          <a:pt x="3274" y="2164842"/>
                        </a:cubicBezTo>
                        <a:cubicBezTo>
                          <a:pt x="27944" y="2169224"/>
                          <a:pt x="58614" y="2167604"/>
                          <a:pt x="81951" y="2173319"/>
                        </a:cubicBezTo>
                        <a:cubicBezTo>
                          <a:pt x="88999" y="2143792"/>
                          <a:pt x="86523" y="2104549"/>
                          <a:pt x="93190" y="2074926"/>
                        </a:cubicBezTo>
                        <a:cubicBezTo>
                          <a:pt x="67758" y="2070259"/>
                          <a:pt x="36897" y="2071211"/>
                          <a:pt x="11656" y="2066449"/>
                        </a:cubicBezTo>
                        <a:cubicBezTo>
                          <a:pt x="13180" y="2030349"/>
                          <a:pt x="19752" y="1999488"/>
                          <a:pt x="22896" y="1965198"/>
                        </a:cubicBezTo>
                        <a:cubicBezTo>
                          <a:pt x="49280" y="1969770"/>
                          <a:pt x="75759" y="1974247"/>
                          <a:pt x="101667" y="1979295"/>
                        </a:cubicBezTo>
                        <a:cubicBezTo>
                          <a:pt x="111573" y="1950720"/>
                          <a:pt x="112431" y="1913287"/>
                          <a:pt x="121384" y="1883759"/>
                        </a:cubicBezTo>
                        <a:cubicBezTo>
                          <a:pt x="95095" y="1878235"/>
                          <a:pt x="69473" y="1872044"/>
                          <a:pt x="39850" y="1869662"/>
                        </a:cubicBezTo>
                        <a:cubicBezTo>
                          <a:pt x="46422" y="1834991"/>
                          <a:pt x="53376" y="1800701"/>
                          <a:pt x="62424" y="1768412"/>
                        </a:cubicBezTo>
                        <a:cubicBezTo>
                          <a:pt x="88809" y="1773936"/>
                          <a:pt x="112240" y="1782318"/>
                          <a:pt x="138339" y="1788128"/>
                        </a:cubicBezTo>
                        <a:cubicBezTo>
                          <a:pt x="149388" y="1759934"/>
                          <a:pt x="157198" y="1728311"/>
                          <a:pt x="163580" y="1695355"/>
                        </a:cubicBezTo>
                        <a:cubicBezTo>
                          <a:pt x="141101" y="1685068"/>
                          <a:pt x="112240" y="1681067"/>
                          <a:pt x="87761" y="1672780"/>
                        </a:cubicBezTo>
                        <a:cubicBezTo>
                          <a:pt x="94238" y="1637157"/>
                          <a:pt x="107859" y="1608582"/>
                          <a:pt x="115860" y="1574483"/>
                        </a:cubicBezTo>
                        <a:cubicBezTo>
                          <a:pt x="141196" y="1583722"/>
                          <a:pt x="167580" y="1592009"/>
                          <a:pt x="191774" y="1602486"/>
                        </a:cubicBezTo>
                        <a:cubicBezTo>
                          <a:pt x="204633" y="1574006"/>
                          <a:pt x="214824" y="1543050"/>
                          <a:pt x="225588" y="1512570"/>
                        </a:cubicBezTo>
                        <a:cubicBezTo>
                          <a:pt x="204918" y="1497521"/>
                          <a:pt x="173295" y="1493615"/>
                          <a:pt x="149578" y="1481614"/>
                        </a:cubicBezTo>
                        <a:cubicBezTo>
                          <a:pt x="161675" y="1450562"/>
                          <a:pt x="176058" y="1421702"/>
                          <a:pt x="186249" y="1388840"/>
                        </a:cubicBezTo>
                        <a:cubicBezTo>
                          <a:pt x="215872" y="1394841"/>
                          <a:pt x="234732" y="1411510"/>
                          <a:pt x="262164" y="1419797"/>
                        </a:cubicBezTo>
                        <a:cubicBezTo>
                          <a:pt x="277975" y="1393412"/>
                          <a:pt x="287500" y="1360837"/>
                          <a:pt x="304360" y="1335405"/>
                        </a:cubicBezTo>
                        <a:cubicBezTo>
                          <a:pt x="284452" y="1318927"/>
                          <a:pt x="255972" y="1310735"/>
                          <a:pt x="231207" y="1298829"/>
                        </a:cubicBezTo>
                        <a:cubicBezTo>
                          <a:pt x="243209" y="1264920"/>
                          <a:pt x="262068" y="1237774"/>
                          <a:pt x="276261" y="1206056"/>
                        </a:cubicBezTo>
                        <a:cubicBezTo>
                          <a:pt x="300549" y="1218438"/>
                          <a:pt x="321790" y="1233678"/>
                          <a:pt x="346651" y="1245394"/>
                        </a:cubicBezTo>
                        <a:cubicBezTo>
                          <a:pt x="364177" y="1219867"/>
                          <a:pt x="379226" y="1191768"/>
                          <a:pt x="394466" y="1163860"/>
                        </a:cubicBezTo>
                        <a:cubicBezTo>
                          <a:pt x="376368" y="1145572"/>
                          <a:pt x="348841" y="1136333"/>
                          <a:pt x="327029" y="1121664"/>
                        </a:cubicBezTo>
                        <a:cubicBezTo>
                          <a:pt x="342460" y="1090232"/>
                          <a:pt x="361986" y="1062990"/>
                          <a:pt x="380464" y="1034510"/>
                        </a:cubicBezTo>
                        <a:cubicBezTo>
                          <a:pt x="402848" y="1048607"/>
                          <a:pt x="423993" y="1063943"/>
                          <a:pt x="445139" y="1079468"/>
                        </a:cubicBezTo>
                        <a:cubicBezTo>
                          <a:pt x="466475" y="1055846"/>
                          <a:pt x="483810" y="1028224"/>
                          <a:pt x="501336" y="1000792"/>
                        </a:cubicBezTo>
                        <a:cubicBezTo>
                          <a:pt x="500384" y="983266"/>
                          <a:pt x="439710" y="971740"/>
                          <a:pt x="436662" y="952976"/>
                        </a:cubicBezTo>
                        <a:cubicBezTo>
                          <a:pt x="435614" y="946880"/>
                          <a:pt x="459427" y="921353"/>
                          <a:pt x="467618" y="910781"/>
                        </a:cubicBezTo>
                        <a:cubicBezTo>
                          <a:pt x="472190" y="904780"/>
                          <a:pt x="492669" y="872109"/>
                          <a:pt x="498574" y="871347"/>
                        </a:cubicBezTo>
                        <a:cubicBezTo>
                          <a:pt x="506956" y="870490"/>
                          <a:pt x="527816" y="895445"/>
                          <a:pt x="529435" y="896684"/>
                        </a:cubicBezTo>
                        <a:cubicBezTo>
                          <a:pt x="540389" y="905923"/>
                          <a:pt x="546580" y="912781"/>
                          <a:pt x="560391" y="922020"/>
                        </a:cubicBezTo>
                        <a:cubicBezTo>
                          <a:pt x="582870" y="899636"/>
                          <a:pt x="601730" y="873347"/>
                          <a:pt x="622304" y="848963"/>
                        </a:cubicBezTo>
                        <a:cubicBezTo>
                          <a:pt x="604683" y="830009"/>
                          <a:pt x="584299" y="813816"/>
                          <a:pt x="563154" y="798290"/>
                        </a:cubicBezTo>
                        <a:cubicBezTo>
                          <a:pt x="582204" y="768668"/>
                          <a:pt x="605064" y="742760"/>
                          <a:pt x="633448" y="722376"/>
                        </a:cubicBezTo>
                        <a:cubicBezTo>
                          <a:pt x="649450" y="741140"/>
                          <a:pt x="669262" y="755904"/>
                          <a:pt x="684026" y="775811"/>
                        </a:cubicBezTo>
                        <a:cubicBezTo>
                          <a:pt x="698885" y="770191"/>
                          <a:pt x="707077" y="755618"/>
                          <a:pt x="720602" y="742093"/>
                        </a:cubicBezTo>
                        <a:cubicBezTo>
                          <a:pt x="727936" y="734759"/>
                          <a:pt x="756797" y="716090"/>
                          <a:pt x="757178" y="708374"/>
                        </a:cubicBezTo>
                        <a:cubicBezTo>
                          <a:pt x="758035" y="690182"/>
                          <a:pt x="702504" y="668560"/>
                          <a:pt x="700981" y="646557"/>
                        </a:cubicBezTo>
                        <a:cubicBezTo>
                          <a:pt x="728698" y="627316"/>
                          <a:pt x="747081" y="598741"/>
                          <a:pt x="776895" y="581882"/>
                        </a:cubicBezTo>
                        <a:cubicBezTo>
                          <a:pt x="792611" y="601790"/>
                          <a:pt x="810423" y="619697"/>
                          <a:pt x="824710" y="641032"/>
                        </a:cubicBezTo>
                        <a:cubicBezTo>
                          <a:pt x="853095" y="624364"/>
                          <a:pt x="872621" y="598837"/>
                          <a:pt x="900624" y="581882"/>
                        </a:cubicBezTo>
                        <a:cubicBezTo>
                          <a:pt x="887766" y="556355"/>
                          <a:pt x="867477" y="538258"/>
                          <a:pt x="849952" y="517303"/>
                        </a:cubicBezTo>
                        <a:cubicBezTo>
                          <a:pt x="874812" y="495205"/>
                          <a:pt x="901386" y="474916"/>
                          <a:pt x="928723" y="455390"/>
                        </a:cubicBezTo>
                        <a:cubicBezTo>
                          <a:pt x="949393" y="471297"/>
                          <a:pt x="959203" y="498062"/>
                          <a:pt x="976539" y="517303"/>
                        </a:cubicBezTo>
                        <a:cubicBezTo>
                          <a:pt x="1006923" y="502634"/>
                          <a:pt x="1029688" y="480441"/>
                          <a:pt x="1058073" y="463868"/>
                        </a:cubicBezTo>
                        <a:cubicBezTo>
                          <a:pt x="1043976" y="441579"/>
                          <a:pt x="1027974" y="420910"/>
                          <a:pt x="1013019" y="399098"/>
                        </a:cubicBezTo>
                        <a:cubicBezTo>
                          <a:pt x="1034641" y="374714"/>
                          <a:pt x="1067122" y="361378"/>
                          <a:pt x="1094649" y="342900"/>
                        </a:cubicBezTo>
                        <a:cubicBezTo>
                          <a:pt x="1114175" y="359950"/>
                          <a:pt x="1122843" y="387858"/>
                          <a:pt x="1136845" y="410432"/>
                        </a:cubicBezTo>
                        <a:cubicBezTo>
                          <a:pt x="1166467" y="396049"/>
                          <a:pt x="1193042" y="378619"/>
                          <a:pt x="1221236" y="362617"/>
                        </a:cubicBezTo>
                        <a:cubicBezTo>
                          <a:pt x="1210187" y="337185"/>
                          <a:pt x="1196852" y="313849"/>
                          <a:pt x="1181803" y="292322"/>
                        </a:cubicBezTo>
                        <a:cubicBezTo>
                          <a:pt x="1210949" y="274606"/>
                          <a:pt x="1240477" y="257365"/>
                          <a:pt x="1274671" y="244507"/>
                        </a:cubicBezTo>
                        <a:cubicBezTo>
                          <a:pt x="1283720" y="269177"/>
                          <a:pt x="1297055" y="289655"/>
                          <a:pt x="1305628" y="314897"/>
                        </a:cubicBezTo>
                        <a:cubicBezTo>
                          <a:pt x="1338584" y="304800"/>
                          <a:pt x="1365540" y="288607"/>
                          <a:pt x="1395544" y="275558"/>
                        </a:cubicBezTo>
                        <a:cubicBezTo>
                          <a:pt x="1385923" y="248602"/>
                          <a:pt x="1372303" y="225743"/>
                          <a:pt x="1361825" y="199644"/>
                        </a:cubicBezTo>
                        <a:cubicBezTo>
                          <a:pt x="1393639" y="187261"/>
                          <a:pt x="1424499" y="174212"/>
                          <a:pt x="1454694" y="160211"/>
                        </a:cubicBezTo>
                        <a:cubicBezTo>
                          <a:pt x="1466124" y="183547"/>
                          <a:pt x="1475363" y="208883"/>
                          <a:pt x="1482793" y="236125"/>
                        </a:cubicBezTo>
                        <a:cubicBezTo>
                          <a:pt x="1516797" y="228981"/>
                          <a:pt x="1542991" y="213836"/>
                          <a:pt x="1575566" y="205169"/>
                        </a:cubicBezTo>
                        <a:cubicBezTo>
                          <a:pt x="1569851" y="176117"/>
                          <a:pt x="1556516" y="154877"/>
                          <a:pt x="1550325" y="126397"/>
                        </a:cubicBezTo>
                        <a:cubicBezTo>
                          <a:pt x="1582329" y="115348"/>
                          <a:pt x="1614047" y="103918"/>
                          <a:pt x="1648718" y="95440"/>
                        </a:cubicBezTo>
                        <a:cubicBezTo>
                          <a:pt x="1651099" y="124015"/>
                          <a:pt x="1663196" y="142780"/>
                          <a:pt x="1665577" y="171355"/>
                        </a:cubicBezTo>
                        <a:cubicBezTo>
                          <a:pt x="1693486" y="170974"/>
                          <a:pt x="1729776" y="155162"/>
                          <a:pt x="1761113" y="148971"/>
                        </a:cubicBezTo>
                        <a:cubicBezTo>
                          <a:pt x="1757398" y="118967"/>
                          <a:pt x="1747016" y="95536"/>
                          <a:pt x="1741396" y="67342"/>
                        </a:cubicBezTo>
                        <a:cubicBezTo>
                          <a:pt x="1778068" y="63627"/>
                          <a:pt x="1805690" y="50959"/>
                          <a:pt x="1842647" y="47625"/>
                        </a:cubicBezTo>
                        <a:cubicBezTo>
                          <a:pt x="1846362" y="74676"/>
                          <a:pt x="1850934" y="101251"/>
                          <a:pt x="1856649" y="126302"/>
                        </a:cubicBezTo>
                        <a:cubicBezTo>
                          <a:pt x="1889034" y="121158"/>
                          <a:pt x="1920561" y="115157"/>
                          <a:pt x="1952280" y="109442"/>
                        </a:cubicBezTo>
                        <a:cubicBezTo>
                          <a:pt x="1947708" y="82106"/>
                          <a:pt x="1943326" y="54673"/>
                          <a:pt x="1938183" y="27908"/>
                        </a:cubicBezTo>
                        <a:cubicBezTo>
                          <a:pt x="1973902" y="26003"/>
                          <a:pt x="2002381" y="17050"/>
                          <a:pt x="2039434" y="16669"/>
                        </a:cubicBezTo>
                        <a:cubicBezTo>
                          <a:pt x="2044291" y="40767"/>
                          <a:pt x="2043815" y="70390"/>
                          <a:pt x="2047911" y="95345"/>
                        </a:cubicBezTo>
                        <a:cubicBezTo>
                          <a:pt x="2080867" y="93726"/>
                          <a:pt x="2112490" y="90583"/>
                          <a:pt x="2143542" y="86868"/>
                        </a:cubicBezTo>
                        <a:cubicBezTo>
                          <a:pt x="2144971" y="67532"/>
                          <a:pt x="2140399" y="30099"/>
                          <a:pt x="2137922" y="5334"/>
                        </a:cubicBezTo>
                        <a:cubicBezTo>
                          <a:pt x="2172974" y="4763"/>
                          <a:pt x="2204597" y="762"/>
                          <a:pt x="2241935" y="2477"/>
                        </a:cubicBezTo>
                        <a:cubicBezTo>
                          <a:pt x="2241935" y="27813"/>
                          <a:pt x="2241935" y="53054"/>
                          <a:pt x="2241935" y="78391"/>
                        </a:cubicBezTo>
                        <a:cubicBezTo>
                          <a:pt x="2269081" y="84963"/>
                          <a:pt x="2308420" y="79343"/>
                          <a:pt x="2340328" y="81248"/>
                        </a:cubicBezTo>
                        <a:cubicBezTo>
                          <a:pt x="2339757" y="54292"/>
                          <a:pt x="2339757" y="27051"/>
                          <a:pt x="2339757" y="0"/>
                        </a:cubicBezTo>
                        <a:close/>
                        <a:moveTo>
                          <a:pt x="1766161" y="267176"/>
                        </a:moveTo>
                        <a:cubicBezTo>
                          <a:pt x="1347823" y="378428"/>
                          <a:pt x="1024735" y="587026"/>
                          <a:pt x="773656" y="854774"/>
                        </a:cubicBezTo>
                        <a:cubicBezTo>
                          <a:pt x="600301" y="1039654"/>
                          <a:pt x="461903" y="1237393"/>
                          <a:pt x="357604" y="1490186"/>
                        </a:cubicBezTo>
                        <a:cubicBezTo>
                          <a:pt x="255972" y="1736503"/>
                          <a:pt x="186630" y="2036921"/>
                          <a:pt x="197298" y="2378678"/>
                        </a:cubicBezTo>
                        <a:cubicBezTo>
                          <a:pt x="207585" y="2704814"/>
                          <a:pt x="288929" y="2986659"/>
                          <a:pt x="405324" y="3222117"/>
                        </a:cubicBezTo>
                        <a:cubicBezTo>
                          <a:pt x="636210" y="3689033"/>
                          <a:pt x="993874" y="4041077"/>
                          <a:pt x="1484983" y="4248341"/>
                        </a:cubicBezTo>
                        <a:cubicBezTo>
                          <a:pt x="1730061" y="4351782"/>
                          <a:pt x="2034100" y="4424743"/>
                          <a:pt x="2373475" y="4408647"/>
                        </a:cubicBezTo>
                        <a:cubicBezTo>
                          <a:pt x="3025938" y="4377881"/>
                          <a:pt x="3475422" y="4115658"/>
                          <a:pt x="3827086" y="3756374"/>
                        </a:cubicBezTo>
                        <a:cubicBezTo>
                          <a:pt x="3995964" y="3583972"/>
                          <a:pt x="4143601" y="3370517"/>
                          <a:pt x="4246091" y="3123724"/>
                        </a:cubicBezTo>
                        <a:cubicBezTo>
                          <a:pt x="4348865" y="2876264"/>
                          <a:pt x="4423065" y="2581656"/>
                          <a:pt x="4409063" y="2232470"/>
                        </a:cubicBezTo>
                        <a:cubicBezTo>
                          <a:pt x="4396300" y="1910048"/>
                          <a:pt x="4315337" y="1624965"/>
                          <a:pt x="4201037" y="1388936"/>
                        </a:cubicBezTo>
                        <a:cubicBezTo>
                          <a:pt x="3975866" y="923639"/>
                          <a:pt x="3611154" y="567690"/>
                          <a:pt x="3121378" y="362617"/>
                        </a:cubicBezTo>
                        <a:cubicBezTo>
                          <a:pt x="2877919" y="260699"/>
                          <a:pt x="2566356" y="183547"/>
                          <a:pt x="2230029" y="199644"/>
                        </a:cubicBezTo>
                        <a:cubicBezTo>
                          <a:pt x="2063151" y="207550"/>
                          <a:pt x="1911036" y="228600"/>
                          <a:pt x="1766161" y="26717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1" name="图形 9">
                    <a:extLst>
                      <a:ext uri="{FF2B5EF4-FFF2-40B4-BE49-F238E27FC236}">
                        <a16:creationId xmlns:a16="http://schemas.microsoft.com/office/drawing/2014/main" id="{24C1DAC0-7396-4052-A866-F2F53F93841E}"/>
                      </a:ext>
                    </a:extLst>
                  </p:cNvPr>
                  <p:cNvSpPr/>
                  <p:nvPr/>
                </p:nvSpPr>
                <p:spPr>
                  <a:xfrm>
                    <a:off x="4660305" y="1206760"/>
                    <a:ext cx="107404" cy="65609"/>
                  </a:xfrm>
                  <a:custGeom>
                    <a:avLst/>
                    <a:gdLst>
                      <a:gd name="connsiteX0" fmla="*/ 0 w 107404"/>
                      <a:gd name="connsiteY0" fmla="*/ 27390 h 65609"/>
                      <a:gd name="connsiteX1" fmla="*/ 106871 w 107404"/>
                      <a:gd name="connsiteY1" fmla="*/ 44345 h 65609"/>
                      <a:gd name="connsiteX2" fmla="*/ 0 w 107404"/>
                      <a:gd name="connsiteY2" fmla="*/ 27390 h 65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7404" h="65609">
                        <a:moveTo>
                          <a:pt x="0" y="27390"/>
                        </a:moveTo>
                        <a:cubicBezTo>
                          <a:pt x="9334" y="-14425"/>
                          <a:pt x="115824" y="-8043"/>
                          <a:pt x="106871" y="44345"/>
                        </a:cubicBezTo>
                        <a:cubicBezTo>
                          <a:pt x="97346" y="100256"/>
                          <a:pt x="29623" y="28343"/>
                          <a:pt x="0" y="2739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2" name="图形 9">
                    <a:extLst>
                      <a:ext uri="{FF2B5EF4-FFF2-40B4-BE49-F238E27FC236}">
                        <a16:creationId xmlns:a16="http://schemas.microsoft.com/office/drawing/2014/main" id="{69F2022F-B120-4BD1-AFC3-3B42504DF22A}"/>
                      </a:ext>
                    </a:extLst>
                  </p:cNvPr>
                  <p:cNvSpPr/>
                  <p:nvPr/>
                </p:nvSpPr>
                <p:spPr>
                  <a:xfrm>
                    <a:off x="5843017" y="1672778"/>
                    <a:ext cx="299093" cy="1141574"/>
                  </a:xfrm>
                  <a:custGeom>
                    <a:avLst/>
                    <a:gdLst>
                      <a:gd name="connsiteX0" fmla="*/ 299094 w 299093"/>
                      <a:gd name="connsiteY0" fmla="*/ 95 h 1141571"/>
                      <a:gd name="connsiteX1" fmla="*/ 299094 w 299093"/>
                      <a:gd name="connsiteY1" fmla="*/ 1141571 h 1141571"/>
                      <a:gd name="connsiteX2" fmla="*/ 1056 w 299093"/>
                      <a:gd name="connsiteY2" fmla="*/ 1141571 h 1141571"/>
                      <a:gd name="connsiteX3" fmla="*/ 1056 w 299093"/>
                      <a:gd name="connsiteY3" fmla="*/ 292418 h 1141571"/>
                      <a:gd name="connsiteX4" fmla="*/ 6676 w 299093"/>
                      <a:gd name="connsiteY4" fmla="*/ 0 h 1141571"/>
                      <a:gd name="connsiteX5" fmla="*/ 299094 w 299093"/>
                      <a:gd name="connsiteY5" fmla="*/ 95 h 11415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99093" h="1141571">
                        <a:moveTo>
                          <a:pt x="299094" y="95"/>
                        </a:moveTo>
                        <a:cubicBezTo>
                          <a:pt x="299094" y="380619"/>
                          <a:pt x="299094" y="761048"/>
                          <a:pt x="299094" y="1141571"/>
                        </a:cubicBezTo>
                        <a:cubicBezTo>
                          <a:pt x="199748" y="1141571"/>
                          <a:pt x="100402" y="1141571"/>
                          <a:pt x="1056" y="1141571"/>
                        </a:cubicBezTo>
                        <a:cubicBezTo>
                          <a:pt x="1056" y="862775"/>
                          <a:pt x="1056" y="575596"/>
                          <a:pt x="1056" y="292418"/>
                        </a:cubicBezTo>
                        <a:cubicBezTo>
                          <a:pt x="1056" y="194786"/>
                          <a:pt x="-3611" y="83820"/>
                          <a:pt x="6676" y="0"/>
                        </a:cubicBezTo>
                        <a:cubicBezTo>
                          <a:pt x="104117" y="95"/>
                          <a:pt x="201653" y="95"/>
                          <a:pt x="299094" y="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3" name="图形 9">
                    <a:extLst>
                      <a:ext uri="{FF2B5EF4-FFF2-40B4-BE49-F238E27FC236}">
                        <a16:creationId xmlns:a16="http://schemas.microsoft.com/office/drawing/2014/main" id="{979321A3-88C8-4109-A712-DDB467E98C72}"/>
                      </a:ext>
                    </a:extLst>
                  </p:cNvPr>
                  <p:cNvSpPr/>
                  <p:nvPr/>
                </p:nvSpPr>
                <p:spPr>
                  <a:xfrm>
                    <a:off x="6217962" y="1678398"/>
                    <a:ext cx="208186" cy="1135953"/>
                  </a:xfrm>
                  <a:custGeom>
                    <a:avLst/>
                    <a:gdLst>
                      <a:gd name="connsiteX0" fmla="*/ 2923 w 208186"/>
                      <a:gd name="connsiteY0" fmla="*/ 0 h 1135951"/>
                      <a:gd name="connsiteX1" fmla="*/ 208187 w 208186"/>
                      <a:gd name="connsiteY1" fmla="*/ 0 h 1135951"/>
                      <a:gd name="connsiteX2" fmla="*/ 208187 w 208186"/>
                      <a:gd name="connsiteY2" fmla="*/ 1135952 h 1135951"/>
                      <a:gd name="connsiteX3" fmla="*/ 161 w 208186"/>
                      <a:gd name="connsiteY3" fmla="*/ 1135952 h 1135951"/>
                      <a:gd name="connsiteX4" fmla="*/ 161 w 208186"/>
                      <a:gd name="connsiteY4" fmla="*/ 8477 h 1135951"/>
                      <a:gd name="connsiteX5" fmla="*/ 2923 w 208186"/>
                      <a:gd name="connsiteY5" fmla="*/ 0 h 1135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8186" h="1135951">
                        <a:moveTo>
                          <a:pt x="2923" y="0"/>
                        </a:moveTo>
                        <a:cubicBezTo>
                          <a:pt x="71312" y="0"/>
                          <a:pt x="139702" y="0"/>
                          <a:pt x="208187" y="0"/>
                        </a:cubicBezTo>
                        <a:cubicBezTo>
                          <a:pt x="208187" y="378619"/>
                          <a:pt x="208187" y="757428"/>
                          <a:pt x="208187" y="1135952"/>
                        </a:cubicBezTo>
                        <a:cubicBezTo>
                          <a:pt x="138845" y="1135952"/>
                          <a:pt x="69407" y="1135952"/>
                          <a:pt x="161" y="1135952"/>
                        </a:cubicBezTo>
                        <a:cubicBezTo>
                          <a:pt x="161" y="760190"/>
                          <a:pt x="161" y="384238"/>
                          <a:pt x="161" y="8477"/>
                        </a:cubicBezTo>
                        <a:cubicBezTo>
                          <a:pt x="-125" y="4477"/>
                          <a:pt x="-411" y="476"/>
                          <a:pt x="29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4" name="图形 9">
                    <a:extLst>
                      <a:ext uri="{FF2B5EF4-FFF2-40B4-BE49-F238E27FC236}">
                        <a16:creationId xmlns:a16="http://schemas.microsoft.com/office/drawing/2014/main" id="{19FDCA4F-CB3E-438F-97DB-AAD3D7D083D9}"/>
                      </a:ext>
                    </a:extLst>
                  </p:cNvPr>
                  <p:cNvSpPr/>
                  <p:nvPr/>
                </p:nvSpPr>
                <p:spPr>
                  <a:xfrm>
                    <a:off x="5045732" y="1762792"/>
                    <a:ext cx="765022" cy="472345"/>
                  </a:xfrm>
                  <a:custGeom>
                    <a:avLst/>
                    <a:gdLst>
                      <a:gd name="connsiteX0" fmla="*/ 761765 w 765020"/>
                      <a:gd name="connsiteY0" fmla="*/ 0 h 472344"/>
                      <a:gd name="connsiteX1" fmla="*/ 764622 w 765020"/>
                      <a:gd name="connsiteY1" fmla="*/ 472345 h 472344"/>
                      <a:gd name="connsiteX2" fmla="*/ 2622 w 765020"/>
                      <a:gd name="connsiteY2" fmla="*/ 472345 h 472344"/>
                      <a:gd name="connsiteX3" fmla="*/ 2622 w 765020"/>
                      <a:gd name="connsiteY3" fmla="*/ 379571 h 472344"/>
                      <a:gd name="connsiteX4" fmla="*/ 78537 w 765020"/>
                      <a:gd name="connsiteY4" fmla="*/ 314801 h 472344"/>
                      <a:gd name="connsiteX5" fmla="*/ 162928 w 765020"/>
                      <a:gd name="connsiteY5" fmla="*/ 258604 h 472344"/>
                      <a:gd name="connsiteX6" fmla="*/ 379336 w 765020"/>
                      <a:gd name="connsiteY6" fmla="*/ 193929 h 472344"/>
                      <a:gd name="connsiteX7" fmla="*/ 761765 w 765020"/>
                      <a:gd name="connsiteY7" fmla="*/ 0 h 472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65020" h="472344">
                        <a:moveTo>
                          <a:pt x="761765" y="0"/>
                        </a:moveTo>
                        <a:cubicBezTo>
                          <a:pt x="768242" y="151733"/>
                          <a:pt x="762717" y="315754"/>
                          <a:pt x="764622" y="472345"/>
                        </a:cubicBezTo>
                        <a:cubicBezTo>
                          <a:pt x="510591" y="472345"/>
                          <a:pt x="256559" y="472345"/>
                          <a:pt x="2622" y="472345"/>
                        </a:cubicBezTo>
                        <a:cubicBezTo>
                          <a:pt x="8909" y="446818"/>
                          <a:pt x="-5664" y="408622"/>
                          <a:pt x="2622" y="379571"/>
                        </a:cubicBezTo>
                        <a:cubicBezTo>
                          <a:pt x="8528" y="358807"/>
                          <a:pt x="51962" y="334518"/>
                          <a:pt x="78537" y="314801"/>
                        </a:cubicBezTo>
                        <a:cubicBezTo>
                          <a:pt x="107969" y="292989"/>
                          <a:pt x="135115" y="274034"/>
                          <a:pt x="162928" y="258604"/>
                        </a:cubicBezTo>
                        <a:cubicBezTo>
                          <a:pt x="233318" y="219551"/>
                          <a:pt x="300088" y="204692"/>
                          <a:pt x="379336" y="193929"/>
                        </a:cubicBezTo>
                        <a:cubicBezTo>
                          <a:pt x="548310" y="171069"/>
                          <a:pt x="681469" y="88011"/>
                          <a:pt x="76176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5" name="图形 9">
                    <a:extLst>
                      <a:ext uri="{FF2B5EF4-FFF2-40B4-BE49-F238E27FC236}">
                        <a16:creationId xmlns:a16="http://schemas.microsoft.com/office/drawing/2014/main" id="{BCFAF56B-3A5C-4A5D-8346-E311C0A32244}"/>
                      </a:ext>
                    </a:extLst>
                  </p:cNvPr>
                  <p:cNvSpPr/>
                  <p:nvPr/>
                </p:nvSpPr>
                <p:spPr>
                  <a:xfrm>
                    <a:off x="3667988" y="1773802"/>
                    <a:ext cx="272700" cy="326365"/>
                  </a:xfrm>
                  <a:custGeom>
                    <a:avLst/>
                    <a:gdLst>
                      <a:gd name="connsiteX0" fmla="*/ 123539 w 272700"/>
                      <a:gd name="connsiteY0" fmla="*/ 36805 h 326364"/>
                      <a:gd name="connsiteX1" fmla="*/ 213551 w 272700"/>
                      <a:gd name="connsiteY1" fmla="*/ 3086 h 326364"/>
                      <a:gd name="connsiteX2" fmla="*/ 233267 w 272700"/>
                      <a:gd name="connsiteY2" fmla="*/ 112814 h 326364"/>
                      <a:gd name="connsiteX3" fmla="*/ 230505 w 272700"/>
                      <a:gd name="connsiteY3" fmla="*/ 154915 h 326364"/>
                      <a:gd name="connsiteX4" fmla="*/ 255746 w 272700"/>
                      <a:gd name="connsiteY4" fmla="*/ 185871 h 326364"/>
                      <a:gd name="connsiteX5" fmla="*/ 272701 w 272700"/>
                      <a:gd name="connsiteY5" fmla="*/ 326365 h 326364"/>
                      <a:gd name="connsiteX6" fmla="*/ 154496 w 272700"/>
                      <a:gd name="connsiteY6" fmla="*/ 247688 h 326364"/>
                      <a:gd name="connsiteX7" fmla="*/ 163068 w 272700"/>
                      <a:gd name="connsiteY7" fmla="*/ 185871 h 326364"/>
                      <a:gd name="connsiteX8" fmla="*/ 118015 w 272700"/>
                      <a:gd name="connsiteY8" fmla="*/ 146533 h 326364"/>
                      <a:gd name="connsiteX9" fmla="*/ 0 w 272700"/>
                      <a:gd name="connsiteY9" fmla="*/ 3086 h 326364"/>
                      <a:gd name="connsiteX10" fmla="*/ 123539 w 272700"/>
                      <a:gd name="connsiteY10" fmla="*/ 36805 h 326364"/>
                      <a:gd name="connsiteX11" fmla="*/ 137636 w 272700"/>
                      <a:gd name="connsiteY11" fmla="*/ 45187 h 326364"/>
                      <a:gd name="connsiteX12" fmla="*/ 179832 w 272700"/>
                      <a:gd name="connsiteY12" fmla="*/ 81763 h 326364"/>
                      <a:gd name="connsiteX13" fmla="*/ 193929 w 272700"/>
                      <a:gd name="connsiteY13" fmla="*/ 62141 h 326364"/>
                      <a:gd name="connsiteX14" fmla="*/ 137636 w 272700"/>
                      <a:gd name="connsiteY14" fmla="*/ 45187 h 326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72700" h="326364">
                        <a:moveTo>
                          <a:pt x="123539" y="36805"/>
                        </a:moveTo>
                        <a:cubicBezTo>
                          <a:pt x="159068" y="31090"/>
                          <a:pt x="182404" y="13088"/>
                          <a:pt x="213551" y="3086"/>
                        </a:cubicBezTo>
                        <a:cubicBezTo>
                          <a:pt x="223838" y="39567"/>
                          <a:pt x="232029" y="75762"/>
                          <a:pt x="233267" y="112814"/>
                        </a:cubicBezTo>
                        <a:cubicBezTo>
                          <a:pt x="233648" y="126244"/>
                          <a:pt x="227457" y="141199"/>
                          <a:pt x="230505" y="154915"/>
                        </a:cubicBezTo>
                        <a:cubicBezTo>
                          <a:pt x="233553" y="169774"/>
                          <a:pt x="247460" y="171584"/>
                          <a:pt x="255746" y="185871"/>
                        </a:cubicBezTo>
                        <a:cubicBezTo>
                          <a:pt x="277463" y="223399"/>
                          <a:pt x="265938" y="276454"/>
                          <a:pt x="272701" y="326365"/>
                        </a:cubicBezTo>
                        <a:cubicBezTo>
                          <a:pt x="249841" y="287503"/>
                          <a:pt x="196501" y="148723"/>
                          <a:pt x="154496" y="247688"/>
                        </a:cubicBezTo>
                        <a:cubicBezTo>
                          <a:pt x="148400" y="224733"/>
                          <a:pt x="166783" y="205207"/>
                          <a:pt x="163068" y="185871"/>
                        </a:cubicBezTo>
                        <a:cubicBezTo>
                          <a:pt x="159830" y="170059"/>
                          <a:pt x="133826" y="159296"/>
                          <a:pt x="118015" y="146533"/>
                        </a:cubicBezTo>
                        <a:cubicBezTo>
                          <a:pt x="79629" y="115672"/>
                          <a:pt x="19336" y="50140"/>
                          <a:pt x="0" y="3086"/>
                        </a:cubicBezTo>
                        <a:cubicBezTo>
                          <a:pt x="51721" y="-7391"/>
                          <a:pt x="99536" y="10039"/>
                          <a:pt x="123539" y="36805"/>
                        </a:cubicBezTo>
                        <a:close/>
                        <a:moveTo>
                          <a:pt x="137636" y="45187"/>
                        </a:moveTo>
                        <a:cubicBezTo>
                          <a:pt x="140780" y="68237"/>
                          <a:pt x="160592" y="74619"/>
                          <a:pt x="179832" y="81763"/>
                        </a:cubicBezTo>
                        <a:cubicBezTo>
                          <a:pt x="185642" y="76334"/>
                          <a:pt x="193548" y="73095"/>
                          <a:pt x="193929" y="62141"/>
                        </a:cubicBezTo>
                        <a:cubicBezTo>
                          <a:pt x="186404" y="46615"/>
                          <a:pt x="159163" y="37376"/>
                          <a:pt x="137636" y="45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6" name="图形 9">
                    <a:extLst>
                      <a:ext uri="{FF2B5EF4-FFF2-40B4-BE49-F238E27FC236}">
                        <a16:creationId xmlns:a16="http://schemas.microsoft.com/office/drawing/2014/main" id="{AFC05ACF-88E6-44C5-9EF0-64F56F900F7E}"/>
                      </a:ext>
                    </a:extLst>
                  </p:cNvPr>
                  <p:cNvSpPr/>
                  <p:nvPr/>
                </p:nvSpPr>
                <p:spPr>
                  <a:xfrm>
                    <a:off x="6469074" y="1799368"/>
                    <a:ext cx="620586" cy="1021142"/>
                  </a:xfrm>
                  <a:custGeom>
                    <a:avLst/>
                    <a:gdLst>
                      <a:gd name="connsiteX0" fmla="*/ 204438 w 620585"/>
                      <a:gd name="connsiteY0" fmla="*/ 0 h 1021139"/>
                      <a:gd name="connsiteX1" fmla="*/ 620586 w 620585"/>
                      <a:gd name="connsiteY1" fmla="*/ 891349 h 1021139"/>
                      <a:gd name="connsiteX2" fmla="*/ 558768 w 620585"/>
                      <a:gd name="connsiteY2" fmla="*/ 958787 h 1021139"/>
                      <a:gd name="connsiteX3" fmla="*/ 488379 w 620585"/>
                      <a:gd name="connsiteY3" fmla="*/ 1017841 h 1021139"/>
                      <a:gd name="connsiteX4" fmla="*/ 412464 w 620585"/>
                      <a:gd name="connsiteY4" fmla="*/ 1017841 h 1021139"/>
                      <a:gd name="connsiteX5" fmla="*/ 235299 w 620585"/>
                      <a:gd name="connsiteY5" fmla="*/ 1020604 h 1021139"/>
                      <a:gd name="connsiteX6" fmla="*/ 32893 w 620585"/>
                      <a:gd name="connsiteY6" fmla="*/ 531305 h 1021139"/>
                      <a:gd name="connsiteX7" fmla="*/ 4699 w 620585"/>
                      <a:gd name="connsiteY7" fmla="*/ 461010 h 1021139"/>
                      <a:gd name="connsiteX8" fmla="*/ 4699 w 620585"/>
                      <a:gd name="connsiteY8" fmla="*/ 266986 h 1021139"/>
                      <a:gd name="connsiteX9" fmla="*/ 7556 w 620585"/>
                      <a:gd name="connsiteY9" fmla="*/ 78581 h 1021139"/>
                      <a:gd name="connsiteX10" fmla="*/ 204438 w 620585"/>
                      <a:gd name="connsiteY10" fmla="*/ 0 h 1021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20585" h="1021139">
                        <a:moveTo>
                          <a:pt x="204438" y="0"/>
                        </a:moveTo>
                        <a:cubicBezTo>
                          <a:pt x="343218" y="296989"/>
                          <a:pt x="480854" y="595217"/>
                          <a:pt x="620586" y="891349"/>
                        </a:cubicBezTo>
                        <a:cubicBezTo>
                          <a:pt x="605250" y="914495"/>
                          <a:pt x="583152" y="936593"/>
                          <a:pt x="558768" y="958787"/>
                        </a:cubicBezTo>
                        <a:cubicBezTo>
                          <a:pt x="541719" y="974217"/>
                          <a:pt x="508286" y="1012412"/>
                          <a:pt x="488379" y="1017841"/>
                        </a:cubicBezTo>
                        <a:cubicBezTo>
                          <a:pt x="465328" y="1024128"/>
                          <a:pt x="435324" y="1017080"/>
                          <a:pt x="412464" y="1017841"/>
                        </a:cubicBezTo>
                        <a:cubicBezTo>
                          <a:pt x="355981" y="1019842"/>
                          <a:pt x="297879" y="1022223"/>
                          <a:pt x="235299" y="1020604"/>
                        </a:cubicBezTo>
                        <a:cubicBezTo>
                          <a:pt x="173482" y="860870"/>
                          <a:pt x="99949" y="694944"/>
                          <a:pt x="32893" y="531305"/>
                        </a:cubicBezTo>
                        <a:cubicBezTo>
                          <a:pt x="23082" y="507587"/>
                          <a:pt x="8414" y="481870"/>
                          <a:pt x="4699" y="461010"/>
                        </a:cubicBezTo>
                        <a:cubicBezTo>
                          <a:pt x="-5874" y="400621"/>
                          <a:pt x="4699" y="330517"/>
                          <a:pt x="4699" y="266986"/>
                        </a:cubicBezTo>
                        <a:cubicBezTo>
                          <a:pt x="4699" y="204025"/>
                          <a:pt x="7271" y="142589"/>
                          <a:pt x="7556" y="78581"/>
                        </a:cubicBezTo>
                        <a:cubicBezTo>
                          <a:pt x="72612" y="53626"/>
                          <a:pt x="142812" y="18955"/>
                          <a:pt x="20443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7" name="图形 9">
                    <a:extLst>
                      <a:ext uri="{FF2B5EF4-FFF2-40B4-BE49-F238E27FC236}">
                        <a16:creationId xmlns:a16="http://schemas.microsoft.com/office/drawing/2014/main" id="{24E0CACD-E0A4-4D53-8525-342B333CAFF4}"/>
                      </a:ext>
                    </a:extLst>
                  </p:cNvPr>
                  <p:cNvSpPr/>
                  <p:nvPr/>
                </p:nvSpPr>
                <p:spPr>
                  <a:xfrm>
                    <a:off x="8228282" y="1818989"/>
                    <a:ext cx="590456" cy="411817"/>
                  </a:xfrm>
                  <a:custGeom>
                    <a:avLst/>
                    <a:gdLst>
                      <a:gd name="connsiteX0" fmla="*/ 348710 w 590454"/>
                      <a:gd name="connsiteY0" fmla="*/ 0 h 411816"/>
                      <a:gd name="connsiteX1" fmla="*/ 295275 w 590454"/>
                      <a:gd name="connsiteY1" fmla="*/ 143446 h 411816"/>
                      <a:gd name="connsiteX2" fmla="*/ 382429 w 590454"/>
                      <a:gd name="connsiteY2" fmla="*/ 120967 h 411816"/>
                      <a:gd name="connsiteX3" fmla="*/ 382429 w 590454"/>
                      <a:gd name="connsiteY3" fmla="*/ 95631 h 411816"/>
                      <a:gd name="connsiteX4" fmla="*/ 396526 w 590454"/>
                      <a:gd name="connsiteY4" fmla="*/ 135064 h 411816"/>
                      <a:gd name="connsiteX5" fmla="*/ 590455 w 590454"/>
                      <a:gd name="connsiteY5" fmla="*/ 261556 h 411816"/>
                      <a:gd name="connsiteX6" fmla="*/ 331756 w 590454"/>
                      <a:gd name="connsiteY6" fmla="*/ 303847 h 411816"/>
                      <a:gd name="connsiteX7" fmla="*/ 419005 w 590454"/>
                      <a:gd name="connsiteY7" fmla="*/ 407860 h 411816"/>
                      <a:gd name="connsiteX8" fmla="*/ 244602 w 590454"/>
                      <a:gd name="connsiteY8" fmla="*/ 317945 h 411816"/>
                      <a:gd name="connsiteX9" fmla="*/ 210884 w 590454"/>
                      <a:gd name="connsiteY9" fmla="*/ 295370 h 411816"/>
                      <a:gd name="connsiteX10" fmla="*/ 382334 w 590454"/>
                      <a:gd name="connsiteY10" fmla="*/ 379762 h 411816"/>
                      <a:gd name="connsiteX11" fmla="*/ 312039 w 590454"/>
                      <a:gd name="connsiteY11" fmla="*/ 301085 h 411816"/>
                      <a:gd name="connsiteX12" fmla="*/ 283940 w 590454"/>
                      <a:gd name="connsiteY12" fmla="*/ 301085 h 411816"/>
                      <a:gd name="connsiteX13" fmla="*/ 258604 w 590454"/>
                      <a:gd name="connsiteY13" fmla="*/ 270129 h 411816"/>
                      <a:gd name="connsiteX14" fmla="*/ 87154 w 590454"/>
                      <a:gd name="connsiteY14" fmla="*/ 205359 h 411816"/>
                      <a:gd name="connsiteX15" fmla="*/ 0 w 590454"/>
                      <a:gd name="connsiteY15" fmla="*/ 185738 h 411816"/>
                      <a:gd name="connsiteX16" fmla="*/ 70295 w 590454"/>
                      <a:gd name="connsiteY16" fmla="*/ 149162 h 411816"/>
                      <a:gd name="connsiteX17" fmla="*/ 25337 w 590454"/>
                      <a:gd name="connsiteY17" fmla="*/ 171641 h 411816"/>
                      <a:gd name="connsiteX18" fmla="*/ 126588 w 590454"/>
                      <a:gd name="connsiteY18" fmla="*/ 205359 h 411816"/>
                      <a:gd name="connsiteX19" fmla="*/ 224980 w 590454"/>
                      <a:gd name="connsiteY19" fmla="*/ 239078 h 411816"/>
                      <a:gd name="connsiteX20" fmla="*/ 255937 w 590454"/>
                      <a:gd name="connsiteY20" fmla="*/ 258794 h 411816"/>
                      <a:gd name="connsiteX21" fmla="*/ 284036 w 590454"/>
                      <a:gd name="connsiteY21" fmla="*/ 227838 h 411816"/>
                      <a:gd name="connsiteX22" fmla="*/ 275654 w 590454"/>
                      <a:gd name="connsiteY22" fmla="*/ 188500 h 411816"/>
                      <a:gd name="connsiteX23" fmla="*/ 199644 w 590454"/>
                      <a:gd name="connsiteY23" fmla="*/ 180022 h 411816"/>
                      <a:gd name="connsiteX24" fmla="*/ 286893 w 590454"/>
                      <a:gd name="connsiteY24" fmla="*/ 157543 h 411816"/>
                      <a:gd name="connsiteX25" fmla="*/ 261557 w 590454"/>
                      <a:gd name="connsiteY25" fmla="*/ 126587 h 411816"/>
                      <a:gd name="connsiteX26" fmla="*/ 348710 w 590454"/>
                      <a:gd name="connsiteY26" fmla="*/ 0 h 411816"/>
                      <a:gd name="connsiteX27" fmla="*/ 388144 w 590454"/>
                      <a:gd name="connsiteY27" fmla="*/ 185642 h 411816"/>
                      <a:gd name="connsiteX28" fmla="*/ 303752 w 590454"/>
                      <a:gd name="connsiteY28" fmla="*/ 185642 h 411816"/>
                      <a:gd name="connsiteX29" fmla="*/ 404908 w 590454"/>
                      <a:gd name="connsiteY29" fmla="*/ 227838 h 411816"/>
                      <a:gd name="connsiteX30" fmla="*/ 404908 w 590454"/>
                      <a:gd name="connsiteY30" fmla="*/ 154781 h 411816"/>
                      <a:gd name="connsiteX31" fmla="*/ 388144 w 590454"/>
                      <a:gd name="connsiteY31" fmla="*/ 185642 h 411816"/>
                      <a:gd name="connsiteX32" fmla="*/ 438721 w 590454"/>
                      <a:gd name="connsiteY32" fmla="*/ 168688 h 411816"/>
                      <a:gd name="connsiteX33" fmla="*/ 402146 w 590454"/>
                      <a:gd name="connsiteY33" fmla="*/ 255937 h 411816"/>
                      <a:gd name="connsiteX34" fmla="*/ 298038 w 590454"/>
                      <a:gd name="connsiteY34" fmla="*/ 227838 h 411816"/>
                      <a:gd name="connsiteX35" fmla="*/ 284036 w 590454"/>
                      <a:gd name="connsiteY35" fmla="*/ 272891 h 411816"/>
                      <a:gd name="connsiteX36" fmla="*/ 559594 w 590454"/>
                      <a:gd name="connsiteY36" fmla="*/ 255937 h 411816"/>
                      <a:gd name="connsiteX37" fmla="*/ 438721 w 590454"/>
                      <a:gd name="connsiteY37" fmla="*/ 168688 h 411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0454" h="411816">
                        <a:moveTo>
                          <a:pt x="348710" y="0"/>
                        </a:moveTo>
                        <a:cubicBezTo>
                          <a:pt x="366236" y="51054"/>
                          <a:pt x="313563" y="100489"/>
                          <a:pt x="295275" y="143446"/>
                        </a:cubicBezTo>
                        <a:cubicBezTo>
                          <a:pt x="313468" y="173641"/>
                          <a:pt x="365189" y="136208"/>
                          <a:pt x="382429" y="120967"/>
                        </a:cubicBezTo>
                        <a:cubicBezTo>
                          <a:pt x="382429" y="112490"/>
                          <a:pt x="382429" y="104108"/>
                          <a:pt x="382429" y="95631"/>
                        </a:cubicBezTo>
                        <a:cubicBezTo>
                          <a:pt x="395288" y="105632"/>
                          <a:pt x="400621" y="113252"/>
                          <a:pt x="396526" y="135064"/>
                        </a:cubicBezTo>
                        <a:cubicBezTo>
                          <a:pt x="463868" y="174498"/>
                          <a:pt x="541211" y="204025"/>
                          <a:pt x="590455" y="261556"/>
                        </a:cubicBezTo>
                        <a:cubicBezTo>
                          <a:pt x="553784" y="336518"/>
                          <a:pt x="406241" y="259937"/>
                          <a:pt x="331756" y="303847"/>
                        </a:cubicBezTo>
                        <a:cubicBezTo>
                          <a:pt x="352235" y="346996"/>
                          <a:pt x="412814" y="350234"/>
                          <a:pt x="419005" y="407860"/>
                        </a:cubicBezTo>
                        <a:cubicBezTo>
                          <a:pt x="332232" y="428720"/>
                          <a:pt x="284702" y="362426"/>
                          <a:pt x="244602" y="317945"/>
                        </a:cubicBezTo>
                        <a:cubicBezTo>
                          <a:pt x="231934" y="311944"/>
                          <a:pt x="214789" y="310325"/>
                          <a:pt x="210884" y="295370"/>
                        </a:cubicBezTo>
                        <a:cubicBezTo>
                          <a:pt x="279749" y="309943"/>
                          <a:pt x="312039" y="376047"/>
                          <a:pt x="382334" y="379762"/>
                        </a:cubicBezTo>
                        <a:cubicBezTo>
                          <a:pt x="367951" y="344424"/>
                          <a:pt x="335566" y="327088"/>
                          <a:pt x="312039" y="301085"/>
                        </a:cubicBezTo>
                        <a:cubicBezTo>
                          <a:pt x="302705" y="301085"/>
                          <a:pt x="293370" y="301085"/>
                          <a:pt x="283940" y="301085"/>
                        </a:cubicBezTo>
                        <a:cubicBezTo>
                          <a:pt x="275749" y="290417"/>
                          <a:pt x="260795" y="286703"/>
                          <a:pt x="258604" y="270129"/>
                        </a:cubicBezTo>
                        <a:cubicBezTo>
                          <a:pt x="211836" y="240697"/>
                          <a:pt x="157067" y="221742"/>
                          <a:pt x="87154" y="205359"/>
                        </a:cubicBezTo>
                        <a:cubicBezTo>
                          <a:pt x="57721" y="198501"/>
                          <a:pt x="24575" y="203740"/>
                          <a:pt x="0" y="185738"/>
                        </a:cubicBezTo>
                        <a:cubicBezTo>
                          <a:pt x="7144" y="157258"/>
                          <a:pt x="32099" y="146685"/>
                          <a:pt x="70295" y="149162"/>
                        </a:cubicBezTo>
                        <a:cubicBezTo>
                          <a:pt x="60579" y="161830"/>
                          <a:pt x="32957" y="156781"/>
                          <a:pt x="25337" y="171641"/>
                        </a:cubicBezTo>
                        <a:cubicBezTo>
                          <a:pt x="47816" y="187833"/>
                          <a:pt x="88297" y="194691"/>
                          <a:pt x="126588" y="205359"/>
                        </a:cubicBezTo>
                        <a:cubicBezTo>
                          <a:pt x="163259" y="215551"/>
                          <a:pt x="201263" y="225838"/>
                          <a:pt x="224980" y="239078"/>
                        </a:cubicBezTo>
                        <a:cubicBezTo>
                          <a:pt x="234315" y="244316"/>
                          <a:pt x="245269" y="259461"/>
                          <a:pt x="255937" y="258794"/>
                        </a:cubicBezTo>
                        <a:cubicBezTo>
                          <a:pt x="273082" y="257842"/>
                          <a:pt x="278130" y="237077"/>
                          <a:pt x="284036" y="227838"/>
                        </a:cubicBezTo>
                        <a:cubicBezTo>
                          <a:pt x="283179" y="212788"/>
                          <a:pt x="272796" y="207264"/>
                          <a:pt x="275654" y="188500"/>
                        </a:cubicBezTo>
                        <a:cubicBezTo>
                          <a:pt x="257175" y="178975"/>
                          <a:pt x="221075" y="186880"/>
                          <a:pt x="199644" y="180022"/>
                        </a:cubicBezTo>
                        <a:cubicBezTo>
                          <a:pt x="214884" y="158687"/>
                          <a:pt x="271082" y="178213"/>
                          <a:pt x="286893" y="157543"/>
                        </a:cubicBezTo>
                        <a:cubicBezTo>
                          <a:pt x="288417" y="137255"/>
                          <a:pt x="266700" y="140208"/>
                          <a:pt x="261557" y="126587"/>
                        </a:cubicBezTo>
                        <a:cubicBezTo>
                          <a:pt x="294894" y="88678"/>
                          <a:pt x="329184" y="51816"/>
                          <a:pt x="348710" y="0"/>
                        </a:cubicBezTo>
                        <a:close/>
                        <a:moveTo>
                          <a:pt x="388144" y="185642"/>
                        </a:moveTo>
                        <a:cubicBezTo>
                          <a:pt x="356521" y="187547"/>
                          <a:pt x="327756" y="175355"/>
                          <a:pt x="303752" y="185642"/>
                        </a:cubicBezTo>
                        <a:cubicBezTo>
                          <a:pt x="296704" y="231076"/>
                          <a:pt x="374238" y="251841"/>
                          <a:pt x="404908" y="227838"/>
                        </a:cubicBezTo>
                        <a:cubicBezTo>
                          <a:pt x="424529" y="212693"/>
                          <a:pt x="441865" y="151447"/>
                          <a:pt x="404908" y="154781"/>
                        </a:cubicBezTo>
                        <a:cubicBezTo>
                          <a:pt x="401193" y="166878"/>
                          <a:pt x="400050" y="181642"/>
                          <a:pt x="388144" y="185642"/>
                        </a:cubicBezTo>
                        <a:close/>
                        <a:moveTo>
                          <a:pt x="438721" y="168688"/>
                        </a:moveTo>
                        <a:cubicBezTo>
                          <a:pt x="422720" y="198882"/>
                          <a:pt x="430054" y="245364"/>
                          <a:pt x="402146" y="255937"/>
                        </a:cubicBezTo>
                        <a:cubicBezTo>
                          <a:pt x="368998" y="268510"/>
                          <a:pt x="342710" y="223266"/>
                          <a:pt x="298038" y="227838"/>
                        </a:cubicBezTo>
                        <a:cubicBezTo>
                          <a:pt x="288798" y="238316"/>
                          <a:pt x="282130" y="251365"/>
                          <a:pt x="284036" y="272891"/>
                        </a:cubicBezTo>
                        <a:cubicBezTo>
                          <a:pt x="364903" y="300704"/>
                          <a:pt x="478917" y="264700"/>
                          <a:pt x="559594" y="255937"/>
                        </a:cubicBezTo>
                        <a:cubicBezTo>
                          <a:pt x="529685" y="216503"/>
                          <a:pt x="491490" y="185261"/>
                          <a:pt x="438721" y="16868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8" name="图形 9">
                    <a:extLst>
                      <a:ext uri="{FF2B5EF4-FFF2-40B4-BE49-F238E27FC236}">
                        <a16:creationId xmlns:a16="http://schemas.microsoft.com/office/drawing/2014/main" id="{FC8DE3EB-BF41-4FE0-BBAF-B2D15A375812}"/>
                      </a:ext>
                    </a:extLst>
                  </p:cNvPr>
                  <p:cNvSpPr/>
                  <p:nvPr/>
                </p:nvSpPr>
                <p:spPr>
                  <a:xfrm>
                    <a:off x="8423923" y="1852803"/>
                    <a:ext cx="49056" cy="95516"/>
                  </a:xfrm>
                  <a:custGeom>
                    <a:avLst/>
                    <a:gdLst>
                      <a:gd name="connsiteX0" fmla="*/ 49056 w 49056"/>
                      <a:gd name="connsiteY0" fmla="*/ 0 h 95516"/>
                      <a:gd name="connsiteX1" fmla="*/ 1241 w 49056"/>
                      <a:gd name="connsiteY1" fmla="*/ 95440 h 95516"/>
                      <a:gd name="connsiteX2" fmla="*/ 49056 w 49056"/>
                      <a:gd name="connsiteY2" fmla="*/ 0 h 95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9056" h="95516">
                        <a:moveTo>
                          <a:pt x="49056" y="0"/>
                        </a:moveTo>
                        <a:cubicBezTo>
                          <a:pt x="46961" y="34385"/>
                          <a:pt x="49723" y="98012"/>
                          <a:pt x="1241" y="95440"/>
                        </a:cubicBezTo>
                        <a:cubicBezTo>
                          <a:pt x="-8475" y="48768"/>
                          <a:pt x="41817" y="38862"/>
                          <a:pt x="4905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89" name="图形 9">
                    <a:extLst>
                      <a:ext uri="{FF2B5EF4-FFF2-40B4-BE49-F238E27FC236}">
                        <a16:creationId xmlns:a16="http://schemas.microsoft.com/office/drawing/2014/main" id="{627A4C93-18C9-4850-BB25-DC4D6942EEB2}"/>
                      </a:ext>
                    </a:extLst>
                  </p:cNvPr>
                  <p:cNvSpPr/>
                  <p:nvPr/>
                </p:nvSpPr>
                <p:spPr>
                  <a:xfrm>
                    <a:off x="3425958" y="1867930"/>
                    <a:ext cx="496130" cy="628940"/>
                  </a:xfrm>
                  <a:custGeom>
                    <a:avLst/>
                    <a:gdLst>
                      <a:gd name="connsiteX0" fmla="*/ 421862 w 496129"/>
                      <a:gd name="connsiteY0" fmla="*/ 384160 h 628938"/>
                      <a:gd name="connsiteX1" fmla="*/ 447199 w 496129"/>
                      <a:gd name="connsiteY1" fmla="*/ 516176 h 628938"/>
                      <a:gd name="connsiteX2" fmla="*/ 469678 w 496129"/>
                      <a:gd name="connsiteY2" fmla="*/ 606283 h 628938"/>
                      <a:gd name="connsiteX3" fmla="*/ 382429 w 496129"/>
                      <a:gd name="connsiteY3" fmla="*/ 625904 h 628938"/>
                      <a:gd name="connsiteX4" fmla="*/ 362807 w 496129"/>
                      <a:gd name="connsiteY4" fmla="*/ 583709 h 628938"/>
                      <a:gd name="connsiteX5" fmla="*/ 390906 w 496129"/>
                      <a:gd name="connsiteY5" fmla="*/ 578089 h 628938"/>
                      <a:gd name="connsiteX6" fmla="*/ 407765 w 496129"/>
                      <a:gd name="connsiteY6" fmla="*/ 558467 h 628938"/>
                      <a:gd name="connsiteX7" fmla="*/ 393668 w 496129"/>
                      <a:gd name="connsiteY7" fmla="*/ 347584 h 628938"/>
                      <a:gd name="connsiteX8" fmla="*/ 334613 w 496129"/>
                      <a:gd name="connsiteY8" fmla="*/ 277289 h 628938"/>
                      <a:gd name="connsiteX9" fmla="*/ 205264 w 496129"/>
                      <a:gd name="connsiteY9" fmla="*/ 159179 h 628938"/>
                      <a:gd name="connsiteX10" fmla="*/ 39338 w 496129"/>
                      <a:gd name="connsiteY10" fmla="*/ 57929 h 628938"/>
                      <a:gd name="connsiteX11" fmla="*/ 0 w 496129"/>
                      <a:gd name="connsiteY11" fmla="*/ 72121 h 628938"/>
                      <a:gd name="connsiteX12" fmla="*/ 64675 w 496129"/>
                      <a:gd name="connsiteY12" fmla="*/ 7351 h 628938"/>
                      <a:gd name="connsiteX13" fmla="*/ 182785 w 496129"/>
                      <a:gd name="connsiteY13" fmla="*/ 32687 h 628938"/>
                      <a:gd name="connsiteX14" fmla="*/ 230600 w 496129"/>
                      <a:gd name="connsiteY14" fmla="*/ 122699 h 628938"/>
                      <a:gd name="connsiteX15" fmla="*/ 374047 w 496129"/>
                      <a:gd name="connsiteY15" fmla="*/ 285767 h 628938"/>
                      <a:gd name="connsiteX16" fmla="*/ 458343 w 496129"/>
                      <a:gd name="connsiteY16" fmla="*/ 330725 h 628938"/>
                      <a:gd name="connsiteX17" fmla="*/ 494919 w 496129"/>
                      <a:gd name="connsiteY17" fmla="*/ 378540 h 628938"/>
                      <a:gd name="connsiteX18" fmla="*/ 421862 w 496129"/>
                      <a:gd name="connsiteY18" fmla="*/ 384160 h 628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96129" h="628938">
                        <a:moveTo>
                          <a:pt x="421862" y="384160"/>
                        </a:moveTo>
                        <a:cubicBezTo>
                          <a:pt x="428530" y="417593"/>
                          <a:pt x="437007" y="469885"/>
                          <a:pt x="447199" y="516176"/>
                        </a:cubicBezTo>
                        <a:cubicBezTo>
                          <a:pt x="454057" y="547704"/>
                          <a:pt x="471869" y="574469"/>
                          <a:pt x="469678" y="606283"/>
                        </a:cubicBezTo>
                        <a:cubicBezTo>
                          <a:pt x="455867" y="627238"/>
                          <a:pt x="415671" y="633334"/>
                          <a:pt x="382429" y="625904"/>
                        </a:cubicBezTo>
                        <a:cubicBezTo>
                          <a:pt x="372999" y="614665"/>
                          <a:pt x="361760" y="605426"/>
                          <a:pt x="362807" y="583709"/>
                        </a:cubicBezTo>
                        <a:cubicBezTo>
                          <a:pt x="367951" y="577613"/>
                          <a:pt x="385763" y="584185"/>
                          <a:pt x="390906" y="578089"/>
                        </a:cubicBezTo>
                        <a:cubicBezTo>
                          <a:pt x="399764" y="574755"/>
                          <a:pt x="400717" y="563516"/>
                          <a:pt x="407765" y="558467"/>
                        </a:cubicBezTo>
                        <a:cubicBezTo>
                          <a:pt x="397669" y="498365"/>
                          <a:pt x="421958" y="400829"/>
                          <a:pt x="393668" y="347584"/>
                        </a:cubicBezTo>
                        <a:cubicBezTo>
                          <a:pt x="383096" y="327581"/>
                          <a:pt x="356711" y="299864"/>
                          <a:pt x="334613" y="277289"/>
                        </a:cubicBezTo>
                        <a:cubicBezTo>
                          <a:pt x="294418" y="236046"/>
                          <a:pt x="239268" y="198422"/>
                          <a:pt x="205264" y="159179"/>
                        </a:cubicBezTo>
                        <a:cubicBezTo>
                          <a:pt x="170307" y="118698"/>
                          <a:pt x="123063" y="47356"/>
                          <a:pt x="39338" y="57929"/>
                        </a:cubicBezTo>
                        <a:cubicBezTo>
                          <a:pt x="25717" y="59738"/>
                          <a:pt x="12478" y="68978"/>
                          <a:pt x="0" y="72121"/>
                        </a:cubicBezTo>
                        <a:cubicBezTo>
                          <a:pt x="23336" y="55357"/>
                          <a:pt x="36290" y="23639"/>
                          <a:pt x="64675" y="7351"/>
                        </a:cubicBezTo>
                        <a:cubicBezTo>
                          <a:pt x="99060" y="-12271"/>
                          <a:pt x="158115" y="11256"/>
                          <a:pt x="182785" y="32687"/>
                        </a:cubicBezTo>
                        <a:cubicBezTo>
                          <a:pt x="206121" y="52976"/>
                          <a:pt x="214789" y="88313"/>
                          <a:pt x="230600" y="122699"/>
                        </a:cubicBezTo>
                        <a:cubicBezTo>
                          <a:pt x="256985" y="180420"/>
                          <a:pt x="326422" y="255001"/>
                          <a:pt x="374047" y="285767"/>
                        </a:cubicBezTo>
                        <a:cubicBezTo>
                          <a:pt x="400812" y="303102"/>
                          <a:pt x="432149" y="315104"/>
                          <a:pt x="458343" y="330725"/>
                        </a:cubicBezTo>
                        <a:cubicBezTo>
                          <a:pt x="474536" y="340440"/>
                          <a:pt x="502253" y="349108"/>
                          <a:pt x="494919" y="378540"/>
                        </a:cubicBezTo>
                        <a:cubicBezTo>
                          <a:pt x="486632" y="411401"/>
                          <a:pt x="427292" y="396638"/>
                          <a:pt x="421862" y="3841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0" name="图形 9">
                    <a:extLst>
                      <a:ext uri="{FF2B5EF4-FFF2-40B4-BE49-F238E27FC236}">
                        <a16:creationId xmlns:a16="http://schemas.microsoft.com/office/drawing/2014/main" id="{43028C41-3E32-4479-B119-AF374178829C}"/>
                      </a:ext>
                    </a:extLst>
                  </p:cNvPr>
                  <p:cNvSpPr/>
                  <p:nvPr/>
                </p:nvSpPr>
                <p:spPr>
                  <a:xfrm>
                    <a:off x="8641668" y="1886521"/>
                    <a:ext cx="143920" cy="98470"/>
                  </a:xfrm>
                  <a:custGeom>
                    <a:avLst/>
                    <a:gdLst>
                      <a:gd name="connsiteX0" fmla="*/ 137826 w 143920"/>
                      <a:gd name="connsiteY0" fmla="*/ 0 h 98470"/>
                      <a:gd name="connsiteX1" fmla="*/ 109728 w 143920"/>
                      <a:gd name="connsiteY1" fmla="*/ 98393 h 98470"/>
                      <a:gd name="connsiteX2" fmla="*/ 0 w 143920"/>
                      <a:gd name="connsiteY2" fmla="*/ 50578 h 98470"/>
                      <a:gd name="connsiteX3" fmla="*/ 137826 w 143920"/>
                      <a:gd name="connsiteY3" fmla="*/ 0 h 98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3920" h="98470">
                        <a:moveTo>
                          <a:pt x="137826" y="0"/>
                        </a:moveTo>
                        <a:cubicBezTo>
                          <a:pt x="148876" y="44196"/>
                          <a:pt x="147828" y="95631"/>
                          <a:pt x="109728" y="98393"/>
                        </a:cubicBezTo>
                        <a:cubicBezTo>
                          <a:pt x="78677" y="100584"/>
                          <a:pt x="29813" y="55721"/>
                          <a:pt x="0" y="50578"/>
                        </a:cubicBezTo>
                        <a:cubicBezTo>
                          <a:pt x="46958" y="45053"/>
                          <a:pt x="129635" y="53245"/>
                          <a:pt x="13782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1" name="图形 9">
                    <a:extLst>
                      <a:ext uri="{FF2B5EF4-FFF2-40B4-BE49-F238E27FC236}">
                        <a16:creationId xmlns:a16="http://schemas.microsoft.com/office/drawing/2014/main" id="{2448E1D4-32C6-4DFC-B108-4080F6FE5175}"/>
                      </a:ext>
                    </a:extLst>
                  </p:cNvPr>
                  <p:cNvSpPr/>
                  <p:nvPr/>
                </p:nvSpPr>
                <p:spPr>
                  <a:xfrm>
                    <a:off x="8318389" y="1968055"/>
                    <a:ext cx="70294" cy="9536"/>
                  </a:xfrm>
                  <a:custGeom>
                    <a:avLst/>
                    <a:gdLst>
                      <a:gd name="connsiteX0" fmla="*/ 0 w 70294"/>
                      <a:gd name="connsiteY0" fmla="*/ 0 h 9536"/>
                      <a:gd name="connsiteX1" fmla="*/ 70295 w 70294"/>
                      <a:gd name="connsiteY1" fmla="*/ 2762 h 9536"/>
                      <a:gd name="connsiteX2" fmla="*/ 0 w 70294"/>
                      <a:gd name="connsiteY2" fmla="*/ 0 h 9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0294" h="9536">
                        <a:moveTo>
                          <a:pt x="0" y="0"/>
                        </a:moveTo>
                        <a:cubicBezTo>
                          <a:pt x="20384" y="9525"/>
                          <a:pt x="52292" y="-4667"/>
                          <a:pt x="70295" y="2762"/>
                        </a:cubicBezTo>
                        <a:cubicBezTo>
                          <a:pt x="57245" y="13335"/>
                          <a:pt x="10096" y="1085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2" name="图形 9">
                    <a:extLst>
                      <a:ext uri="{FF2B5EF4-FFF2-40B4-BE49-F238E27FC236}">
                        <a16:creationId xmlns:a16="http://schemas.microsoft.com/office/drawing/2014/main" id="{9800B07F-21FE-49AF-91A2-3579A0128FC8}"/>
                      </a:ext>
                    </a:extLst>
                  </p:cNvPr>
                  <p:cNvSpPr/>
                  <p:nvPr/>
                </p:nvSpPr>
                <p:spPr>
                  <a:xfrm>
                    <a:off x="3982695" y="1981899"/>
                    <a:ext cx="116641" cy="182943"/>
                  </a:xfrm>
                  <a:custGeom>
                    <a:avLst/>
                    <a:gdLst>
                      <a:gd name="connsiteX0" fmla="*/ 115252 w 116641"/>
                      <a:gd name="connsiteY0" fmla="*/ 14255 h 182942"/>
                      <a:gd name="connsiteX1" fmla="*/ 92773 w 116641"/>
                      <a:gd name="connsiteY1" fmla="*/ 76072 h 182942"/>
                      <a:gd name="connsiteX2" fmla="*/ 98393 w 116641"/>
                      <a:gd name="connsiteY2" fmla="*/ 182943 h 182942"/>
                      <a:gd name="connsiteX3" fmla="*/ 56198 w 116641"/>
                      <a:gd name="connsiteY3" fmla="*/ 101313 h 182942"/>
                      <a:gd name="connsiteX4" fmla="*/ 0 w 116641"/>
                      <a:gd name="connsiteY4" fmla="*/ 146271 h 182942"/>
                      <a:gd name="connsiteX5" fmla="*/ 19717 w 116641"/>
                      <a:gd name="connsiteY5" fmla="*/ 53498 h 182942"/>
                      <a:gd name="connsiteX6" fmla="*/ 115252 w 116641"/>
                      <a:gd name="connsiteY6" fmla="*/ 14255 h 182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641" h="182942">
                        <a:moveTo>
                          <a:pt x="115252" y="14255"/>
                        </a:moveTo>
                        <a:cubicBezTo>
                          <a:pt x="121920" y="49021"/>
                          <a:pt x="102965" y="58165"/>
                          <a:pt x="92773" y="76072"/>
                        </a:cubicBezTo>
                        <a:cubicBezTo>
                          <a:pt x="98393" y="106362"/>
                          <a:pt x="124587" y="155701"/>
                          <a:pt x="98393" y="182943"/>
                        </a:cubicBezTo>
                        <a:cubicBezTo>
                          <a:pt x="79057" y="158273"/>
                          <a:pt x="86487" y="101980"/>
                          <a:pt x="56198" y="101313"/>
                        </a:cubicBezTo>
                        <a:cubicBezTo>
                          <a:pt x="27813" y="100932"/>
                          <a:pt x="37719" y="149796"/>
                          <a:pt x="0" y="146271"/>
                        </a:cubicBezTo>
                        <a:cubicBezTo>
                          <a:pt x="18860" y="126459"/>
                          <a:pt x="44101" y="83025"/>
                          <a:pt x="19717" y="53498"/>
                        </a:cubicBezTo>
                        <a:cubicBezTo>
                          <a:pt x="41243" y="31114"/>
                          <a:pt x="73628" y="-26607"/>
                          <a:pt x="115252" y="142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3" name="图形 9">
                    <a:extLst>
                      <a:ext uri="{FF2B5EF4-FFF2-40B4-BE49-F238E27FC236}">
                        <a16:creationId xmlns:a16="http://schemas.microsoft.com/office/drawing/2014/main" id="{33FD681E-2FA6-4DC7-A45F-E211A11A53E4}"/>
                      </a:ext>
                    </a:extLst>
                  </p:cNvPr>
                  <p:cNvSpPr/>
                  <p:nvPr/>
                </p:nvSpPr>
                <p:spPr>
                  <a:xfrm>
                    <a:off x="8337570" y="2069211"/>
                    <a:ext cx="101690" cy="99306"/>
                  </a:xfrm>
                  <a:custGeom>
                    <a:avLst/>
                    <a:gdLst>
                      <a:gd name="connsiteX0" fmla="*/ 439 w 101690"/>
                      <a:gd name="connsiteY0" fmla="*/ 0 h 99306"/>
                      <a:gd name="connsiteX1" fmla="*/ 101690 w 101690"/>
                      <a:gd name="connsiteY1" fmla="*/ 98393 h 99306"/>
                      <a:gd name="connsiteX2" fmla="*/ 22918 w 101690"/>
                      <a:gd name="connsiteY2" fmla="*/ 81629 h 99306"/>
                      <a:gd name="connsiteX3" fmla="*/ 59495 w 101690"/>
                      <a:gd name="connsiteY3" fmla="*/ 70390 h 99306"/>
                      <a:gd name="connsiteX4" fmla="*/ 3201 w 101690"/>
                      <a:gd name="connsiteY4" fmla="*/ 28194 h 99306"/>
                      <a:gd name="connsiteX5" fmla="*/ 439 w 101690"/>
                      <a:gd name="connsiteY5" fmla="*/ 0 h 99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1690" h="99306">
                        <a:moveTo>
                          <a:pt x="439" y="0"/>
                        </a:moveTo>
                        <a:cubicBezTo>
                          <a:pt x="21871" y="45148"/>
                          <a:pt x="88450" y="45148"/>
                          <a:pt x="101690" y="98393"/>
                        </a:cubicBezTo>
                        <a:cubicBezTo>
                          <a:pt x="75877" y="103346"/>
                          <a:pt x="48064" y="86773"/>
                          <a:pt x="22918" y="81629"/>
                        </a:cubicBezTo>
                        <a:cubicBezTo>
                          <a:pt x="32443" y="75343"/>
                          <a:pt x="55494" y="82296"/>
                          <a:pt x="59495" y="70390"/>
                        </a:cubicBezTo>
                        <a:cubicBezTo>
                          <a:pt x="47493" y="49435"/>
                          <a:pt x="22061" y="42196"/>
                          <a:pt x="3201" y="28194"/>
                        </a:cubicBezTo>
                        <a:cubicBezTo>
                          <a:pt x="2535" y="18669"/>
                          <a:pt x="-1275" y="12001"/>
                          <a:pt x="43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4" name="图形 9">
                    <a:extLst>
                      <a:ext uri="{FF2B5EF4-FFF2-40B4-BE49-F238E27FC236}">
                        <a16:creationId xmlns:a16="http://schemas.microsoft.com/office/drawing/2014/main" id="{793B871E-F674-4096-A07B-E5509A0B4513}"/>
                      </a:ext>
                    </a:extLst>
                  </p:cNvPr>
                  <p:cNvSpPr/>
                  <p:nvPr/>
                </p:nvSpPr>
                <p:spPr>
                  <a:xfrm>
                    <a:off x="8135604" y="2077664"/>
                    <a:ext cx="322317" cy="250344"/>
                  </a:xfrm>
                  <a:custGeom>
                    <a:avLst/>
                    <a:gdLst>
                      <a:gd name="connsiteX0" fmla="*/ 87154 w 322316"/>
                      <a:gd name="connsiteY0" fmla="*/ 26 h 250343"/>
                      <a:gd name="connsiteX1" fmla="*/ 98393 w 322316"/>
                      <a:gd name="connsiteY1" fmla="*/ 25363 h 250343"/>
                      <a:gd name="connsiteX2" fmla="*/ 216503 w 322316"/>
                      <a:gd name="connsiteY2" fmla="*/ 89942 h 250343"/>
                      <a:gd name="connsiteX3" fmla="*/ 264319 w 322316"/>
                      <a:gd name="connsiteY3" fmla="*/ 129376 h 250343"/>
                      <a:gd name="connsiteX4" fmla="*/ 309372 w 322316"/>
                      <a:gd name="connsiteY4" fmla="*/ 140615 h 250343"/>
                      <a:gd name="connsiteX5" fmla="*/ 317754 w 322316"/>
                      <a:gd name="connsiteY5" fmla="*/ 205290 h 250343"/>
                      <a:gd name="connsiteX6" fmla="*/ 216503 w 322316"/>
                      <a:gd name="connsiteY6" fmla="*/ 134996 h 250343"/>
                      <a:gd name="connsiteX7" fmla="*/ 241840 w 322316"/>
                      <a:gd name="connsiteY7" fmla="*/ 137853 h 250343"/>
                      <a:gd name="connsiteX8" fmla="*/ 216503 w 322316"/>
                      <a:gd name="connsiteY8" fmla="*/ 106897 h 250343"/>
                      <a:gd name="connsiteX9" fmla="*/ 47816 w 322316"/>
                      <a:gd name="connsiteY9" fmla="*/ 250343 h 250343"/>
                      <a:gd name="connsiteX10" fmla="*/ 0 w 322316"/>
                      <a:gd name="connsiteY10" fmla="*/ 61939 h 250343"/>
                      <a:gd name="connsiteX11" fmla="*/ 22479 w 322316"/>
                      <a:gd name="connsiteY11" fmla="*/ 123756 h 250343"/>
                      <a:gd name="connsiteX12" fmla="*/ 39434 w 322316"/>
                      <a:gd name="connsiteY12" fmla="*/ 143473 h 250343"/>
                      <a:gd name="connsiteX13" fmla="*/ 70295 w 322316"/>
                      <a:gd name="connsiteY13" fmla="*/ 202433 h 250343"/>
                      <a:gd name="connsiteX14" fmla="*/ 196882 w 322316"/>
                      <a:gd name="connsiteY14" fmla="*/ 106897 h 250343"/>
                      <a:gd name="connsiteX15" fmla="*/ 87154 w 322316"/>
                      <a:gd name="connsiteY15" fmla="*/ 26 h 250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22316" h="250343">
                        <a:moveTo>
                          <a:pt x="87154" y="26"/>
                        </a:moveTo>
                        <a:cubicBezTo>
                          <a:pt x="100298" y="-831"/>
                          <a:pt x="92107" y="19457"/>
                          <a:pt x="98393" y="25363"/>
                        </a:cubicBezTo>
                        <a:cubicBezTo>
                          <a:pt x="130111" y="55843"/>
                          <a:pt x="175926" y="66225"/>
                          <a:pt x="216503" y="89942"/>
                        </a:cubicBezTo>
                        <a:cubicBezTo>
                          <a:pt x="233553" y="100039"/>
                          <a:pt x="244697" y="121661"/>
                          <a:pt x="264319" y="129376"/>
                        </a:cubicBezTo>
                        <a:cubicBezTo>
                          <a:pt x="279082" y="135091"/>
                          <a:pt x="296894" y="129757"/>
                          <a:pt x="309372" y="140615"/>
                        </a:cubicBezTo>
                        <a:cubicBezTo>
                          <a:pt x="309943" y="163475"/>
                          <a:pt x="331470" y="185478"/>
                          <a:pt x="317754" y="205290"/>
                        </a:cubicBezTo>
                        <a:cubicBezTo>
                          <a:pt x="274225" y="191765"/>
                          <a:pt x="248507" y="160237"/>
                          <a:pt x="216503" y="134996"/>
                        </a:cubicBezTo>
                        <a:cubicBezTo>
                          <a:pt x="223457" y="137377"/>
                          <a:pt x="231553" y="138615"/>
                          <a:pt x="241840" y="137853"/>
                        </a:cubicBezTo>
                        <a:cubicBezTo>
                          <a:pt x="242507" y="118517"/>
                          <a:pt x="226600" y="115660"/>
                          <a:pt x="216503" y="106897"/>
                        </a:cubicBezTo>
                        <a:cubicBezTo>
                          <a:pt x="160687" y="155093"/>
                          <a:pt x="131445" y="229865"/>
                          <a:pt x="47816" y="250343"/>
                        </a:cubicBezTo>
                        <a:cubicBezTo>
                          <a:pt x="14954" y="204433"/>
                          <a:pt x="17050" y="123756"/>
                          <a:pt x="0" y="61939"/>
                        </a:cubicBezTo>
                        <a:cubicBezTo>
                          <a:pt x="17907" y="77369"/>
                          <a:pt x="13716" y="104325"/>
                          <a:pt x="22479" y="123756"/>
                        </a:cubicBezTo>
                        <a:cubicBezTo>
                          <a:pt x="26289" y="132233"/>
                          <a:pt x="35243" y="136043"/>
                          <a:pt x="39434" y="143473"/>
                        </a:cubicBezTo>
                        <a:cubicBezTo>
                          <a:pt x="50768" y="163666"/>
                          <a:pt x="50959" y="189479"/>
                          <a:pt x="70295" y="202433"/>
                        </a:cubicBezTo>
                        <a:cubicBezTo>
                          <a:pt x="118396" y="176525"/>
                          <a:pt x="162306" y="146330"/>
                          <a:pt x="196882" y="106897"/>
                        </a:cubicBezTo>
                        <a:cubicBezTo>
                          <a:pt x="167450" y="66987"/>
                          <a:pt x="41529" y="79179"/>
                          <a:pt x="87154" y="2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5" name="图形 9">
                    <a:extLst>
                      <a:ext uri="{FF2B5EF4-FFF2-40B4-BE49-F238E27FC236}">
                        <a16:creationId xmlns:a16="http://schemas.microsoft.com/office/drawing/2014/main" id="{298899F4-28B0-45D3-B3D4-E6358217418E}"/>
                      </a:ext>
                    </a:extLst>
                  </p:cNvPr>
                  <p:cNvSpPr/>
                  <p:nvPr/>
                </p:nvSpPr>
                <p:spPr>
                  <a:xfrm>
                    <a:off x="3611600" y="2190551"/>
                    <a:ext cx="171761" cy="157077"/>
                  </a:xfrm>
                  <a:custGeom>
                    <a:avLst/>
                    <a:gdLst>
                      <a:gd name="connsiteX0" fmla="*/ 165830 w 171761"/>
                      <a:gd name="connsiteY0" fmla="*/ 16488 h 157077"/>
                      <a:gd name="connsiteX1" fmla="*/ 157448 w 171761"/>
                      <a:gd name="connsiteY1" fmla="*/ 157077 h 157077"/>
                      <a:gd name="connsiteX2" fmla="*/ 112490 w 171761"/>
                      <a:gd name="connsiteY2" fmla="*/ 72686 h 157077"/>
                      <a:gd name="connsiteX3" fmla="*/ 70295 w 171761"/>
                      <a:gd name="connsiteY3" fmla="*/ 92307 h 157077"/>
                      <a:gd name="connsiteX4" fmla="*/ 0 w 171761"/>
                      <a:gd name="connsiteY4" fmla="*/ 98022 h 157077"/>
                      <a:gd name="connsiteX5" fmla="*/ 47720 w 171761"/>
                      <a:gd name="connsiteY5" fmla="*/ 64208 h 157077"/>
                      <a:gd name="connsiteX6" fmla="*/ 165830 w 171761"/>
                      <a:gd name="connsiteY6" fmla="*/ 16488 h 157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1761" h="157077">
                        <a:moveTo>
                          <a:pt x="165830" y="16488"/>
                        </a:moveTo>
                        <a:cubicBezTo>
                          <a:pt x="169926" y="59160"/>
                          <a:pt x="180308" y="126692"/>
                          <a:pt x="157448" y="157077"/>
                        </a:cubicBezTo>
                        <a:cubicBezTo>
                          <a:pt x="156020" y="130026"/>
                          <a:pt x="135827" y="77067"/>
                          <a:pt x="112490" y="72686"/>
                        </a:cubicBezTo>
                        <a:cubicBezTo>
                          <a:pt x="94774" y="69257"/>
                          <a:pt x="88678" y="86592"/>
                          <a:pt x="70295" y="92307"/>
                        </a:cubicBezTo>
                        <a:cubicBezTo>
                          <a:pt x="44672" y="100403"/>
                          <a:pt x="22003" y="94307"/>
                          <a:pt x="0" y="98022"/>
                        </a:cubicBezTo>
                        <a:cubicBezTo>
                          <a:pt x="11811" y="82591"/>
                          <a:pt x="30290" y="73924"/>
                          <a:pt x="47720" y="64208"/>
                        </a:cubicBezTo>
                        <a:cubicBezTo>
                          <a:pt x="58198" y="19727"/>
                          <a:pt x="120682" y="-25041"/>
                          <a:pt x="165830" y="1648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6" name="图形 9">
                    <a:extLst>
                      <a:ext uri="{FF2B5EF4-FFF2-40B4-BE49-F238E27FC236}">
                        <a16:creationId xmlns:a16="http://schemas.microsoft.com/office/drawing/2014/main" id="{2E133B3E-9A99-44CB-99AA-875A5A474F6A}"/>
                      </a:ext>
                    </a:extLst>
                  </p:cNvPr>
                  <p:cNvSpPr/>
                  <p:nvPr/>
                </p:nvSpPr>
                <p:spPr>
                  <a:xfrm>
                    <a:off x="5191657" y="2288573"/>
                    <a:ext cx="615842" cy="179832"/>
                  </a:xfrm>
                  <a:custGeom>
                    <a:avLst/>
                    <a:gdLst>
                      <a:gd name="connsiteX0" fmla="*/ 2907 w 615840"/>
                      <a:gd name="connsiteY0" fmla="*/ 0 h 179831"/>
                      <a:gd name="connsiteX1" fmla="*/ 615841 w 615840"/>
                      <a:gd name="connsiteY1" fmla="*/ 0 h 179831"/>
                      <a:gd name="connsiteX2" fmla="*/ 615841 w 615840"/>
                      <a:gd name="connsiteY2" fmla="*/ 179832 h 179831"/>
                      <a:gd name="connsiteX3" fmla="*/ 145 w 615840"/>
                      <a:gd name="connsiteY3" fmla="*/ 179832 h 179831"/>
                      <a:gd name="connsiteX4" fmla="*/ 145 w 615840"/>
                      <a:gd name="connsiteY4" fmla="*/ 8287 h 179831"/>
                      <a:gd name="connsiteX5" fmla="*/ 2907 w 615840"/>
                      <a:gd name="connsiteY5" fmla="*/ 0 h 179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15840" h="179831">
                        <a:moveTo>
                          <a:pt x="2907" y="0"/>
                        </a:moveTo>
                        <a:cubicBezTo>
                          <a:pt x="207219" y="0"/>
                          <a:pt x="411625" y="0"/>
                          <a:pt x="615841" y="0"/>
                        </a:cubicBezTo>
                        <a:cubicBezTo>
                          <a:pt x="615841" y="59912"/>
                          <a:pt x="615841" y="119920"/>
                          <a:pt x="615841" y="179832"/>
                        </a:cubicBezTo>
                        <a:cubicBezTo>
                          <a:pt x="410673" y="179832"/>
                          <a:pt x="205313" y="179832"/>
                          <a:pt x="145" y="179832"/>
                        </a:cubicBezTo>
                        <a:cubicBezTo>
                          <a:pt x="145" y="122682"/>
                          <a:pt x="145" y="65532"/>
                          <a:pt x="145" y="8287"/>
                        </a:cubicBezTo>
                        <a:cubicBezTo>
                          <a:pt x="-141" y="4381"/>
                          <a:pt x="-331" y="476"/>
                          <a:pt x="290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7" name="图形 9">
                    <a:extLst>
                      <a:ext uri="{FF2B5EF4-FFF2-40B4-BE49-F238E27FC236}">
                        <a16:creationId xmlns:a16="http://schemas.microsoft.com/office/drawing/2014/main" id="{3F53FCAC-8016-40D8-92E4-E56A7358AACC}"/>
                      </a:ext>
                    </a:extLst>
                  </p:cNvPr>
                  <p:cNvSpPr/>
                  <p:nvPr/>
                </p:nvSpPr>
                <p:spPr>
                  <a:xfrm>
                    <a:off x="5191657" y="2485360"/>
                    <a:ext cx="615842" cy="171641"/>
                  </a:xfrm>
                  <a:custGeom>
                    <a:avLst/>
                    <a:gdLst>
                      <a:gd name="connsiteX0" fmla="*/ 2907 w 615840"/>
                      <a:gd name="connsiteY0" fmla="*/ 0 h 171640"/>
                      <a:gd name="connsiteX1" fmla="*/ 615841 w 615840"/>
                      <a:gd name="connsiteY1" fmla="*/ 0 h 171640"/>
                      <a:gd name="connsiteX2" fmla="*/ 615841 w 615840"/>
                      <a:gd name="connsiteY2" fmla="*/ 171641 h 171640"/>
                      <a:gd name="connsiteX3" fmla="*/ 145 w 615840"/>
                      <a:gd name="connsiteY3" fmla="*/ 171641 h 171640"/>
                      <a:gd name="connsiteX4" fmla="*/ 145 w 615840"/>
                      <a:gd name="connsiteY4" fmla="*/ 8477 h 171640"/>
                      <a:gd name="connsiteX5" fmla="*/ 2907 w 615840"/>
                      <a:gd name="connsiteY5" fmla="*/ 0 h 171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15840" h="171640">
                        <a:moveTo>
                          <a:pt x="2907" y="0"/>
                        </a:moveTo>
                        <a:cubicBezTo>
                          <a:pt x="207219" y="0"/>
                          <a:pt x="411625" y="0"/>
                          <a:pt x="615841" y="0"/>
                        </a:cubicBezTo>
                        <a:cubicBezTo>
                          <a:pt x="615841" y="57245"/>
                          <a:pt x="615841" y="114395"/>
                          <a:pt x="615841" y="171641"/>
                        </a:cubicBezTo>
                        <a:cubicBezTo>
                          <a:pt x="410673" y="171641"/>
                          <a:pt x="205313" y="171641"/>
                          <a:pt x="145" y="171641"/>
                        </a:cubicBezTo>
                        <a:cubicBezTo>
                          <a:pt x="145" y="117158"/>
                          <a:pt x="145" y="62770"/>
                          <a:pt x="145" y="8477"/>
                        </a:cubicBezTo>
                        <a:cubicBezTo>
                          <a:pt x="-141" y="4382"/>
                          <a:pt x="-331" y="476"/>
                          <a:pt x="290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8" name="图形 9">
                    <a:extLst>
                      <a:ext uri="{FF2B5EF4-FFF2-40B4-BE49-F238E27FC236}">
                        <a16:creationId xmlns:a16="http://schemas.microsoft.com/office/drawing/2014/main" id="{F12B82E7-F6DA-429F-8993-A2761AE035AD}"/>
                      </a:ext>
                    </a:extLst>
                  </p:cNvPr>
                  <p:cNvSpPr/>
                  <p:nvPr/>
                </p:nvSpPr>
                <p:spPr>
                  <a:xfrm>
                    <a:off x="5191342" y="2682148"/>
                    <a:ext cx="616157" cy="175039"/>
                  </a:xfrm>
                  <a:custGeom>
                    <a:avLst/>
                    <a:gdLst>
                      <a:gd name="connsiteX0" fmla="*/ 616156 w 616156"/>
                      <a:gd name="connsiteY0" fmla="*/ 0 h 175038"/>
                      <a:gd name="connsiteX1" fmla="*/ 616156 w 616156"/>
                      <a:gd name="connsiteY1" fmla="*/ 171545 h 175038"/>
                      <a:gd name="connsiteX2" fmla="*/ 402510 w 616156"/>
                      <a:gd name="connsiteY2" fmla="*/ 171545 h 175038"/>
                      <a:gd name="connsiteX3" fmla="*/ 284496 w 616156"/>
                      <a:gd name="connsiteY3" fmla="*/ 126587 h 175038"/>
                      <a:gd name="connsiteX4" fmla="*/ 171910 w 616156"/>
                      <a:gd name="connsiteY4" fmla="*/ 78772 h 175038"/>
                      <a:gd name="connsiteX5" fmla="*/ 138192 w 616156"/>
                      <a:gd name="connsiteY5" fmla="*/ 171545 h 175038"/>
                      <a:gd name="connsiteX6" fmla="*/ 460 w 616156"/>
                      <a:gd name="connsiteY6" fmla="*/ 171545 h 175038"/>
                      <a:gd name="connsiteX7" fmla="*/ 3222 w 616156"/>
                      <a:gd name="connsiteY7" fmla="*/ 0 h 175038"/>
                      <a:gd name="connsiteX8" fmla="*/ 616156 w 616156"/>
                      <a:gd name="connsiteY8" fmla="*/ 0 h 175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6156" h="175038">
                        <a:moveTo>
                          <a:pt x="616156" y="0"/>
                        </a:moveTo>
                        <a:cubicBezTo>
                          <a:pt x="616156" y="57150"/>
                          <a:pt x="616156" y="114395"/>
                          <a:pt x="616156" y="171545"/>
                        </a:cubicBezTo>
                        <a:cubicBezTo>
                          <a:pt x="537480" y="163449"/>
                          <a:pt x="469947" y="182499"/>
                          <a:pt x="402510" y="171545"/>
                        </a:cubicBezTo>
                        <a:cubicBezTo>
                          <a:pt x="370030" y="166306"/>
                          <a:pt x="318024" y="140018"/>
                          <a:pt x="284496" y="126587"/>
                        </a:cubicBezTo>
                        <a:cubicBezTo>
                          <a:pt x="244681" y="110585"/>
                          <a:pt x="208677" y="91440"/>
                          <a:pt x="171910" y="78772"/>
                        </a:cubicBezTo>
                        <a:cubicBezTo>
                          <a:pt x="155908" y="104965"/>
                          <a:pt x="149622" y="140684"/>
                          <a:pt x="138192" y="171545"/>
                        </a:cubicBezTo>
                        <a:cubicBezTo>
                          <a:pt x="92281" y="171545"/>
                          <a:pt x="46371" y="171545"/>
                          <a:pt x="460" y="171545"/>
                        </a:cubicBezTo>
                        <a:cubicBezTo>
                          <a:pt x="2365" y="115348"/>
                          <a:pt x="-3255" y="51530"/>
                          <a:pt x="3222" y="0"/>
                        </a:cubicBezTo>
                        <a:cubicBezTo>
                          <a:pt x="207534" y="0"/>
                          <a:pt x="411940" y="0"/>
                          <a:pt x="61615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199" name="图形 9">
                    <a:extLst>
                      <a:ext uri="{FF2B5EF4-FFF2-40B4-BE49-F238E27FC236}">
                        <a16:creationId xmlns:a16="http://schemas.microsoft.com/office/drawing/2014/main" id="{715218C2-5B0E-4C8E-982E-AEE1D60A8488}"/>
                      </a:ext>
                    </a:extLst>
                  </p:cNvPr>
                  <p:cNvSpPr/>
                  <p:nvPr/>
                </p:nvSpPr>
                <p:spPr>
                  <a:xfrm>
                    <a:off x="4674497" y="2842456"/>
                    <a:ext cx="832201" cy="1912568"/>
                  </a:xfrm>
                  <a:custGeom>
                    <a:avLst/>
                    <a:gdLst>
                      <a:gd name="connsiteX0" fmla="*/ 832199 w 832199"/>
                      <a:gd name="connsiteY0" fmla="*/ 42196 h 1912564"/>
                      <a:gd name="connsiteX1" fmla="*/ 295180 w 832199"/>
                      <a:gd name="connsiteY1" fmla="*/ 1757363 h 1912564"/>
                      <a:gd name="connsiteX2" fmla="*/ 444246 w 832199"/>
                      <a:gd name="connsiteY2" fmla="*/ 1824799 h 1912564"/>
                      <a:gd name="connsiteX3" fmla="*/ 413290 w 832199"/>
                      <a:gd name="connsiteY3" fmla="*/ 1903571 h 1912564"/>
                      <a:gd name="connsiteX4" fmla="*/ 0 w 832199"/>
                      <a:gd name="connsiteY4" fmla="*/ 1819180 h 1912564"/>
                      <a:gd name="connsiteX5" fmla="*/ 64675 w 832199"/>
                      <a:gd name="connsiteY5" fmla="*/ 1667351 h 1912564"/>
                      <a:gd name="connsiteX6" fmla="*/ 185642 w 832199"/>
                      <a:gd name="connsiteY6" fmla="*/ 1712309 h 1912564"/>
                      <a:gd name="connsiteX7" fmla="*/ 731044 w 832199"/>
                      <a:gd name="connsiteY7" fmla="*/ 0 h 1912564"/>
                      <a:gd name="connsiteX8" fmla="*/ 832199 w 832199"/>
                      <a:gd name="connsiteY8" fmla="*/ 42196 h 1912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2199" h="1912564">
                        <a:moveTo>
                          <a:pt x="832199" y="42196"/>
                        </a:moveTo>
                        <a:cubicBezTo>
                          <a:pt x="653701" y="614363"/>
                          <a:pt x="474155" y="1185672"/>
                          <a:pt x="295180" y="1757363"/>
                        </a:cubicBezTo>
                        <a:cubicBezTo>
                          <a:pt x="342995" y="1781651"/>
                          <a:pt x="393383" y="1803464"/>
                          <a:pt x="444246" y="1824799"/>
                        </a:cubicBezTo>
                        <a:cubicBezTo>
                          <a:pt x="435293" y="1852422"/>
                          <a:pt x="421672" y="1875377"/>
                          <a:pt x="413290" y="1903571"/>
                        </a:cubicBezTo>
                        <a:cubicBezTo>
                          <a:pt x="243745" y="1935289"/>
                          <a:pt x="106108" y="1877377"/>
                          <a:pt x="0" y="1819180"/>
                        </a:cubicBezTo>
                        <a:cubicBezTo>
                          <a:pt x="17526" y="1764506"/>
                          <a:pt x="44863" y="1719834"/>
                          <a:pt x="64675" y="1667351"/>
                        </a:cubicBezTo>
                        <a:cubicBezTo>
                          <a:pt x="105537" y="1681829"/>
                          <a:pt x="142304" y="1700308"/>
                          <a:pt x="185642" y="1712309"/>
                        </a:cubicBezTo>
                        <a:cubicBezTo>
                          <a:pt x="369570" y="1143762"/>
                          <a:pt x="545973" y="567499"/>
                          <a:pt x="731044" y="0"/>
                        </a:cubicBezTo>
                        <a:cubicBezTo>
                          <a:pt x="765905" y="12859"/>
                          <a:pt x="798290" y="28289"/>
                          <a:pt x="832199" y="42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0" name="图形 9">
                    <a:extLst>
                      <a:ext uri="{FF2B5EF4-FFF2-40B4-BE49-F238E27FC236}">
                        <a16:creationId xmlns:a16="http://schemas.microsoft.com/office/drawing/2014/main" id="{A330C028-FAF3-4716-9D01-123A0086D796}"/>
                      </a:ext>
                    </a:extLst>
                  </p:cNvPr>
                  <p:cNvSpPr/>
                  <p:nvPr/>
                </p:nvSpPr>
                <p:spPr>
                  <a:xfrm>
                    <a:off x="4558648" y="2884650"/>
                    <a:ext cx="321018" cy="498283"/>
                  </a:xfrm>
                  <a:custGeom>
                    <a:avLst/>
                    <a:gdLst>
                      <a:gd name="connsiteX0" fmla="*/ 3264 w 321017"/>
                      <a:gd name="connsiteY0" fmla="*/ 0 h 498282"/>
                      <a:gd name="connsiteX1" fmla="*/ 321018 w 321017"/>
                      <a:gd name="connsiteY1" fmla="*/ 0 h 498282"/>
                      <a:gd name="connsiteX2" fmla="*/ 321018 w 321017"/>
                      <a:gd name="connsiteY2" fmla="*/ 497681 h 498282"/>
                      <a:gd name="connsiteX3" fmla="*/ 284442 w 321017"/>
                      <a:gd name="connsiteY3" fmla="*/ 480822 h 498282"/>
                      <a:gd name="connsiteX4" fmla="*/ 501 w 321017"/>
                      <a:gd name="connsiteY4" fmla="*/ 312134 h 498282"/>
                      <a:gd name="connsiteX5" fmla="*/ 3264 w 321017"/>
                      <a:gd name="connsiteY5" fmla="*/ 0 h 498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1017" h="498282">
                        <a:moveTo>
                          <a:pt x="3264" y="0"/>
                        </a:moveTo>
                        <a:cubicBezTo>
                          <a:pt x="109182" y="0"/>
                          <a:pt x="215100" y="0"/>
                          <a:pt x="321018" y="0"/>
                        </a:cubicBezTo>
                        <a:cubicBezTo>
                          <a:pt x="321018" y="165925"/>
                          <a:pt x="321018" y="331851"/>
                          <a:pt x="321018" y="497681"/>
                        </a:cubicBezTo>
                        <a:cubicBezTo>
                          <a:pt x="307492" y="501301"/>
                          <a:pt x="295967" y="487680"/>
                          <a:pt x="284442" y="480822"/>
                        </a:cubicBezTo>
                        <a:cubicBezTo>
                          <a:pt x="193573" y="426720"/>
                          <a:pt x="91275" y="368998"/>
                          <a:pt x="501" y="312134"/>
                        </a:cubicBezTo>
                        <a:cubicBezTo>
                          <a:pt x="2407" y="208979"/>
                          <a:pt x="-3308" y="98393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1" name="图形 9">
                    <a:extLst>
                      <a:ext uri="{FF2B5EF4-FFF2-40B4-BE49-F238E27FC236}">
                        <a16:creationId xmlns:a16="http://schemas.microsoft.com/office/drawing/2014/main" id="{BBDFFE84-5062-4781-8C57-5ACCAFE4EE59}"/>
                      </a:ext>
                    </a:extLst>
                  </p:cNvPr>
                  <p:cNvSpPr/>
                  <p:nvPr/>
                </p:nvSpPr>
                <p:spPr>
                  <a:xfrm>
                    <a:off x="4924170" y="2884650"/>
                    <a:ext cx="388502" cy="632652"/>
                  </a:xfrm>
                  <a:custGeom>
                    <a:avLst/>
                    <a:gdLst>
                      <a:gd name="connsiteX0" fmla="*/ 3217 w 388502"/>
                      <a:gd name="connsiteY0" fmla="*/ 0 h 632650"/>
                      <a:gd name="connsiteX1" fmla="*/ 388503 w 388502"/>
                      <a:gd name="connsiteY1" fmla="*/ 0 h 632650"/>
                      <a:gd name="connsiteX2" fmla="*/ 194574 w 388502"/>
                      <a:gd name="connsiteY2" fmla="*/ 632650 h 632650"/>
                      <a:gd name="connsiteX3" fmla="*/ 550 w 388502"/>
                      <a:gd name="connsiteY3" fmla="*/ 520160 h 632650"/>
                      <a:gd name="connsiteX4" fmla="*/ 3217 w 388502"/>
                      <a:gd name="connsiteY4" fmla="*/ 0 h 632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8502" h="632650">
                        <a:moveTo>
                          <a:pt x="3217" y="0"/>
                        </a:moveTo>
                        <a:cubicBezTo>
                          <a:pt x="131709" y="0"/>
                          <a:pt x="260106" y="0"/>
                          <a:pt x="388503" y="0"/>
                        </a:cubicBezTo>
                        <a:cubicBezTo>
                          <a:pt x="326686" y="213646"/>
                          <a:pt x="257725" y="420338"/>
                          <a:pt x="194574" y="632650"/>
                        </a:cubicBezTo>
                        <a:cubicBezTo>
                          <a:pt x="128566" y="596551"/>
                          <a:pt x="62176" y="560641"/>
                          <a:pt x="550" y="520160"/>
                        </a:cubicBezTo>
                        <a:cubicBezTo>
                          <a:pt x="2359" y="347758"/>
                          <a:pt x="-3260" y="167735"/>
                          <a:pt x="321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2" name="图形 9">
                    <a:extLst>
                      <a:ext uri="{FF2B5EF4-FFF2-40B4-BE49-F238E27FC236}">
                        <a16:creationId xmlns:a16="http://schemas.microsoft.com/office/drawing/2014/main" id="{D55E0C78-622E-4876-86C1-58EC8B7B2F61}"/>
                      </a:ext>
                    </a:extLst>
                  </p:cNvPr>
                  <p:cNvSpPr/>
                  <p:nvPr/>
                </p:nvSpPr>
                <p:spPr>
                  <a:xfrm>
                    <a:off x="5354869" y="2884650"/>
                    <a:ext cx="1433112" cy="852669"/>
                  </a:xfrm>
                  <a:custGeom>
                    <a:avLst/>
                    <a:gdLst>
                      <a:gd name="connsiteX0" fmla="*/ 233363 w 1433110"/>
                      <a:gd name="connsiteY0" fmla="*/ 0 h 852667"/>
                      <a:gd name="connsiteX1" fmla="*/ 1428369 w 1433110"/>
                      <a:gd name="connsiteY1" fmla="*/ 0 h 852667"/>
                      <a:gd name="connsiteX2" fmla="*/ 1428369 w 1433110"/>
                      <a:gd name="connsiteY2" fmla="*/ 438626 h 852667"/>
                      <a:gd name="connsiteX3" fmla="*/ 1428369 w 1433110"/>
                      <a:gd name="connsiteY3" fmla="*/ 584835 h 852667"/>
                      <a:gd name="connsiteX4" fmla="*/ 1349597 w 1433110"/>
                      <a:gd name="connsiteY4" fmla="*/ 649510 h 852667"/>
                      <a:gd name="connsiteX5" fmla="*/ 1164050 w 1433110"/>
                      <a:gd name="connsiteY5" fmla="*/ 815530 h 852667"/>
                      <a:gd name="connsiteX6" fmla="*/ 1127474 w 1433110"/>
                      <a:gd name="connsiteY6" fmla="*/ 849154 h 852667"/>
                      <a:gd name="connsiteX7" fmla="*/ 1003745 w 1433110"/>
                      <a:gd name="connsiteY7" fmla="*/ 849154 h 852667"/>
                      <a:gd name="connsiteX8" fmla="*/ 264223 w 1433110"/>
                      <a:gd name="connsiteY8" fmla="*/ 849154 h 852667"/>
                      <a:gd name="connsiteX9" fmla="*/ 143351 w 1433110"/>
                      <a:gd name="connsiteY9" fmla="*/ 849154 h 852667"/>
                      <a:gd name="connsiteX10" fmla="*/ 0 w 1433110"/>
                      <a:gd name="connsiteY10" fmla="*/ 767715 h 852667"/>
                      <a:gd name="connsiteX11" fmla="*/ 233363 w 1433110"/>
                      <a:gd name="connsiteY11" fmla="*/ 0 h 852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3110" h="852667">
                        <a:moveTo>
                          <a:pt x="233363" y="0"/>
                        </a:moveTo>
                        <a:cubicBezTo>
                          <a:pt x="631698" y="0"/>
                          <a:pt x="1029938" y="0"/>
                          <a:pt x="1428369" y="0"/>
                        </a:cubicBezTo>
                        <a:cubicBezTo>
                          <a:pt x="1428369" y="142780"/>
                          <a:pt x="1428369" y="288703"/>
                          <a:pt x="1428369" y="438626"/>
                        </a:cubicBezTo>
                        <a:cubicBezTo>
                          <a:pt x="1428369" y="478060"/>
                          <a:pt x="1439037" y="551212"/>
                          <a:pt x="1428369" y="584835"/>
                        </a:cubicBezTo>
                        <a:cubicBezTo>
                          <a:pt x="1422082" y="604552"/>
                          <a:pt x="1371505" y="632270"/>
                          <a:pt x="1349597" y="649510"/>
                        </a:cubicBezTo>
                        <a:cubicBezTo>
                          <a:pt x="1283303" y="701612"/>
                          <a:pt x="1223296" y="750951"/>
                          <a:pt x="1164050" y="815530"/>
                        </a:cubicBezTo>
                        <a:cubicBezTo>
                          <a:pt x="1152620" y="827913"/>
                          <a:pt x="1138047" y="846391"/>
                          <a:pt x="1127474" y="849154"/>
                        </a:cubicBezTo>
                        <a:cubicBezTo>
                          <a:pt x="1098899" y="857059"/>
                          <a:pt x="1045178" y="849154"/>
                          <a:pt x="1003745" y="849154"/>
                        </a:cubicBezTo>
                        <a:cubicBezTo>
                          <a:pt x="755809" y="849154"/>
                          <a:pt x="514350" y="849154"/>
                          <a:pt x="264223" y="849154"/>
                        </a:cubicBezTo>
                        <a:cubicBezTo>
                          <a:pt x="221932" y="849154"/>
                          <a:pt x="176784" y="855631"/>
                          <a:pt x="143351" y="849154"/>
                        </a:cubicBezTo>
                        <a:cubicBezTo>
                          <a:pt x="98965" y="840772"/>
                          <a:pt x="40577" y="783241"/>
                          <a:pt x="0" y="767715"/>
                        </a:cubicBezTo>
                        <a:cubicBezTo>
                          <a:pt x="76962" y="510921"/>
                          <a:pt x="151924" y="252127"/>
                          <a:pt x="2333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3" name="图形 9">
                    <a:extLst>
                      <a:ext uri="{FF2B5EF4-FFF2-40B4-BE49-F238E27FC236}">
                        <a16:creationId xmlns:a16="http://schemas.microsoft.com/office/drawing/2014/main" id="{BF9047A1-A037-40BB-8458-94B121DFFADB}"/>
                      </a:ext>
                    </a:extLst>
                  </p:cNvPr>
                  <p:cNvSpPr/>
                  <p:nvPr/>
                </p:nvSpPr>
                <p:spPr>
                  <a:xfrm>
                    <a:off x="6872719" y="2884651"/>
                    <a:ext cx="116782" cy="523113"/>
                  </a:xfrm>
                  <a:custGeom>
                    <a:avLst/>
                    <a:gdLst>
                      <a:gd name="connsiteX0" fmla="*/ 112929 w 116781"/>
                      <a:gd name="connsiteY0" fmla="*/ 0 h 523112"/>
                      <a:gd name="connsiteX1" fmla="*/ 112929 w 116781"/>
                      <a:gd name="connsiteY1" fmla="*/ 337375 h 523112"/>
                      <a:gd name="connsiteX2" fmla="*/ 112929 w 116781"/>
                      <a:gd name="connsiteY2" fmla="*/ 447199 h 523112"/>
                      <a:gd name="connsiteX3" fmla="*/ 56636 w 116781"/>
                      <a:gd name="connsiteY3" fmla="*/ 489395 h 523112"/>
                      <a:gd name="connsiteX4" fmla="*/ 439 w 116781"/>
                      <a:gd name="connsiteY4" fmla="*/ 523113 h 523112"/>
                      <a:gd name="connsiteX5" fmla="*/ 3297 w 116781"/>
                      <a:gd name="connsiteY5" fmla="*/ 95 h 523112"/>
                      <a:gd name="connsiteX6" fmla="*/ 112929 w 116781"/>
                      <a:gd name="connsiteY6" fmla="*/ 0 h 523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781" h="523112">
                        <a:moveTo>
                          <a:pt x="112929" y="0"/>
                        </a:moveTo>
                        <a:cubicBezTo>
                          <a:pt x="112929" y="98774"/>
                          <a:pt x="112834" y="225552"/>
                          <a:pt x="112929" y="337375"/>
                        </a:cubicBezTo>
                        <a:cubicBezTo>
                          <a:pt x="112929" y="371951"/>
                          <a:pt x="121597" y="421481"/>
                          <a:pt x="112929" y="447199"/>
                        </a:cubicBezTo>
                        <a:cubicBezTo>
                          <a:pt x="107690" y="462058"/>
                          <a:pt x="71210" y="480060"/>
                          <a:pt x="56636" y="489395"/>
                        </a:cubicBezTo>
                        <a:cubicBezTo>
                          <a:pt x="35682" y="502634"/>
                          <a:pt x="16346" y="516826"/>
                          <a:pt x="439" y="523113"/>
                        </a:cubicBezTo>
                        <a:cubicBezTo>
                          <a:pt x="2344" y="349758"/>
                          <a:pt x="-3276" y="168878"/>
                          <a:pt x="3297" y="95"/>
                        </a:cubicBezTo>
                        <a:cubicBezTo>
                          <a:pt x="39873" y="0"/>
                          <a:pt x="76353" y="0"/>
                          <a:pt x="11292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4" name="图形 9">
                    <a:extLst>
                      <a:ext uri="{FF2B5EF4-FFF2-40B4-BE49-F238E27FC236}">
                        <a16:creationId xmlns:a16="http://schemas.microsoft.com/office/drawing/2014/main" id="{21594135-D224-4662-9ED9-B474768274C5}"/>
                      </a:ext>
                    </a:extLst>
                  </p:cNvPr>
                  <p:cNvSpPr/>
                  <p:nvPr/>
                </p:nvSpPr>
                <p:spPr>
                  <a:xfrm>
                    <a:off x="7052647" y="2932466"/>
                    <a:ext cx="751201" cy="1504191"/>
                  </a:xfrm>
                  <a:custGeom>
                    <a:avLst/>
                    <a:gdLst>
                      <a:gd name="connsiteX0" fmla="*/ 700526 w 751199"/>
                      <a:gd name="connsiteY0" fmla="*/ 0 h 1504188"/>
                      <a:gd name="connsiteX1" fmla="*/ 700526 w 751199"/>
                      <a:gd name="connsiteY1" fmla="*/ 134874 h 1504188"/>
                      <a:gd name="connsiteX2" fmla="*/ 672428 w 751199"/>
                      <a:gd name="connsiteY2" fmla="*/ 143351 h 1504188"/>
                      <a:gd name="connsiteX3" fmla="*/ 672428 w 751199"/>
                      <a:gd name="connsiteY3" fmla="*/ 199549 h 1504188"/>
                      <a:gd name="connsiteX4" fmla="*/ 751199 w 751199"/>
                      <a:gd name="connsiteY4" fmla="*/ 247364 h 1504188"/>
                      <a:gd name="connsiteX5" fmla="*/ 751199 w 751199"/>
                      <a:gd name="connsiteY5" fmla="*/ 598837 h 1504188"/>
                      <a:gd name="connsiteX6" fmla="*/ 672428 w 751199"/>
                      <a:gd name="connsiteY6" fmla="*/ 629793 h 1504188"/>
                      <a:gd name="connsiteX7" fmla="*/ 672428 w 751199"/>
                      <a:gd name="connsiteY7" fmla="*/ 736568 h 1504188"/>
                      <a:gd name="connsiteX8" fmla="*/ 751199 w 751199"/>
                      <a:gd name="connsiteY8" fmla="*/ 784479 h 1504188"/>
                      <a:gd name="connsiteX9" fmla="*/ 751199 w 751199"/>
                      <a:gd name="connsiteY9" fmla="*/ 1135856 h 1504188"/>
                      <a:gd name="connsiteX10" fmla="*/ 672428 w 751199"/>
                      <a:gd name="connsiteY10" fmla="*/ 1166813 h 1504188"/>
                      <a:gd name="connsiteX11" fmla="*/ 672428 w 751199"/>
                      <a:gd name="connsiteY11" fmla="*/ 1504188 h 1504188"/>
                      <a:gd name="connsiteX12" fmla="*/ 599371 w 751199"/>
                      <a:gd name="connsiteY12" fmla="*/ 1504188 h 1504188"/>
                      <a:gd name="connsiteX13" fmla="*/ 599371 w 751199"/>
                      <a:gd name="connsiteY13" fmla="*/ 1169575 h 1504188"/>
                      <a:gd name="connsiteX14" fmla="*/ 523362 w 751199"/>
                      <a:gd name="connsiteY14" fmla="*/ 1135856 h 1504188"/>
                      <a:gd name="connsiteX15" fmla="*/ 523362 w 751199"/>
                      <a:gd name="connsiteY15" fmla="*/ 784479 h 1504188"/>
                      <a:gd name="connsiteX16" fmla="*/ 599371 w 751199"/>
                      <a:gd name="connsiteY16" fmla="*/ 742283 h 1504188"/>
                      <a:gd name="connsiteX17" fmla="*/ 599371 w 751199"/>
                      <a:gd name="connsiteY17" fmla="*/ 632555 h 1504188"/>
                      <a:gd name="connsiteX18" fmla="*/ 523362 w 751199"/>
                      <a:gd name="connsiteY18" fmla="*/ 598837 h 1504188"/>
                      <a:gd name="connsiteX19" fmla="*/ 523362 w 751199"/>
                      <a:gd name="connsiteY19" fmla="*/ 247364 h 1504188"/>
                      <a:gd name="connsiteX20" fmla="*/ 599371 w 751199"/>
                      <a:gd name="connsiteY20" fmla="*/ 205169 h 1504188"/>
                      <a:gd name="connsiteX21" fmla="*/ 599371 w 751199"/>
                      <a:gd name="connsiteY21" fmla="*/ 154591 h 1504188"/>
                      <a:gd name="connsiteX22" fmla="*/ 439 w 751199"/>
                      <a:gd name="connsiteY22" fmla="*/ 365570 h 1504188"/>
                      <a:gd name="connsiteX23" fmla="*/ 3297 w 751199"/>
                      <a:gd name="connsiteY23" fmla="*/ 0 h 1504188"/>
                      <a:gd name="connsiteX24" fmla="*/ 700526 w 751199"/>
                      <a:gd name="connsiteY24" fmla="*/ 0 h 1504188"/>
                      <a:gd name="connsiteX25" fmla="*/ 582512 w 751199"/>
                      <a:gd name="connsiteY25" fmla="*/ 337376 h 1504188"/>
                      <a:gd name="connsiteX26" fmla="*/ 582512 w 751199"/>
                      <a:gd name="connsiteY26" fmla="*/ 511683 h 1504188"/>
                      <a:gd name="connsiteX27" fmla="*/ 694907 w 751199"/>
                      <a:gd name="connsiteY27" fmla="*/ 511683 h 1504188"/>
                      <a:gd name="connsiteX28" fmla="*/ 694907 w 751199"/>
                      <a:gd name="connsiteY28" fmla="*/ 334518 h 1504188"/>
                      <a:gd name="connsiteX29" fmla="*/ 582512 w 751199"/>
                      <a:gd name="connsiteY29" fmla="*/ 337376 h 1504188"/>
                      <a:gd name="connsiteX30" fmla="*/ 582512 w 751199"/>
                      <a:gd name="connsiteY30" fmla="*/ 874395 h 1504188"/>
                      <a:gd name="connsiteX31" fmla="*/ 582512 w 751199"/>
                      <a:gd name="connsiteY31" fmla="*/ 1048798 h 1504188"/>
                      <a:gd name="connsiteX32" fmla="*/ 694907 w 751199"/>
                      <a:gd name="connsiteY32" fmla="*/ 1048798 h 1504188"/>
                      <a:gd name="connsiteX33" fmla="*/ 694907 w 751199"/>
                      <a:gd name="connsiteY33" fmla="*/ 871633 h 1504188"/>
                      <a:gd name="connsiteX34" fmla="*/ 582512 w 751199"/>
                      <a:gd name="connsiteY34" fmla="*/ 874395 h 1504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751199" h="1504188">
                        <a:moveTo>
                          <a:pt x="700526" y="0"/>
                        </a:moveTo>
                        <a:cubicBezTo>
                          <a:pt x="700526" y="44958"/>
                          <a:pt x="700526" y="89821"/>
                          <a:pt x="700526" y="134874"/>
                        </a:cubicBezTo>
                        <a:cubicBezTo>
                          <a:pt x="698241" y="144780"/>
                          <a:pt x="683668" y="142494"/>
                          <a:pt x="672428" y="143351"/>
                        </a:cubicBezTo>
                        <a:cubicBezTo>
                          <a:pt x="672428" y="162116"/>
                          <a:pt x="672428" y="180785"/>
                          <a:pt x="672428" y="199549"/>
                        </a:cubicBezTo>
                        <a:cubicBezTo>
                          <a:pt x="695574" y="218504"/>
                          <a:pt x="725959" y="230410"/>
                          <a:pt x="751199" y="247364"/>
                        </a:cubicBezTo>
                        <a:cubicBezTo>
                          <a:pt x="751199" y="364522"/>
                          <a:pt x="751199" y="481679"/>
                          <a:pt x="751199" y="598837"/>
                        </a:cubicBezTo>
                        <a:cubicBezTo>
                          <a:pt x="724434" y="608552"/>
                          <a:pt x="700050" y="620839"/>
                          <a:pt x="672428" y="629793"/>
                        </a:cubicBezTo>
                        <a:cubicBezTo>
                          <a:pt x="672428" y="665417"/>
                          <a:pt x="672428" y="701040"/>
                          <a:pt x="672428" y="736568"/>
                        </a:cubicBezTo>
                        <a:cubicBezTo>
                          <a:pt x="695574" y="755618"/>
                          <a:pt x="725959" y="767429"/>
                          <a:pt x="751199" y="784479"/>
                        </a:cubicBezTo>
                        <a:cubicBezTo>
                          <a:pt x="751199" y="901541"/>
                          <a:pt x="751199" y="1018699"/>
                          <a:pt x="751199" y="1135856"/>
                        </a:cubicBezTo>
                        <a:cubicBezTo>
                          <a:pt x="724816" y="1146048"/>
                          <a:pt x="699574" y="1157192"/>
                          <a:pt x="672428" y="1166813"/>
                        </a:cubicBezTo>
                        <a:cubicBezTo>
                          <a:pt x="672428" y="1279208"/>
                          <a:pt x="672428" y="1391698"/>
                          <a:pt x="672428" y="1504188"/>
                        </a:cubicBezTo>
                        <a:cubicBezTo>
                          <a:pt x="648139" y="1504188"/>
                          <a:pt x="623755" y="1504188"/>
                          <a:pt x="599371" y="1504188"/>
                        </a:cubicBezTo>
                        <a:cubicBezTo>
                          <a:pt x="599371" y="1392650"/>
                          <a:pt x="599371" y="1281113"/>
                          <a:pt x="599371" y="1169575"/>
                        </a:cubicBezTo>
                        <a:cubicBezTo>
                          <a:pt x="578226" y="1154239"/>
                          <a:pt x="549270" y="1146620"/>
                          <a:pt x="523362" y="1135856"/>
                        </a:cubicBezTo>
                        <a:cubicBezTo>
                          <a:pt x="523362" y="1018699"/>
                          <a:pt x="523362" y="901541"/>
                          <a:pt x="523362" y="784479"/>
                        </a:cubicBezTo>
                        <a:cubicBezTo>
                          <a:pt x="548031" y="769715"/>
                          <a:pt x="572891" y="755237"/>
                          <a:pt x="599371" y="742283"/>
                        </a:cubicBezTo>
                        <a:cubicBezTo>
                          <a:pt x="599371" y="705612"/>
                          <a:pt x="599371" y="669131"/>
                          <a:pt x="599371" y="632555"/>
                        </a:cubicBezTo>
                        <a:cubicBezTo>
                          <a:pt x="578226" y="617125"/>
                          <a:pt x="549270" y="609600"/>
                          <a:pt x="523362" y="598837"/>
                        </a:cubicBezTo>
                        <a:cubicBezTo>
                          <a:pt x="523362" y="481679"/>
                          <a:pt x="523362" y="364522"/>
                          <a:pt x="523362" y="247364"/>
                        </a:cubicBezTo>
                        <a:cubicBezTo>
                          <a:pt x="548889" y="233553"/>
                          <a:pt x="572511" y="217742"/>
                          <a:pt x="599371" y="205169"/>
                        </a:cubicBezTo>
                        <a:cubicBezTo>
                          <a:pt x="599371" y="188309"/>
                          <a:pt x="599371" y="171450"/>
                          <a:pt x="599371" y="154591"/>
                        </a:cubicBezTo>
                        <a:cubicBezTo>
                          <a:pt x="362675" y="187928"/>
                          <a:pt x="176747" y="271844"/>
                          <a:pt x="439" y="365570"/>
                        </a:cubicBezTo>
                        <a:cubicBezTo>
                          <a:pt x="2344" y="244602"/>
                          <a:pt x="-3276" y="116205"/>
                          <a:pt x="3297" y="0"/>
                        </a:cubicBezTo>
                        <a:cubicBezTo>
                          <a:pt x="235707" y="0"/>
                          <a:pt x="468116" y="0"/>
                          <a:pt x="700526" y="0"/>
                        </a:cubicBezTo>
                        <a:close/>
                        <a:moveTo>
                          <a:pt x="582512" y="337376"/>
                        </a:moveTo>
                        <a:cubicBezTo>
                          <a:pt x="582512" y="395573"/>
                          <a:pt x="582512" y="453580"/>
                          <a:pt x="582512" y="511683"/>
                        </a:cubicBezTo>
                        <a:cubicBezTo>
                          <a:pt x="618231" y="535781"/>
                          <a:pt x="659284" y="535781"/>
                          <a:pt x="694907" y="511683"/>
                        </a:cubicBezTo>
                        <a:cubicBezTo>
                          <a:pt x="694907" y="452628"/>
                          <a:pt x="694907" y="393573"/>
                          <a:pt x="694907" y="334518"/>
                        </a:cubicBezTo>
                        <a:cubicBezTo>
                          <a:pt x="662903" y="300514"/>
                          <a:pt x="611468" y="299276"/>
                          <a:pt x="582512" y="337376"/>
                        </a:cubicBezTo>
                        <a:close/>
                        <a:moveTo>
                          <a:pt x="582512" y="874395"/>
                        </a:moveTo>
                        <a:cubicBezTo>
                          <a:pt x="582512" y="932593"/>
                          <a:pt x="582512" y="990600"/>
                          <a:pt x="582512" y="1048798"/>
                        </a:cubicBezTo>
                        <a:cubicBezTo>
                          <a:pt x="618231" y="1072991"/>
                          <a:pt x="659284" y="1072991"/>
                          <a:pt x="694907" y="1048798"/>
                        </a:cubicBezTo>
                        <a:cubicBezTo>
                          <a:pt x="694907" y="989743"/>
                          <a:pt x="694907" y="930783"/>
                          <a:pt x="694907" y="871633"/>
                        </a:cubicBezTo>
                        <a:cubicBezTo>
                          <a:pt x="662712" y="837343"/>
                          <a:pt x="611849" y="836486"/>
                          <a:pt x="582512" y="8743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5" name="图形 9">
                    <a:extLst>
                      <a:ext uri="{FF2B5EF4-FFF2-40B4-BE49-F238E27FC236}">
                        <a16:creationId xmlns:a16="http://schemas.microsoft.com/office/drawing/2014/main" id="{D340E1F3-091E-4AFE-84B6-C7AD75F85F3D}"/>
                      </a:ext>
                    </a:extLst>
                  </p:cNvPr>
                  <p:cNvSpPr/>
                  <p:nvPr/>
                </p:nvSpPr>
                <p:spPr>
                  <a:xfrm>
                    <a:off x="8495364" y="3756285"/>
                    <a:ext cx="464058" cy="522924"/>
                  </a:xfrm>
                  <a:custGeom>
                    <a:avLst/>
                    <a:gdLst>
                      <a:gd name="connsiteX0" fmla="*/ 118205 w 464057"/>
                      <a:gd name="connsiteY0" fmla="*/ 0 h 522922"/>
                      <a:gd name="connsiteX1" fmla="*/ 326231 w 464057"/>
                      <a:gd name="connsiteY1" fmla="*/ 140589 h 522922"/>
                      <a:gd name="connsiteX2" fmla="*/ 464058 w 464057"/>
                      <a:gd name="connsiteY2" fmla="*/ 165830 h 522922"/>
                      <a:gd name="connsiteX3" fmla="*/ 452818 w 464057"/>
                      <a:gd name="connsiteY3" fmla="*/ 227648 h 522922"/>
                      <a:gd name="connsiteX4" fmla="*/ 317754 w 464057"/>
                      <a:gd name="connsiteY4" fmla="*/ 205264 h 522922"/>
                      <a:gd name="connsiteX5" fmla="*/ 196882 w 464057"/>
                      <a:gd name="connsiteY5" fmla="*/ 233267 h 522922"/>
                      <a:gd name="connsiteX6" fmla="*/ 78771 w 464057"/>
                      <a:gd name="connsiteY6" fmla="*/ 264224 h 522922"/>
                      <a:gd name="connsiteX7" fmla="*/ 132207 w 464057"/>
                      <a:gd name="connsiteY7" fmla="*/ 281083 h 522922"/>
                      <a:gd name="connsiteX8" fmla="*/ 106870 w 464057"/>
                      <a:gd name="connsiteY8" fmla="*/ 370999 h 522922"/>
                      <a:gd name="connsiteX9" fmla="*/ 396526 w 464057"/>
                      <a:gd name="connsiteY9" fmla="*/ 455295 h 522922"/>
                      <a:gd name="connsiteX10" fmla="*/ 379666 w 464057"/>
                      <a:gd name="connsiteY10" fmla="*/ 517208 h 522922"/>
                      <a:gd name="connsiteX11" fmla="*/ 90011 w 464057"/>
                      <a:gd name="connsiteY11" fmla="*/ 432911 h 522922"/>
                      <a:gd name="connsiteX12" fmla="*/ 61817 w 464057"/>
                      <a:gd name="connsiteY12" fmla="*/ 522923 h 522922"/>
                      <a:gd name="connsiteX13" fmla="*/ 0 w 464057"/>
                      <a:gd name="connsiteY13" fmla="*/ 506063 h 522922"/>
                      <a:gd name="connsiteX14" fmla="*/ 81534 w 464057"/>
                      <a:gd name="connsiteY14" fmla="*/ 193929 h 522922"/>
                      <a:gd name="connsiteX15" fmla="*/ 250221 w 464057"/>
                      <a:gd name="connsiteY15" fmla="*/ 160116 h 522922"/>
                      <a:gd name="connsiteX16" fmla="*/ 104013 w 464057"/>
                      <a:gd name="connsiteY16" fmla="*/ 70199 h 522922"/>
                      <a:gd name="connsiteX17" fmla="*/ 118205 w 464057"/>
                      <a:gd name="connsiteY17" fmla="*/ 0 h 522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64057" h="522922">
                        <a:moveTo>
                          <a:pt x="118205" y="0"/>
                        </a:moveTo>
                        <a:cubicBezTo>
                          <a:pt x="189738" y="44482"/>
                          <a:pt x="257080" y="93536"/>
                          <a:pt x="326231" y="140589"/>
                        </a:cubicBezTo>
                        <a:cubicBezTo>
                          <a:pt x="371665" y="149447"/>
                          <a:pt x="418147" y="157353"/>
                          <a:pt x="464058" y="165830"/>
                        </a:cubicBezTo>
                        <a:cubicBezTo>
                          <a:pt x="460438" y="186595"/>
                          <a:pt x="455390" y="205931"/>
                          <a:pt x="452818" y="227648"/>
                        </a:cubicBezTo>
                        <a:cubicBezTo>
                          <a:pt x="402526" y="228886"/>
                          <a:pt x="363378" y="204692"/>
                          <a:pt x="317754" y="205264"/>
                        </a:cubicBezTo>
                        <a:cubicBezTo>
                          <a:pt x="280511" y="205645"/>
                          <a:pt x="235553" y="223266"/>
                          <a:pt x="196882" y="233267"/>
                        </a:cubicBezTo>
                        <a:cubicBezTo>
                          <a:pt x="157163" y="243840"/>
                          <a:pt x="118586" y="258223"/>
                          <a:pt x="78771" y="264224"/>
                        </a:cubicBezTo>
                        <a:cubicBezTo>
                          <a:pt x="93154" y="273272"/>
                          <a:pt x="113729" y="276225"/>
                          <a:pt x="132207" y="281083"/>
                        </a:cubicBezTo>
                        <a:cubicBezTo>
                          <a:pt x="123158" y="310420"/>
                          <a:pt x="113252" y="339090"/>
                          <a:pt x="106870" y="370999"/>
                        </a:cubicBezTo>
                        <a:cubicBezTo>
                          <a:pt x="202025" y="400431"/>
                          <a:pt x="298323" y="428720"/>
                          <a:pt x="396526" y="455295"/>
                        </a:cubicBezTo>
                        <a:cubicBezTo>
                          <a:pt x="393763" y="478822"/>
                          <a:pt x="386429" y="497777"/>
                          <a:pt x="379666" y="517208"/>
                        </a:cubicBezTo>
                        <a:cubicBezTo>
                          <a:pt x="280988" y="491300"/>
                          <a:pt x="184689" y="462915"/>
                          <a:pt x="90011" y="432911"/>
                        </a:cubicBezTo>
                        <a:cubicBezTo>
                          <a:pt x="76676" y="459105"/>
                          <a:pt x="70199" y="491966"/>
                          <a:pt x="61817" y="522923"/>
                        </a:cubicBezTo>
                        <a:cubicBezTo>
                          <a:pt x="39910" y="518541"/>
                          <a:pt x="21812" y="510350"/>
                          <a:pt x="0" y="506063"/>
                        </a:cubicBezTo>
                        <a:cubicBezTo>
                          <a:pt x="22860" y="397669"/>
                          <a:pt x="64770" y="308325"/>
                          <a:pt x="81534" y="193929"/>
                        </a:cubicBezTo>
                        <a:cubicBezTo>
                          <a:pt x="137350" y="182213"/>
                          <a:pt x="192500" y="169831"/>
                          <a:pt x="250221" y="160116"/>
                        </a:cubicBezTo>
                        <a:cubicBezTo>
                          <a:pt x="204597" y="127064"/>
                          <a:pt x="152590" y="100299"/>
                          <a:pt x="104013" y="70199"/>
                        </a:cubicBezTo>
                        <a:cubicBezTo>
                          <a:pt x="110394" y="48292"/>
                          <a:pt x="112395" y="22289"/>
                          <a:pt x="1182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6" name="图形 9">
                    <a:extLst>
                      <a:ext uri="{FF2B5EF4-FFF2-40B4-BE49-F238E27FC236}">
                        <a16:creationId xmlns:a16="http://schemas.microsoft.com/office/drawing/2014/main" id="{E91C16DC-EE58-40CE-AEBA-13741F5301D8}"/>
                      </a:ext>
                    </a:extLst>
                  </p:cNvPr>
                  <p:cNvSpPr/>
                  <p:nvPr/>
                </p:nvSpPr>
                <p:spPr>
                  <a:xfrm>
                    <a:off x="3226506" y="3809720"/>
                    <a:ext cx="394040" cy="301563"/>
                  </a:xfrm>
                  <a:custGeom>
                    <a:avLst/>
                    <a:gdLst>
                      <a:gd name="connsiteX0" fmla="*/ 356902 w 394039"/>
                      <a:gd name="connsiteY0" fmla="*/ 0 h 301563"/>
                      <a:gd name="connsiteX1" fmla="*/ 393573 w 394039"/>
                      <a:gd name="connsiteY1" fmla="*/ 154686 h 301563"/>
                      <a:gd name="connsiteX2" fmla="*/ 236125 w 394039"/>
                      <a:gd name="connsiteY2" fmla="*/ 236220 h 301563"/>
                      <a:gd name="connsiteX3" fmla="*/ 53340 w 394039"/>
                      <a:gd name="connsiteY3" fmla="*/ 272796 h 301563"/>
                      <a:gd name="connsiteX4" fmla="*/ 0 w 394039"/>
                      <a:gd name="connsiteY4" fmla="*/ 70390 h 301563"/>
                      <a:gd name="connsiteX5" fmla="*/ 356902 w 394039"/>
                      <a:gd name="connsiteY5" fmla="*/ 0 h 301563"/>
                      <a:gd name="connsiteX6" fmla="*/ 233267 w 394039"/>
                      <a:gd name="connsiteY6" fmla="*/ 87154 h 301563"/>
                      <a:gd name="connsiteX7" fmla="*/ 275463 w 394039"/>
                      <a:gd name="connsiteY7" fmla="*/ 199549 h 301563"/>
                      <a:gd name="connsiteX8" fmla="*/ 306419 w 394039"/>
                      <a:gd name="connsiteY8" fmla="*/ 73057 h 301563"/>
                      <a:gd name="connsiteX9" fmla="*/ 233267 w 394039"/>
                      <a:gd name="connsiteY9" fmla="*/ 87154 h 301563"/>
                      <a:gd name="connsiteX10" fmla="*/ 75819 w 394039"/>
                      <a:gd name="connsiteY10" fmla="*/ 118110 h 301563"/>
                      <a:gd name="connsiteX11" fmla="*/ 104013 w 394039"/>
                      <a:gd name="connsiteY11" fmla="*/ 227743 h 301563"/>
                      <a:gd name="connsiteX12" fmla="*/ 177070 w 394039"/>
                      <a:gd name="connsiteY12" fmla="*/ 224885 h 301563"/>
                      <a:gd name="connsiteX13" fmla="*/ 165830 w 394039"/>
                      <a:gd name="connsiteY13" fmla="*/ 101251 h 301563"/>
                      <a:gd name="connsiteX14" fmla="*/ 75819 w 394039"/>
                      <a:gd name="connsiteY14" fmla="*/ 118110 h 301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4039" h="301563">
                        <a:moveTo>
                          <a:pt x="356902" y="0"/>
                        </a:moveTo>
                        <a:cubicBezTo>
                          <a:pt x="368522" y="34099"/>
                          <a:pt x="388715" y="102679"/>
                          <a:pt x="393573" y="154686"/>
                        </a:cubicBezTo>
                        <a:cubicBezTo>
                          <a:pt x="401764" y="243173"/>
                          <a:pt x="300323" y="291179"/>
                          <a:pt x="236125" y="236220"/>
                        </a:cubicBezTo>
                        <a:cubicBezTo>
                          <a:pt x="221647" y="309086"/>
                          <a:pt x="97917" y="320612"/>
                          <a:pt x="53340" y="272796"/>
                        </a:cubicBezTo>
                        <a:cubicBezTo>
                          <a:pt x="10192" y="226409"/>
                          <a:pt x="22669" y="135541"/>
                          <a:pt x="0" y="70390"/>
                        </a:cubicBezTo>
                        <a:cubicBezTo>
                          <a:pt x="120301" y="48292"/>
                          <a:pt x="237268" y="22765"/>
                          <a:pt x="356902" y="0"/>
                        </a:cubicBezTo>
                        <a:close/>
                        <a:moveTo>
                          <a:pt x="233267" y="87154"/>
                        </a:moveTo>
                        <a:cubicBezTo>
                          <a:pt x="245745" y="126873"/>
                          <a:pt x="238316" y="190690"/>
                          <a:pt x="275463" y="199549"/>
                        </a:cubicBezTo>
                        <a:cubicBezTo>
                          <a:pt x="347662" y="216694"/>
                          <a:pt x="329374" y="114014"/>
                          <a:pt x="306419" y="73057"/>
                        </a:cubicBezTo>
                        <a:cubicBezTo>
                          <a:pt x="282131" y="78010"/>
                          <a:pt x="259080" y="83915"/>
                          <a:pt x="233267" y="87154"/>
                        </a:cubicBezTo>
                        <a:close/>
                        <a:moveTo>
                          <a:pt x="75819" y="118110"/>
                        </a:moveTo>
                        <a:cubicBezTo>
                          <a:pt x="87439" y="156877"/>
                          <a:pt x="78962" y="207359"/>
                          <a:pt x="104013" y="227743"/>
                        </a:cubicBezTo>
                        <a:cubicBezTo>
                          <a:pt x="124682" y="244602"/>
                          <a:pt x="162116" y="239268"/>
                          <a:pt x="177070" y="224885"/>
                        </a:cubicBezTo>
                        <a:cubicBezTo>
                          <a:pt x="201073" y="201835"/>
                          <a:pt x="179356" y="124682"/>
                          <a:pt x="165830" y="101251"/>
                        </a:cubicBezTo>
                        <a:cubicBezTo>
                          <a:pt x="135826" y="106871"/>
                          <a:pt x="108109" y="114681"/>
                          <a:pt x="75819" y="11811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7" name="图形 9">
                    <a:extLst>
                      <a:ext uri="{FF2B5EF4-FFF2-40B4-BE49-F238E27FC236}">
                        <a16:creationId xmlns:a16="http://schemas.microsoft.com/office/drawing/2014/main" id="{10041E7E-E5F7-4A69-BB5C-E5B24EBF33FE}"/>
                      </a:ext>
                    </a:extLst>
                  </p:cNvPr>
                  <p:cNvSpPr/>
                  <p:nvPr/>
                </p:nvSpPr>
                <p:spPr>
                  <a:xfrm>
                    <a:off x="5557274" y="3832199"/>
                    <a:ext cx="947552" cy="157353"/>
                  </a:xfrm>
                  <a:custGeom>
                    <a:avLst/>
                    <a:gdLst>
                      <a:gd name="connsiteX0" fmla="*/ 5623 w 947550"/>
                      <a:gd name="connsiteY0" fmla="*/ 0 h 157353"/>
                      <a:gd name="connsiteX1" fmla="*/ 947550 w 947550"/>
                      <a:gd name="connsiteY1" fmla="*/ 0 h 157353"/>
                      <a:gd name="connsiteX2" fmla="*/ 947550 w 947550"/>
                      <a:gd name="connsiteY2" fmla="*/ 157353 h 157353"/>
                      <a:gd name="connsiteX3" fmla="*/ 3 w 947550"/>
                      <a:gd name="connsiteY3" fmla="*/ 157353 h 157353"/>
                      <a:gd name="connsiteX4" fmla="*/ 3 w 947550"/>
                      <a:gd name="connsiteY4" fmla="*/ 8382 h 157353"/>
                      <a:gd name="connsiteX5" fmla="*/ 5623 w 947550"/>
                      <a:gd name="connsiteY5" fmla="*/ 0 h 1573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47550" h="157353">
                        <a:moveTo>
                          <a:pt x="5623" y="0"/>
                        </a:moveTo>
                        <a:cubicBezTo>
                          <a:pt x="319567" y="0"/>
                          <a:pt x="633606" y="0"/>
                          <a:pt x="947550" y="0"/>
                        </a:cubicBezTo>
                        <a:cubicBezTo>
                          <a:pt x="947550" y="52578"/>
                          <a:pt x="947550" y="104966"/>
                          <a:pt x="947550" y="157353"/>
                        </a:cubicBezTo>
                        <a:cubicBezTo>
                          <a:pt x="631701" y="157353"/>
                          <a:pt x="315852" y="157353"/>
                          <a:pt x="3" y="157353"/>
                        </a:cubicBezTo>
                        <a:cubicBezTo>
                          <a:pt x="3" y="107728"/>
                          <a:pt x="3" y="58103"/>
                          <a:pt x="3" y="8382"/>
                        </a:cubicBezTo>
                        <a:cubicBezTo>
                          <a:pt x="-92" y="3620"/>
                          <a:pt x="2099" y="1143"/>
                          <a:pt x="56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8" name="图形 9">
                    <a:extLst>
                      <a:ext uri="{FF2B5EF4-FFF2-40B4-BE49-F238E27FC236}">
                        <a16:creationId xmlns:a16="http://schemas.microsoft.com/office/drawing/2014/main" id="{81DAA896-90B1-49C3-98E1-7E42CEEA8994}"/>
                      </a:ext>
                    </a:extLst>
                  </p:cNvPr>
                  <p:cNvSpPr/>
                  <p:nvPr/>
                </p:nvSpPr>
                <p:spPr>
                  <a:xfrm>
                    <a:off x="5371983" y="4070263"/>
                    <a:ext cx="1296411" cy="324105"/>
                  </a:xfrm>
                  <a:custGeom>
                    <a:avLst/>
                    <a:gdLst>
                      <a:gd name="connsiteX0" fmla="*/ 148718 w 1296408"/>
                      <a:gd name="connsiteY0" fmla="*/ 3683 h 324104"/>
                      <a:gd name="connsiteX1" fmla="*/ 1014826 w 1296408"/>
                      <a:gd name="connsiteY1" fmla="*/ 3683 h 324104"/>
                      <a:gd name="connsiteX2" fmla="*/ 1138461 w 1296408"/>
                      <a:gd name="connsiteY2" fmla="*/ 3683 h 324104"/>
                      <a:gd name="connsiteX3" fmla="*/ 1217137 w 1296408"/>
                      <a:gd name="connsiteY3" fmla="*/ 96457 h 324104"/>
                      <a:gd name="connsiteX4" fmla="*/ 1293051 w 1296408"/>
                      <a:gd name="connsiteY4" fmla="*/ 192087 h 324104"/>
                      <a:gd name="connsiteX5" fmla="*/ 1293051 w 1296408"/>
                      <a:gd name="connsiteY5" fmla="*/ 324104 h 324104"/>
                      <a:gd name="connsiteX6" fmla="*/ 2604 w 1296408"/>
                      <a:gd name="connsiteY6" fmla="*/ 324104 h 324104"/>
                      <a:gd name="connsiteX7" fmla="*/ 2604 w 1296408"/>
                      <a:gd name="connsiteY7" fmla="*/ 194850 h 324104"/>
                      <a:gd name="connsiteX8" fmla="*/ 70041 w 1296408"/>
                      <a:gd name="connsiteY8" fmla="*/ 101981 h 324104"/>
                      <a:gd name="connsiteX9" fmla="*/ 148718 w 1296408"/>
                      <a:gd name="connsiteY9" fmla="*/ 3683 h 324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96408" h="324104">
                        <a:moveTo>
                          <a:pt x="148718" y="3683"/>
                        </a:moveTo>
                        <a:cubicBezTo>
                          <a:pt x="418847" y="3683"/>
                          <a:pt x="728695" y="3683"/>
                          <a:pt x="1014826" y="3683"/>
                        </a:cubicBezTo>
                        <a:cubicBezTo>
                          <a:pt x="1053402" y="3683"/>
                          <a:pt x="1109790" y="-4604"/>
                          <a:pt x="1138461" y="3683"/>
                        </a:cubicBezTo>
                        <a:cubicBezTo>
                          <a:pt x="1163892" y="11112"/>
                          <a:pt x="1195896" y="70072"/>
                          <a:pt x="1217137" y="96457"/>
                        </a:cubicBezTo>
                        <a:cubicBezTo>
                          <a:pt x="1236378" y="120174"/>
                          <a:pt x="1286098" y="162655"/>
                          <a:pt x="1293051" y="192087"/>
                        </a:cubicBezTo>
                        <a:cubicBezTo>
                          <a:pt x="1303529" y="235998"/>
                          <a:pt x="1285431" y="280956"/>
                          <a:pt x="1293051" y="324104"/>
                        </a:cubicBezTo>
                        <a:cubicBezTo>
                          <a:pt x="862902" y="324104"/>
                          <a:pt x="432753" y="324104"/>
                          <a:pt x="2604" y="324104"/>
                        </a:cubicBezTo>
                        <a:cubicBezTo>
                          <a:pt x="8414" y="274193"/>
                          <a:pt x="-5492" y="232854"/>
                          <a:pt x="2604" y="194850"/>
                        </a:cubicBezTo>
                        <a:cubicBezTo>
                          <a:pt x="9557" y="161798"/>
                          <a:pt x="52515" y="124555"/>
                          <a:pt x="70041" y="101981"/>
                        </a:cubicBezTo>
                        <a:cubicBezTo>
                          <a:pt x="98997" y="64929"/>
                          <a:pt x="120333" y="32068"/>
                          <a:pt x="148718" y="36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09" name="图形 9">
                    <a:extLst>
                      <a:ext uri="{FF2B5EF4-FFF2-40B4-BE49-F238E27FC236}">
                        <a16:creationId xmlns:a16="http://schemas.microsoft.com/office/drawing/2014/main" id="{40BF6649-7CF0-4FBC-86C4-5F1A0268B1A6}"/>
                      </a:ext>
                    </a:extLst>
                  </p:cNvPr>
                  <p:cNvSpPr/>
                  <p:nvPr/>
                </p:nvSpPr>
                <p:spPr>
                  <a:xfrm>
                    <a:off x="3296609" y="4096424"/>
                    <a:ext cx="421766" cy="334517"/>
                  </a:xfrm>
                  <a:custGeom>
                    <a:avLst/>
                    <a:gdLst>
                      <a:gd name="connsiteX0" fmla="*/ 421767 w 421766"/>
                      <a:gd name="connsiteY0" fmla="*/ 216598 h 334517"/>
                      <a:gd name="connsiteX1" fmla="*/ 359950 w 421766"/>
                      <a:gd name="connsiteY1" fmla="*/ 233458 h 334517"/>
                      <a:gd name="connsiteX2" fmla="*/ 309277 w 421766"/>
                      <a:gd name="connsiteY2" fmla="*/ 78676 h 334517"/>
                      <a:gd name="connsiteX3" fmla="*/ 236220 w 421766"/>
                      <a:gd name="connsiteY3" fmla="*/ 101251 h 334517"/>
                      <a:gd name="connsiteX4" fmla="*/ 281178 w 421766"/>
                      <a:gd name="connsiteY4" fmla="*/ 247459 h 334517"/>
                      <a:gd name="connsiteX5" fmla="*/ 216503 w 421766"/>
                      <a:gd name="connsiteY5" fmla="*/ 264223 h 334517"/>
                      <a:gd name="connsiteX6" fmla="*/ 174308 w 421766"/>
                      <a:gd name="connsiteY6" fmla="*/ 123730 h 334517"/>
                      <a:gd name="connsiteX7" fmla="*/ 81439 w 421766"/>
                      <a:gd name="connsiteY7" fmla="*/ 151829 h 334517"/>
                      <a:gd name="connsiteX8" fmla="*/ 132112 w 421766"/>
                      <a:gd name="connsiteY8" fmla="*/ 314896 h 334517"/>
                      <a:gd name="connsiteX9" fmla="*/ 70199 w 421766"/>
                      <a:gd name="connsiteY9" fmla="*/ 334518 h 334517"/>
                      <a:gd name="connsiteX10" fmla="*/ 0 w 421766"/>
                      <a:gd name="connsiteY10" fmla="*/ 109633 h 334517"/>
                      <a:gd name="connsiteX11" fmla="*/ 354235 w 421766"/>
                      <a:gd name="connsiteY11" fmla="*/ 0 h 334517"/>
                      <a:gd name="connsiteX12" fmla="*/ 421767 w 421766"/>
                      <a:gd name="connsiteY12" fmla="*/ 216598 h 334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1766" h="334517">
                        <a:moveTo>
                          <a:pt x="421767" y="216598"/>
                        </a:moveTo>
                        <a:cubicBezTo>
                          <a:pt x="399002" y="220028"/>
                          <a:pt x="383572" y="230791"/>
                          <a:pt x="359950" y="233458"/>
                        </a:cubicBezTo>
                        <a:cubicBezTo>
                          <a:pt x="341567" y="183356"/>
                          <a:pt x="327279" y="129254"/>
                          <a:pt x="309277" y="78676"/>
                        </a:cubicBezTo>
                        <a:cubicBezTo>
                          <a:pt x="285560" y="86773"/>
                          <a:pt x="261842" y="95059"/>
                          <a:pt x="236220" y="101251"/>
                        </a:cubicBezTo>
                        <a:cubicBezTo>
                          <a:pt x="249174" y="151924"/>
                          <a:pt x="267272" y="197548"/>
                          <a:pt x="281178" y="247459"/>
                        </a:cubicBezTo>
                        <a:cubicBezTo>
                          <a:pt x="257270" y="250698"/>
                          <a:pt x="241840" y="262414"/>
                          <a:pt x="216503" y="264223"/>
                        </a:cubicBezTo>
                        <a:cubicBezTo>
                          <a:pt x="205359" y="214503"/>
                          <a:pt x="186690" y="172212"/>
                          <a:pt x="174308" y="123730"/>
                        </a:cubicBezTo>
                        <a:cubicBezTo>
                          <a:pt x="140970" y="130683"/>
                          <a:pt x="112681" y="142589"/>
                          <a:pt x="81439" y="151829"/>
                        </a:cubicBezTo>
                        <a:cubicBezTo>
                          <a:pt x="97727" y="206788"/>
                          <a:pt x="117729" y="258032"/>
                          <a:pt x="132112" y="314896"/>
                        </a:cubicBezTo>
                        <a:cubicBezTo>
                          <a:pt x="112871" y="322707"/>
                          <a:pt x="90773" y="327946"/>
                          <a:pt x="70199" y="334518"/>
                        </a:cubicBezTo>
                        <a:cubicBezTo>
                          <a:pt x="48578" y="257746"/>
                          <a:pt x="22003" y="185833"/>
                          <a:pt x="0" y="109633"/>
                        </a:cubicBezTo>
                        <a:cubicBezTo>
                          <a:pt x="121444" y="76390"/>
                          <a:pt x="233363" y="33718"/>
                          <a:pt x="354235" y="0"/>
                        </a:cubicBezTo>
                        <a:cubicBezTo>
                          <a:pt x="375380" y="73723"/>
                          <a:pt x="400622" y="143065"/>
                          <a:pt x="421767" y="2165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0" name="图形 9">
                    <a:extLst>
                      <a:ext uri="{FF2B5EF4-FFF2-40B4-BE49-F238E27FC236}">
                        <a16:creationId xmlns:a16="http://schemas.microsoft.com/office/drawing/2014/main" id="{4522AFB0-5516-4DE9-9957-428168AB1AD0}"/>
                      </a:ext>
                    </a:extLst>
                  </p:cNvPr>
                  <p:cNvSpPr/>
                  <p:nvPr/>
                </p:nvSpPr>
                <p:spPr>
                  <a:xfrm>
                    <a:off x="8461742" y="4282161"/>
                    <a:ext cx="368427" cy="188309"/>
                  </a:xfrm>
                  <a:custGeom>
                    <a:avLst/>
                    <a:gdLst>
                      <a:gd name="connsiteX0" fmla="*/ 19717 w 368426"/>
                      <a:gd name="connsiteY0" fmla="*/ 0 h 188309"/>
                      <a:gd name="connsiteX1" fmla="*/ 368427 w 368426"/>
                      <a:gd name="connsiteY1" fmla="*/ 126492 h 188309"/>
                      <a:gd name="connsiteX2" fmla="*/ 348710 w 368426"/>
                      <a:gd name="connsiteY2" fmla="*/ 188309 h 188309"/>
                      <a:gd name="connsiteX3" fmla="*/ 0 w 368426"/>
                      <a:gd name="connsiteY3" fmla="*/ 61817 h 188309"/>
                      <a:gd name="connsiteX4" fmla="*/ 19717 w 368426"/>
                      <a:gd name="connsiteY4" fmla="*/ 0 h 188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426" h="188309">
                        <a:moveTo>
                          <a:pt x="19717" y="0"/>
                        </a:moveTo>
                        <a:cubicBezTo>
                          <a:pt x="138399" y="39719"/>
                          <a:pt x="249555" y="86773"/>
                          <a:pt x="368427" y="126492"/>
                        </a:cubicBezTo>
                        <a:cubicBezTo>
                          <a:pt x="365189" y="150400"/>
                          <a:pt x="351473" y="163925"/>
                          <a:pt x="348710" y="188309"/>
                        </a:cubicBezTo>
                        <a:cubicBezTo>
                          <a:pt x="230600" y="148018"/>
                          <a:pt x="118967" y="101155"/>
                          <a:pt x="0" y="61817"/>
                        </a:cubicBezTo>
                        <a:cubicBezTo>
                          <a:pt x="4286" y="38862"/>
                          <a:pt x="15812" y="23241"/>
                          <a:pt x="1971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1" name="图形 9">
                    <a:extLst>
                      <a:ext uri="{FF2B5EF4-FFF2-40B4-BE49-F238E27FC236}">
                        <a16:creationId xmlns:a16="http://schemas.microsoft.com/office/drawing/2014/main" id="{D22BCB41-0ABD-4920-82D4-247815ED9812}"/>
                      </a:ext>
                    </a:extLst>
                  </p:cNvPr>
                  <p:cNvSpPr/>
                  <p:nvPr/>
                </p:nvSpPr>
                <p:spPr>
                  <a:xfrm>
                    <a:off x="3392336" y="4352362"/>
                    <a:ext cx="365570" cy="196881"/>
                  </a:xfrm>
                  <a:custGeom>
                    <a:avLst/>
                    <a:gdLst>
                      <a:gd name="connsiteX0" fmla="*/ 340233 w 365569"/>
                      <a:gd name="connsiteY0" fmla="*/ 0 h 196881"/>
                      <a:gd name="connsiteX1" fmla="*/ 365569 w 365569"/>
                      <a:gd name="connsiteY1" fmla="*/ 59055 h 196881"/>
                      <a:gd name="connsiteX2" fmla="*/ 22479 w 365569"/>
                      <a:gd name="connsiteY2" fmla="*/ 196882 h 196881"/>
                      <a:gd name="connsiteX3" fmla="*/ 0 w 365569"/>
                      <a:gd name="connsiteY3" fmla="*/ 140589 h 196881"/>
                      <a:gd name="connsiteX4" fmla="*/ 340233 w 365569"/>
                      <a:gd name="connsiteY4" fmla="*/ 0 h 19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569" h="196881">
                        <a:moveTo>
                          <a:pt x="340233" y="0"/>
                        </a:moveTo>
                        <a:cubicBezTo>
                          <a:pt x="353759" y="14478"/>
                          <a:pt x="359283" y="37147"/>
                          <a:pt x="365569" y="59055"/>
                        </a:cubicBezTo>
                        <a:cubicBezTo>
                          <a:pt x="250984" y="104680"/>
                          <a:pt x="138303" y="152400"/>
                          <a:pt x="22479" y="196882"/>
                        </a:cubicBezTo>
                        <a:cubicBezTo>
                          <a:pt x="16764" y="176308"/>
                          <a:pt x="10573" y="156210"/>
                          <a:pt x="0" y="140589"/>
                        </a:cubicBezTo>
                        <a:cubicBezTo>
                          <a:pt x="108585" y="88963"/>
                          <a:pt x="226886" y="46958"/>
                          <a:pt x="34023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2" name="图形 9">
                    <a:extLst>
                      <a:ext uri="{FF2B5EF4-FFF2-40B4-BE49-F238E27FC236}">
                        <a16:creationId xmlns:a16="http://schemas.microsoft.com/office/drawing/2014/main" id="{A8C1AE57-AD0B-46E7-AA82-7AC592831615}"/>
                      </a:ext>
                    </a:extLst>
                  </p:cNvPr>
                  <p:cNvSpPr/>
                  <p:nvPr/>
                </p:nvSpPr>
                <p:spPr>
                  <a:xfrm>
                    <a:off x="8373890" y="4414869"/>
                    <a:ext cx="387621" cy="309240"/>
                  </a:xfrm>
                  <a:custGeom>
                    <a:avLst/>
                    <a:gdLst>
                      <a:gd name="connsiteX0" fmla="*/ 172242 w 387620"/>
                      <a:gd name="connsiteY0" fmla="*/ 10550 h 309239"/>
                      <a:gd name="connsiteX1" fmla="*/ 149763 w 387620"/>
                      <a:gd name="connsiteY1" fmla="*/ 69605 h 309239"/>
                      <a:gd name="connsiteX2" fmla="*/ 110330 w 387620"/>
                      <a:gd name="connsiteY2" fmla="*/ 173713 h 309239"/>
                      <a:gd name="connsiteX3" fmla="*/ 208723 w 387620"/>
                      <a:gd name="connsiteY3" fmla="*/ 75225 h 309239"/>
                      <a:gd name="connsiteX4" fmla="*/ 360552 w 387620"/>
                      <a:gd name="connsiteY4" fmla="*/ 94942 h 309239"/>
                      <a:gd name="connsiteX5" fmla="*/ 205866 w 387620"/>
                      <a:gd name="connsiteY5" fmla="*/ 294586 h 309239"/>
                      <a:gd name="connsiteX6" fmla="*/ 231202 w 387620"/>
                      <a:gd name="connsiteY6" fmla="*/ 238388 h 309239"/>
                      <a:gd name="connsiteX7" fmla="*/ 281780 w 387620"/>
                      <a:gd name="connsiteY7" fmla="*/ 120373 h 309239"/>
                      <a:gd name="connsiteX8" fmla="*/ 214343 w 387620"/>
                      <a:gd name="connsiteY8" fmla="*/ 176571 h 309239"/>
                      <a:gd name="connsiteX9" fmla="*/ 124332 w 387620"/>
                      <a:gd name="connsiteY9" fmla="*/ 241245 h 309239"/>
                      <a:gd name="connsiteX10" fmla="*/ 507 w 387620"/>
                      <a:gd name="connsiteY10" fmla="*/ 139995 h 309239"/>
                      <a:gd name="connsiteX11" fmla="*/ 172242 w 387620"/>
                      <a:gd name="connsiteY11" fmla="*/ 10550 h 309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7620" h="309239">
                        <a:moveTo>
                          <a:pt x="172242" y="10550"/>
                        </a:moveTo>
                        <a:cubicBezTo>
                          <a:pt x="169766" y="35315"/>
                          <a:pt x="154145" y="46840"/>
                          <a:pt x="149763" y="69605"/>
                        </a:cubicBezTo>
                        <a:cubicBezTo>
                          <a:pt x="79945" y="18265"/>
                          <a:pt x="24033" y="181714"/>
                          <a:pt x="110330" y="173713"/>
                        </a:cubicBezTo>
                        <a:cubicBezTo>
                          <a:pt x="149383" y="170094"/>
                          <a:pt x="176529" y="101704"/>
                          <a:pt x="208723" y="75225"/>
                        </a:cubicBezTo>
                        <a:cubicBezTo>
                          <a:pt x="252729" y="39125"/>
                          <a:pt x="325119" y="56365"/>
                          <a:pt x="360552" y="94942"/>
                        </a:cubicBezTo>
                        <a:cubicBezTo>
                          <a:pt x="436180" y="177428"/>
                          <a:pt x="343311" y="362403"/>
                          <a:pt x="205866" y="294586"/>
                        </a:cubicBezTo>
                        <a:cubicBezTo>
                          <a:pt x="213295" y="274964"/>
                          <a:pt x="224344" y="258676"/>
                          <a:pt x="231202" y="238388"/>
                        </a:cubicBezTo>
                        <a:cubicBezTo>
                          <a:pt x="310165" y="291537"/>
                          <a:pt x="362171" y="119802"/>
                          <a:pt x="281780" y="120373"/>
                        </a:cubicBezTo>
                        <a:cubicBezTo>
                          <a:pt x="256443" y="120469"/>
                          <a:pt x="232155" y="155997"/>
                          <a:pt x="214343" y="176571"/>
                        </a:cubicBezTo>
                        <a:cubicBezTo>
                          <a:pt x="188816" y="206098"/>
                          <a:pt x="169385" y="239626"/>
                          <a:pt x="124332" y="241245"/>
                        </a:cubicBezTo>
                        <a:cubicBezTo>
                          <a:pt x="69087" y="243341"/>
                          <a:pt x="5650" y="198097"/>
                          <a:pt x="507" y="139995"/>
                        </a:cubicBezTo>
                        <a:cubicBezTo>
                          <a:pt x="-7208" y="47983"/>
                          <a:pt x="74230" y="-28788"/>
                          <a:pt x="172242" y="105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3" name="图形 9">
                    <a:extLst>
                      <a:ext uri="{FF2B5EF4-FFF2-40B4-BE49-F238E27FC236}">
                        <a16:creationId xmlns:a16="http://schemas.microsoft.com/office/drawing/2014/main" id="{A243976A-2265-4291-8BB1-D668CE66DFFB}"/>
                      </a:ext>
                    </a:extLst>
                  </p:cNvPr>
                  <p:cNvSpPr/>
                  <p:nvPr/>
                </p:nvSpPr>
                <p:spPr>
                  <a:xfrm>
                    <a:off x="5236843" y="4476091"/>
                    <a:ext cx="1588593" cy="393669"/>
                  </a:xfrm>
                  <a:custGeom>
                    <a:avLst/>
                    <a:gdLst>
                      <a:gd name="connsiteX0" fmla="*/ 5536 w 1588590"/>
                      <a:gd name="connsiteY0" fmla="*/ 0 h 393668"/>
                      <a:gd name="connsiteX1" fmla="*/ 1588591 w 1588590"/>
                      <a:gd name="connsiteY1" fmla="*/ 0 h 393668"/>
                      <a:gd name="connsiteX2" fmla="*/ 1588591 w 1588590"/>
                      <a:gd name="connsiteY2" fmla="*/ 393668 h 393668"/>
                      <a:gd name="connsiteX3" fmla="*/ 11 w 1588590"/>
                      <a:gd name="connsiteY3" fmla="*/ 393668 h 393668"/>
                      <a:gd name="connsiteX4" fmla="*/ 11 w 1588590"/>
                      <a:gd name="connsiteY4" fmla="*/ 8382 h 393668"/>
                      <a:gd name="connsiteX5" fmla="*/ 5536 w 1588590"/>
                      <a:gd name="connsiteY5" fmla="*/ 0 h 393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88590" h="393668">
                        <a:moveTo>
                          <a:pt x="5536" y="0"/>
                        </a:moveTo>
                        <a:cubicBezTo>
                          <a:pt x="533316" y="0"/>
                          <a:pt x="1060811" y="0"/>
                          <a:pt x="1588591" y="0"/>
                        </a:cubicBezTo>
                        <a:cubicBezTo>
                          <a:pt x="1588591" y="131254"/>
                          <a:pt x="1588591" y="262414"/>
                          <a:pt x="1588591" y="393668"/>
                        </a:cubicBezTo>
                        <a:cubicBezTo>
                          <a:pt x="1059001" y="393668"/>
                          <a:pt x="529507" y="393668"/>
                          <a:pt x="11" y="393668"/>
                        </a:cubicBezTo>
                        <a:cubicBezTo>
                          <a:pt x="11" y="265271"/>
                          <a:pt x="11" y="136874"/>
                          <a:pt x="11" y="8382"/>
                        </a:cubicBezTo>
                        <a:cubicBezTo>
                          <a:pt x="-179" y="3620"/>
                          <a:pt x="2012" y="1143"/>
                          <a:pt x="55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4" name="图形 9">
                    <a:extLst>
                      <a:ext uri="{FF2B5EF4-FFF2-40B4-BE49-F238E27FC236}">
                        <a16:creationId xmlns:a16="http://schemas.microsoft.com/office/drawing/2014/main" id="{7C826F20-C348-4B29-B56C-E9DE5B596E90}"/>
                      </a:ext>
                    </a:extLst>
                  </p:cNvPr>
                  <p:cNvSpPr/>
                  <p:nvPr/>
                </p:nvSpPr>
                <p:spPr>
                  <a:xfrm>
                    <a:off x="3455030" y="4535146"/>
                    <a:ext cx="398314" cy="211647"/>
                  </a:xfrm>
                  <a:custGeom>
                    <a:avLst/>
                    <a:gdLst>
                      <a:gd name="connsiteX0" fmla="*/ 131233 w 398313"/>
                      <a:gd name="connsiteY0" fmla="*/ 56197 h 211646"/>
                      <a:gd name="connsiteX1" fmla="*/ 66558 w 398313"/>
                      <a:gd name="connsiteY1" fmla="*/ 106775 h 211646"/>
                      <a:gd name="connsiteX2" fmla="*/ 167713 w 398313"/>
                      <a:gd name="connsiteY2" fmla="*/ 118015 h 211646"/>
                      <a:gd name="connsiteX3" fmla="*/ 370120 w 398313"/>
                      <a:gd name="connsiteY3" fmla="*/ 19526 h 211646"/>
                      <a:gd name="connsiteX4" fmla="*/ 398314 w 398313"/>
                      <a:gd name="connsiteY4" fmla="*/ 78581 h 211646"/>
                      <a:gd name="connsiteX5" fmla="*/ 257725 w 398313"/>
                      <a:gd name="connsiteY5" fmla="*/ 146209 h 211646"/>
                      <a:gd name="connsiteX6" fmla="*/ 114373 w 398313"/>
                      <a:gd name="connsiteY6" fmla="*/ 210883 h 211646"/>
                      <a:gd name="connsiteX7" fmla="*/ 7503 w 398313"/>
                      <a:gd name="connsiteY7" fmla="*/ 72962 h 211646"/>
                      <a:gd name="connsiteX8" fmla="*/ 103039 w 398313"/>
                      <a:gd name="connsiteY8" fmla="*/ 0 h 211646"/>
                      <a:gd name="connsiteX9" fmla="*/ 131233 w 398313"/>
                      <a:gd name="connsiteY9" fmla="*/ 56197 h 211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8313" h="211646">
                        <a:moveTo>
                          <a:pt x="131233" y="56197"/>
                        </a:moveTo>
                        <a:cubicBezTo>
                          <a:pt x="106372" y="70771"/>
                          <a:pt x="69415" y="76486"/>
                          <a:pt x="66558" y="106775"/>
                        </a:cubicBezTo>
                        <a:cubicBezTo>
                          <a:pt x="60462" y="171450"/>
                          <a:pt x="132566" y="134779"/>
                          <a:pt x="167713" y="118015"/>
                        </a:cubicBezTo>
                        <a:cubicBezTo>
                          <a:pt x="230102" y="88297"/>
                          <a:pt x="321542" y="46291"/>
                          <a:pt x="370120" y="19526"/>
                        </a:cubicBezTo>
                        <a:cubicBezTo>
                          <a:pt x="381454" y="37243"/>
                          <a:pt x="390217" y="57721"/>
                          <a:pt x="398314" y="78581"/>
                        </a:cubicBezTo>
                        <a:cubicBezTo>
                          <a:pt x="364690" y="97536"/>
                          <a:pt x="312208" y="119253"/>
                          <a:pt x="257725" y="146209"/>
                        </a:cubicBezTo>
                        <a:cubicBezTo>
                          <a:pt x="208195" y="170497"/>
                          <a:pt x="159522" y="205073"/>
                          <a:pt x="114373" y="210883"/>
                        </a:cubicBezTo>
                        <a:cubicBezTo>
                          <a:pt x="41983" y="220123"/>
                          <a:pt x="-22406" y="143828"/>
                          <a:pt x="7503" y="72962"/>
                        </a:cubicBezTo>
                        <a:cubicBezTo>
                          <a:pt x="23410" y="35242"/>
                          <a:pt x="68653" y="24860"/>
                          <a:pt x="103039" y="0"/>
                        </a:cubicBezTo>
                        <a:cubicBezTo>
                          <a:pt x="116088" y="15240"/>
                          <a:pt x="124470" y="34957"/>
                          <a:pt x="131233" y="5619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5" name="图形 9">
                    <a:extLst>
                      <a:ext uri="{FF2B5EF4-FFF2-40B4-BE49-F238E27FC236}">
                        <a16:creationId xmlns:a16="http://schemas.microsoft.com/office/drawing/2014/main" id="{19941A87-DACD-4DB6-884B-23F831C994FC}"/>
                      </a:ext>
                    </a:extLst>
                  </p:cNvPr>
                  <p:cNvSpPr/>
                  <p:nvPr/>
                </p:nvSpPr>
                <p:spPr>
                  <a:xfrm>
                    <a:off x="3558164" y="4655923"/>
                    <a:ext cx="351377" cy="236219"/>
                  </a:xfrm>
                  <a:custGeom>
                    <a:avLst/>
                    <a:gdLst>
                      <a:gd name="connsiteX0" fmla="*/ 351377 w 351377"/>
                      <a:gd name="connsiteY0" fmla="*/ 56388 h 236219"/>
                      <a:gd name="connsiteX1" fmla="*/ 28099 w 351377"/>
                      <a:gd name="connsiteY1" fmla="*/ 236220 h 236219"/>
                      <a:gd name="connsiteX2" fmla="*/ 0 w 351377"/>
                      <a:gd name="connsiteY2" fmla="*/ 180022 h 236219"/>
                      <a:gd name="connsiteX3" fmla="*/ 317754 w 351377"/>
                      <a:gd name="connsiteY3" fmla="*/ 0 h 236219"/>
                      <a:gd name="connsiteX4" fmla="*/ 351377 w 351377"/>
                      <a:gd name="connsiteY4" fmla="*/ 56388 h 236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1377" h="236219">
                        <a:moveTo>
                          <a:pt x="351377" y="56388"/>
                        </a:moveTo>
                        <a:cubicBezTo>
                          <a:pt x="241173" y="113824"/>
                          <a:pt x="140113" y="180404"/>
                          <a:pt x="28099" y="236220"/>
                        </a:cubicBezTo>
                        <a:cubicBezTo>
                          <a:pt x="21050" y="215075"/>
                          <a:pt x="6668" y="201454"/>
                          <a:pt x="0" y="180022"/>
                        </a:cubicBezTo>
                        <a:cubicBezTo>
                          <a:pt x="107252" y="121444"/>
                          <a:pt x="211265" y="59436"/>
                          <a:pt x="317754" y="0"/>
                        </a:cubicBezTo>
                        <a:cubicBezTo>
                          <a:pt x="333566" y="14192"/>
                          <a:pt x="342424" y="35338"/>
                          <a:pt x="351377" y="5638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6" name="图形 9">
                    <a:extLst>
                      <a:ext uri="{FF2B5EF4-FFF2-40B4-BE49-F238E27FC236}">
                        <a16:creationId xmlns:a16="http://schemas.microsoft.com/office/drawing/2014/main" id="{3538C691-5395-403D-81B4-657B1F848B26}"/>
                      </a:ext>
                    </a:extLst>
                  </p:cNvPr>
                  <p:cNvSpPr/>
                  <p:nvPr/>
                </p:nvSpPr>
                <p:spPr>
                  <a:xfrm>
                    <a:off x="8205898" y="4658857"/>
                    <a:ext cx="447008" cy="373972"/>
                  </a:xfrm>
                  <a:custGeom>
                    <a:avLst/>
                    <a:gdLst>
                      <a:gd name="connsiteX0" fmla="*/ 269938 w 447008"/>
                      <a:gd name="connsiteY0" fmla="*/ 104033 h 373971"/>
                      <a:gd name="connsiteX1" fmla="*/ 447008 w 447008"/>
                      <a:gd name="connsiteY1" fmla="*/ 148896 h 373971"/>
                      <a:gd name="connsiteX2" fmla="*/ 413290 w 447008"/>
                      <a:gd name="connsiteY2" fmla="*/ 213666 h 373971"/>
                      <a:gd name="connsiteX3" fmla="*/ 295275 w 447008"/>
                      <a:gd name="connsiteY3" fmla="*/ 157468 h 373971"/>
                      <a:gd name="connsiteX4" fmla="*/ 224980 w 447008"/>
                      <a:gd name="connsiteY4" fmla="*/ 241860 h 373971"/>
                      <a:gd name="connsiteX5" fmla="*/ 348710 w 447008"/>
                      <a:gd name="connsiteY5" fmla="*/ 317679 h 373971"/>
                      <a:gd name="connsiteX6" fmla="*/ 317754 w 447008"/>
                      <a:gd name="connsiteY6" fmla="*/ 373972 h 373971"/>
                      <a:gd name="connsiteX7" fmla="*/ 0 w 447008"/>
                      <a:gd name="connsiteY7" fmla="*/ 182805 h 373971"/>
                      <a:gd name="connsiteX8" fmla="*/ 104108 w 447008"/>
                      <a:gd name="connsiteY8" fmla="*/ 16879 h 373971"/>
                      <a:gd name="connsiteX9" fmla="*/ 269938 w 447008"/>
                      <a:gd name="connsiteY9" fmla="*/ 104033 h 373971"/>
                      <a:gd name="connsiteX10" fmla="*/ 171450 w 447008"/>
                      <a:gd name="connsiteY10" fmla="*/ 70219 h 373971"/>
                      <a:gd name="connsiteX11" fmla="*/ 87059 w 447008"/>
                      <a:gd name="connsiteY11" fmla="*/ 163088 h 373971"/>
                      <a:gd name="connsiteX12" fmla="*/ 171450 w 447008"/>
                      <a:gd name="connsiteY12" fmla="*/ 210904 h 373971"/>
                      <a:gd name="connsiteX13" fmla="*/ 219266 w 447008"/>
                      <a:gd name="connsiteY13" fmla="*/ 104033 h 373971"/>
                      <a:gd name="connsiteX14" fmla="*/ 171450 w 447008"/>
                      <a:gd name="connsiteY14" fmla="*/ 70219 h 37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47008" h="373971">
                        <a:moveTo>
                          <a:pt x="269938" y="104033"/>
                        </a:moveTo>
                        <a:cubicBezTo>
                          <a:pt x="341471" y="67933"/>
                          <a:pt x="379952" y="154706"/>
                          <a:pt x="447008" y="148896"/>
                        </a:cubicBezTo>
                        <a:cubicBezTo>
                          <a:pt x="445675" y="169470"/>
                          <a:pt x="421862" y="191092"/>
                          <a:pt x="413290" y="213666"/>
                        </a:cubicBezTo>
                        <a:cubicBezTo>
                          <a:pt x="365665" y="210427"/>
                          <a:pt x="336613" y="155278"/>
                          <a:pt x="295275" y="157468"/>
                        </a:cubicBezTo>
                        <a:cubicBezTo>
                          <a:pt x="257460" y="159468"/>
                          <a:pt x="251270" y="217381"/>
                          <a:pt x="224980" y="241860"/>
                        </a:cubicBezTo>
                        <a:cubicBezTo>
                          <a:pt x="263176" y="270149"/>
                          <a:pt x="305276" y="294533"/>
                          <a:pt x="348710" y="317679"/>
                        </a:cubicBezTo>
                        <a:cubicBezTo>
                          <a:pt x="340328" y="338348"/>
                          <a:pt x="325184" y="352254"/>
                          <a:pt x="317754" y="373972"/>
                        </a:cubicBezTo>
                        <a:cubicBezTo>
                          <a:pt x="211169" y="310916"/>
                          <a:pt x="105537" y="246908"/>
                          <a:pt x="0" y="182805"/>
                        </a:cubicBezTo>
                        <a:cubicBezTo>
                          <a:pt x="32766" y="145467"/>
                          <a:pt x="60007" y="48407"/>
                          <a:pt x="104108" y="16879"/>
                        </a:cubicBezTo>
                        <a:cubicBezTo>
                          <a:pt x="166116" y="-27698"/>
                          <a:pt x="270320" y="21070"/>
                          <a:pt x="269938" y="104033"/>
                        </a:cubicBezTo>
                        <a:close/>
                        <a:moveTo>
                          <a:pt x="171450" y="70219"/>
                        </a:moveTo>
                        <a:cubicBezTo>
                          <a:pt x="123158" y="65933"/>
                          <a:pt x="109251" y="132799"/>
                          <a:pt x="87059" y="163088"/>
                        </a:cubicBezTo>
                        <a:cubicBezTo>
                          <a:pt x="116586" y="177566"/>
                          <a:pt x="141065" y="197378"/>
                          <a:pt x="171450" y="210904"/>
                        </a:cubicBezTo>
                        <a:cubicBezTo>
                          <a:pt x="187166" y="175090"/>
                          <a:pt x="219837" y="156135"/>
                          <a:pt x="219266" y="104033"/>
                        </a:cubicBezTo>
                        <a:cubicBezTo>
                          <a:pt x="204978" y="88983"/>
                          <a:pt x="193167" y="72220"/>
                          <a:pt x="171450" y="7021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7" name="图形 9">
                    <a:extLst>
                      <a:ext uri="{FF2B5EF4-FFF2-40B4-BE49-F238E27FC236}">
                        <a16:creationId xmlns:a16="http://schemas.microsoft.com/office/drawing/2014/main" id="{0026B74F-F31F-4DE9-86A5-C40050AF0C08}"/>
                      </a:ext>
                    </a:extLst>
                  </p:cNvPr>
                  <p:cNvSpPr/>
                  <p:nvPr/>
                </p:nvSpPr>
                <p:spPr>
                  <a:xfrm>
                    <a:off x="3625698" y="4751653"/>
                    <a:ext cx="444150" cy="413290"/>
                  </a:xfrm>
                  <a:custGeom>
                    <a:avLst/>
                    <a:gdLst>
                      <a:gd name="connsiteX0" fmla="*/ 342995 w 444150"/>
                      <a:gd name="connsiteY0" fmla="*/ 53435 h 413289"/>
                      <a:gd name="connsiteX1" fmla="*/ 202311 w 444150"/>
                      <a:gd name="connsiteY1" fmla="*/ 295180 h 413289"/>
                      <a:gd name="connsiteX2" fmla="*/ 413194 w 444150"/>
                      <a:gd name="connsiteY2" fmla="*/ 157353 h 413289"/>
                      <a:gd name="connsiteX3" fmla="*/ 444151 w 444150"/>
                      <a:gd name="connsiteY3" fmla="*/ 202406 h 413289"/>
                      <a:gd name="connsiteX4" fmla="*/ 137636 w 444150"/>
                      <a:gd name="connsiteY4" fmla="*/ 413290 h 413289"/>
                      <a:gd name="connsiteX5" fmla="*/ 103918 w 444150"/>
                      <a:gd name="connsiteY5" fmla="*/ 362712 h 413289"/>
                      <a:gd name="connsiteX6" fmla="*/ 247364 w 444150"/>
                      <a:gd name="connsiteY6" fmla="*/ 115253 h 413289"/>
                      <a:gd name="connsiteX7" fmla="*/ 30861 w 444150"/>
                      <a:gd name="connsiteY7" fmla="*/ 255841 h 413289"/>
                      <a:gd name="connsiteX8" fmla="*/ 0 w 444150"/>
                      <a:gd name="connsiteY8" fmla="*/ 205169 h 413289"/>
                      <a:gd name="connsiteX9" fmla="*/ 300800 w 444150"/>
                      <a:gd name="connsiteY9" fmla="*/ 0 h 413289"/>
                      <a:gd name="connsiteX10" fmla="*/ 342995 w 444150"/>
                      <a:gd name="connsiteY10" fmla="*/ 53435 h 413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44150" h="413289">
                        <a:moveTo>
                          <a:pt x="342995" y="53435"/>
                        </a:moveTo>
                        <a:cubicBezTo>
                          <a:pt x="297466" y="135350"/>
                          <a:pt x="248602" y="213932"/>
                          <a:pt x="202311" y="295180"/>
                        </a:cubicBezTo>
                        <a:cubicBezTo>
                          <a:pt x="269843" y="257651"/>
                          <a:pt x="341186" y="199835"/>
                          <a:pt x="413194" y="157353"/>
                        </a:cubicBezTo>
                        <a:cubicBezTo>
                          <a:pt x="423482" y="172403"/>
                          <a:pt x="434435" y="186785"/>
                          <a:pt x="444151" y="202406"/>
                        </a:cubicBezTo>
                        <a:cubicBezTo>
                          <a:pt x="347567" y="278225"/>
                          <a:pt x="242030" y="345091"/>
                          <a:pt x="137636" y="413290"/>
                        </a:cubicBezTo>
                        <a:cubicBezTo>
                          <a:pt x="129064" y="393668"/>
                          <a:pt x="115157" y="379476"/>
                          <a:pt x="103918" y="362712"/>
                        </a:cubicBezTo>
                        <a:cubicBezTo>
                          <a:pt x="150304" y="278702"/>
                          <a:pt x="199739" y="197834"/>
                          <a:pt x="247364" y="115253"/>
                        </a:cubicBezTo>
                        <a:cubicBezTo>
                          <a:pt x="176498" y="152210"/>
                          <a:pt x="105442" y="213265"/>
                          <a:pt x="30861" y="255841"/>
                        </a:cubicBezTo>
                        <a:cubicBezTo>
                          <a:pt x="22860" y="236697"/>
                          <a:pt x="7239" y="224981"/>
                          <a:pt x="0" y="205169"/>
                        </a:cubicBezTo>
                        <a:cubicBezTo>
                          <a:pt x="100870" y="137351"/>
                          <a:pt x="201454" y="69342"/>
                          <a:pt x="300800" y="0"/>
                        </a:cubicBezTo>
                        <a:cubicBezTo>
                          <a:pt x="321183" y="11430"/>
                          <a:pt x="327565" y="36862"/>
                          <a:pt x="342995" y="534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8" name="图形 9">
                    <a:extLst>
                      <a:ext uri="{FF2B5EF4-FFF2-40B4-BE49-F238E27FC236}">
                        <a16:creationId xmlns:a16="http://schemas.microsoft.com/office/drawing/2014/main" id="{ABC3C1BE-6934-4A8C-8065-17442A56A256}"/>
                      </a:ext>
                    </a:extLst>
                  </p:cNvPr>
                  <p:cNvSpPr/>
                  <p:nvPr/>
                </p:nvSpPr>
                <p:spPr>
                  <a:xfrm>
                    <a:off x="8042925" y="4877857"/>
                    <a:ext cx="435769" cy="402051"/>
                  </a:xfrm>
                  <a:custGeom>
                    <a:avLst/>
                    <a:gdLst>
                      <a:gd name="connsiteX0" fmla="*/ 188309 w 435768"/>
                      <a:gd name="connsiteY0" fmla="*/ 36862 h 402050"/>
                      <a:gd name="connsiteX1" fmla="*/ 115157 w 435768"/>
                      <a:gd name="connsiteY1" fmla="*/ 135160 h 402050"/>
                      <a:gd name="connsiteX2" fmla="*/ 89916 w 435768"/>
                      <a:gd name="connsiteY2" fmla="*/ 166116 h 402050"/>
                      <a:gd name="connsiteX3" fmla="*/ 148971 w 435768"/>
                      <a:gd name="connsiteY3" fmla="*/ 213836 h 402050"/>
                      <a:gd name="connsiteX4" fmla="*/ 241745 w 435768"/>
                      <a:gd name="connsiteY4" fmla="*/ 98489 h 402050"/>
                      <a:gd name="connsiteX5" fmla="*/ 295180 w 435768"/>
                      <a:gd name="connsiteY5" fmla="*/ 135064 h 402050"/>
                      <a:gd name="connsiteX6" fmla="*/ 205264 w 435768"/>
                      <a:gd name="connsiteY6" fmla="*/ 256032 h 402050"/>
                      <a:gd name="connsiteX7" fmla="*/ 278320 w 435768"/>
                      <a:gd name="connsiteY7" fmla="*/ 312134 h 402050"/>
                      <a:gd name="connsiteX8" fmla="*/ 382333 w 435768"/>
                      <a:gd name="connsiteY8" fmla="*/ 180023 h 402050"/>
                      <a:gd name="connsiteX9" fmla="*/ 435769 w 435768"/>
                      <a:gd name="connsiteY9" fmla="*/ 216504 h 402050"/>
                      <a:gd name="connsiteX10" fmla="*/ 289560 w 435768"/>
                      <a:gd name="connsiteY10" fmla="*/ 402050 h 402050"/>
                      <a:gd name="connsiteX11" fmla="*/ 0 w 435768"/>
                      <a:gd name="connsiteY11" fmla="*/ 179927 h 402050"/>
                      <a:gd name="connsiteX12" fmla="*/ 134874 w 435768"/>
                      <a:gd name="connsiteY12" fmla="*/ 0 h 402050"/>
                      <a:gd name="connsiteX13" fmla="*/ 188309 w 435768"/>
                      <a:gd name="connsiteY13" fmla="*/ 36862 h 402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35768" h="402050">
                        <a:moveTo>
                          <a:pt x="188309" y="36862"/>
                        </a:moveTo>
                        <a:cubicBezTo>
                          <a:pt x="172974" y="62960"/>
                          <a:pt x="140017" y="103251"/>
                          <a:pt x="115157" y="135160"/>
                        </a:cubicBezTo>
                        <a:cubicBezTo>
                          <a:pt x="110014" y="141923"/>
                          <a:pt x="89821" y="163925"/>
                          <a:pt x="89916" y="166116"/>
                        </a:cubicBezTo>
                        <a:cubicBezTo>
                          <a:pt x="90678" y="182309"/>
                          <a:pt x="141160" y="199835"/>
                          <a:pt x="148971" y="213836"/>
                        </a:cubicBezTo>
                        <a:cubicBezTo>
                          <a:pt x="184118" y="179737"/>
                          <a:pt x="209835" y="136113"/>
                          <a:pt x="241745" y="98489"/>
                        </a:cubicBezTo>
                        <a:cubicBezTo>
                          <a:pt x="263461" y="106871"/>
                          <a:pt x="274796" y="125445"/>
                          <a:pt x="295180" y="135064"/>
                        </a:cubicBezTo>
                        <a:cubicBezTo>
                          <a:pt x="266890" y="177070"/>
                          <a:pt x="233076" y="213551"/>
                          <a:pt x="205264" y="256032"/>
                        </a:cubicBezTo>
                        <a:cubicBezTo>
                          <a:pt x="228219" y="276130"/>
                          <a:pt x="253079" y="294323"/>
                          <a:pt x="278320" y="312134"/>
                        </a:cubicBezTo>
                        <a:cubicBezTo>
                          <a:pt x="316039" y="271082"/>
                          <a:pt x="346805" y="223266"/>
                          <a:pt x="382333" y="180023"/>
                        </a:cubicBezTo>
                        <a:cubicBezTo>
                          <a:pt x="403670" y="188690"/>
                          <a:pt x="415480" y="206883"/>
                          <a:pt x="435769" y="216504"/>
                        </a:cubicBezTo>
                        <a:cubicBezTo>
                          <a:pt x="387572" y="278988"/>
                          <a:pt x="343852" y="345853"/>
                          <a:pt x="289560" y="402050"/>
                        </a:cubicBezTo>
                        <a:cubicBezTo>
                          <a:pt x="193547" y="327470"/>
                          <a:pt x="96774" y="253651"/>
                          <a:pt x="0" y="179927"/>
                        </a:cubicBezTo>
                        <a:cubicBezTo>
                          <a:pt x="42863" y="117824"/>
                          <a:pt x="91821" y="61817"/>
                          <a:pt x="134874" y="0"/>
                        </a:cubicBezTo>
                        <a:cubicBezTo>
                          <a:pt x="156305" y="8858"/>
                          <a:pt x="168592" y="26480"/>
                          <a:pt x="188309" y="3686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19" name="图形 9">
                    <a:extLst>
                      <a:ext uri="{FF2B5EF4-FFF2-40B4-BE49-F238E27FC236}">
                        <a16:creationId xmlns:a16="http://schemas.microsoft.com/office/drawing/2014/main" id="{55835846-E32A-42CE-897D-2FF4F0420F56}"/>
                      </a:ext>
                    </a:extLst>
                  </p:cNvPr>
                  <p:cNvSpPr/>
                  <p:nvPr/>
                </p:nvSpPr>
                <p:spPr>
                  <a:xfrm>
                    <a:off x="3864638" y="5042553"/>
                    <a:ext cx="369814" cy="400801"/>
                  </a:xfrm>
                  <a:custGeom>
                    <a:avLst/>
                    <a:gdLst>
                      <a:gd name="connsiteX0" fmla="*/ 283983 w 369814"/>
                      <a:gd name="connsiteY0" fmla="*/ 184298 h 400801"/>
                      <a:gd name="connsiteX1" fmla="*/ 241787 w 369814"/>
                      <a:gd name="connsiteY1" fmla="*/ 66188 h 400801"/>
                      <a:gd name="connsiteX2" fmla="*/ 70242 w 369814"/>
                      <a:gd name="connsiteY2" fmla="*/ 189918 h 400801"/>
                      <a:gd name="connsiteX3" fmla="*/ 199592 w 369814"/>
                      <a:gd name="connsiteY3" fmla="*/ 268594 h 400801"/>
                      <a:gd name="connsiteX4" fmla="*/ 154538 w 369814"/>
                      <a:gd name="connsiteY4" fmla="*/ 215159 h 400801"/>
                      <a:gd name="connsiteX5" fmla="*/ 202449 w 369814"/>
                      <a:gd name="connsiteY5" fmla="*/ 172963 h 400801"/>
                      <a:gd name="connsiteX6" fmla="*/ 283888 w 369814"/>
                      <a:gd name="connsiteY6" fmla="*/ 265832 h 400801"/>
                      <a:gd name="connsiteX7" fmla="*/ 137679 w 369814"/>
                      <a:gd name="connsiteY7" fmla="*/ 400801 h 400801"/>
                      <a:gd name="connsiteX8" fmla="*/ 106818 w 369814"/>
                      <a:gd name="connsiteY8" fmla="*/ 369750 h 400801"/>
                      <a:gd name="connsiteX9" fmla="*/ 134917 w 369814"/>
                      <a:gd name="connsiteY9" fmla="*/ 336127 h 400801"/>
                      <a:gd name="connsiteX10" fmla="*/ 43 w 369814"/>
                      <a:gd name="connsiteY10" fmla="*/ 218016 h 400801"/>
                      <a:gd name="connsiteX11" fmla="*/ 165873 w 369814"/>
                      <a:gd name="connsiteY11" fmla="*/ 9991 h 400801"/>
                      <a:gd name="connsiteX12" fmla="*/ 354182 w 369814"/>
                      <a:gd name="connsiteY12" fmla="*/ 198395 h 400801"/>
                      <a:gd name="connsiteX13" fmla="*/ 328846 w 369814"/>
                      <a:gd name="connsiteY13" fmla="*/ 232114 h 400801"/>
                      <a:gd name="connsiteX14" fmla="*/ 283983 w 369814"/>
                      <a:gd name="connsiteY14" fmla="*/ 184298 h 400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69814" h="400801">
                        <a:moveTo>
                          <a:pt x="283983" y="184298"/>
                        </a:moveTo>
                        <a:cubicBezTo>
                          <a:pt x="324179" y="138007"/>
                          <a:pt x="288364" y="72951"/>
                          <a:pt x="241787" y="66188"/>
                        </a:cubicBezTo>
                        <a:cubicBezTo>
                          <a:pt x="174636" y="56282"/>
                          <a:pt x="80148" y="137625"/>
                          <a:pt x="70242" y="189918"/>
                        </a:cubicBezTo>
                        <a:cubicBezTo>
                          <a:pt x="55669" y="267356"/>
                          <a:pt x="133012" y="311266"/>
                          <a:pt x="199592" y="268594"/>
                        </a:cubicBezTo>
                        <a:cubicBezTo>
                          <a:pt x="201116" y="252402"/>
                          <a:pt x="154729" y="230209"/>
                          <a:pt x="154538" y="215159"/>
                        </a:cubicBezTo>
                        <a:cubicBezTo>
                          <a:pt x="154538" y="197633"/>
                          <a:pt x="190067" y="188584"/>
                          <a:pt x="202449" y="172963"/>
                        </a:cubicBezTo>
                        <a:cubicBezTo>
                          <a:pt x="228833" y="204682"/>
                          <a:pt x="255980" y="235638"/>
                          <a:pt x="283888" y="265832"/>
                        </a:cubicBezTo>
                        <a:cubicBezTo>
                          <a:pt x="240930" y="316600"/>
                          <a:pt x="183209" y="352605"/>
                          <a:pt x="137679" y="400801"/>
                        </a:cubicBezTo>
                        <a:cubicBezTo>
                          <a:pt x="124153" y="393753"/>
                          <a:pt x="120058" y="377275"/>
                          <a:pt x="106818" y="369750"/>
                        </a:cubicBezTo>
                        <a:cubicBezTo>
                          <a:pt x="113105" y="355557"/>
                          <a:pt x="126154" y="347937"/>
                          <a:pt x="134917" y="336127"/>
                        </a:cubicBezTo>
                        <a:cubicBezTo>
                          <a:pt x="46430" y="333936"/>
                          <a:pt x="1567" y="288406"/>
                          <a:pt x="43" y="218016"/>
                        </a:cubicBezTo>
                        <a:cubicBezTo>
                          <a:pt x="-2339" y="120004"/>
                          <a:pt x="95293" y="36565"/>
                          <a:pt x="165873" y="9991"/>
                        </a:cubicBezTo>
                        <a:cubicBezTo>
                          <a:pt x="284555" y="-34872"/>
                          <a:pt x="415523" y="79047"/>
                          <a:pt x="354182" y="198395"/>
                        </a:cubicBezTo>
                        <a:cubicBezTo>
                          <a:pt x="349991" y="206682"/>
                          <a:pt x="336561" y="231732"/>
                          <a:pt x="328846" y="232114"/>
                        </a:cubicBezTo>
                        <a:cubicBezTo>
                          <a:pt x="311891" y="232971"/>
                          <a:pt x="303033" y="189918"/>
                          <a:pt x="283983" y="1842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0" name="图形 9">
                    <a:extLst>
                      <a:ext uri="{FF2B5EF4-FFF2-40B4-BE49-F238E27FC236}">
                        <a16:creationId xmlns:a16="http://schemas.microsoft.com/office/drawing/2014/main" id="{EE18C4EF-7B1F-40D2-B322-68CF92C0C8C8}"/>
                      </a:ext>
                    </a:extLst>
                  </p:cNvPr>
                  <p:cNvSpPr/>
                  <p:nvPr/>
                </p:nvSpPr>
                <p:spPr>
                  <a:xfrm>
                    <a:off x="5588232" y="5059089"/>
                    <a:ext cx="89916" cy="261108"/>
                  </a:xfrm>
                  <a:custGeom>
                    <a:avLst/>
                    <a:gdLst>
                      <a:gd name="connsiteX0" fmla="*/ 89916 w 89916"/>
                      <a:gd name="connsiteY0" fmla="*/ 1837 h 261107"/>
                      <a:gd name="connsiteX1" fmla="*/ 89916 w 89916"/>
                      <a:gd name="connsiteY1" fmla="*/ 257679 h 261107"/>
                      <a:gd name="connsiteX2" fmla="*/ 42196 w 89916"/>
                      <a:gd name="connsiteY2" fmla="*/ 257679 h 261107"/>
                      <a:gd name="connsiteX3" fmla="*/ 42196 w 89916"/>
                      <a:gd name="connsiteY3" fmla="*/ 74989 h 261107"/>
                      <a:gd name="connsiteX4" fmla="*/ 0 w 89916"/>
                      <a:gd name="connsiteY4" fmla="*/ 69274 h 261107"/>
                      <a:gd name="connsiteX5" fmla="*/ 0 w 89916"/>
                      <a:gd name="connsiteY5" fmla="*/ 41270 h 261107"/>
                      <a:gd name="connsiteX6" fmla="*/ 89916 w 89916"/>
                      <a:gd name="connsiteY6" fmla="*/ 1837 h 261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916" h="261107">
                        <a:moveTo>
                          <a:pt x="89916" y="1837"/>
                        </a:moveTo>
                        <a:cubicBezTo>
                          <a:pt x="89916" y="87086"/>
                          <a:pt x="89916" y="172430"/>
                          <a:pt x="89916" y="257679"/>
                        </a:cubicBezTo>
                        <a:cubicBezTo>
                          <a:pt x="79534" y="262250"/>
                          <a:pt x="52483" y="262250"/>
                          <a:pt x="42196" y="257679"/>
                        </a:cubicBezTo>
                        <a:cubicBezTo>
                          <a:pt x="42196" y="196814"/>
                          <a:pt x="42196" y="135854"/>
                          <a:pt x="42196" y="74989"/>
                        </a:cubicBezTo>
                        <a:cubicBezTo>
                          <a:pt x="34099" y="67179"/>
                          <a:pt x="8287" y="76989"/>
                          <a:pt x="0" y="69274"/>
                        </a:cubicBezTo>
                        <a:cubicBezTo>
                          <a:pt x="0" y="60035"/>
                          <a:pt x="0" y="50510"/>
                          <a:pt x="0" y="41270"/>
                        </a:cubicBezTo>
                        <a:cubicBezTo>
                          <a:pt x="52578" y="52510"/>
                          <a:pt x="44577" y="-11498"/>
                          <a:pt x="89916" y="18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1" name="图形 9">
                    <a:extLst>
                      <a:ext uri="{FF2B5EF4-FFF2-40B4-BE49-F238E27FC236}">
                        <a16:creationId xmlns:a16="http://schemas.microsoft.com/office/drawing/2014/main" id="{794CB480-0028-4A64-AE3B-A88268BB0040}"/>
                      </a:ext>
                    </a:extLst>
                  </p:cNvPr>
                  <p:cNvSpPr/>
                  <p:nvPr/>
                </p:nvSpPr>
                <p:spPr>
                  <a:xfrm>
                    <a:off x="5817186" y="5057047"/>
                    <a:ext cx="164137" cy="267285"/>
                  </a:xfrm>
                  <a:custGeom>
                    <a:avLst/>
                    <a:gdLst>
                      <a:gd name="connsiteX0" fmla="*/ 130997 w 164137"/>
                      <a:gd name="connsiteY0" fmla="*/ 127608 h 267285"/>
                      <a:gd name="connsiteX1" fmla="*/ 150619 w 164137"/>
                      <a:gd name="connsiteY1" fmla="*/ 237241 h 267285"/>
                      <a:gd name="connsiteX2" fmla="*/ 4410 w 164137"/>
                      <a:gd name="connsiteY2" fmla="*/ 161327 h 267285"/>
                      <a:gd name="connsiteX3" fmla="*/ 32509 w 164137"/>
                      <a:gd name="connsiteY3" fmla="*/ 130466 h 267285"/>
                      <a:gd name="connsiteX4" fmla="*/ 24127 w 164137"/>
                      <a:gd name="connsiteY4" fmla="*/ 26357 h 267285"/>
                      <a:gd name="connsiteX5" fmla="*/ 130997 w 164137"/>
                      <a:gd name="connsiteY5" fmla="*/ 127608 h 267285"/>
                      <a:gd name="connsiteX6" fmla="*/ 102803 w 164137"/>
                      <a:gd name="connsiteY6" fmla="*/ 105034 h 267285"/>
                      <a:gd name="connsiteX7" fmla="*/ 99946 w 164137"/>
                      <a:gd name="connsiteY7" fmla="*/ 46074 h 267285"/>
                      <a:gd name="connsiteX8" fmla="*/ 102803 w 164137"/>
                      <a:gd name="connsiteY8" fmla="*/ 105034 h 267285"/>
                      <a:gd name="connsiteX9" fmla="*/ 94326 w 164137"/>
                      <a:gd name="connsiteY9" fmla="*/ 223144 h 267285"/>
                      <a:gd name="connsiteX10" fmla="*/ 114043 w 164137"/>
                      <a:gd name="connsiteY10" fmla="*/ 203522 h 267285"/>
                      <a:gd name="connsiteX11" fmla="*/ 102803 w 164137"/>
                      <a:gd name="connsiteY11" fmla="*/ 152849 h 267285"/>
                      <a:gd name="connsiteX12" fmla="*/ 94326 w 164137"/>
                      <a:gd name="connsiteY12" fmla="*/ 223144 h 267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64137" h="267285">
                        <a:moveTo>
                          <a:pt x="130997" y="127608"/>
                        </a:moveTo>
                        <a:cubicBezTo>
                          <a:pt x="165954" y="145039"/>
                          <a:pt x="174526" y="204380"/>
                          <a:pt x="150619" y="237241"/>
                        </a:cubicBezTo>
                        <a:cubicBezTo>
                          <a:pt x="102327" y="303821"/>
                          <a:pt x="-25213" y="251433"/>
                          <a:pt x="4410" y="161327"/>
                        </a:cubicBezTo>
                        <a:cubicBezTo>
                          <a:pt x="8601" y="148849"/>
                          <a:pt x="17555" y="140753"/>
                          <a:pt x="32509" y="130466"/>
                        </a:cubicBezTo>
                        <a:cubicBezTo>
                          <a:pt x="695" y="109511"/>
                          <a:pt x="2505" y="51694"/>
                          <a:pt x="24127" y="26357"/>
                        </a:cubicBezTo>
                        <a:cubicBezTo>
                          <a:pt x="92040" y="-53176"/>
                          <a:pt x="210245" y="66934"/>
                          <a:pt x="130997" y="127608"/>
                        </a:cubicBezTo>
                        <a:close/>
                        <a:moveTo>
                          <a:pt x="102803" y="105034"/>
                        </a:moveTo>
                        <a:cubicBezTo>
                          <a:pt x="111662" y="92652"/>
                          <a:pt x="111757" y="54932"/>
                          <a:pt x="99946" y="46074"/>
                        </a:cubicBezTo>
                        <a:cubicBezTo>
                          <a:pt x="35557" y="17213"/>
                          <a:pt x="45368" y="143610"/>
                          <a:pt x="102803" y="105034"/>
                        </a:cubicBezTo>
                        <a:close/>
                        <a:moveTo>
                          <a:pt x="94326" y="223144"/>
                        </a:moveTo>
                        <a:cubicBezTo>
                          <a:pt x="103089" y="220668"/>
                          <a:pt x="105280" y="211333"/>
                          <a:pt x="114043" y="203522"/>
                        </a:cubicBezTo>
                        <a:cubicBezTo>
                          <a:pt x="114995" y="181901"/>
                          <a:pt x="115281" y="161136"/>
                          <a:pt x="102803" y="152849"/>
                        </a:cubicBezTo>
                        <a:cubicBezTo>
                          <a:pt x="32223" y="123989"/>
                          <a:pt x="33461" y="240479"/>
                          <a:pt x="94326" y="2231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2" name="图形 9">
                    <a:extLst>
                      <a:ext uri="{FF2B5EF4-FFF2-40B4-BE49-F238E27FC236}">
                        <a16:creationId xmlns:a16="http://schemas.microsoft.com/office/drawing/2014/main" id="{2F414564-1AFD-4276-8CE7-EF2572EEB2AC}"/>
                      </a:ext>
                    </a:extLst>
                  </p:cNvPr>
                  <p:cNvSpPr/>
                  <p:nvPr/>
                </p:nvSpPr>
                <p:spPr>
                  <a:xfrm>
                    <a:off x="6068109" y="5058097"/>
                    <a:ext cx="163510" cy="264383"/>
                  </a:xfrm>
                  <a:custGeom>
                    <a:avLst/>
                    <a:gdLst>
                      <a:gd name="connsiteX0" fmla="*/ 6471 w 163510"/>
                      <a:gd name="connsiteY0" fmla="*/ 188469 h 264382"/>
                      <a:gd name="connsiteX1" fmla="*/ 51525 w 163510"/>
                      <a:gd name="connsiteY1" fmla="*/ 185611 h 264382"/>
                      <a:gd name="connsiteX2" fmla="*/ 110675 w 163510"/>
                      <a:gd name="connsiteY2" fmla="*/ 163132 h 264382"/>
                      <a:gd name="connsiteX3" fmla="*/ 17901 w 163510"/>
                      <a:gd name="connsiteY3" fmla="*/ 28163 h 264382"/>
                      <a:gd name="connsiteX4" fmla="*/ 82576 w 163510"/>
                      <a:gd name="connsiteY4" fmla="*/ 64 h 264382"/>
                      <a:gd name="connsiteX5" fmla="*/ 74099 w 163510"/>
                      <a:gd name="connsiteY5" fmla="*/ 264383 h 264382"/>
                      <a:gd name="connsiteX6" fmla="*/ 6471 w 163510"/>
                      <a:gd name="connsiteY6" fmla="*/ 188469 h 264382"/>
                      <a:gd name="connsiteX7" fmla="*/ 93625 w 163510"/>
                      <a:gd name="connsiteY7" fmla="*/ 45022 h 264382"/>
                      <a:gd name="connsiteX8" fmla="*/ 62669 w 163510"/>
                      <a:gd name="connsiteY8" fmla="*/ 129318 h 264382"/>
                      <a:gd name="connsiteX9" fmla="*/ 99245 w 163510"/>
                      <a:gd name="connsiteY9" fmla="*/ 126556 h 264382"/>
                      <a:gd name="connsiteX10" fmla="*/ 93625 w 163510"/>
                      <a:gd name="connsiteY10" fmla="*/ 45022 h 264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3510" h="264382">
                        <a:moveTo>
                          <a:pt x="6471" y="188469"/>
                        </a:moveTo>
                        <a:cubicBezTo>
                          <a:pt x="16568" y="182468"/>
                          <a:pt x="36951" y="186944"/>
                          <a:pt x="51525" y="185611"/>
                        </a:cubicBezTo>
                        <a:cubicBezTo>
                          <a:pt x="55811" y="251715"/>
                          <a:pt x="115818" y="208947"/>
                          <a:pt x="110675" y="163132"/>
                        </a:cubicBezTo>
                        <a:cubicBezTo>
                          <a:pt x="44571" y="213043"/>
                          <a:pt x="-36582" y="106935"/>
                          <a:pt x="17901" y="28163"/>
                        </a:cubicBezTo>
                        <a:cubicBezTo>
                          <a:pt x="28188" y="13304"/>
                          <a:pt x="56668" y="-1079"/>
                          <a:pt x="82576" y="64"/>
                        </a:cubicBezTo>
                        <a:cubicBezTo>
                          <a:pt x="194971" y="4732"/>
                          <a:pt x="188589" y="264669"/>
                          <a:pt x="74099" y="264383"/>
                        </a:cubicBezTo>
                        <a:cubicBezTo>
                          <a:pt x="32760" y="264193"/>
                          <a:pt x="9424" y="239903"/>
                          <a:pt x="6471" y="188469"/>
                        </a:cubicBezTo>
                        <a:close/>
                        <a:moveTo>
                          <a:pt x="93625" y="45022"/>
                        </a:moveTo>
                        <a:cubicBezTo>
                          <a:pt x="51620" y="22733"/>
                          <a:pt x="43714" y="96267"/>
                          <a:pt x="62669" y="129318"/>
                        </a:cubicBezTo>
                        <a:cubicBezTo>
                          <a:pt x="74003" y="134652"/>
                          <a:pt x="90958" y="132176"/>
                          <a:pt x="99245" y="126556"/>
                        </a:cubicBezTo>
                        <a:cubicBezTo>
                          <a:pt x="112961" y="105696"/>
                          <a:pt x="112199" y="54738"/>
                          <a:pt x="93625" y="450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3" name="图形 9">
                    <a:extLst>
                      <a:ext uri="{FF2B5EF4-FFF2-40B4-BE49-F238E27FC236}">
                        <a16:creationId xmlns:a16="http://schemas.microsoft.com/office/drawing/2014/main" id="{BF7599E1-0F30-4E1F-B6A7-3D4FC3F3F48B}"/>
                      </a:ext>
                    </a:extLst>
                  </p:cNvPr>
                  <p:cNvSpPr/>
                  <p:nvPr/>
                </p:nvSpPr>
                <p:spPr>
                  <a:xfrm>
                    <a:off x="6319728" y="5058976"/>
                    <a:ext cx="161995" cy="263667"/>
                  </a:xfrm>
                  <a:custGeom>
                    <a:avLst/>
                    <a:gdLst>
                      <a:gd name="connsiteX0" fmla="*/ 156998 w 161995"/>
                      <a:gd name="connsiteY0" fmla="*/ 75102 h 263666"/>
                      <a:gd name="connsiteX1" fmla="*/ 111944 w 161995"/>
                      <a:gd name="connsiteY1" fmla="*/ 77864 h 263666"/>
                      <a:gd name="connsiteX2" fmla="*/ 52890 w 161995"/>
                      <a:gd name="connsiteY2" fmla="*/ 94819 h 263666"/>
                      <a:gd name="connsiteX3" fmla="*/ 134328 w 161995"/>
                      <a:gd name="connsiteY3" fmla="*/ 97581 h 263666"/>
                      <a:gd name="connsiteX4" fmla="*/ 80893 w 161995"/>
                      <a:gd name="connsiteY4" fmla="*/ 263602 h 263666"/>
                      <a:gd name="connsiteX5" fmla="*/ 30220 w 161995"/>
                      <a:gd name="connsiteY5" fmla="*/ 27382 h 263666"/>
                      <a:gd name="connsiteX6" fmla="*/ 156998 w 161995"/>
                      <a:gd name="connsiteY6" fmla="*/ 75102 h 263666"/>
                      <a:gd name="connsiteX7" fmla="*/ 92323 w 161995"/>
                      <a:gd name="connsiteY7" fmla="*/ 221216 h 263666"/>
                      <a:gd name="connsiteX8" fmla="*/ 95085 w 161995"/>
                      <a:gd name="connsiteY8" fmla="*/ 125680 h 263666"/>
                      <a:gd name="connsiteX9" fmla="*/ 92323 w 161995"/>
                      <a:gd name="connsiteY9" fmla="*/ 221216 h 263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1995" h="263666">
                        <a:moveTo>
                          <a:pt x="156998" y="75102"/>
                        </a:moveTo>
                        <a:cubicBezTo>
                          <a:pt x="146806" y="80913"/>
                          <a:pt x="126518" y="76436"/>
                          <a:pt x="111944" y="77864"/>
                        </a:cubicBezTo>
                        <a:cubicBezTo>
                          <a:pt x="110325" y="15857"/>
                          <a:pt x="47460" y="48909"/>
                          <a:pt x="52890" y="94819"/>
                        </a:cubicBezTo>
                        <a:cubicBezTo>
                          <a:pt x="70416" y="84818"/>
                          <a:pt x="108039" y="76150"/>
                          <a:pt x="134328" y="97581"/>
                        </a:cubicBezTo>
                        <a:cubicBezTo>
                          <a:pt x="185573" y="139396"/>
                          <a:pt x="164427" y="266936"/>
                          <a:pt x="80893" y="263602"/>
                        </a:cubicBezTo>
                        <a:cubicBezTo>
                          <a:pt x="-9594" y="259887"/>
                          <a:pt x="-20643" y="92152"/>
                          <a:pt x="30220" y="27382"/>
                        </a:cubicBezTo>
                        <a:cubicBezTo>
                          <a:pt x="68034" y="-20529"/>
                          <a:pt x="164046" y="-6146"/>
                          <a:pt x="156998" y="75102"/>
                        </a:cubicBezTo>
                        <a:close/>
                        <a:moveTo>
                          <a:pt x="92323" y="221216"/>
                        </a:moveTo>
                        <a:cubicBezTo>
                          <a:pt x="116421" y="214739"/>
                          <a:pt x="116517" y="140730"/>
                          <a:pt x="95085" y="125680"/>
                        </a:cubicBezTo>
                        <a:cubicBezTo>
                          <a:pt x="33077" y="115012"/>
                          <a:pt x="45746" y="233789"/>
                          <a:pt x="92323" y="2212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4" name="图形 9">
                    <a:extLst>
                      <a:ext uri="{FF2B5EF4-FFF2-40B4-BE49-F238E27FC236}">
                        <a16:creationId xmlns:a16="http://schemas.microsoft.com/office/drawing/2014/main" id="{0A638D96-49CB-415F-92AD-A4DCEE9E7566}"/>
                      </a:ext>
                    </a:extLst>
                  </p:cNvPr>
                  <p:cNvSpPr/>
                  <p:nvPr/>
                </p:nvSpPr>
                <p:spPr>
                  <a:xfrm>
                    <a:off x="7840232" y="5077783"/>
                    <a:ext cx="382429" cy="374047"/>
                  </a:xfrm>
                  <a:custGeom>
                    <a:avLst/>
                    <a:gdLst>
                      <a:gd name="connsiteX0" fmla="*/ 185642 w 382428"/>
                      <a:gd name="connsiteY0" fmla="*/ 0 h 374046"/>
                      <a:gd name="connsiteX1" fmla="*/ 382429 w 382428"/>
                      <a:gd name="connsiteY1" fmla="*/ 326231 h 374046"/>
                      <a:gd name="connsiteX2" fmla="*/ 340233 w 382428"/>
                      <a:gd name="connsiteY2" fmla="*/ 374047 h 374046"/>
                      <a:gd name="connsiteX3" fmla="*/ 0 w 382428"/>
                      <a:gd name="connsiteY3" fmla="*/ 196882 h 374046"/>
                      <a:gd name="connsiteX4" fmla="*/ 50673 w 382428"/>
                      <a:gd name="connsiteY4" fmla="*/ 146304 h 374046"/>
                      <a:gd name="connsiteX5" fmla="*/ 292418 w 382428"/>
                      <a:gd name="connsiteY5" fmla="*/ 286798 h 374046"/>
                      <a:gd name="connsiteX6" fmla="*/ 140494 w 382428"/>
                      <a:gd name="connsiteY6" fmla="*/ 50673 h 374046"/>
                      <a:gd name="connsiteX7" fmla="*/ 185642 w 382428"/>
                      <a:gd name="connsiteY7" fmla="*/ 0 h 374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2428" h="374046">
                        <a:moveTo>
                          <a:pt x="185642" y="0"/>
                        </a:moveTo>
                        <a:cubicBezTo>
                          <a:pt x="253175" y="106871"/>
                          <a:pt x="313754" y="220599"/>
                          <a:pt x="382429" y="326231"/>
                        </a:cubicBezTo>
                        <a:cubicBezTo>
                          <a:pt x="371094" y="344805"/>
                          <a:pt x="355092" y="358712"/>
                          <a:pt x="340233" y="374047"/>
                        </a:cubicBezTo>
                        <a:cubicBezTo>
                          <a:pt x="225171" y="316516"/>
                          <a:pt x="115538" y="253746"/>
                          <a:pt x="0" y="196882"/>
                        </a:cubicBezTo>
                        <a:cubicBezTo>
                          <a:pt x="17621" y="180785"/>
                          <a:pt x="28480" y="157829"/>
                          <a:pt x="50673" y="146304"/>
                        </a:cubicBezTo>
                        <a:cubicBezTo>
                          <a:pt x="130778" y="193548"/>
                          <a:pt x="210884" y="240983"/>
                          <a:pt x="292418" y="286798"/>
                        </a:cubicBezTo>
                        <a:cubicBezTo>
                          <a:pt x="244221" y="205645"/>
                          <a:pt x="191738" y="128874"/>
                          <a:pt x="140494" y="50673"/>
                        </a:cubicBezTo>
                        <a:cubicBezTo>
                          <a:pt x="152019" y="30004"/>
                          <a:pt x="171831" y="17812"/>
                          <a:pt x="1856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5" name="图形 9">
                    <a:extLst>
                      <a:ext uri="{FF2B5EF4-FFF2-40B4-BE49-F238E27FC236}">
                        <a16:creationId xmlns:a16="http://schemas.microsoft.com/office/drawing/2014/main" id="{7A501389-ED90-445E-BFF8-B4D09B180764}"/>
                      </a:ext>
                    </a:extLst>
                  </p:cNvPr>
                  <p:cNvSpPr/>
                  <p:nvPr/>
                </p:nvSpPr>
                <p:spPr>
                  <a:xfrm>
                    <a:off x="7772796" y="5288667"/>
                    <a:ext cx="295275" cy="314896"/>
                  </a:xfrm>
                  <a:custGeom>
                    <a:avLst/>
                    <a:gdLst>
                      <a:gd name="connsiteX0" fmla="*/ 295275 w 295275"/>
                      <a:gd name="connsiteY0" fmla="*/ 269939 h 314896"/>
                      <a:gd name="connsiteX1" fmla="*/ 253079 w 295275"/>
                      <a:gd name="connsiteY1" fmla="*/ 314896 h 314896"/>
                      <a:gd name="connsiteX2" fmla="*/ 0 w 295275"/>
                      <a:gd name="connsiteY2" fmla="*/ 42100 h 314896"/>
                      <a:gd name="connsiteX3" fmla="*/ 44958 w 295275"/>
                      <a:gd name="connsiteY3" fmla="*/ 0 h 314896"/>
                      <a:gd name="connsiteX4" fmla="*/ 295275 w 295275"/>
                      <a:gd name="connsiteY4" fmla="*/ 269939 h 314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5275" h="314896">
                        <a:moveTo>
                          <a:pt x="295275" y="269939"/>
                        </a:moveTo>
                        <a:cubicBezTo>
                          <a:pt x="284893" y="288513"/>
                          <a:pt x="264033" y="296704"/>
                          <a:pt x="253079" y="314896"/>
                        </a:cubicBezTo>
                        <a:cubicBezTo>
                          <a:pt x="163259" y="229362"/>
                          <a:pt x="86678" y="130778"/>
                          <a:pt x="0" y="42100"/>
                        </a:cubicBezTo>
                        <a:cubicBezTo>
                          <a:pt x="15336" y="28480"/>
                          <a:pt x="29528" y="13525"/>
                          <a:pt x="44958" y="0"/>
                        </a:cubicBezTo>
                        <a:cubicBezTo>
                          <a:pt x="134112" y="84297"/>
                          <a:pt x="210121" y="181737"/>
                          <a:pt x="295275" y="2699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6" name="图形 9">
                    <a:extLst>
                      <a:ext uri="{FF2B5EF4-FFF2-40B4-BE49-F238E27FC236}">
                        <a16:creationId xmlns:a16="http://schemas.microsoft.com/office/drawing/2014/main" id="{BB5F9E44-D956-4972-8A73-0B91800C4FEA}"/>
                      </a:ext>
                    </a:extLst>
                  </p:cNvPr>
                  <p:cNvSpPr/>
                  <p:nvPr/>
                </p:nvSpPr>
                <p:spPr>
                  <a:xfrm>
                    <a:off x="7542290" y="5361722"/>
                    <a:ext cx="424624" cy="444342"/>
                  </a:xfrm>
                  <a:custGeom>
                    <a:avLst/>
                    <a:gdLst>
                      <a:gd name="connsiteX0" fmla="*/ 424624 w 424624"/>
                      <a:gd name="connsiteY0" fmla="*/ 295275 h 444341"/>
                      <a:gd name="connsiteX1" fmla="*/ 371189 w 424624"/>
                      <a:gd name="connsiteY1" fmla="*/ 331851 h 444341"/>
                      <a:gd name="connsiteX2" fmla="*/ 118110 w 424624"/>
                      <a:gd name="connsiteY2" fmla="*/ 202502 h 444341"/>
                      <a:gd name="connsiteX3" fmla="*/ 272796 w 424624"/>
                      <a:gd name="connsiteY3" fmla="*/ 410528 h 444341"/>
                      <a:gd name="connsiteX4" fmla="*/ 224981 w 424624"/>
                      <a:gd name="connsiteY4" fmla="*/ 444341 h 444341"/>
                      <a:gd name="connsiteX5" fmla="*/ 0 w 424624"/>
                      <a:gd name="connsiteY5" fmla="*/ 154686 h 444341"/>
                      <a:gd name="connsiteX6" fmla="*/ 53435 w 424624"/>
                      <a:gd name="connsiteY6" fmla="*/ 112490 h 444341"/>
                      <a:gd name="connsiteX7" fmla="*/ 300799 w 424624"/>
                      <a:gd name="connsiteY7" fmla="*/ 236125 h 444341"/>
                      <a:gd name="connsiteX8" fmla="*/ 151829 w 424624"/>
                      <a:gd name="connsiteY8" fmla="*/ 36481 h 444341"/>
                      <a:gd name="connsiteX9" fmla="*/ 196787 w 424624"/>
                      <a:gd name="connsiteY9" fmla="*/ 0 h 444341"/>
                      <a:gd name="connsiteX10" fmla="*/ 424624 w 424624"/>
                      <a:gd name="connsiteY10" fmla="*/ 295275 h 444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4624" h="444341">
                        <a:moveTo>
                          <a:pt x="424624" y="295275"/>
                        </a:moveTo>
                        <a:cubicBezTo>
                          <a:pt x="404336" y="304895"/>
                          <a:pt x="392525" y="323184"/>
                          <a:pt x="371189" y="331851"/>
                        </a:cubicBezTo>
                        <a:cubicBezTo>
                          <a:pt x="288417" y="287179"/>
                          <a:pt x="202978" y="245079"/>
                          <a:pt x="118110" y="202502"/>
                        </a:cubicBezTo>
                        <a:cubicBezTo>
                          <a:pt x="166497" y="275082"/>
                          <a:pt x="224885" y="337566"/>
                          <a:pt x="272796" y="410528"/>
                        </a:cubicBezTo>
                        <a:cubicBezTo>
                          <a:pt x="256032" y="421100"/>
                          <a:pt x="244507" y="436722"/>
                          <a:pt x="224981" y="444341"/>
                        </a:cubicBezTo>
                        <a:cubicBezTo>
                          <a:pt x="149924" y="347853"/>
                          <a:pt x="77153" y="249079"/>
                          <a:pt x="0" y="154686"/>
                        </a:cubicBezTo>
                        <a:cubicBezTo>
                          <a:pt x="15716" y="138684"/>
                          <a:pt x="35338" y="126302"/>
                          <a:pt x="53435" y="112490"/>
                        </a:cubicBezTo>
                        <a:cubicBezTo>
                          <a:pt x="138779" y="150876"/>
                          <a:pt x="217646" y="195739"/>
                          <a:pt x="300799" y="236125"/>
                        </a:cubicBezTo>
                        <a:cubicBezTo>
                          <a:pt x="260413" y="171545"/>
                          <a:pt x="200882" y="101822"/>
                          <a:pt x="151829" y="36481"/>
                        </a:cubicBezTo>
                        <a:cubicBezTo>
                          <a:pt x="166497" y="24099"/>
                          <a:pt x="182499" y="12764"/>
                          <a:pt x="196787" y="0"/>
                        </a:cubicBezTo>
                        <a:cubicBezTo>
                          <a:pt x="276225" y="95155"/>
                          <a:pt x="351758" y="193834"/>
                          <a:pt x="424624" y="2952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7" name="图形 9">
                    <a:extLst>
                      <a:ext uri="{FF2B5EF4-FFF2-40B4-BE49-F238E27FC236}">
                        <a16:creationId xmlns:a16="http://schemas.microsoft.com/office/drawing/2014/main" id="{34DB594C-E242-4C80-B265-7483E40F0459}"/>
                      </a:ext>
                    </a:extLst>
                  </p:cNvPr>
                  <p:cNvSpPr/>
                  <p:nvPr/>
                </p:nvSpPr>
                <p:spPr>
                  <a:xfrm>
                    <a:off x="7294926" y="5538889"/>
                    <a:ext cx="364427" cy="410719"/>
                  </a:xfrm>
                  <a:custGeom>
                    <a:avLst/>
                    <a:gdLst>
                      <a:gd name="connsiteX0" fmla="*/ 0 w 364426"/>
                      <a:gd name="connsiteY0" fmla="*/ 126397 h 410718"/>
                      <a:gd name="connsiteX1" fmla="*/ 56293 w 364426"/>
                      <a:gd name="connsiteY1" fmla="*/ 95535 h 410718"/>
                      <a:gd name="connsiteX2" fmla="*/ 137827 w 364426"/>
                      <a:gd name="connsiteY2" fmla="*/ 230505 h 410718"/>
                      <a:gd name="connsiteX3" fmla="*/ 238982 w 364426"/>
                      <a:gd name="connsiteY3" fmla="*/ 342900 h 410718"/>
                      <a:gd name="connsiteX4" fmla="*/ 295275 w 364426"/>
                      <a:gd name="connsiteY4" fmla="*/ 297942 h 410718"/>
                      <a:gd name="connsiteX5" fmla="*/ 233363 w 364426"/>
                      <a:gd name="connsiteY5" fmla="*/ 160211 h 410718"/>
                      <a:gd name="connsiteX6" fmla="*/ 157448 w 364426"/>
                      <a:gd name="connsiteY6" fmla="*/ 36481 h 410718"/>
                      <a:gd name="connsiteX7" fmla="*/ 210884 w 364426"/>
                      <a:gd name="connsiteY7" fmla="*/ 0 h 410718"/>
                      <a:gd name="connsiteX8" fmla="*/ 362712 w 364426"/>
                      <a:gd name="connsiteY8" fmla="*/ 269843 h 410718"/>
                      <a:gd name="connsiteX9" fmla="*/ 160306 w 364426"/>
                      <a:gd name="connsiteY9" fmla="*/ 385096 h 410718"/>
                      <a:gd name="connsiteX10" fmla="*/ 76010 w 364426"/>
                      <a:gd name="connsiteY10" fmla="*/ 258509 h 410718"/>
                      <a:gd name="connsiteX11" fmla="*/ 0 w 364426"/>
                      <a:gd name="connsiteY11" fmla="*/ 126397 h 4107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64426" h="410718">
                        <a:moveTo>
                          <a:pt x="0" y="126397"/>
                        </a:moveTo>
                        <a:cubicBezTo>
                          <a:pt x="19621" y="117062"/>
                          <a:pt x="34290" y="102679"/>
                          <a:pt x="56293" y="95535"/>
                        </a:cubicBezTo>
                        <a:cubicBezTo>
                          <a:pt x="82677" y="139827"/>
                          <a:pt x="108204" y="181642"/>
                          <a:pt x="137827" y="230505"/>
                        </a:cubicBezTo>
                        <a:cubicBezTo>
                          <a:pt x="159639" y="266605"/>
                          <a:pt x="187166" y="343662"/>
                          <a:pt x="238982" y="342900"/>
                        </a:cubicBezTo>
                        <a:cubicBezTo>
                          <a:pt x="261938" y="342519"/>
                          <a:pt x="291179" y="321469"/>
                          <a:pt x="295275" y="297942"/>
                        </a:cubicBezTo>
                        <a:cubicBezTo>
                          <a:pt x="302895" y="253841"/>
                          <a:pt x="251079" y="189357"/>
                          <a:pt x="233363" y="160211"/>
                        </a:cubicBezTo>
                        <a:cubicBezTo>
                          <a:pt x="204026" y="111633"/>
                          <a:pt x="178118" y="76009"/>
                          <a:pt x="157448" y="36481"/>
                        </a:cubicBezTo>
                        <a:cubicBezTo>
                          <a:pt x="169926" y="19050"/>
                          <a:pt x="194310" y="13335"/>
                          <a:pt x="210884" y="0"/>
                        </a:cubicBezTo>
                        <a:cubicBezTo>
                          <a:pt x="237458" y="61722"/>
                          <a:pt x="347472" y="188976"/>
                          <a:pt x="362712" y="269843"/>
                        </a:cubicBezTo>
                        <a:cubicBezTo>
                          <a:pt x="381286" y="368903"/>
                          <a:pt x="244602" y="455486"/>
                          <a:pt x="160306" y="385096"/>
                        </a:cubicBezTo>
                        <a:cubicBezTo>
                          <a:pt x="126968" y="357283"/>
                          <a:pt x="102013" y="302609"/>
                          <a:pt x="76010" y="258509"/>
                        </a:cubicBezTo>
                        <a:cubicBezTo>
                          <a:pt x="48482" y="212693"/>
                          <a:pt x="21336" y="168021"/>
                          <a:pt x="0" y="12639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8" name="图形 9">
                    <a:extLst>
                      <a:ext uri="{FF2B5EF4-FFF2-40B4-BE49-F238E27FC236}">
                        <a16:creationId xmlns:a16="http://schemas.microsoft.com/office/drawing/2014/main" id="{8F431EE5-3BF7-498A-B87C-F729A5936E12}"/>
                      </a:ext>
                    </a:extLst>
                  </p:cNvPr>
                  <p:cNvSpPr/>
                  <p:nvPr/>
                </p:nvSpPr>
                <p:spPr>
                  <a:xfrm>
                    <a:off x="4569004" y="5631657"/>
                    <a:ext cx="327522" cy="327653"/>
                  </a:xfrm>
                  <a:custGeom>
                    <a:avLst/>
                    <a:gdLst>
                      <a:gd name="connsiteX0" fmla="*/ 327522 w 327521"/>
                      <a:gd name="connsiteY0" fmla="*/ 30956 h 327652"/>
                      <a:gd name="connsiteX1" fmla="*/ 245988 w 327521"/>
                      <a:gd name="connsiteY1" fmla="*/ 174403 h 327652"/>
                      <a:gd name="connsiteX2" fmla="*/ 130640 w 327521"/>
                      <a:gd name="connsiteY2" fmla="*/ 323469 h 327652"/>
                      <a:gd name="connsiteX3" fmla="*/ 9768 w 327521"/>
                      <a:gd name="connsiteY3" fmla="*/ 272796 h 327652"/>
                      <a:gd name="connsiteX4" fmla="*/ 37866 w 327521"/>
                      <a:gd name="connsiteY4" fmla="*/ 132207 h 327652"/>
                      <a:gd name="connsiteX5" fmla="*/ 91206 w 327521"/>
                      <a:gd name="connsiteY5" fmla="*/ 160401 h 327652"/>
                      <a:gd name="connsiteX6" fmla="*/ 99684 w 327521"/>
                      <a:gd name="connsiteY6" fmla="*/ 261557 h 327652"/>
                      <a:gd name="connsiteX7" fmla="*/ 189695 w 327521"/>
                      <a:gd name="connsiteY7" fmla="*/ 140589 h 327652"/>
                      <a:gd name="connsiteX8" fmla="*/ 271324 w 327521"/>
                      <a:gd name="connsiteY8" fmla="*/ 0 h 327652"/>
                      <a:gd name="connsiteX9" fmla="*/ 327522 w 327521"/>
                      <a:gd name="connsiteY9" fmla="*/ 30956 h 327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521" h="327652">
                        <a:moveTo>
                          <a:pt x="327522" y="30956"/>
                        </a:moveTo>
                        <a:cubicBezTo>
                          <a:pt x="306948" y="66866"/>
                          <a:pt x="277611" y="120301"/>
                          <a:pt x="245988" y="174403"/>
                        </a:cubicBezTo>
                        <a:cubicBezTo>
                          <a:pt x="213984" y="228981"/>
                          <a:pt x="182456" y="307562"/>
                          <a:pt x="130640" y="323469"/>
                        </a:cubicBezTo>
                        <a:cubicBezTo>
                          <a:pt x="79776" y="338995"/>
                          <a:pt x="29580" y="308896"/>
                          <a:pt x="9768" y="272796"/>
                        </a:cubicBezTo>
                        <a:cubicBezTo>
                          <a:pt x="-18045" y="222409"/>
                          <a:pt x="20626" y="170498"/>
                          <a:pt x="37866" y="132207"/>
                        </a:cubicBezTo>
                        <a:cubicBezTo>
                          <a:pt x="60250" y="137065"/>
                          <a:pt x="72347" y="152114"/>
                          <a:pt x="91206" y="160401"/>
                        </a:cubicBezTo>
                        <a:cubicBezTo>
                          <a:pt x="69680" y="186024"/>
                          <a:pt x="43772" y="262890"/>
                          <a:pt x="99684" y="261557"/>
                        </a:cubicBezTo>
                        <a:cubicBezTo>
                          <a:pt x="132735" y="260890"/>
                          <a:pt x="168264" y="177546"/>
                          <a:pt x="189695" y="140589"/>
                        </a:cubicBezTo>
                        <a:cubicBezTo>
                          <a:pt x="224747" y="80486"/>
                          <a:pt x="246464" y="43149"/>
                          <a:pt x="271324" y="0"/>
                        </a:cubicBezTo>
                        <a:cubicBezTo>
                          <a:pt x="292279" y="8096"/>
                          <a:pt x="308091" y="21431"/>
                          <a:pt x="327522" y="309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29" name="图形 9">
                    <a:extLst>
                      <a:ext uri="{FF2B5EF4-FFF2-40B4-BE49-F238E27FC236}">
                        <a16:creationId xmlns:a16="http://schemas.microsoft.com/office/drawing/2014/main" id="{361C52F9-0976-4497-A7F5-946A3D77711B}"/>
                      </a:ext>
                    </a:extLst>
                  </p:cNvPr>
                  <p:cNvSpPr/>
                  <p:nvPr/>
                </p:nvSpPr>
                <p:spPr>
                  <a:xfrm>
                    <a:off x="4775655" y="5684999"/>
                    <a:ext cx="219265" cy="359951"/>
                  </a:xfrm>
                  <a:custGeom>
                    <a:avLst/>
                    <a:gdLst>
                      <a:gd name="connsiteX0" fmla="*/ 219265 w 219265"/>
                      <a:gd name="connsiteY0" fmla="*/ 25337 h 359950"/>
                      <a:gd name="connsiteX1" fmla="*/ 56197 w 219265"/>
                      <a:gd name="connsiteY1" fmla="*/ 359950 h 359950"/>
                      <a:gd name="connsiteX2" fmla="*/ 0 w 219265"/>
                      <a:gd name="connsiteY2" fmla="*/ 331756 h 359950"/>
                      <a:gd name="connsiteX3" fmla="*/ 163068 w 219265"/>
                      <a:gd name="connsiteY3" fmla="*/ 0 h 359950"/>
                      <a:gd name="connsiteX4" fmla="*/ 219265 w 219265"/>
                      <a:gd name="connsiteY4" fmla="*/ 25337 h 35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9265" h="359950">
                        <a:moveTo>
                          <a:pt x="219265" y="25337"/>
                        </a:moveTo>
                        <a:cubicBezTo>
                          <a:pt x="169831" y="141732"/>
                          <a:pt x="110109" y="248031"/>
                          <a:pt x="56197" y="359950"/>
                        </a:cubicBezTo>
                        <a:cubicBezTo>
                          <a:pt x="37529" y="350615"/>
                          <a:pt x="18764" y="341186"/>
                          <a:pt x="0" y="331756"/>
                        </a:cubicBezTo>
                        <a:cubicBezTo>
                          <a:pt x="52197" y="219075"/>
                          <a:pt x="108394" y="110204"/>
                          <a:pt x="163068" y="0"/>
                        </a:cubicBezTo>
                        <a:cubicBezTo>
                          <a:pt x="183928" y="6287"/>
                          <a:pt x="198310" y="19145"/>
                          <a:pt x="219265" y="253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30" name="图形 9">
                    <a:extLst>
                      <a:ext uri="{FF2B5EF4-FFF2-40B4-BE49-F238E27FC236}">
                        <a16:creationId xmlns:a16="http://schemas.microsoft.com/office/drawing/2014/main" id="{75E9B936-3AF3-453C-A69B-C3099B3795B8}"/>
                      </a:ext>
                    </a:extLst>
                  </p:cNvPr>
                  <p:cNvSpPr/>
                  <p:nvPr/>
                </p:nvSpPr>
                <p:spPr>
                  <a:xfrm>
                    <a:off x="4879762" y="5769389"/>
                    <a:ext cx="309182" cy="407669"/>
                  </a:xfrm>
                  <a:custGeom>
                    <a:avLst/>
                    <a:gdLst>
                      <a:gd name="connsiteX0" fmla="*/ 309182 w 309181"/>
                      <a:gd name="connsiteY0" fmla="*/ 25336 h 407669"/>
                      <a:gd name="connsiteX1" fmla="*/ 269843 w 309181"/>
                      <a:gd name="connsiteY1" fmla="*/ 407670 h 407669"/>
                      <a:gd name="connsiteX2" fmla="*/ 205169 w 309181"/>
                      <a:gd name="connsiteY2" fmla="*/ 385286 h 407669"/>
                      <a:gd name="connsiteX3" fmla="*/ 216503 w 309181"/>
                      <a:gd name="connsiteY3" fmla="*/ 309276 h 407669"/>
                      <a:gd name="connsiteX4" fmla="*/ 112490 w 309181"/>
                      <a:gd name="connsiteY4" fmla="*/ 264223 h 407669"/>
                      <a:gd name="connsiteX5" fmla="*/ 61913 w 309181"/>
                      <a:gd name="connsiteY5" fmla="*/ 326136 h 407669"/>
                      <a:gd name="connsiteX6" fmla="*/ 0 w 309181"/>
                      <a:gd name="connsiteY6" fmla="*/ 300894 h 407669"/>
                      <a:gd name="connsiteX7" fmla="*/ 238982 w 309181"/>
                      <a:gd name="connsiteY7" fmla="*/ 0 h 407669"/>
                      <a:gd name="connsiteX8" fmla="*/ 309182 w 309181"/>
                      <a:gd name="connsiteY8" fmla="*/ 25336 h 407669"/>
                      <a:gd name="connsiteX9" fmla="*/ 151733 w 309181"/>
                      <a:gd name="connsiteY9" fmla="*/ 210883 h 407669"/>
                      <a:gd name="connsiteX10" fmla="*/ 222028 w 309181"/>
                      <a:gd name="connsiteY10" fmla="*/ 239077 h 407669"/>
                      <a:gd name="connsiteX11" fmla="*/ 238982 w 309181"/>
                      <a:gd name="connsiteY11" fmla="*/ 92869 h 407669"/>
                      <a:gd name="connsiteX12" fmla="*/ 151733 w 309181"/>
                      <a:gd name="connsiteY12" fmla="*/ 210883 h 407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09181" h="407669">
                        <a:moveTo>
                          <a:pt x="309182" y="25336"/>
                        </a:moveTo>
                        <a:cubicBezTo>
                          <a:pt x="294608" y="151352"/>
                          <a:pt x="284321" y="281654"/>
                          <a:pt x="269843" y="407670"/>
                        </a:cubicBezTo>
                        <a:cubicBezTo>
                          <a:pt x="245364" y="403193"/>
                          <a:pt x="229648" y="389763"/>
                          <a:pt x="205169" y="385286"/>
                        </a:cubicBezTo>
                        <a:cubicBezTo>
                          <a:pt x="209455" y="360426"/>
                          <a:pt x="210407" y="332327"/>
                          <a:pt x="216503" y="309276"/>
                        </a:cubicBezTo>
                        <a:cubicBezTo>
                          <a:pt x="186309" y="289750"/>
                          <a:pt x="147352" y="279082"/>
                          <a:pt x="112490" y="264223"/>
                        </a:cubicBezTo>
                        <a:cubicBezTo>
                          <a:pt x="91821" y="281082"/>
                          <a:pt x="78962" y="305752"/>
                          <a:pt x="61913" y="326136"/>
                        </a:cubicBezTo>
                        <a:cubicBezTo>
                          <a:pt x="41434" y="317563"/>
                          <a:pt x="20955" y="308991"/>
                          <a:pt x="0" y="300894"/>
                        </a:cubicBezTo>
                        <a:cubicBezTo>
                          <a:pt x="77819" y="198691"/>
                          <a:pt x="157925" y="98774"/>
                          <a:pt x="238982" y="0"/>
                        </a:cubicBezTo>
                        <a:cubicBezTo>
                          <a:pt x="264319" y="6477"/>
                          <a:pt x="284036" y="18669"/>
                          <a:pt x="309182" y="25336"/>
                        </a:cubicBezTo>
                        <a:close/>
                        <a:moveTo>
                          <a:pt x="151733" y="210883"/>
                        </a:moveTo>
                        <a:cubicBezTo>
                          <a:pt x="175070" y="220408"/>
                          <a:pt x="199073" y="229267"/>
                          <a:pt x="222028" y="239077"/>
                        </a:cubicBezTo>
                        <a:cubicBezTo>
                          <a:pt x="227933" y="192310"/>
                          <a:pt x="239078" y="136112"/>
                          <a:pt x="238982" y="92869"/>
                        </a:cubicBezTo>
                        <a:cubicBezTo>
                          <a:pt x="211169" y="133540"/>
                          <a:pt x="177927" y="168592"/>
                          <a:pt x="151733" y="2108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31" name="图形 9">
                    <a:extLst>
                      <a:ext uri="{FF2B5EF4-FFF2-40B4-BE49-F238E27FC236}">
                        <a16:creationId xmlns:a16="http://schemas.microsoft.com/office/drawing/2014/main" id="{D7970528-98AF-450F-AD81-1E0924747FB8}"/>
                      </a:ext>
                    </a:extLst>
                  </p:cNvPr>
                  <p:cNvSpPr/>
                  <p:nvPr/>
                </p:nvSpPr>
                <p:spPr>
                  <a:xfrm>
                    <a:off x="5238875" y="5864658"/>
                    <a:ext cx="307717" cy="386634"/>
                  </a:xfrm>
                  <a:custGeom>
                    <a:avLst/>
                    <a:gdLst>
                      <a:gd name="connsiteX0" fmla="*/ 160953 w 307716"/>
                      <a:gd name="connsiteY0" fmla="*/ 361 h 386633"/>
                      <a:gd name="connsiteX1" fmla="*/ 197433 w 307716"/>
                      <a:gd name="connsiteY1" fmla="*/ 374313 h 386633"/>
                      <a:gd name="connsiteX2" fmla="*/ 647 w 307716"/>
                      <a:gd name="connsiteY2" fmla="*/ 205720 h 386633"/>
                      <a:gd name="connsiteX3" fmla="*/ 90658 w 307716"/>
                      <a:gd name="connsiteY3" fmla="*/ 20078 h 386633"/>
                      <a:gd name="connsiteX4" fmla="*/ 160953 w 307716"/>
                      <a:gd name="connsiteY4" fmla="*/ 361 h 386633"/>
                      <a:gd name="connsiteX5" fmla="*/ 141236 w 307716"/>
                      <a:gd name="connsiteY5" fmla="*/ 320877 h 386633"/>
                      <a:gd name="connsiteX6" fmla="*/ 231247 w 307716"/>
                      <a:gd name="connsiteY6" fmla="*/ 98754 h 386633"/>
                      <a:gd name="connsiteX7" fmla="*/ 152475 w 307716"/>
                      <a:gd name="connsiteY7" fmla="*/ 67798 h 386633"/>
                      <a:gd name="connsiteX8" fmla="*/ 141236 w 307716"/>
                      <a:gd name="connsiteY8" fmla="*/ 320877 h 3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7716" h="386633">
                        <a:moveTo>
                          <a:pt x="160953" y="361"/>
                        </a:moveTo>
                        <a:cubicBezTo>
                          <a:pt x="371455" y="-12403"/>
                          <a:pt x="329640" y="317258"/>
                          <a:pt x="197433" y="374313"/>
                        </a:cubicBezTo>
                        <a:cubicBezTo>
                          <a:pt x="92277" y="419842"/>
                          <a:pt x="-9069" y="333736"/>
                          <a:pt x="647" y="205720"/>
                        </a:cubicBezTo>
                        <a:cubicBezTo>
                          <a:pt x="6743" y="124377"/>
                          <a:pt x="41319" y="52177"/>
                          <a:pt x="90658" y="20078"/>
                        </a:cubicBezTo>
                        <a:cubicBezTo>
                          <a:pt x="110089" y="7314"/>
                          <a:pt x="119328" y="2933"/>
                          <a:pt x="160953" y="361"/>
                        </a:cubicBezTo>
                        <a:close/>
                        <a:moveTo>
                          <a:pt x="141236" y="320877"/>
                        </a:moveTo>
                        <a:cubicBezTo>
                          <a:pt x="208482" y="319162"/>
                          <a:pt x="279920" y="180384"/>
                          <a:pt x="231247" y="98754"/>
                        </a:cubicBezTo>
                        <a:cubicBezTo>
                          <a:pt x="215436" y="72275"/>
                          <a:pt x="182574" y="61511"/>
                          <a:pt x="152475" y="67798"/>
                        </a:cubicBezTo>
                        <a:cubicBezTo>
                          <a:pt x="66846" y="86086"/>
                          <a:pt x="14363" y="324211"/>
                          <a:pt x="141236" y="32087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32" name="图形 9">
                    <a:extLst>
                      <a:ext uri="{FF2B5EF4-FFF2-40B4-BE49-F238E27FC236}">
                        <a16:creationId xmlns:a16="http://schemas.microsoft.com/office/drawing/2014/main" id="{1B2E1C27-F5B5-447F-ACF7-9BAFBF264777}"/>
                      </a:ext>
                    </a:extLst>
                  </p:cNvPr>
                  <p:cNvSpPr/>
                  <p:nvPr/>
                </p:nvSpPr>
                <p:spPr>
                  <a:xfrm>
                    <a:off x="6489357" y="5898391"/>
                    <a:ext cx="324648" cy="391436"/>
                  </a:xfrm>
                  <a:custGeom>
                    <a:avLst/>
                    <a:gdLst>
                      <a:gd name="connsiteX0" fmla="*/ 271212 w 324647"/>
                      <a:gd name="connsiteY0" fmla="*/ 101597 h 391436"/>
                      <a:gd name="connsiteX1" fmla="*/ 209395 w 324647"/>
                      <a:gd name="connsiteY1" fmla="*/ 112932 h 391436"/>
                      <a:gd name="connsiteX2" fmla="*/ 88523 w 324647"/>
                      <a:gd name="connsiteY2" fmla="*/ 87596 h 391436"/>
                      <a:gd name="connsiteX3" fmla="*/ 209395 w 324647"/>
                      <a:gd name="connsiteY3" fmla="*/ 309719 h 391436"/>
                      <a:gd name="connsiteX4" fmla="*/ 240256 w 324647"/>
                      <a:gd name="connsiteY4" fmla="*/ 228089 h 391436"/>
                      <a:gd name="connsiteX5" fmla="*/ 170057 w 324647"/>
                      <a:gd name="connsiteY5" fmla="*/ 239424 h 391436"/>
                      <a:gd name="connsiteX6" fmla="*/ 158817 w 324647"/>
                      <a:gd name="connsiteY6" fmla="*/ 177512 h 391436"/>
                      <a:gd name="connsiteX7" fmla="*/ 285309 w 324647"/>
                      <a:gd name="connsiteY7" fmla="*/ 155033 h 391436"/>
                      <a:gd name="connsiteX8" fmla="*/ 324647 w 324647"/>
                      <a:gd name="connsiteY8" fmla="*/ 346199 h 391436"/>
                      <a:gd name="connsiteX9" fmla="*/ 279689 w 324647"/>
                      <a:gd name="connsiteY9" fmla="*/ 357439 h 391436"/>
                      <a:gd name="connsiteX10" fmla="*/ 268450 w 324647"/>
                      <a:gd name="connsiteY10" fmla="*/ 318006 h 391436"/>
                      <a:gd name="connsiteX11" fmla="*/ 147482 w 324647"/>
                      <a:gd name="connsiteY11" fmla="*/ 391157 h 391436"/>
                      <a:gd name="connsiteX12" fmla="*/ 155864 w 324647"/>
                      <a:gd name="connsiteY12" fmla="*/ 346 h 391436"/>
                      <a:gd name="connsiteX13" fmla="*/ 271212 w 324647"/>
                      <a:gd name="connsiteY13" fmla="*/ 101597 h 391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24647" h="391436">
                        <a:moveTo>
                          <a:pt x="271212" y="101597"/>
                        </a:moveTo>
                        <a:cubicBezTo>
                          <a:pt x="248352" y="103122"/>
                          <a:pt x="229969" y="109122"/>
                          <a:pt x="209395" y="112932"/>
                        </a:cubicBezTo>
                        <a:cubicBezTo>
                          <a:pt x="198250" y="63688"/>
                          <a:pt x="122146" y="51401"/>
                          <a:pt x="88523" y="87596"/>
                        </a:cubicBezTo>
                        <a:cubicBezTo>
                          <a:pt x="14704" y="166939"/>
                          <a:pt x="106525" y="385633"/>
                          <a:pt x="209395" y="309719"/>
                        </a:cubicBezTo>
                        <a:cubicBezTo>
                          <a:pt x="229969" y="294574"/>
                          <a:pt x="238637" y="275238"/>
                          <a:pt x="240256" y="228089"/>
                        </a:cubicBezTo>
                        <a:cubicBezTo>
                          <a:pt x="214062" y="229042"/>
                          <a:pt x="196346" y="238281"/>
                          <a:pt x="170057" y="239424"/>
                        </a:cubicBezTo>
                        <a:cubicBezTo>
                          <a:pt x="167199" y="217898"/>
                          <a:pt x="160913" y="199705"/>
                          <a:pt x="158817" y="177512"/>
                        </a:cubicBezTo>
                        <a:cubicBezTo>
                          <a:pt x="204156" y="173225"/>
                          <a:pt x="240065" y="159509"/>
                          <a:pt x="285309" y="155033"/>
                        </a:cubicBezTo>
                        <a:cubicBezTo>
                          <a:pt x="297406" y="219707"/>
                          <a:pt x="309788" y="284097"/>
                          <a:pt x="324647" y="346199"/>
                        </a:cubicBezTo>
                        <a:cubicBezTo>
                          <a:pt x="314837" y="355248"/>
                          <a:pt x="295596" y="354581"/>
                          <a:pt x="279689" y="357439"/>
                        </a:cubicBezTo>
                        <a:cubicBezTo>
                          <a:pt x="278261" y="341913"/>
                          <a:pt x="270926" y="332388"/>
                          <a:pt x="268450" y="318006"/>
                        </a:cubicBezTo>
                        <a:cubicBezTo>
                          <a:pt x="249305" y="359154"/>
                          <a:pt x="203965" y="394967"/>
                          <a:pt x="147482" y="391157"/>
                        </a:cubicBezTo>
                        <a:cubicBezTo>
                          <a:pt x="-31778" y="379251"/>
                          <a:pt x="-68830" y="-13274"/>
                          <a:pt x="155864" y="346"/>
                        </a:cubicBezTo>
                        <a:cubicBezTo>
                          <a:pt x="198441" y="2918"/>
                          <a:pt x="264545" y="38637"/>
                          <a:pt x="271212" y="10159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33" name="图形 9">
                    <a:extLst>
                      <a:ext uri="{FF2B5EF4-FFF2-40B4-BE49-F238E27FC236}">
                        <a16:creationId xmlns:a16="http://schemas.microsoft.com/office/drawing/2014/main" id="{2DE21933-D2DA-4533-A50E-CE8707DFA335}"/>
                      </a:ext>
                    </a:extLst>
                  </p:cNvPr>
                  <p:cNvSpPr/>
                  <p:nvPr/>
                </p:nvSpPr>
                <p:spPr>
                  <a:xfrm>
                    <a:off x="5582612" y="5918455"/>
                    <a:ext cx="258699" cy="388048"/>
                  </a:xfrm>
                  <a:custGeom>
                    <a:avLst/>
                    <a:gdLst>
                      <a:gd name="connsiteX0" fmla="*/ 258699 w 258699"/>
                      <a:gd name="connsiteY0" fmla="*/ 36576 h 388048"/>
                      <a:gd name="connsiteX1" fmla="*/ 250317 w 258699"/>
                      <a:gd name="connsiteY1" fmla="*/ 98298 h 388048"/>
                      <a:gd name="connsiteX2" fmla="*/ 157544 w 258699"/>
                      <a:gd name="connsiteY2" fmla="*/ 87154 h 388048"/>
                      <a:gd name="connsiteX3" fmla="*/ 112490 w 258699"/>
                      <a:gd name="connsiteY3" fmla="*/ 388048 h 388048"/>
                      <a:gd name="connsiteX4" fmla="*/ 47815 w 258699"/>
                      <a:gd name="connsiteY4" fmla="*/ 379572 h 388048"/>
                      <a:gd name="connsiteX5" fmla="*/ 92773 w 258699"/>
                      <a:gd name="connsiteY5" fmla="*/ 78772 h 388048"/>
                      <a:gd name="connsiteX6" fmla="*/ 0 w 258699"/>
                      <a:gd name="connsiteY6" fmla="*/ 61817 h 388048"/>
                      <a:gd name="connsiteX7" fmla="*/ 8477 w 258699"/>
                      <a:gd name="connsiteY7" fmla="*/ 0 h 388048"/>
                      <a:gd name="connsiteX8" fmla="*/ 258699 w 258699"/>
                      <a:gd name="connsiteY8" fmla="*/ 36576 h 388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8699" h="388048">
                        <a:moveTo>
                          <a:pt x="258699" y="36576"/>
                        </a:moveTo>
                        <a:cubicBezTo>
                          <a:pt x="254889" y="56293"/>
                          <a:pt x="250603" y="75343"/>
                          <a:pt x="250317" y="98298"/>
                        </a:cubicBezTo>
                        <a:cubicBezTo>
                          <a:pt x="215646" y="98298"/>
                          <a:pt x="190309" y="88964"/>
                          <a:pt x="157544" y="87154"/>
                        </a:cubicBezTo>
                        <a:cubicBezTo>
                          <a:pt x="140684" y="185547"/>
                          <a:pt x="125349" y="285560"/>
                          <a:pt x="112490" y="388048"/>
                        </a:cubicBezTo>
                        <a:cubicBezTo>
                          <a:pt x="90392" y="385667"/>
                          <a:pt x="72104" y="379666"/>
                          <a:pt x="47815" y="379572"/>
                        </a:cubicBezTo>
                        <a:cubicBezTo>
                          <a:pt x="61722" y="278225"/>
                          <a:pt x="77153" y="178308"/>
                          <a:pt x="92773" y="78772"/>
                        </a:cubicBezTo>
                        <a:cubicBezTo>
                          <a:pt x="66104" y="68961"/>
                          <a:pt x="28004" y="70390"/>
                          <a:pt x="0" y="61817"/>
                        </a:cubicBezTo>
                        <a:cubicBezTo>
                          <a:pt x="3715" y="42196"/>
                          <a:pt x="8096" y="23051"/>
                          <a:pt x="8477" y="0"/>
                        </a:cubicBezTo>
                        <a:cubicBezTo>
                          <a:pt x="85630" y="7144"/>
                          <a:pt x="178403" y="23051"/>
                          <a:pt x="258699" y="3657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34" name="图形 9">
                    <a:extLst>
                      <a:ext uri="{FF2B5EF4-FFF2-40B4-BE49-F238E27FC236}">
                        <a16:creationId xmlns:a16="http://schemas.microsoft.com/office/drawing/2014/main" id="{B492193C-07FB-44A5-BED6-B46D1B916745}"/>
                      </a:ext>
                    </a:extLst>
                  </p:cNvPr>
                  <p:cNvSpPr/>
                  <p:nvPr/>
                </p:nvSpPr>
                <p:spPr>
                  <a:xfrm>
                    <a:off x="6175827" y="5946258"/>
                    <a:ext cx="281178" cy="388336"/>
                  </a:xfrm>
                  <a:custGeom>
                    <a:avLst/>
                    <a:gdLst>
                      <a:gd name="connsiteX0" fmla="*/ 250222 w 281177"/>
                      <a:gd name="connsiteY0" fmla="*/ 289 h 388337"/>
                      <a:gd name="connsiteX1" fmla="*/ 281178 w 281177"/>
                      <a:gd name="connsiteY1" fmla="*/ 368620 h 388337"/>
                      <a:gd name="connsiteX2" fmla="*/ 219361 w 281177"/>
                      <a:gd name="connsiteY2" fmla="*/ 374240 h 388337"/>
                      <a:gd name="connsiteX3" fmla="*/ 70295 w 281177"/>
                      <a:gd name="connsiteY3" fmla="*/ 124114 h 388337"/>
                      <a:gd name="connsiteX4" fmla="*/ 89916 w 281177"/>
                      <a:gd name="connsiteY4" fmla="*/ 382622 h 388337"/>
                      <a:gd name="connsiteX5" fmla="*/ 30861 w 281177"/>
                      <a:gd name="connsiteY5" fmla="*/ 388337 h 388337"/>
                      <a:gd name="connsiteX6" fmla="*/ 0 w 281177"/>
                      <a:gd name="connsiteY6" fmla="*/ 22672 h 388337"/>
                      <a:gd name="connsiteX7" fmla="*/ 70199 w 281177"/>
                      <a:gd name="connsiteY7" fmla="*/ 14291 h 388337"/>
                      <a:gd name="connsiteX8" fmla="*/ 210883 w 281177"/>
                      <a:gd name="connsiteY8" fmla="*/ 256225 h 388337"/>
                      <a:gd name="connsiteX9" fmla="*/ 191167 w 281177"/>
                      <a:gd name="connsiteY9" fmla="*/ 3051 h 388337"/>
                      <a:gd name="connsiteX10" fmla="*/ 250222 w 281177"/>
                      <a:gd name="connsiteY10" fmla="*/ 289 h 388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81177" h="388337">
                        <a:moveTo>
                          <a:pt x="250222" y="289"/>
                        </a:moveTo>
                        <a:cubicBezTo>
                          <a:pt x="262699" y="120970"/>
                          <a:pt x="269843" y="246796"/>
                          <a:pt x="281178" y="368620"/>
                        </a:cubicBezTo>
                        <a:cubicBezTo>
                          <a:pt x="259842" y="369859"/>
                          <a:pt x="237363" y="369859"/>
                          <a:pt x="219361" y="374240"/>
                        </a:cubicBezTo>
                        <a:cubicBezTo>
                          <a:pt x="166497" y="294040"/>
                          <a:pt x="122872" y="204600"/>
                          <a:pt x="70295" y="124114"/>
                        </a:cubicBezTo>
                        <a:cubicBezTo>
                          <a:pt x="76867" y="210315"/>
                          <a:pt x="84201" y="295659"/>
                          <a:pt x="89916" y="382622"/>
                        </a:cubicBezTo>
                        <a:cubicBezTo>
                          <a:pt x="72009" y="386242"/>
                          <a:pt x="48863" y="384717"/>
                          <a:pt x="30861" y="388337"/>
                        </a:cubicBezTo>
                        <a:cubicBezTo>
                          <a:pt x="19717" y="267179"/>
                          <a:pt x="12763" y="142021"/>
                          <a:pt x="0" y="22672"/>
                        </a:cubicBezTo>
                        <a:cubicBezTo>
                          <a:pt x="17526" y="14005"/>
                          <a:pt x="46863" y="17148"/>
                          <a:pt x="70199" y="14291"/>
                        </a:cubicBezTo>
                        <a:cubicBezTo>
                          <a:pt x="116872" y="95158"/>
                          <a:pt x="160877" y="178597"/>
                          <a:pt x="210883" y="256225"/>
                        </a:cubicBezTo>
                        <a:cubicBezTo>
                          <a:pt x="203549" y="172501"/>
                          <a:pt x="197739" y="87443"/>
                          <a:pt x="191167" y="3051"/>
                        </a:cubicBezTo>
                        <a:cubicBezTo>
                          <a:pt x="213836" y="5146"/>
                          <a:pt x="227933" y="-1426"/>
                          <a:pt x="250222" y="28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  <p:sp>
                <p:nvSpPr>
                  <p:cNvPr id="235" name="图形 9">
                    <a:extLst>
                      <a:ext uri="{FF2B5EF4-FFF2-40B4-BE49-F238E27FC236}">
                        <a16:creationId xmlns:a16="http://schemas.microsoft.com/office/drawing/2014/main" id="{D29FD8EF-7E87-46DF-9935-B09D0E7651F6}"/>
                      </a:ext>
                    </a:extLst>
                  </p:cNvPr>
                  <p:cNvSpPr/>
                  <p:nvPr/>
                </p:nvSpPr>
                <p:spPr>
                  <a:xfrm>
                    <a:off x="5839454" y="5952848"/>
                    <a:ext cx="303088" cy="388398"/>
                  </a:xfrm>
                  <a:custGeom>
                    <a:avLst/>
                    <a:gdLst>
                      <a:gd name="connsiteX0" fmla="*/ 128243 w 303087"/>
                      <a:gd name="connsiteY0" fmla="*/ 2181 h 388398"/>
                      <a:gd name="connsiteX1" fmla="*/ 240829 w 303087"/>
                      <a:gd name="connsiteY1" fmla="*/ 356511 h 388398"/>
                      <a:gd name="connsiteX2" fmla="*/ 72046 w 303087"/>
                      <a:gd name="connsiteY2" fmla="*/ 367655 h 388398"/>
                      <a:gd name="connsiteX3" fmla="*/ 122719 w 303087"/>
                      <a:gd name="connsiteY3" fmla="*/ 2181 h 388398"/>
                      <a:gd name="connsiteX4" fmla="*/ 128243 w 303087"/>
                      <a:gd name="connsiteY4" fmla="*/ 2181 h 388398"/>
                      <a:gd name="connsiteX5" fmla="*/ 170439 w 303087"/>
                      <a:gd name="connsiteY5" fmla="*/ 319840 h 388398"/>
                      <a:gd name="connsiteX6" fmla="*/ 139578 w 303087"/>
                      <a:gd name="connsiteY6" fmla="*/ 66760 h 388398"/>
                      <a:gd name="connsiteX7" fmla="*/ 170439 w 303087"/>
                      <a:gd name="connsiteY7" fmla="*/ 319840 h 388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3087" h="388398">
                        <a:moveTo>
                          <a:pt x="128243" y="2181"/>
                        </a:moveTo>
                        <a:cubicBezTo>
                          <a:pt x="316267" y="-27823"/>
                          <a:pt x="350747" y="260023"/>
                          <a:pt x="240829" y="356511"/>
                        </a:cubicBezTo>
                        <a:cubicBezTo>
                          <a:pt x="203205" y="389372"/>
                          <a:pt x="127386" y="402803"/>
                          <a:pt x="72046" y="367655"/>
                        </a:cubicBezTo>
                        <a:cubicBezTo>
                          <a:pt x="-47302" y="292217"/>
                          <a:pt x="-10060" y="25422"/>
                          <a:pt x="122719" y="2181"/>
                        </a:cubicBezTo>
                        <a:cubicBezTo>
                          <a:pt x="124529" y="1895"/>
                          <a:pt x="126529" y="2466"/>
                          <a:pt x="128243" y="2181"/>
                        </a:cubicBezTo>
                        <a:close/>
                        <a:moveTo>
                          <a:pt x="170439" y="319840"/>
                        </a:moveTo>
                        <a:cubicBezTo>
                          <a:pt x="257116" y="295742"/>
                          <a:pt x="267023" y="43901"/>
                          <a:pt x="139578" y="66760"/>
                        </a:cubicBezTo>
                        <a:cubicBezTo>
                          <a:pt x="32041" y="86192"/>
                          <a:pt x="41661" y="355844"/>
                          <a:pt x="170439" y="319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方正楷体简体"/>
                      <a:cs typeface="+mn-cs"/>
                    </a:endParaRPr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C748D7CC-0758-4DBF-890A-0F41CEE5CD91}"/>
                    </a:ext>
                  </a:extLst>
                </p:cNvPr>
                <p:cNvGrpSpPr/>
                <p:nvPr/>
              </p:nvGrpSpPr>
              <p:grpSpPr>
                <a:xfrm>
                  <a:off x="6565516" y="1141323"/>
                  <a:ext cx="2381775" cy="891579"/>
                  <a:chOff x="4905109" y="2072454"/>
                  <a:chExt cx="2381775" cy="891579"/>
                </a:xfrm>
              </p:grpSpPr>
              <p:grpSp>
                <p:nvGrpSpPr>
                  <p:cNvPr id="136" name="组合 135">
                    <a:extLst>
                      <a:ext uri="{FF2B5EF4-FFF2-40B4-BE49-F238E27FC236}">
                        <a16:creationId xmlns:a16="http://schemas.microsoft.com/office/drawing/2014/main" id="{E12C84B5-BB65-40F6-AB69-2896BAE7C206}"/>
                      </a:ext>
                    </a:extLst>
                  </p:cNvPr>
                  <p:cNvGrpSpPr/>
                  <p:nvPr/>
                </p:nvGrpSpPr>
                <p:grpSpPr>
                  <a:xfrm>
                    <a:off x="4934711" y="2072454"/>
                    <a:ext cx="2322579" cy="576575"/>
                    <a:chOff x="4519612" y="3038430"/>
                    <a:chExt cx="3156135" cy="783503"/>
                  </a:xfrm>
                </p:grpSpPr>
                <p:sp>
                  <p:nvSpPr>
                    <p:cNvPr id="138" name="图形 76">
                      <a:extLst>
                        <a:ext uri="{FF2B5EF4-FFF2-40B4-BE49-F238E27FC236}">
                          <a16:creationId xmlns:a16="http://schemas.microsoft.com/office/drawing/2014/main" id="{D8D34EDC-CDA8-434C-8E2B-52E77EA9A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1591" y="3158984"/>
                      <a:ext cx="472058" cy="583102"/>
                    </a:xfrm>
                    <a:custGeom>
                      <a:avLst/>
                      <a:gdLst>
                        <a:gd name="connsiteX0" fmla="*/ 345377 w 472058"/>
                        <a:gd name="connsiteY0" fmla="*/ 67705 h 583102"/>
                        <a:gd name="connsiteX1" fmla="*/ 316421 w 472058"/>
                        <a:gd name="connsiteY1" fmla="*/ 186196 h 583102"/>
                        <a:gd name="connsiteX2" fmla="*/ 420434 w 472058"/>
                        <a:gd name="connsiteY2" fmla="*/ 165812 h 583102"/>
                        <a:gd name="connsiteX3" fmla="*/ 253175 w 472058"/>
                        <a:gd name="connsiteY3" fmla="*/ 369076 h 583102"/>
                        <a:gd name="connsiteX4" fmla="*/ 472059 w 472058"/>
                        <a:gd name="connsiteY4" fmla="*/ 436418 h 583102"/>
                        <a:gd name="connsiteX5" fmla="*/ 350615 w 472058"/>
                        <a:gd name="connsiteY5" fmla="*/ 489186 h 583102"/>
                        <a:gd name="connsiteX6" fmla="*/ 230315 w 472058"/>
                        <a:gd name="connsiteY6" fmla="*/ 369552 h 583102"/>
                        <a:gd name="connsiteX7" fmla="*/ 0 w 472058"/>
                        <a:gd name="connsiteY7" fmla="*/ 583103 h 583102"/>
                        <a:gd name="connsiteX8" fmla="*/ 210598 w 472058"/>
                        <a:gd name="connsiteY8" fmla="*/ 288399 h 583102"/>
                        <a:gd name="connsiteX9" fmla="*/ 126968 w 472058"/>
                        <a:gd name="connsiteY9" fmla="*/ 217914 h 583102"/>
                        <a:gd name="connsiteX10" fmla="*/ 249269 w 472058"/>
                        <a:gd name="connsiteY10" fmla="*/ 210199 h 583102"/>
                        <a:gd name="connsiteX11" fmla="*/ 298513 w 472058"/>
                        <a:gd name="connsiteY11" fmla="*/ 839 h 583102"/>
                        <a:gd name="connsiteX12" fmla="*/ 345377 w 472058"/>
                        <a:gd name="connsiteY12" fmla="*/ 67705 h 5831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72058" h="583102">
                          <a:moveTo>
                            <a:pt x="345377" y="67705"/>
                          </a:moveTo>
                          <a:cubicBezTo>
                            <a:pt x="335852" y="107424"/>
                            <a:pt x="314611" y="148382"/>
                            <a:pt x="316421" y="186196"/>
                          </a:cubicBezTo>
                          <a:cubicBezTo>
                            <a:pt x="352806" y="195816"/>
                            <a:pt x="382619" y="139619"/>
                            <a:pt x="420434" y="165812"/>
                          </a:cubicBezTo>
                          <a:cubicBezTo>
                            <a:pt x="355378" y="231630"/>
                            <a:pt x="218884" y="243632"/>
                            <a:pt x="253175" y="369076"/>
                          </a:cubicBezTo>
                          <a:cubicBezTo>
                            <a:pt x="325088" y="391269"/>
                            <a:pt x="388525" y="478232"/>
                            <a:pt x="472059" y="436418"/>
                          </a:cubicBezTo>
                          <a:cubicBezTo>
                            <a:pt x="439103" y="450610"/>
                            <a:pt x="408337" y="531287"/>
                            <a:pt x="350615" y="489186"/>
                          </a:cubicBezTo>
                          <a:cubicBezTo>
                            <a:pt x="312706" y="447276"/>
                            <a:pt x="288226" y="388412"/>
                            <a:pt x="230315" y="369552"/>
                          </a:cubicBezTo>
                          <a:cubicBezTo>
                            <a:pt x="192215" y="472327"/>
                            <a:pt x="88963" y="521952"/>
                            <a:pt x="0" y="583103"/>
                          </a:cubicBezTo>
                          <a:cubicBezTo>
                            <a:pt x="83153" y="495377"/>
                            <a:pt x="165925" y="406890"/>
                            <a:pt x="210598" y="288399"/>
                          </a:cubicBezTo>
                          <a:cubicBezTo>
                            <a:pt x="186690" y="260586"/>
                            <a:pt x="146971" y="249442"/>
                            <a:pt x="126968" y="217914"/>
                          </a:cubicBezTo>
                          <a:cubicBezTo>
                            <a:pt x="168688" y="226391"/>
                            <a:pt x="209741" y="224486"/>
                            <a:pt x="249269" y="210199"/>
                          </a:cubicBezTo>
                          <a:cubicBezTo>
                            <a:pt x="286893" y="147334"/>
                            <a:pt x="293942" y="70086"/>
                            <a:pt x="298513" y="839"/>
                          </a:cubicBezTo>
                          <a:cubicBezTo>
                            <a:pt x="328994" y="-7066"/>
                            <a:pt x="346996" y="42845"/>
                            <a:pt x="345377" y="6770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方正楷体简体"/>
                        <a:cs typeface="+mn-cs"/>
                      </a:endParaRPr>
                    </a:p>
                  </p:txBody>
                </p:sp>
                <p:grpSp>
                  <p:nvGrpSpPr>
                    <p:cNvPr id="139" name="组合 138">
                      <a:extLst>
                        <a:ext uri="{FF2B5EF4-FFF2-40B4-BE49-F238E27FC236}">
                          <a16:creationId xmlns:a16="http://schemas.microsoft.com/office/drawing/2014/main" id="{D5F33669-DEF7-4496-BCE8-B030D122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9612" y="3038430"/>
                      <a:ext cx="3156135" cy="783503"/>
                      <a:chOff x="4519612" y="3038430"/>
                      <a:chExt cx="3156135" cy="783503"/>
                    </a:xfrm>
                  </p:grpSpPr>
                  <p:grpSp>
                    <p:nvGrpSpPr>
                      <p:cNvPr id="140" name="图形 76">
                        <a:extLst>
                          <a:ext uri="{FF2B5EF4-FFF2-40B4-BE49-F238E27FC236}">
                            <a16:creationId xmlns:a16="http://schemas.microsoft.com/office/drawing/2014/main" id="{36753232-6A32-4F1A-AA02-D482DE77B2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9948" y="3118593"/>
                        <a:ext cx="459581" cy="613777"/>
                        <a:chOff x="5689948" y="3118593"/>
                        <a:chExt cx="459581" cy="613777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64" name="图形 76">
                          <a:extLst>
                            <a:ext uri="{FF2B5EF4-FFF2-40B4-BE49-F238E27FC236}">
                              <a16:creationId xmlns:a16="http://schemas.microsoft.com/office/drawing/2014/main" id="{58214E60-CDC1-4EA9-B5BB-3E2581D227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1581" y="3118593"/>
                          <a:ext cx="252126" cy="166102"/>
                        </a:xfrm>
                        <a:custGeom>
                          <a:avLst/>
                          <a:gdLst>
                            <a:gd name="connsiteX0" fmla="*/ 202883 w 252126"/>
                            <a:gd name="connsiteY0" fmla="*/ 62090 h 166102"/>
                            <a:gd name="connsiteX1" fmla="*/ 252127 w 252126"/>
                            <a:gd name="connsiteY1" fmla="*/ 76854 h 166102"/>
                            <a:gd name="connsiteX2" fmla="*/ 114871 w 252126"/>
                            <a:gd name="connsiteY2" fmla="*/ 136194 h 166102"/>
                            <a:gd name="connsiteX3" fmla="*/ 126873 w 252126"/>
                            <a:gd name="connsiteY3" fmla="*/ 116763 h 166102"/>
                            <a:gd name="connsiteX4" fmla="*/ 117634 w 252126"/>
                            <a:gd name="connsiteY4" fmla="*/ 105714 h 166102"/>
                            <a:gd name="connsiteX5" fmla="*/ 0 w 252126"/>
                            <a:gd name="connsiteY5" fmla="*/ 166103 h 166102"/>
                            <a:gd name="connsiteX6" fmla="*/ 59055 w 252126"/>
                            <a:gd name="connsiteY6" fmla="*/ 79902 h 166102"/>
                            <a:gd name="connsiteX7" fmla="*/ 14669 w 252126"/>
                            <a:gd name="connsiteY7" fmla="*/ 4749 h 166102"/>
                            <a:gd name="connsiteX8" fmla="*/ 202883 w 252126"/>
                            <a:gd name="connsiteY8" fmla="*/ 62090 h 1661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52126" h="166102">
                              <a:moveTo>
                                <a:pt x="202883" y="62090"/>
                              </a:moveTo>
                              <a:cubicBezTo>
                                <a:pt x="220028" y="67329"/>
                                <a:pt x="244316" y="57804"/>
                                <a:pt x="252127" y="76854"/>
                              </a:cubicBezTo>
                              <a:cubicBezTo>
                                <a:pt x="220980" y="112858"/>
                                <a:pt x="160592" y="116954"/>
                                <a:pt x="114871" y="136194"/>
                              </a:cubicBezTo>
                              <a:cubicBezTo>
                                <a:pt x="120587" y="130098"/>
                                <a:pt x="129064" y="125717"/>
                                <a:pt x="126873" y="116763"/>
                              </a:cubicBezTo>
                              <a:lnTo>
                                <a:pt x="117634" y="105714"/>
                              </a:lnTo>
                              <a:cubicBezTo>
                                <a:pt x="78391" y="125622"/>
                                <a:pt x="42577" y="156768"/>
                                <a:pt x="0" y="166103"/>
                              </a:cubicBezTo>
                              <a:cubicBezTo>
                                <a:pt x="9049" y="130956"/>
                                <a:pt x="51054" y="120192"/>
                                <a:pt x="59055" y="79902"/>
                              </a:cubicBezTo>
                              <a:cubicBezTo>
                                <a:pt x="49816" y="44564"/>
                                <a:pt x="-17145" y="40659"/>
                                <a:pt x="14669" y="4749"/>
                              </a:cubicBezTo>
                              <a:cubicBezTo>
                                <a:pt x="125730" y="-32874"/>
                                <a:pt x="94202" y="168675"/>
                                <a:pt x="202883" y="620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5" name="图形 76">
                          <a:extLst>
                            <a:ext uri="{FF2B5EF4-FFF2-40B4-BE49-F238E27FC236}">
                              <a16:creationId xmlns:a16="http://schemas.microsoft.com/office/drawing/2014/main" id="{E1BCD35C-4C1D-4215-8342-7D91C85ECB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36811" y="3308413"/>
                          <a:ext cx="273945" cy="134683"/>
                        </a:xfrm>
                        <a:custGeom>
                          <a:avLst/>
                          <a:gdLst>
                            <a:gd name="connsiteX0" fmla="*/ 273272 w 273945"/>
                            <a:gd name="connsiteY0" fmla="*/ 36100 h 134683"/>
                            <a:gd name="connsiteX1" fmla="*/ 208598 w 273945"/>
                            <a:gd name="connsiteY1" fmla="*/ 70485 h 134683"/>
                            <a:gd name="connsiteX2" fmla="*/ 183356 w 273945"/>
                            <a:gd name="connsiteY2" fmla="*/ 17621 h 134683"/>
                            <a:gd name="connsiteX3" fmla="*/ 19622 w 273945"/>
                            <a:gd name="connsiteY3" fmla="*/ 134684 h 134683"/>
                            <a:gd name="connsiteX4" fmla="*/ 0 w 273945"/>
                            <a:gd name="connsiteY4" fmla="*/ 132874 h 134683"/>
                            <a:gd name="connsiteX5" fmla="*/ 90678 w 273945"/>
                            <a:gd name="connsiteY5" fmla="*/ 29718 h 134683"/>
                            <a:gd name="connsiteX6" fmla="*/ 214979 w 273945"/>
                            <a:gd name="connsiteY6" fmla="*/ 0 h 134683"/>
                            <a:gd name="connsiteX7" fmla="*/ 273272 w 273945"/>
                            <a:gd name="connsiteY7" fmla="*/ 36100 h 1346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73945" h="134683">
                              <a:moveTo>
                                <a:pt x="273272" y="36100"/>
                              </a:moveTo>
                              <a:cubicBezTo>
                                <a:pt x="280511" y="85153"/>
                                <a:pt x="227362" y="48768"/>
                                <a:pt x="208598" y="70485"/>
                              </a:cubicBezTo>
                              <a:cubicBezTo>
                                <a:pt x="183928" y="51435"/>
                                <a:pt x="236601" y="12954"/>
                                <a:pt x="183356" y="17621"/>
                              </a:cubicBezTo>
                              <a:cubicBezTo>
                                <a:pt x="158020" y="94393"/>
                                <a:pt x="70961" y="85725"/>
                                <a:pt x="19622" y="134684"/>
                              </a:cubicBezTo>
                              <a:lnTo>
                                <a:pt x="0" y="132874"/>
                              </a:lnTo>
                              <a:cubicBezTo>
                                <a:pt x="9144" y="88297"/>
                                <a:pt x="70961" y="68961"/>
                                <a:pt x="90678" y="29718"/>
                              </a:cubicBezTo>
                              <a:cubicBezTo>
                                <a:pt x="121825" y="65532"/>
                                <a:pt x="177832" y="22193"/>
                                <a:pt x="214979" y="0"/>
                              </a:cubicBezTo>
                              <a:cubicBezTo>
                                <a:pt x="239744" y="1619"/>
                                <a:pt x="259270" y="12954"/>
                                <a:pt x="273272" y="3610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6" name="图形 76">
                          <a:extLst>
                            <a:ext uri="{FF2B5EF4-FFF2-40B4-BE49-F238E27FC236}">
                              <a16:creationId xmlns:a16="http://schemas.microsoft.com/office/drawing/2014/main" id="{22DACD4A-534E-47D9-8DB8-39A1815D22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89948" y="3445954"/>
                          <a:ext cx="459581" cy="286416"/>
                        </a:xfrm>
                        <a:custGeom>
                          <a:avLst/>
                          <a:gdLst>
                            <a:gd name="connsiteX0" fmla="*/ 255556 w 459581"/>
                            <a:gd name="connsiteY0" fmla="*/ 45149 h 286416"/>
                            <a:gd name="connsiteX1" fmla="*/ 220313 w 459581"/>
                            <a:gd name="connsiteY1" fmla="*/ 102775 h 286416"/>
                            <a:gd name="connsiteX2" fmla="*/ 459581 w 459581"/>
                            <a:gd name="connsiteY2" fmla="*/ 267367 h 286416"/>
                            <a:gd name="connsiteX3" fmla="*/ 240030 w 459581"/>
                            <a:gd name="connsiteY3" fmla="*/ 216694 h 286416"/>
                            <a:gd name="connsiteX4" fmla="*/ 197263 w 459581"/>
                            <a:gd name="connsiteY4" fmla="*/ 131445 h 286416"/>
                            <a:gd name="connsiteX5" fmla="*/ 0 w 459581"/>
                            <a:gd name="connsiteY5" fmla="*/ 286417 h 286416"/>
                            <a:gd name="connsiteX6" fmla="*/ 159258 w 459581"/>
                            <a:gd name="connsiteY6" fmla="*/ 97250 h 286416"/>
                            <a:gd name="connsiteX7" fmla="*/ 96107 w 459581"/>
                            <a:gd name="connsiteY7" fmla="*/ 10192 h 286416"/>
                            <a:gd name="connsiteX8" fmla="*/ 183261 w 459581"/>
                            <a:gd name="connsiteY8" fmla="*/ 59150 h 286416"/>
                            <a:gd name="connsiteX9" fmla="*/ 209074 w 459581"/>
                            <a:gd name="connsiteY9" fmla="*/ 0 h 286416"/>
                            <a:gd name="connsiteX10" fmla="*/ 255556 w 459581"/>
                            <a:gd name="connsiteY10" fmla="*/ 45149 h 2864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59581" h="286416">
                              <a:moveTo>
                                <a:pt x="255556" y="45149"/>
                              </a:moveTo>
                              <a:cubicBezTo>
                                <a:pt x="262414" y="74295"/>
                                <a:pt x="237935" y="86106"/>
                                <a:pt x="220313" y="102775"/>
                              </a:cubicBezTo>
                              <a:cubicBezTo>
                                <a:pt x="279273" y="179927"/>
                                <a:pt x="366332" y="237649"/>
                                <a:pt x="459581" y="267367"/>
                              </a:cubicBezTo>
                              <a:cubicBezTo>
                                <a:pt x="388525" y="266700"/>
                                <a:pt x="290417" y="314992"/>
                                <a:pt x="240030" y="216694"/>
                              </a:cubicBezTo>
                              <a:cubicBezTo>
                                <a:pt x="236982" y="184880"/>
                                <a:pt x="222028" y="156401"/>
                                <a:pt x="197263" y="131445"/>
                              </a:cubicBezTo>
                              <a:cubicBezTo>
                                <a:pt x="144399" y="196977"/>
                                <a:pt x="85153" y="268510"/>
                                <a:pt x="0" y="286417"/>
                              </a:cubicBezTo>
                              <a:cubicBezTo>
                                <a:pt x="61627" y="237077"/>
                                <a:pt x="138112" y="176689"/>
                                <a:pt x="159258" y="97250"/>
                              </a:cubicBezTo>
                              <a:lnTo>
                                <a:pt x="96107" y="10192"/>
                              </a:lnTo>
                              <a:cubicBezTo>
                                <a:pt x="132398" y="13526"/>
                                <a:pt x="148495" y="54483"/>
                                <a:pt x="183261" y="59150"/>
                              </a:cubicBezTo>
                              <a:lnTo>
                                <a:pt x="209074" y="0"/>
                              </a:lnTo>
                              <a:cubicBezTo>
                                <a:pt x="239649" y="1905"/>
                                <a:pt x="249936" y="18193"/>
                                <a:pt x="255556" y="4514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41" name="图形 76">
                        <a:extLst>
                          <a:ext uri="{FF2B5EF4-FFF2-40B4-BE49-F238E27FC236}">
                            <a16:creationId xmlns:a16="http://schemas.microsoft.com/office/drawing/2014/main" id="{0E0452D3-6DFE-47A3-A76A-E90C65EBA9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66103" y="3121533"/>
                        <a:ext cx="428148" cy="671607"/>
                        <a:chOff x="6166103" y="3121533"/>
                        <a:chExt cx="428148" cy="671607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59" name="图形 76">
                          <a:extLst>
                            <a:ext uri="{FF2B5EF4-FFF2-40B4-BE49-F238E27FC236}">
                              <a16:creationId xmlns:a16="http://schemas.microsoft.com/office/drawing/2014/main" id="{0A63ACC8-90ED-471C-BF82-C1DF829BD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2975" y="3121533"/>
                          <a:ext cx="275258" cy="197483"/>
                        </a:xfrm>
                        <a:custGeom>
                          <a:avLst/>
                          <a:gdLst>
                            <a:gd name="connsiteX0" fmla="*/ 274987 w 275258"/>
                            <a:gd name="connsiteY0" fmla="*/ 15145 h 197483"/>
                            <a:gd name="connsiteX1" fmla="*/ 222599 w 275258"/>
                            <a:gd name="connsiteY1" fmla="*/ 160973 h 197483"/>
                            <a:gd name="connsiteX2" fmla="*/ 147447 w 275258"/>
                            <a:gd name="connsiteY2" fmla="*/ 197453 h 197483"/>
                            <a:gd name="connsiteX3" fmla="*/ 180594 w 275258"/>
                            <a:gd name="connsiteY3" fmla="*/ 159258 h 197483"/>
                            <a:gd name="connsiteX4" fmla="*/ 214122 w 275258"/>
                            <a:gd name="connsiteY4" fmla="*/ 69533 h 197483"/>
                            <a:gd name="connsiteX5" fmla="*/ 202025 w 275258"/>
                            <a:gd name="connsiteY5" fmla="*/ 61627 h 197483"/>
                            <a:gd name="connsiteX6" fmla="*/ 0 w 275258"/>
                            <a:gd name="connsiteY6" fmla="*/ 186404 h 197483"/>
                            <a:gd name="connsiteX7" fmla="*/ 251079 w 275258"/>
                            <a:gd name="connsiteY7" fmla="*/ 0 h 197483"/>
                            <a:gd name="connsiteX8" fmla="*/ 274987 w 275258"/>
                            <a:gd name="connsiteY8" fmla="*/ 15145 h 1974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75258" h="197483">
                              <a:moveTo>
                                <a:pt x="274987" y="15145"/>
                              </a:moveTo>
                              <a:cubicBezTo>
                                <a:pt x="282130" y="85249"/>
                                <a:pt x="145256" y="101060"/>
                                <a:pt x="222599" y="160973"/>
                              </a:cubicBezTo>
                              <a:cubicBezTo>
                                <a:pt x="206216" y="171831"/>
                                <a:pt x="181927" y="198501"/>
                                <a:pt x="147447" y="197453"/>
                              </a:cubicBezTo>
                              <a:cubicBezTo>
                                <a:pt x="165544" y="194405"/>
                                <a:pt x="169735" y="171926"/>
                                <a:pt x="180594" y="159258"/>
                              </a:cubicBezTo>
                              <a:cubicBezTo>
                                <a:pt x="157925" y="122206"/>
                                <a:pt x="202501" y="99536"/>
                                <a:pt x="214122" y="69533"/>
                              </a:cubicBezTo>
                              <a:lnTo>
                                <a:pt x="202025" y="61627"/>
                              </a:lnTo>
                              <a:cubicBezTo>
                                <a:pt x="128111" y="93440"/>
                                <a:pt x="105823" y="222504"/>
                                <a:pt x="0" y="186404"/>
                              </a:cubicBezTo>
                              <a:cubicBezTo>
                                <a:pt x="74104" y="109061"/>
                                <a:pt x="168021" y="62770"/>
                                <a:pt x="251079" y="0"/>
                              </a:cubicBezTo>
                              <a:lnTo>
                                <a:pt x="274987" y="151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0" name="图形 76">
                          <a:extLst>
                            <a:ext uri="{FF2B5EF4-FFF2-40B4-BE49-F238E27FC236}">
                              <a16:creationId xmlns:a16="http://schemas.microsoft.com/office/drawing/2014/main" id="{D14CC0E4-CAFF-4771-8366-7298BA91AE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2311" y="3335407"/>
                          <a:ext cx="215549" cy="306754"/>
                        </a:xfrm>
                        <a:custGeom>
                          <a:avLst/>
                          <a:gdLst>
                            <a:gd name="connsiteX0" fmla="*/ 215550 w 215549"/>
                            <a:gd name="connsiteY0" fmla="*/ 6344 h 306754"/>
                            <a:gd name="connsiteX1" fmla="*/ 194023 w 215549"/>
                            <a:gd name="connsiteY1" fmla="*/ 300761 h 306754"/>
                            <a:gd name="connsiteX2" fmla="*/ 151923 w 215549"/>
                            <a:gd name="connsiteY2" fmla="*/ 299047 h 306754"/>
                            <a:gd name="connsiteX3" fmla="*/ 179545 w 215549"/>
                            <a:gd name="connsiteY3" fmla="*/ 231419 h 306754"/>
                            <a:gd name="connsiteX4" fmla="*/ 168306 w 215549"/>
                            <a:gd name="connsiteY4" fmla="*/ 26632 h 306754"/>
                            <a:gd name="connsiteX5" fmla="*/ 106679 w 215549"/>
                            <a:gd name="connsiteY5" fmla="*/ 81210 h 306754"/>
                            <a:gd name="connsiteX6" fmla="*/ 153161 w 215549"/>
                            <a:gd name="connsiteY6" fmla="*/ 154267 h 306754"/>
                            <a:gd name="connsiteX7" fmla="*/ 100583 w 215549"/>
                            <a:gd name="connsiteY7" fmla="*/ 299333 h 306754"/>
                            <a:gd name="connsiteX8" fmla="*/ 59911 w 215549"/>
                            <a:gd name="connsiteY8" fmla="*/ 204178 h 306754"/>
                            <a:gd name="connsiteX9" fmla="*/ 65436 w 215549"/>
                            <a:gd name="connsiteY9" fmla="*/ 130740 h 306754"/>
                            <a:gd name="connsiteX10" fmla="*/ 40290 w 215549"/>
                            <a:gd name="connsiteY10" fmla="*/ 260471 h 306754"/>
                            <a:gd name="connsiteX11" fmla="*/ 666 w 215549"/>
                            <a:gd name="connsiteY11" fmla="*/ 216560 h 306754"/>
                            <a:gd name="connsiteX12" fmla="*/ 29336 w 215549"/>
                            <a:gd name="connsiteY12" fmla="*/ 107785 h 306754"/>
                            <a:gd name="connsiteX13" fmla="*/ 154114 w 215549"/>
                            <a:gd name="connsiteY13" fmla="*/ 8820 h 306754"/>
                            <a:gd name="connsiteX14" fmla="*/ 215550 w 215549"/>
                            <a:gd name="connsiteY14" fmla="*/ 6344 h 3067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215549" h="306754">
                              <a:moveTo>
                                <a:pt x="215550" y="6344"/>
                              </a:moveTo>
                              <a:cubicBezTo>
                                <a:pt x="208311" y="103975"/>
                                <a:pt x="185641" y="198844"/>
                                <a:pt x="194023" y="300761"/>
                              </a:cubicBezTo>
                              <a:cubicBezTo>
                                <a:pt x="180593" y="300571"/>
                                <a:pt x="162781" y="315430"/>
                                <a:pt x="151923" y="299047"/>
                              </a:cubicBezTo>
                              <a:cubicBezTo>
                                <a:pt x="141445" y="277330"/>
                                <a:pt x="182879" y="258280"/>
                                <a:pt x="179545" y="231419"/>
                              </a:cubicBezTo>
                              <a:cubicBezTo>
                                <a:pt x="153352" y="159410"/>
                                <a:pt x="219646" y="79972"/>
                                <a:pt x="168306" y="26632"/>
                              </a:cubicBezTo>
                              <a:cubicBezTo>
                                <a:pt x="148113" y="44253"/>
                                <a:pt x="117919" y="49778"/>
                                <a:pt x="106679" y="81210"/>
                              </a:cubicBezTo>
                              <a:cubicBezTo>
                                <a:pt x="111727" y="112928"/>
                                <a:pt x="119443" y="142646"/>
                                <a:pt x="153161" y="154267"/>
                              </a:cubicBezTo>
                              <a:cubicBezTo>
                                <a:pt x="112394" y="198463"/>
                                <a:pt x="136207" y="262852"/>
                                <a:pt x="100583" y="299333"/>
                              </a:cubicBezTo>
                              <a:cubicBezTo>
                                <a:pt x="84105" y="269996"/>
                                <a:pt x="109727" y="225133"/>
                                <a:pt x="59911" y="204178"/>
                              </a:cubicBezTo>
                              <a:cubicBezTo>
                                <a:pt x="62293" y="179794"/>
                                <a:pt x="92963" y="148838"/>
                                <a:pt x="65436" y="130740"/>
                              </a:cubicBezTo>
                              <a:cubicBezTo>
                                <a:pt x="14763" y="166649"/>
                                <a:pt x="54577" y="217989"/>
                                <a:pt x="40290" y="260471"/>
                              </a:cubicBezTo>
                              <a:cubicBezTo>
                                <a:pt x="12858" y="275139"/>
                                <a:pt x="9619" y="234848"/>
                                <a:pt x="666" y="216560"/>
                              </a:cubicBezTo>
                              <a:cubicBezTo>
                                <a:pt x="-3811" y="177222"/>
                                <a:pt x="15239" y="143504"/>
                                <a:pt x="29336" y="107785"/>
                              </a:cubicBezTo>
                              <a:cubicBezTo>
                                <a:pt x="77818" y="104356"/>
                                <a:pt x="99535" y="22346"/>
                                <a:pt x="154114" y="8820"/>
                              </a:cubicBezTo>
                              <a:cubicBezTo>
                                <a:pt x="174116" y="7582"/>
                                <a:pt x="198310" y="-8706"/>
                                <a:pt x="215550" y="63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1" name="图形 76">
                          <a:extLst>
                            <a:ext uri="{FF2B5EF4-FFF2-40B4-BE49-F238E27FC236}">
                              <a16:creationId xmlns:a16="http://schemas.microsoft.com/office/drawing/2014/main" id="{E185E99A-FE2B-4ECA-9F68-6DB766CBEA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9058" y="3452050"/>
                          <a:ext cx="72414" cy="105427"/>
                        </a:xfrm>
                        <a:custGeom>
                          <a:avLst/>
                          <a:gdLst>
                            <a:gd name="connsiteX0" fmla="*/ 72009 w 72414"/>
                            <a:gd name="connsiteY0" fmla="*/ 98965 h 105427"/>
                            <a:gd name="connsiteX1" fmla="*/ 14383 w 72414"/>
                            <a:gd name="connsiteY1" fmla="*/ 69247 h 105427"/>
                            <a:gd name="connsiteX2" fmla="*/ 0 w 72414"/>
                            <a:gd name="connsiteY2" fmla="*/ 0 h 105427"/>
                            <a:gd name="connsiteX3" fmla="*/ 72009 w 72414"/>
                            <a:gd name="connsiteY3" fmla="*/ 98965 h 1054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2414" h="105427">
                              <a:moveTo>
                                <a:pt x="72009" y="98965"/>
                              </a:moveTo>
                              <a:cubicBezTo>
                                <a:pt x="40576" y="119634"/>
                                <a:pt x="29051" y="85535"/>
                                <a:pt x="14383" y="69247"/>
                              </a:cubicBezTo>
                              <a:lnTo>
                                <a:pt x="0" y="0"/>
                              </a:lnTo>
                              <a:cubicBezTo>
                                <a:pt x="30575" y="18098"/>
                                <a:pt x="77248" y="45625"/>
                                <a:pt x="72009" y="989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2" name="图形 76">
                          <a:extLst>
                            <a:ext uri="{FF2B5EF4-FFF2-40B4-BE49-F238E27FC236}">
                              <a16:creationId xmlns:a16="http://schemas.microsoft.com/office/drawing/2014/main" id="{9D067383-B8EA-4FCA-9444-A392F285B2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7161" y="3584447"/>
                          <a:ext cx="32480" cy="56616"/>
                        </a:xfrm>
                        <a:custGeom>
                          <a:avLst/>
                          <a:gdLst>
                            <a:gd name="connsiteX0" fmla="*/ 32480 w 32480"/>
                            <a:gd name="connsiteY0" fmla="*/ 55817 h 56616"/>
                            <a:gd name="connsiteX1" fmla="*/ 0 w 32480"/>
                            <a:gd name="connsiteY1" fmla="*/ 0 h 56616"/>
                            <a:gd name="connsiteX2" fmla="*/ 32480 w 32480"/>
                            <a:gd name="connsiteY2" fmla="*/ 55817 h 566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2480" h="56616">
                              <a:moveTo>
                                <a:pt x="32480" y="55817"/>
                              </a:moveTo>
                              <a:cubicBezTo>
                                <a:pt x="-3048" y="64008"/>
                                <a:pt x="6668" y="6763"/>
                                <a:pt x="0" y="0"/>
                              </a:cubicBezTo>
                              <a:cubicBezTo>
                                <a:pt x="30099" y="4858"/>
                                <a:pt x="32290" y="43910"/>
                                <a:pt x="32480" y="5581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3" name="图形 76">
                          <a:extLst>
                            <a:ext uri="{FF2B5EF4-FFF2-40B4-BE49-F238E27FC236}">
                              <a16:creationId xmlns:a16="http://schemas.microsoft.com/office/drawing/2014/main" id="{30582562-4EE9-450A-A900-79999A1239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6103" y="3643026"/>
                          <a:ext cx="428148" cy="150114"/>
                        </a:xfrm>
                        <a:custGeom>
                          <a:avLst/>
                          <a:gdLst>
                            <a:gd name="connsiteX0" fmla="*/ 428149 w 428148"/>
                            <a:gd name="connsiteY0" fmla="*/ 65913 h 150114"/>
                            <a:gd name="connsiteX1" fmla="*/ 321183 w 428148"/>
                            <a:gd name="connsiteY1" fmla="*/ 150114 h 150114"/>
                            <a:gd name="connsiteX2" fmla="*/ 14192 w 428148"/>
                            <a:gd name="connsiteY2" fmla="*/ 17907 h 150114"/>
                            <a:gd name="connsiteX3" fmla="*/ 0 w 428148"/>
                            <a:gd name="connsiteY3" fmla="*/ 0 h 150114"/>
                            <a:gd name="connsiteX4" fmla="*/ 428149 w 428148"/>
                            <a:gd name="connsiteY4" fmla="*/ 65913 h 1501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28148" h="150114">
                              <a:moveTo>
                                <a:pt x="428149" y="65913"/>
                              </a:moveTo>
                              <a:cubicBezTo>
                                <a:pt x="409289" y="104204"/>
                                <a:pt x="352901" y="115919"/>
                                <a:pt x="321183" y="150114"/>
                              </a:cubicBezTo>
                              <a:cubicBezTo>
                                <a:pt x="218599" y="111823"/>
                                <a:pt x="123825" y="25717"/>
                                <a:pt x="14192" y="17907"/>
                              </a:cubicBezTo>
                              <a:lnTo>
                                <a:pt x="0" y="0"/>
                              </a:lnTo>
                              <a:cubicBezTo>
                                <a:pt x="146590" y="5239"/>
                                <a:pt x="282702" y="122301"/>
                                <a:pt x="428149" y="6591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42" name="图形 76">
                        <a:extLst>
                          <a:ext uri="{FF2B5EF4-FFF2-40B4-BE49-F238E27FC236}">
                            <a16:creationId xmlns:a16="http://schemas.microsoft.com/office/drawing/2014/main" id="{F46970EF-8150-48CC-ADF5-B23DDC984E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96839" y="3099778"/>
                        <a:ext cx="383000" cy="611161"/>
                        <a:chOff x="5196839" y="3099778"/>
                        <a:chExt cx="383000" cy="611161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55" name="图形 76">
                          <a:extLst>
                            <a:ext uri="{FF2B5EF4-FFF2-40B4-BE49-F238E27FC236}">
                              <a16:creationId xmlns:a16="http://schemas.microsoft.com/office/drawing/2014/main" id="{BEA8321B-0253-4980-B285-ADE0377219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37333" y="3099778"/>
                          <a:ext cx="172783" cy="136625"/>
                        </a:xfrm>
                        <a:custGeom>
                          <a:avLst/>
                          <a:gdLst>
                            <a:gd name="connsiteX0" fmla="*/ 172784 w 172783"/>
                            <a:gd name="connsiteY0" fmla="*/ 80714 h 136625"/>
                            <a:gd name="connsiteX1" fmla="*/ 49149 w 172783"/>
                            <a:gd name="connsiteY1" fmla="*/ 136626 h 136625"/>
                            <a:gd name="connsiteX2" fmla="*/ 84963 w 172783"/>
                            <a:gd name="connsiteY2" fmla="*/ 104336 h 136625"/>
                            <a:gd name="connsiteX3" fmla="*/ 0 w 172783"/>
                            <a:gd name="connsiteY3" fmla="*/ 3276 h 136625"/>
                            <a:gd name="connsiteX4" fmla="*/ 119634 w 172783"/>
                            <a:gd name="connsiteY4" fmla="*/ 15087 h 136625"/>
                            <a:gd name="connsiteX5" fmla="*/ 172784 w 172783"/>
                            <a:gd name="connsiteY5" fmla="*/ 80714 h 1366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72783" h="136625">
                              <a:moveTo>
                                <a:pt x="172784" y="80714"/>
                              </a:moveTo>
                              <a:cubicBezTo>
                                <a:pt x="145733" y="121100"/>
                                <a:pt x="97822" y="129673"/>
                                <a:pt x="49149" y="136626"/>
                              </a:cubicBezTo>
                              <a:cubicBezTo>
                                <a:pt x="60484" y="126148"/>
                                <a:pt x="62960" y="99193"/>
                                <a:pt x="84963" y="104336"/>
                              </a:cubicBezTo>
                              <a:cubicBezTo>
                                <a:pt x="101537" y="42328"/>
                                <a:pt x="30575" y="35756"/>
                                <a:pt x="0" y="3276"/>
                              </a:cubicBezTo>
                              <a:cubicBezTo>
                                <a:pt x="32671" y="-5582"/>
                                <a:pt x="80486" y="5276"/>
                                <a:pt x="119634" y="15087"/>
                              </a:cubicBezTo>
                              <a:cubicBezTo>
                                <a:pt x="150876" y="28708"/>
                                <a:pt x="158782" y="55568"/>
                                <a:pt x="172784" y="8071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6" name="图形 76">
                          <a:extLst>
                            <a:ext uri="{FF2B5EF4-FFF2-40B4-BE49-F238E27FC236}">
                              <a16:creationId xmlns:a16="http://schemas.microsoft.com/office/drawing/2014/main" id="{E2BCB7B8-FFB8-4282-8340-47D27C1BD8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67800" y="3223259"/>
                          <a:ext cx="312038" cy="121634"/>
                        </a:xfrm>
                        <a:custGeom>
                          <a:avLst/>
                          <a:gdLst>
                            <a:gd name="connsiteX0" fmla="*/ 312039 w 312038"/>
                            <a:gd name="connsiteY0" fmla="*/ 20098 h 121634"/>
                            <a:gd name="connsiteX1" fmla="*/ 70580 w 312038"/>
                            <a:gd name="connsiteY1" fmla="*/ 121634 h 121634"/>
                            <a:gd name="connsiteX2" fmla="*/ 0 w 312038"/>
                            <a:gd name="connsiteY2" fmla="*/ 101156 h 121634"/>
                            <a:gd name="connsiteX3" fmla="*/ 282988 w 312038"/>
                            <a:gd name="connsiteY3" fmla="*/ 0 h 121634"/>
                            <a:gd name="connsiteX4" fmla="*/ 312039 w 312038"/>
                            <a:gd name="connsiteY4" fmla="*/ 20098 h 1216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12038" h="121634">
                              <a:moveTo>
                                <a:pt x="312039" y="20098"/>
                              </a:moveTo>
                              <a:cubicBezTo>
                                <a:pt x="246221" y="76391"/>
                                <a:pt x="158782" y="99346"/>
                                <a:pt x="70580" y="121634"/>
                              </a:cubicBezTo>
                              <a:cubicBezTo>
                                <a:pt x="48196" y="111252"/>
                                <a:pt x="20002" y="128302"/>
                                <a:pt x="0" y="101156"/>
                              </a:cubicBezTo>
                              <a:cubicBezTo>
                                <a:pt x="101536" y="96203"/>
                                <a:pt x="198120" y="47054"/>
                                <a:pt x="282988" y="0"/>
                              </a:cubicBezTo>
                              <a:lnTo>
                                <a:pt x="312039" y="2009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7" name="图形 76">
                          <a:extLst>
                            <a:ext uri="{FF2B5EF4-FFF2-40B4-BE49-F238E27FC236}">
                              <a16:creationId xmlns:a16="http://schemas.microsoft.com/office/drawing/2014/main" id="{1EEB7332-7CF0-411C-94D2-131A22E14F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6873" y="3543558"/>
                          <a:ext cx="105251" cy="109601"/>
                        </a:xfrm>
                        <a:custGeom>
                          <a:avLst/>
                          <a:gdLst>
                            <a:gd name="connsiteX0" fmla="*/ 105251 w 105251"/>
                            <a:gd name="connsiteY0" fmla="*/ 77561 h 109601"/>
                            <a:gd name="connsiteX1" fmla="*/ 69247 w 105251"/>
                            <a:gd name="connsiteY1" fmla="*/ 108803 h 109601"/>
                            <a:gd name="connsiteX2" fmla="*/ 0 w 105251"/>
                            <a:gd name="connsiteY2" fmla="*/ 4314 h 109601"/>
                            <a:gd name="connsiteX3" fmla="*/ 105251 w 105251"/>
                            <a:gd name="connsiteY3" fmla="*/ 77561 h 1096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5251" h="109601">
                              <a:moveTo>
                                <a:pt x="105251" y="77561"/>
                              </a:moveTo>
                              <a:cubicBezTo>
                                <a:pt x="93821" y="88038"/>
                                <a:pt x="90773" y="114518"/>
                                <a:pt x="69247" y="108803"/>
                              </a:cubicBezTo>
                              <a:cubicBezTo>
                                <a:pt x="23622" y="89181"/>
                                <a:pt x="34576" y="32508"/>
                                <a:pt x="0" y="4314"/>
                              </a:cubicBezTo>
                              <a:cubicBezTo>
                                <a:pt x="51721" y="-12831"/>
                                <a:pt x="103346" y="23078"/>
                                <a:pt x="105251" y="775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8" name="图形 76">
                          <a:extLst>
                            <a:ext uri="{FF2B5EF4-FFF2-40B4-BE49-F238E27FC236}">
                              <a16:creationId xmlns:a16="http://schemas.microsoft.com/office/drawing/2014/main" id="{2BDBAC66-C766-4577-A7F8-42AF2209F6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6839" y="3336942"/>
                          <a:ext cx="361568" cy="373997"/>
                        </a:xfrm>
                        <a:custGeom>
                          <a:avLst/>
                          <a:gdLst>
                            <a:gd name="connsiteX0" fmla="*/ 147161 w 361568"/>
                            <a:gd name="connsiteY0" fmla="*/ 224360 h 373997"/>
                            <a:gd name="connsiteX1" fmla="*/ 171450 w 361568"/>
                            <a:gd name="connsiteY1" fmla="*/ 185022 h 373997"/>
                            <a:gd name="connsiteX2" fmla="*/ 42005 w 361568"/>
                            <a:gd name="connsiteY2" fmla="*/ 370759 h 373997"/>
                            <a:gd name="connsiteX3" fmla="*/ 63341 w 361568"/>
                            <a:gd name="connsiteY3" fmla="*/ 365139 h 373997"/>
                            <a:gd name="connsiteX4" fmla="*/ 195358 w 361568"/>
                            <a:gd name="connsiteY4" fmla="*/ 257888 h 373997"/>
                            <a:gd name="connsiteX5" fmla="*/ 155639 w 361568"/>
                            <a:gd name="connsiteY5" fmla="*/ 314943 h 373997"/>
                            <a:gd name="connsiteX6" fmla="*/ 199263 w 361568"/>
                            <a:gd name="connsiteY6" fmla="*/ 373998 h 373997"/>
                            <a:gd name="connsiteX7" fmla="*/ 218408 w 361568"/>
                            <a:gd name="connsiteY7" fmla="*/ 359805 h 373997"/>
                            <a:gd name="connsiteX8" fmla="*/ 226600 w 361568"/>
                            <a:gd name="connsiteY8" fmla="*/ 348090 h 373997"/>
                            <a:gd name="connsiteX9" fmla="*/ 218789 w 361568"/>
                            <a:gd name="connsiteY9" fmla="*/ 203691 h 373997"/>
                            <a:gd name="connsiteX10" fmla="*/ 313563 w 361568"/>
                            <a:gd name="connsiteY10" fmla="*/ 127681 h 373997"/>
                            <a:gd name="connsiteX11" fmla="*/ 271939 w 361568"/>
                            <a:gd name="connsiteY11" fmla="*/ 127300 h 373997"/>
                            <a:gd name="connsiteX12" fmla="*/ 361569 w 361568"/>
                            <a:gd name="connsiteY12" fmla="*/ 19096 h 373997"/>
                            <a:gd name="connsiteX13" fmla="*/ 298799 w 361568"/>
                            <a:gd name="connsiteY13" fmla="*/ 1951 h 373997"/>
                            <a:gd name="connsiteX14" fmla="*/ 188214 w 361568"/>
                            <a:gd name="connsiteY14" fmla="*/ 161114 h 373997"/>
                            <a:gd name="connsiteX15" fmla="*/ 147161 w 361568"/>
                            <a:gd name="connsiteY15" fmla="*/ 224360 h 373997"/>
                            <a:gd name="connsiteX16" fmla="*/ 171450 w 361568"/>
                            <a:gd name="connsiteY16" fmla="*/ 185117 h 373997"/>
                            <a:gd name="connsiteX17" fmla="*/ 197453 w 361568"/>
                            <a:gd name="connsiteY17" fmla="*/ 131682 h 373997"/>
                            <a:gd name="connsiteX18" fmla="*/ 188214 w 361568"/>
                            <a:gd name="connsiteY18" fmla="*/ 161114 h 373997"/>
                            <a:gd name="connsiteX19" fmla="*/ 298895 w 361568"/>
                            <a:gd name="connsiteY19" fmla="*/ 2142 h 373997"/>
                            <a:gd name="connsiteX20" fmla="*/ 118110 w 361568"/>
                            <a:gd name="connsiteY20" fmla="*/ 62149 h 373997"/>
                            <a:gd name="connsiteX21" fmla="*/ 99631 w 361568"/>
                            <a:gd name="connsiteY21" fmla="*/ 191308 h 373997"/>
                            <a:gd name="connsiteX22" fmla="*/ 0 w 361568"/>
                            <a:gd name="connsiteY22" fmla="*/ 334374 h 373997"/>
                            <a:gd name="connsiteX23" fmla="*/ 42005 w 361568"/>
                            <a:gd name="connsiteY23" fmla="*/ 370759 h 373997"/>
                            <a:gd name="connsiteX24" fmla="*/ 171450 w 361568"/>
                            <a:gd name="connsiteY24" fmla="*/ 185117 h 373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361568" h="373997">
                              <a:moveTo>
                                <a:pt x="147161" y="224360"/>
                              </a:moveTo>
                              <a:cubicBezTo>
                                <a:pt x="163449" y="214263"/>
                                <a:pt x="168593" y="199404"/>
                                <a:pt x="171450" y="185022"/>
                              </a:cubicBezTo>
                              <a:lnTo>
                                <a:pt x="42005" y="370759"/>
                              </a:lnTo>
                              <a:cubicBezTo>
                                <a:pt x="49244" y="370664"/>
                                <a:pt x="56769" y="368759"/>
                                <a:pt x="63341" y="365139"/>
                              </a:cubicBezTo>
                              <a:cubicBezTo>
                                <a:pt x="104394" y="325325"/>
                                <a:pt x="142589" y="279319"/>
                                <a:pt x="195358" y="257888"/>
                              </a:cubicBezTo>
                              <a:cubicBezTo>
                                <a:pt x="208217" y="293511"/>
                                <a:pt x="162497" y="286082"/>
                                <a:pt x="155639" y="314943"/>
                              </a:cubicBezTo>
                              <a:lnTo>
                                <a:pt x="199263" y="373998"/>
                              </a:lnTo>
                              <a:cubicBezTo>
                                <a:pt x="206978" y="370188"/>
                                <a:pt x="213455" y="365425"/>
                                <a:pt x="218408" y="359805"/>
                              </a:cubicBezTo>
                              <a:lnTo>
                                <a:pt x="226600" y="348090"/>
                              </a:lnTo>
                              <a:cubicBezTo>
                                <a:pt x="246793" y="310085"/>
                                <a:pt x="224123" y="250363"/>
                                <a:pt x="218789" y="203691"/>
                              </a:cubicBezTo>
                              <a:cubicBezTo>
                                <a:pt x="242792" y="166257"/>
                                <a:pt x="317754" y="184831"/>
                                <a:pt x="313563" y="127681"/>
                              </a:cubicBezTo>
                              <a:cubicBezTo>
                                <a:pt x="303371" y="114441"/>
                                <a:pt x="286417" y="127110"/>
                                <a:pt x="271939" y="127300"/>
                              </a:cubicBezTo>
                              <a:cubicBezTo>
                                <a:pt x="272606" y="70531"/>
                                <a:pt x="331756" y="54529"/>
                                <a:pt x="361569" y="19096"/>
                              </a:cubicBezTo>
                              <a:cubicBezTo>
                                <a:pt x="338900" y="237"/>
                                <a:pt x="318516" y="-2716"/>
                                <a:pt x="298799" y="1951"/>
                              </a:cubicBezTo>
                              <a:lnTo>
                                <a:pt x="188214" y="161114"/>
                              </a:lnTo>
                              <a:cubicBezTo>
                                <a:pt x="182785" y="187879"/>
                                <a:pt x="180118" y="216645"/>
                                <a:pt x="147161" y="224360"/>
                              </a:cubicBezTo>
                              <a:close/>
                              <a:moveTo>
                                <a:pt x="171450" y="185117"/>
                              </a:moveTo>
                              <a:cubicBezTo>
                                <a:pt x="176403" y="161971"/>
                                <a:pt x="174784" y="139492"/>
                                <a:pt x="197453" y="131682"/>
                              </a:cubicBezTo>
                              <a:cubicBezTo>
                                <a:pt x="192405" y="140349"/>
                                <a:pt x="190595" y="150446"/>
                                <a:pt x="188214" y="161114"/>
                              </a:cubicBezTo>
                              <a:lnTo>
                                <a:pt x="298895" y="2142"/>
                              </a:lnTo>
                              <a:cubicBezTo>
                                <a:pt x="241649" y="15381"/>
                                <a:pt x="190500" y="96249"/>
                                <a:pt x="118110" y="62149"/>
                              </a:cubicBezTo>
                              <a:cubicBezTo>
                                <a:pt x="96298" y="102249"/>
                                <a:pt x="100870" y="147207"/>
                                <a:pt x="99631" y="191308"/>
                              </a:cubicBezTo>
                              <a:cubicBezTo>
                                <a:pt x="173450" y="274461"/>
                                <a:pt x="28099" y="279414"/>
                                <a:pt x="0" y="334374"/>
                              </a:cubicBezTo>
                              <a:cubicBezTo>
                                <a:pt x="2858" y="353709"/>
                                <a:pt x="22003" y="370188"/>
                                <a:pt x="42005" y="370759"/>
                              </a:cubicBezTo>
                              <a:lnTo>
                                <a:pt x="171450" y="1851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43" name="图形 76">
                        <a:extLst>
                          <a:ext uri="{FF2B5EF4-FFF2-40B4-BE49-F238E27FC236}">
                            <a16:creationId xmlns:a16="http://schemas.microsoft.com/office/drawing/2014/main" id="{6C6447BF-8101-4E5F-BE0A-C91579BE4E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10259" y="3038430"/>
                        <a:ext cx="465488" cy="783503"/>
                        <a:chOff x="7210259" y="3038430"/>
                        <a:chExt cx="465488" cy="783503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49" name="图形 76">
                          <a:extLst>
                            <a:ext uri="{FF2B5EF4-FFF2-40B4-BE49-F238E27FC236}">
                              <a16:creationId xmlns:a16="http://schemas.microsoft.com/office/drawing/2014/main" id="{AC06C98F-BC58-4F03-8685-93A9102F1B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49953" y="3278409"/>
                          <a:ext cx="56388" cy="94011"/>
                        </a:xfrm>
                        <a:custGeom>
                          <a:avLst/>
                          <a:gdLst>
                            <a:gd name="connsiteX0" fmla="*/ 56388 w 56388"/>
                            <a:gd name="connsiteY0" fmla="*/ 77914 h 94011"/>
                            <a:gd name="connsiteX1" fmla="*/ 44958 w 56388"/>
                            <a:gd name="connsiteY1" fmla="*/ 94012 h 94011"/>
                            <a:gd name="connsiteX2" fmla="*/ 0 w 56388"/>
                            <a:gd name="connsiteY2" fmla="*/ 0 h 94011"/>
                            <a:gd name="connsiteX3" fmla="*/ 56388 w 56388"/>
                            <a:gd name="connsiteY3" fmla="*/ 77914 h 940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6388" h="94011">
                              <a:moveTo>
                                <a:pt x="56388" y="77914"/>
                              </a:moveTo>
                              <a:lnTo>
                                <a:pt x="44958" y="94012"/>
                              </a:lnTo>
                              <a:cubicBezTo>
                                <a:pt x="1429" y="80867"/>
                                <a:pt x="22193" y="26670"/>
                                <a:pt x="0" y="0"/>
                              </a:cubicBezTo>
                              <a:cubicBezTo>
                                <a:pt x="32671" y="17050"/>
                                <a:pt x="51626" y="43148"/>
                                <a:pt x="56388" y="7791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0" name="图形 76">
                          <a:extLst>
                            <a:ext uri="{FF2B5EF4-FFF2-40B4-BE49-F238E27FC236}">
                              <a16:creationId xmlns:a16="http://schemas.microsoft.com/office/drawing/2014/main" id="{272F3F64-6FE6-47A7-898C-F2836F3A06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42072" y="3038430"/>
                          <a:ext cx="98341" cy="127870"/>
                        </a:xfrm>
                        <a:custGeom>
                          <a:avLst/>
                          <a:gdLst>
                            <a:gd name="connsiteX0" fmla="*/ 98107 w 98341"/>
                            <a:gd name="connsiteY0" fmla="*/ 60719 h 127870"/>
                            <a:gd name="connsiteX1" fmla="*/ 0 w 98341"/>
                            <a:gd name="connsiteY1" fmla="*/ 127870 h 127870"/>
                            <a:gd name="connsiteX2" fmla="*/ 29337 w 98341"/>
                            <a:gd name="connsiteY2" fmla="*/ 45 h 127870"/>
                            <a:gd name="connsiteX3" fmla="*/ 98107 w 98341"/>
                            <a:gd name="connsiteY3" fmla="*/ 60719 h 1278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8341" h="127870">
                              <a:moveTo>
                                <a:pt x="98107" y="60719"/>
                              </a:moveTo>
                              <a:cubicBezTo>
                                <a:pt x="71533" y="92818"/>
                                <a:pt x="32290" y="105201"/>
                                <a:pt x="0" y="127870"/>
                              </a:cubicBezTo>
                              <a:cubicBezTo>
                                <a:pt x="4572" y="92532"/>
                                <a:pt x="56959" y="43002"/>
                                <a:pt x="29337" y="45"/>
                              </a:cubicBezTo>
                              <a:cubicBezTo>
                                <a:pt x="49054" y="-1194"/>
                                <a:pt x="102298" y="23476"/>
                                <a:pt x="98107" y="607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1" name="图形 76">
                          <a:extLst>
                            <a:ext uri="{FF2B5EF4-FFF2-40B4-BE49-F238E27FC236}">
                              <a16:creationId xmlns:a16="http://schemas.microsoft.com/office/drawing/2014/main" id="{DD449518-1CAC-472A-8F34-2BA15B76D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6812" y="3431762"/>
                          <a:ext cx="23336" cy="32670"/>
                        </a:xfrm>
                        <a:custGeom>
                          <a:avLst/>
                          <a:gdLst>
                            <a:gd name="connsiteX0" fmla="*/ 0 w 23336"/>
                            <a:gd name="connsiteY0" fmla="*/ 32671 h 32670"/>
                            <a:gd name="connsiteX1" fmla="*/ 23336 w 23336"/>
                            <a:gd name="connsiteY1" fmla="*/ 0 h 32670"/>
                            <a:gd name="connsiteX2" fmla="*/ 0 w 23336"/>
                            <a:gd name="connsiteY2" fmla="*/ 32671 h 326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3336" h="32670">
                              <a:moveTo>
                                <a:pt x="0" y="32671"/>
                              </a:moveTo>
                              <a:lnTo>
                                <a:pt x="23336" y="0"/>
                              </a:lnTo>
                              <a:lnTo>
                                <a:pt x="0" y="3267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2" name="图形 76">
                          <a:extLst>
                            <a:ext uri="{FF2B5EF4-FFF2-40B4-BE49-F238E27FC236}">
                              <a16:creationId xmlns:a16="http://schemas.microsoft.com/office/drawing/2014/main" id="{03E197B7-8BAA-4023-B7C5-6B4A574AF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0259" y="3108864"/>
                          <a:ext cx="465488" cy="472344"/>
                        </a:xfrm>
                        <a:custGeom>
                          <a:avLst/>
                          <a:gdLst>
                            <a:gd name="connsiteX0" fmla="*/ 253149 w 465488"/>
                            <a:gd name="connsiteY0" fmla="*/ 97822 h 472344"/>
                            <a:gd name="connsiteX1" fmla="*/ 286392 w 465488"/>
                            <a:gd name="connsiteY1" fmla="*/ 121539 h 472344"/>
                            <a:gd name="connsiteX2" fmla="*/ 276962 w 465488"/>
                            <a:gd name="connsiteY2" fmla="*/ 177451 h 472344"/>
                            <a:gd name="connsiteX3" fmla="*/ 301251 w 465488"/>
                            <a:gd name="connsiteY3" fmla="*/ 194786 h 472344"/>
                            <a:gd name="connsiteX4" fmla="*/ 329730 w 465488"/>
                            <a:gd name="connsiteY4" fmla="*/ 165068 h 472344"/>
                            <a:gd name="connsiteX5" fmla="*/ 276867 w 465488"/>
                            <a:gd name="connsiteY5" fmla="*/ 64484 h 472344"/>
                            <a:gd name="connsiteX6" fmla="*/ 185998 w 465488"/>
                            <a:gd name="connsiteY6" fmla="*/ 87535 h 472344"/>
                            <a:gd name="connsiteX7" fmla="*/ 199143 w 465488"/>
                            <a:gd name="connsiteY7" fmla="*/ 121920 h 472344"/>
                            <a:gd name="connsiteX8" fmla="*/ 248958 w 465488"/>
                            <a:gd name="connsiteY8" fmla="*/ 157544 h 472344"/>
                            <a:gd name="connsiteX9" fmla="*/ 253149 w 465488"/>
                            <a:gd name="connsiteY9" fmla="*/ 97822 h 472344"/>
                            <a:gd name="connsiteX10" fmla="*/ 253149 w 465488"/>
                            <a:gd name="connsiteY10" fmla="*/ 97822 h 472344"/>
                            <a:gd name="connsiteX11" fmla="*/ 440792 w 465488"/>
                            <a:gd name="connsiteY11" fmla="*/ 294513 h 472344"/>
                            <a:gd name="connsiteX12" fmla="*/ 406312 w 465488"/>
                            <a:gd name="connsiteY12" fmla="*/ 269939 h 472344"/>
                            <a:gd name="connsiteX13" fmla="*/ 416980 w 465488"/>
                            <a:gd name="connsiteY13" fmla="*/ 252508 h 472344"/>
                            <a:gd name="connsiteX14" fmla="*/ 382023 w 465488"/>
                            <a:gd name="connsiteY14" fmla="*/ 252508 h 472344"/>
                            <a:gd name="connsiteX15" fmla="*/ 374307 w 465488"/>
                            <a:gd name="connsiteY15" fmla="*/ 246983 h 472344"/>
                            <a:gd name="connsiteX16" fmla="*/ 465081 w 465488"/>
                            <a:gd name="connsiteY16" fmla="*/ 236601 h 472344"/>
                            <a:gd name="connsiteX17" fmla="*/ 440792 w 465488"/>
                            <a:gd name="connsiteY17" fmla="*/ 294513 h 472344"/>
                            <a:gd name="connsiteX18" fmla="*/ 440792 w 465488"/>
                            <a:gd name="connsiteY18" fmla="*/ 294513 h 472344"/>
                            <a:gd name="connsiteX19" fmla="*/ 340398 w 465488"/>
                            <a:gd name="connsiteY19" fmla="*/ 222885 h 472344"/>
                            <a:gd name="connsiteX20" fmla="*/ 330873 w 465488"/>
                            <a:gd name="connsiteY20" fmla="*/ 216122 h 472344"/>
                            <a:gd name="connsiteX21" fmla="*/ 406407 w 465488"/>
                            <a:gd name="connsiteY21" fmla="*/ 57626 h 472344"/>
                            <a:gd name="connsiteX22" fmla="*/ 426123 w 465488"/>
                            <a:gd name="connsiteY22" fmla="*/ 47530 h 472344"/>
                            <a:gd name="connsiteX23" fmla="*/ 423838 w 465488"/>
                            <a:gd name="connsiteY23" fmla="*/ 33242 h 472344"/>
                            <a:gd name="connsiteX24" fmla="*/ 310776 w 465488"/>
                            <a:gd name="connsiteY24" fmla="*/ 52102 h 472344"/>
                            <a:gd name="connsiteX25" fmla="*/ 447555 w 465488"/>
                            <a:gd name="connsiteY25" fmla="*/ 0 h 472344"/>
                            <a:gd name="connsiteX26" fmla="*/ 403454 w 465488"/>
                            <a:gd name="connsiteY26" fmla="*/ 130873 h 472344"/>
                            <a:gd name="connsiteX27" fmla="*/ 340398 w 465488"/>
                            <a:gd name="connsiteY27" fmla="*/ 222885 h 472344"/>
                            <a:gd name="connsiteX28" fmla="*/ 276962 w 465488"/>
                            <a:gd name="connsiteY28" fmla="*/ 177546 h 472344"/>
                            <a:gd name="connsiteX29" fmla="*/ 249435 w 465488"/>
                            <a:gd name="connsiteY29" fmla="*/ 207264 h 472344"/>
                            <a:gd name="connsiteX30" fmla="*/ 221526 w 465488"/>
                            <a:gd name="connsiteY30" fmla="*/ 212408 h 472344"/>
                            <a:gd name="connsiteX31" fmla="*/ 249054 w 465488"/>
                            <a:gd name="connsiteY31" fmla="*/ 157544 h 472344"/>
                            <a:gd name="connsiteX32" fmla="*/ 199238 w 465488"/>
                            <a:gd name="connsiteY32" fmla="*/ 121920 h 472344"/>
                            <a:gd name="connsiteX33" fmla="*/ 201333 w 465488"/>
                            <a:gd name="connsiteY33" fmla="*/ 135160 h 472344"/>
                            <a:gd name="connsiteX34" fmla="*/ 71889 w 465488"/>
                            <a:gd name="connsiteY34" fmla="*/ 55340 h 472344"/>
                            <a:gd name="connsiteX35" fmla="*/ 118085 w 465488"/>
                            <a:gd name="connsiteY35" fmla="*/ 200406 h 472344"/>
                            <a:gd name="connsiteX36" fmla="*/ 139992 w 465488"/>
                            <a:gd name="connsiteY36" fmla="*/ 291370 h 472344"/>
                            <a:gd name="connsiteX37" fmla="*/ 175616 w 465488"/>
                            <a:gd name="connsiteY37" fmla="*/ 241459 h 472344"/>
                            <a:gd name="connsiteX38" fmla="*/ 236862 w 465488"/>
                            <a:gd name="connsiteY38" fmla="*/ 260032 h 472344"/>
                            <a:gd name="connsiteX39" fmla="*/ 135135 w 465488"/>
                            <a:gd name="connsiteY39" fmla="*/ 349663 h 472344"/>
                            <a:gd name="connsiteX40" fmla="*/ 17406 w 465488"/>
                            <a:gd name="connsiteY40" fmla="*/ 427863 h 472344"/>
                            <a:gd name="connsiteX41" fmla="*/ 20930 w 465488"/>
                            <a:gd name="connsiteY41" fmla="*/ 405289 h 472344"/>
                            <a:gd name="connsiteX42" fmla="*/ 6642 w 465488"/>
                            <a:gd name="connsiteY42" fmla="*/ 407670 h 472344"/>
                            <a:gd name="connsiteX43" fmla="*/ 10643 w 465488"/>
                            <a:gd name="connsiteY43" fmla="*/ 472345 h 472344"/>
                            <a:gd name="connsiteX44" fmla="*/ 149327 w 465488"/>
                            <a:gd name="connsiteY44" fmla="*/ 347186 h 472344"/>
                            <a:gd name="connsiteX45" fmla="*/ 382023 w 465488"/>
                            <a:gd name="connsiteY45" fmla="*/ 252413 h 472344"/>
                            <a:gd name="connsiteX46" fmla="*/ 374307 w 465488"/>
                            <a:gd name="connsiteY46" fmla="*/ 246888 h 472344"/>
                            <a:gd name="connsiteX47" fmla="*/ 329540 w 465488"/>
                            <a:gd name="connsiteY47" fmla="*/ 251746 h 472344"/>
                            <a:gd name="connsiteX48" fmla="*/ 340398 w 465488"/>
                            <a:gd name="connsiteY48" fmla="*/ 222695 h 472344"/>
                            <a:gd name="connsiteX49" fmla="*/ 330873 w 465488"/>
                            <a:gd name="connsiteY49" fmla="*/ 215932 h 472344"/>
                            <a:gd name="connsiteX50" fmla="*/ 253435 w 465488"/>
                            <a:gd name="connsiteY50" fmla="*/ 271748 h 472344"/>
                            <a:gd name="connsiteX51" fmla="*/ 301251 w 465488"/>
                            <a:gd name="connsiteY51" fmla="*/ 194691 h 472344"/>
                            <a:gd name="connsiteX52" fmla="*/ 276962 w 465488"/>
                            <a:gd name="connsiteY52" fmla="*/ 177546 h 472344"/>
                            <a:gd name="connsiteX53" fmla="*/ 276962 w 465488"/>
                            <a:gd name="connsiteY53" fmla="*/ 177546 h 472344"/>
                            <a:gd name="connsiteX54" fmla="*/ 406407 w 465488"/>
                            <a:gd name="connsiteY54" fmla="*/ 269939 h 472344"/>
                            <a:gd name="connsiteX55" fmla="*/ 440887 w 465488"/>
                            <a:gd name="connsiteY55" fmla="*/ 294513 h 472344"/>
                            <a:gd name="connsiteX56" fmla="*/ 386023 w 465488"/>
                            <a:gd name="connsiteY56" fmla="*/ 329851 h 472344"/>
                            <a:gd name="connsiteX57" fmla="*/ 258864 w 465488"/>
                            <a:gd name="connsiteY57" fmla="*/ 351092 h 472344"/>
                            <a:gd name="connsiteX58" fmla="*/ 406407 w 465488"/>
                            <a:gd name="connsiteY58" fmla="*/ 269939 h 47234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</a:cxnLst>
                          <a:rect l="l" t="t" r="r" b="b"/>
                          <a:pathLst>
                            <a:path w="465488" h="472344">
                              <a:moveTo>
                                <a:pt x="253149" y="97822"/>
                              </a:moveTo>
                              <a:cubicBezTo>
                                <a:pt x="275629" y="85154"/>
                                <a:pt x="273247" y="114872"/>
                                <a:pt x="286392" y="121539"/>
                              </a:cubicBezTo>
                              <a:cubicBezTo>
                                <a:pt x="301346" y="148304"/>
                                <a:pt x="291726" y="162973"/>
                                <a:pt x="276962" y="177451"/>
                              </a:cubicBezTo>
                              <a:lnTo>
                                <a:pt x="301251" y="194786"/>
                              </a:lnTo>
                              <a:cubicBezTo>
                                <a:pt x="314586" y="187357"/>
                                <a:pt x="324968" y="177832"/>
                                <a:pt x="329730" y="165068"/>
                              </a:cubicBezTo>
                              <a:cubicBezTo>
                                <a:pt x="326206" y="122206"/>
                                <a:pt x="272676" y="101822"/>
                                <a:pt x="276867" y="64484"/>
                              </a:cubicBezTo>
                              <a:cubicBezTo>
                                <a:pt x="258293" y="91631"/>
                                <a:pt x="205048" y="92202"/>
                                <a:pt x="185998" y="87535"/>
                              </a:cubicBezTo>
                              <a:cubicBezTo>
                                <a:pt x="197142" y="94488"/>
                                <a:pt x="197905" y="108585"/>
                                <a:pt x="199143" y="121920"/>
                              </a:cubicBezTo>
                              <a:lnTo>
                                <a:pt x="248958" y="157544"/>
                              </a:lnTo>
                              <a:cubicBezTo>
                                <a:pt x="264198" y="138875"/>
                                <a:pt x="275533" y="119158"/>
                                <a:pt x="253149" y="97822"/>
                              </a:cubicBezTo>
                              <a:lnTo>
                                <a:pt x="253149" y="97822"/>
                              </a:lnTo>
                              <a:close/>
                              <a:moveTo>
                                <a:pt x="440792" y="294513"/>
                              </a:moveTo>
                              <a:lnTo>
                                <a:pt x="406312" y="269939"/>
                              </a:lnTo>
                              <a:cubicBezTo>
                                <a:pt x="411074" y="264509"/>
                                <a:pt x="414313" y="258699"/>
                                <a:pt x="416980" y="252508"/>
                              </a:cubicBezTo>
                              <a:cubicBezTo>
                                <a:pt x="404692" y="250793"/>
                                <a:pt x="393262" y="251746"/>
                                <a:pt x="382023" y="252508"/>
                              </a:cubicBezTo>
                              <a:lnTo>
                                <a:pt x="374307" y="246983"/>
                              </a:lnTo>
                              <a:lnTo>
                                <a:pt x="465081" y="236601"/>
                              </a:lnTo>
                              <a:cubicBezTo>
                                <a:pt x="467748" y="255556"/>
                                <a:pt x="457080" y="276701"/>
                                <a:pt x="440792" y="294513"/>
                              </a:cubicBezTo>
                              <a:lnTo>
                                <a:pt x="440792" y="294513"/>
                              </a:lnTo>
                              <a:close/>
                              <a:moveTo>
                                <a:pt x="340398" y="222885"/>
                              </a:moveTo>
                              <a:lnTo>
                                <a:pt x="330873" y="216122"/>
                              </a:lnTo>
                              <a:cubicBezTo>
                                <a:pt x="364401" y="169259"/>
                                <a:pt x="384404" y="104680"/>
                                <a:pt x="406407" y="57626"/>
                              </a:cubicBezTo>
                              <a:cubicBezTo>
                                <a:pt x="414027" y="55817"/>
                                <a:pt x="423456" y="56293"/>
                                <a:pt x="426123" y="47530"/>
                              </a:cubicBezTo>
                              <a:lnTo>
                                <a:pt x="423838" y="33242"/>
                              </a:lnTo>
                              <a:lnTo>
                                <a:pt x="310776" y="52102"/>
                              </a:lnTo>
                              <a:cubicBezTo>
                                <a:pt x="347066" y="18860"/>
                                <a:pt x="403740" y="19907"/>
                                <a:pt x="447555" y="0"/>
                              </a:cubicBezTo>
                              <a:cubicBezTo>
                                <a:pt x="476034" y="45530"/>
                                <a:pt x="431267" y="90583"/>
                                <a:pt x="403454" y="130873"/>
                              </a:cubicBezTo>
                              <a:cubicBezTo>
                                <a:pt x="390595" y="153829"/>
                                <a:pt x="358210" y="188024"/>
                                <a:pt x="340398" y="222885"/>
                              </a:cubicBezTo>
                              <a:close/>
                              <a:moveTo>
                                <a:pt x="276962" y="177546"/>
                              </a:moveTo>
                              <a:cubicBezTo>
                                <a:pt x="267913" y="186309"/>
                                <a:pt x="256864" y="195548"/>
                                <a:pt x="249435" y="207264"/>
                              </a:cubicBezTo>
                              <a:lnTo>
                                <a:pt x="221526" y="212408"/>
                              </a:lnTo>
                              <a:cubicBezTo>
                                <a:pt x="218764" y="192405"/>
                                <a:pt x="235719" y="174974"/>
                                <a:pt x="249054" y="157544"/>
                              </a:cubicBezTo>
                              <a:lnTo>
                                <a:pt x="199238" y="121920"/>
                              </a:lnTo>
                              <a:cubicBezTo>
                                <a:pt x="199429" y="126587"/>
                                <a:pt x="199714" y="131255"/>
                                <a:pt x="201333" y="135160"/>
                              </a:cubicBezTo>
                              <a:cubicBezTo>
                                <a:pt x="141326" y="273272"/>
                                <a:pt x="142279" y="50863"/>
                                <a:pt x="71889" y="55340"/>
                              </a:cubicBezTo>
                              <a:cubicBezTo>
                                <a:pt x="96654" y="97155"/>
                                <a:pt x="113704" y="155067"/>
                                <a:pt x="118085" y="200406"/>
                              </a:cubicBezTo>
                              <a:cubicBezTo>
                                <a:pt x="221050" y="177927"/>
                                <a:pt x="110941" y="264414"/>
                                <a:pt x="139992" y="291370"/>
                              </a:cubicBezTo>
                              <a:lnTo>
                                <a:pt x="175616" y="241459"/>
                              </a:lnTo>
                              <a:cubicBezTo>
                                <a:pt x="200000" y="227457"/>
                                <a:pt x="216955" y="247650"/>
                                <a:pt x="236862" y="260032"/>
                              </a:cubicBezTo>
                              <a:cubicBezTo>
                                <a:pt x="243910" y="311753"/>
                                <a:pt x="168853" y="320040"/>
                                <a:pt x="135135" y="349663"/>
                              </a:cubicBezTo>
                              <a:cubicBezTo>
                                <a:pt x="95987" y="375571"/>
                                <a:pt x="69126" y="437102"/>
                                <a:pt x="17406" y="427863"/>
                              </a:cubicBezTo>
                              <a:cubicBezTo>
                                <a:pt x="17120" y="419576"/>
                                <a:pt x="13500" y="410718"/>
                                <a:pt x="20930" y="405289"/>
                              </a:cubicBezTo>
                              <a:lnTo>
                                <a:pt x="6642" y="407670"/>
                              </a:lnTo>
                              <a:cubicBezTo>
                                <a:pt x="7595" y="428911"/>
                                <a:pt x="-11265" y="454057"/>
                                <a:pt x="10643" y="472345"/>
                              </a:cubicBezTo>
                              <a:cubicBezTo>
                                <a:pt x="65697" y="444341"/>
                                <a:pt x="103416" y="388906"/>
                                <a:pt x="149327" y="347186"/>
                              </a:cubicBezTo>
                              <a:cubicBezTo>
                                <a:pt x="234576" y="328327"/>
                                <a:pt x="289821" y="261080"/>
                                <a:pt x="382023" y="252413"/>
                              </a:cubicBezTo>
                              <a:lnTo>
                                <a:pt x="374307" y="246888"/>
                              </a:lnTo>
                              <a:lnTo>
                                <a:pt x="329540" y="251746"/>
                              </a:lnTo>
                              <a:cubicBezTo>
                                <a:pt x="331731" y="242411"/>
                                <a:pt x="335255" y="232410"/>
                                <a:pt x="340398" y="222695"/>
                              </a:cubicBezTo>
                              <a:lnTo>
                                <a:pt x="330873" y="215932"/>
                              </a:lnTo>
                              <a:cubicBezTo>
                                <a:pt x="310966" y="243840"/>
                                <a:pt x="285725" y="265271"/>
                                <a:pt x="253435" y="271748"/>
                              </a:cubicBezTo>
                              <a:cubicBezTo>
                                <a:pt x="220193" y="222885"/>
                                <a:pt x="266961" y="215075"/>
                                <a:pt x="301251" y="194691"/>
                              </a:cubicBezTo>
                              <a:lnTo>
                                <a:pt x="276962" y="177546"/>
                              </a:lnTo>
                              <a:lnTo>
                                <a:pt x="276962" y="177546"/>
                              </a:lnTo>
                              <a:close/>
                              <a:moveTo>
                                <a:pt x="406407" y="269939"/>
                              </a:moveTo>
                              <a:lnTo>
                                <a:pt x="440887" y="294513"/>
                              </a:lnTo>
                              <a:cubicBezTo>
                                <a:pt x="425266" y="311277"/>
                                <a:pt x="405073" y="324612"/>
                                <a:pt x="386023" y="329851"/>
                              </a:cubicBezTo>
                              <a:lnTo>
                                <a:pt x="258864" y="351092"/>
                              </a:lnTo>
                              <a:cubicBezTo>
                                <a:pt x="274009" y="317183"/>
                                <a:pt x="370116" y="313182"/>
                                <a:pt x="406407" y="26993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3" name="图形 76">
                          <a:extLst>
                            <a:ext uri="{FF2B5EF4-FFF2-40B4-BE49-F238E27FC236}">
                              <a16:creationId xmlns:a16="http://schemas.microsoft.com/office/drawing/2014/main" id="{3EEA1938-3FD8-441A-905F-00EEF342F4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7585" y="3496975"/>
                          <a:ext cx="141065" cy="46705"/>
                        </a:xfrm>
                        <a:custGeom>
                          <a:avLst/>
                          <a:gdLst>
                            <a:gd name="connsiteX0" fmla="*/ 141065 w 141065"/>
                            <a:gd name="connsiteY0" fmla="*/ 9272 h 46705"/>
                            <a:gd name="connsiteX1" fmla="*/ 89249 w 141065"/>
                            <a:gd name="connsiteY1" fmla="*/ 46705 h 46705"/>
                            <a:gd name="connsiteX2" fmla="*/ 86868 w 141065"/>
                            <a:gd name="connsiteY2" fmla="*/ 32418 h 46705"/>
                            <a:gd name="connsiteX3" fmla="*/ 0 w 141065"/>
                            <a:gd name="connsiteY3" fmla="*/ 32323 h 46705"/>
                            <a:gd name="connsiteX4" fmla="*/ 141065 w 141065"/>
                            <a:gd name="connsiteY4" fmla="*/ 9272 h 467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41065" h="46705">
                              <a:moveTo>
                                <a:pt x="141065" y="9272"/>
                              </a:moveTo>
                              <a:cubicBezTo>
                                <a:pt x="128873" y="30132"/>
                                <a:pt x="109061" y="36514"/>
                                <a:pt x="89249" y="46705"/>
                              </a:cubicBezTo>
                              <a:lnTo>
                                <a:pt x="86868" y="32418"/>
                              </a:lnTo>
                              <a:cubicBezTo>
                                <a:pt x="54102" y="11749"/>
                                <a:pt x="30099" y="65470"/>
                                <a:pt x="0" y="32323"/>
                              </a:cubicBezTo>
                              <a:cubicBezTo>
                                <a:pt x="47720" y="25846"/>
                                <a:pt x="100298" y="-19017"/>
                                <a:pt x="141065" y="927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4" name="图形 76">
                          <a:extLst>
                            <a:ext uri="{FF2B5EF4-FFF2-40B4-BE49-F238E27FC236}">
                              <a16:creationId xmlns:a16="http://schemas.microsoft.com/office/drawing/2014/main" id="{8E5EA195-1B4C-4710-8D3B-217E5D6E85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89386" y="3533029"/>
                          <a:ext cx="319754" cy="288904"/>
                        </a:xfrm>
                        <a:custGeom>
                          <a:avLst/>
                          <a:gdLst>
                            <a:gd name="connsiteX0" fmla="*/ 264605 w 319754"/>
                            <a:gd name="connsiteY0" fmla="*/ 79 h 288904"/>
                            <a:gd name="connsiteX1" fmla="*/ 319754 w 319754"/>
                            <a:gd name="connsiteY1" fmla="*/ 26939 h 288904"/>
                            <a:gd name="connsiteX2" fmla="*/ 203263 w 319754"/>
                            <a:gd name="connsiteY2" fmla="*/ 68373 h 288904"/>
                            <a:gd name="connsiteX3" fmla="*/ 192596 w 319754"/>
                            <a:gd name="connsiteY3" fmla="*/ 48180 h 288904"/>
                            <a:gd name="connsiteX4" fmla="*/ 178975 w 319754"/>
                            <a:gd name="connsiteY4" fmla="*/ 51037 h 288904"/>
                            <a:gd name="connsiteX5" fmla="*/ 196501 w 319754"/>
                            <a:gd name="connsiteY5" fmla="*/ 287543 h 288904"/>
                            <a:gd name="connsiteX6" fmla="*/ 4477 w 319754"/>
                            <a:gd name="connsiteY6" fmla="*/ 224964 h 288904"/>
                            <a:gd name="connsiteX7" fmla="*/ 71628 w 319754"/>
                            <a:gd name="connsiteY7" fmla="*/ 235156 h 288904"/>
                            <a:gd name="connsiteX8" fmla="*/ 166783 w 319754"/>
                            <a:gd name="connsiteY8" fmla="*/ 241252 h 288904"/>
                            <a:gd name="connsiteX9" fmla="*/ 153353 w 319754"/>
                            <a:gd name="connsiteY9" fmla="*/ 69421 h 288904"/>
                            <a:gd name="connsiteX10" fmla="*/ 10668 w 319754"/>
                            <a:gd name="connsiteY10" fmla="*/ 129809 h 288904"/>
                            <a:gd name="connsiteX11" fmla="*/ 0 w 319754"/>
                            <a:gd name="connsiteY11" fmla="*/ 109616 h 288904"/>
                            <a:gd name="connsiteX12" fmla="*/ 264605 w 319754"/>
                            <a:gd name="connsiteY12" fmla="*/ 79 h 2889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319754" h="288904">
                              <a:moveTo>
                                <a:pt x="264605" y="79"/>
                              </a:moveTo>
                              <a:cubicBezTo>
                                <a:pt x="285274" y="-1255"/>
                                <a:pt x="302609" y="14652"/>
                                <a:pt x="319754" y="26939"/>
                              </a:cubicBezTo>
                              <a:cubicBezTo>
                                <a:pt x="280702" y="40274"/>
                                <a:pt x="252603" y="69611"/>
                                <a:pt x="203263" y="68373"/>
                              </a:cubicBezTo>
                              <a:cubicBezTo>
                                <a:pt x="201454" y="60753"/>
                                <a:pt x="202025" y="51228"/>
                                <a:pt x="192596" y="48180"/>
                              </a:cubicBezTo>
                              <a:lnTo>
                                <a:pt x="178975" y="51037"/>
                              </a:lnTo>
                              <a:cubicBezTo>
                                <a:pt x="168212" y="133810"/>
                                <a:pt x="225171" y="208581"/>
                                <a:pt x="196501" y="287543"/>
                              </a:cubicBezTo>
                              <a:cubicBezTo>
                                <a:pt x="134017" y="298497"/>
                                <a:pt x="69818" y="240204"/>
                                <a:pt x="4477" y="224964"/>
                              </a:cubicBezTo>
                              <a:cubicBezTo>
                                <a:pt x="27622" y="191245"/>
                                <a:pt x="45434" y="247919"/>
                                <a:pt x="71628" y="235156"/>
                              </a:cubicBezTo>
                              <a:cubicBezTo>
                                <a:pt x="105156" y="232203"/>
                                <a:pt x="132683" y="250015"/>
                                <a:pt x="166783" y="241252"/>
                              </a:cubicBezTo>
                              <a:cubicBezTo>
                                <a:pt x="180499" y="188293"/>
                                <a:pt x="158210" y="117617"/>
                                <a:pt x="153353" y="69421"/>
                              </a:cubicBezTo>
                              <a:cubicBezTo>
                                <a:pt x="105346" y="88947"/>
                                <a:pt x="65341" y="152574"/>
                                <a:pt x="10668" y="129809"/>
                              </a:cubicBezTo>
                              <a:lnTo>
                                <a:pt x="0" y="109616"/>
                              </a:lnTo>
                              <a:cubicBezTo>
                                <a:pt x="91440" y="94281"/>
                                <a:pt x="179737" y="24653"/>
                                <a:pt x="264605" y="7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44" name="图形 76">
                        <a:extLst>
                          <a:ext uri="{FF2B5EF4-FFF2-40B4-BE49-F238E27FC236}">
                            <a16:creationId xmlns:a16="http://schemas.microsoft.com/office/drawing/2014/main" id="{45532B2D-D328-412E-9EC6-4F2C2806AC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9612" y="3093674"/>
                        <a:ext cx="557831" cy="713841"/>
                        <a:chOff x="4519612" y="3093674"/>
                        <a:chExt cx="557831" cy="713841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45" name="图形 76">
                          <a:extLst>
                            <a:ext uri="{FF2B5EF4-FFF2-40B4-BE49-F238E27FC236}">
                              <a16:creationId xmlns:a16="http://schemas.microsoft.com/office/drawing/2014/main" id="{C9A38CDD-A040-4FD1-8022-EDEE1C879F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64512" y="3142011"/>
                          <a:ext cx="195652" cy="410337"/>
                        </a:xfrm>
                        <a:custGeom>
                          <a:avLst/>
                          <a:gdLst>
                            <a:gd name="connsiteX0" fmla="*/ 131159 w 195652"/>
                            <a:gd name="connsiteY0" fmla="*/ 147066 h 410337"/>
                            <a:gd name="connsiteX1" fmla="*/ 142113 w 195652"/>
                            <a:gd name="connsiteY1" fmla="*/ 163354 h 410337"/>
                            <a:gd name="connsiteX2" fmla="*/ 122968 w 195652"/>
                            <a:gd name="connsiteY2" fmla="*/ 156115 h 410337"/>
                            <a:gd name="connsiteX3" fmla="*/ 39148 w 195652"/>
                            <a:gd name="connsiteY3" fmla="*/ 248698 h 410337"/>
                            <a:gd name="connsiteX4" fmla="*/ 12097 w 195652"/>
                            <a:gd name="connsiteY4" fmla="*/ 278606 h 410337"/>
                            <a:gd name="connsiteX5" fmla="*/ 47530 w 195652"/>
                            <a:gd name="connsiteY5" fmla="*/ 282131 h 410337"/>
                            <a:gd name="connsiteX6" fmla="*/ 33623 w 195652"/>
                            <a:gd name="connsiteY6" fmla="*/ 410337 h 410337"/>
                            <a:gd name="connsiteX7" fmla="*/ 109442 w 195652"/>
                            <a:gd name="connsiteY7" fmla="*/ 312420 h 410337"/>
                            <a:gd name="connsiteX8" fmla="*/ 195644 w 195652"/>
                            <a:gd name="connsiteY8" fmla="*/ 160306 h 410337"/>
                            <a:gd name="connsiteX9" fmla="*/ 155448 w 195652"/>
                            <a:gd name="connsiteY9" fmla="*/ 120206 h 410337"/>
                            <a:gd name="connsiteX10" fmla="*/ 131159 w 195652"/>
                            <a:gd name="connsiteY10" fmla="*/ 147066 h 410337"/>
                            <a:gd name="connsiteX11" fmla="*/ 120206 w 195652"/>
                            <a:gd name="connsiteY11" fmla="*/ 130683 h 410337"/>
                            <a:gd name="connsiteX12" fmla="*/ 131159 w 195652"/>
                            <a:gd name="connsiteY12" fmla="*/ 147066 h 410337"/>
                            <a:gd name="connsiteX13" fmla="*/ 155448 w 195652"/>
                            <a:gd name="connsiteY13" fmla="*/ 120206 h 410337"/>
                            <a:gd name="connsiteX14" fmla="*/ 112395 w 195652"/>
                            <a:gd name="connsiteY14" fmla="*/ 110681 h 410337"/>
                            <a:gd name="connsiteX15" fmla="*/ 47054 w 195652"/>
                            <a:gd name="connsiteY15" fmla="*/ 0 h 410337"/>
                            <a:gd name="connsiteX16" fmla="*/ 39148 w 195652"/>
                            <a:gd name="connsiteY16" fmla="*/ 248793 h 410337"/>
                            <a:gd name="connsiteX17" fmla="*/ 12097 w 195652"/>
                            <a:gd name="connsiteY17" fmla="*/ 278702 h 410337"/>
                            <a:gd name="connsiteX18" fmla="*/ 0 w 195652"/>
                            <a:gd name="connsiteY18" fmla="*/ 277749 h 410337"/>
                            <a:gd name="connsiteX19" fmla="*/ 39148 w 195652"/>
                            <a:gd name="connsiteY19" fmla="*/ 248793 h 410337"/>
                            <a:gd name="connsiteX20" fmla="*/ 122968 w 195652"/>
                            <a:gd name="connsiteY20" fmla="*/ 156210 h 410337"/>
                            <a:gd name="connsiteX21" fmla="*/ 120206 w 195652"/>
                            <a:gd name="connsiteY21" fmla="*/ 130683 h 4103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195652" h="410337">
                              <a:moveTo>
                                <a:pt x="131159" y="147066"/>
                              </a:moveTo>
                              <a:lnTo>
                                <a:pt x="142113" y="163354"/>
                              </a:lnTo>
                              <a:cubicBezTo>
                                <a:pt x="130778" y="167735"/>
                                <a:pt x="125730" y="163259"/>
                                <a:pt x="122968" y="156115"/>
                              </a:cubicBezTo>
                              <a:lnTo>
                                <a:pt x="39148" y="248698"/>
                              </a:lnTo>
                              <a:lnTo>
                                <a:pt x="12097" y="278606"/>
                              </a:lnTo>
                              <a:lnTo>
                                <a:pt x="47530" y="282131"/>
                              </a:lnTo>
                              <a:cubicBezTo>
                                <a:pt x="63056" y="332137"/>
                                <a:pt x="27908" y="363760"/>
                                <a:pt x="33623" y="410337"/>
                              </a:cubicBezTo>
                              <a:cubicBezTo>
                                <a:pt x="69342" y="381095"/>
                                <a:pt x="79153" y="342900"/>
                                <a:pt x="109442" y="312420"/>
                              </a:cubicBezTo>
                              <a:cubicBezTo>
                                <a:pt x="103442" y="249841"/>
                                <a:pt x="163830" y="209741"/>
                                <a:pt x="195644" y="160306"/>
                              </a:cubicBezTo>
                              <a:cubicBezTo>
                                <a:pt x="196120" y="141446"/>
                                <a:pt x="177641" y="128302"/>
                                <a:pt x="155448" y="120206"/>
                              </a:cubicBezTo>
                              <a:lnTo>
                                <a:pt x="131159" y="147066"/>
                              </a:lnTo>
                              <a:close/>
                              <a:moveTo>
                                <a:pt x="120206" y="130683"/>
                              </a:moveTo>
                              <a:lnTo>
                                <a:pt x="131159" y="147066"/>
                              </a:lnTo>
                              <a:lnTo>
                                <a:pt x="155448" y="120206"/>
                              </a:lnTo>
                              <a:cubicBezTo>
                                <a:pt x="141161" y="115538"/>
                                <a:pt x="125540" y="112490"/>
                                <a:pt x="112395" y="110681"/>
                              </a:cubicBezTo>
                              <a:cubicBezTo>
                                <a:pt x="111538" y="63913"/>
                                <a:pt x="86106" y="28861"/>
                                <a:pt x="47054" y="0"/>
                              </a:cubicBezTo>
                              <a:cubicBezTo>
                                <a:pt x="-4381" y="74009"/>
                                <a:pt x="50578" y="177165"/>
                                <a:pt x="39148" y="248793"/>
                              </a:cubicBezTo>
                              <a:lnTo>
                                <a:pt x="12097" y="278702"/>
                              </a:lnTo>
                              <a:lnTo>
                                <a:pt x="0" y="277749"/>
                              </a:lnTo>
                              <a:cubicBezTo>
                                <a:pt x="12954" y="267367"/>
                                <a:pt x="20003" y="244411"/>
                                <a:pt x="39148" y="248793"/>
                              </a:cubicBezTo>
                              <a:lnTo>
                                <a:pt x="122968" y="156210"/>
                              </a:lnTo>
                              <a:cubicBezTo>
                                <a:pt x="120110" y="147066"/>
                                <a:pt x="121253" y="133541"/>
                                <a:pt x="120206" y="13068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6" name="图形 76">
                          <a:extLst>
                            <a:ext uri="{FF2B5EF4-FFF2-40B4-BE49-F238E27FC236}">
                              <a16:creationId xmlns:a16="http://schemas.microsoft.com/office/drawing/2014/main" id="{95DD0A70-9841-48D8-A1CB-6EAE352C7F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24836" y="3093674"/>
                          <a:ext cx="263856" cy="713841"/>
                        </a:xfrm>
                        <a:custGeom>
                          <a:avLst/>
                          <a:gdLst>
                            <a:gd name="connsiteX0" fmla="*/ 244521 w 263856"/>
                            <a:gd name="connsiteY0" fmla="*/ 162637 h 713841"/>
                            <a:gd name="connsiteX1" fmla="*/ 263856 w 263856"/>
                            <a:gd name="connsiteY1" fmla="*/ 551162 h 713841"/>
                            <a:gd name="connsiteX2" fmla="*/ 216993 w 263856"/>
                            <a:gd name="connsiteY2" fmla="*/ 560306 h 713841"/>
                            <a:gd name="connsiteX3" fmla="*/ 182703 w 263856"/>
                            <a:gd name="connsiteY3" fmla="*/ 542208 h 713841"/>
                            <a:gd name="connsiteX4" fmla="*/ 30208 w 263856"/>
                            <a:gd name="connsiteY4" fmla="*/ 710705 h 713841"/>
                            <a:gd name="connsiteX5" fmla="*/ 300 w 263856"/>
                            <a:gd name="connsiteY5" fmla="*/ 645078 h 713841"/>
                            <a:gd name="connsiteX6" fmla="*/ 193467 w 263856"/>
                            <a:gd name="connsiteY6" fmla="*/ 487630 h 713841"/>
                            <a:gd name="connsiteX7" fmla="*/ 158034 w 263856"/>
                            <a:gd name="connsiteY7" fmla="*/ 46813 h 713841"/>
                            <a:gd name="connsiteX8" fmla="*/ 95454 w 263856"/>
                            <a:gd name="connsiteY8" fmla="*/ 2903 h 713841"/>
                            <a:gd name="connsiteX9" fmla="*/ 239091 w 263856"/>
                            <a:gd name="connsiteY9" fmla="*/ 55671 h 713841"/>
                            <a:gd name="connsiteX10" fmla="*/ 244521 w 263856"/>
                            <a:gd name="connsiteY10" fmla="*/ 162637 h 7138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263856" h="713841">
                              <a:moveTo>
                                <a:pt x="244521" y="162637"/>
                              </a:moveTo>
                              <a:cubicBezTo>
                                <a:pt x="190323" y="286652"/>
                                <a:pt x="227757" y="427337"/>
                                <a:pt x="263856" y="551162"/>
                              </a:cubicBezTo>
                              <a:cubicBezTo>
                                <a:pt x="250236" y="577451"/>
                                <a:pt x="236996" y="565544"/>
                                <a:pt x="216993" y="560306"/>
                              </a:cubicBezTo>
                              <a:cubicBezTo>
                                <a:pt x="206040" y="554114"/>
                                <a:pt x="199182" y="534112"/>
                                <a:pt x="182703" y="542208"/>
                              </a:cubicBezTo>
                              <a:cubicBezTo>
                                <a:pt x="104884" y="588595"/>
                                <a:pt x="138793" y="737185"/>
                                <a:pt x="30208" y="710705"/>
                              </a:cubicBezTo>
                              <a:cubicBezTo>
                                <a:pt x="5253" y="695561"/>
                                <a:pt x="-1605" y="672701"/>
                                <a:pt x="300" y="645078"/>
                              </a:cubicBezTo>
                              <a:cubicBezTo>
                                <a:pt x="91835" y="668033"/>
                                <a:pt x="144127" y="545161"/>
                                <a:pt x="193467" y="487630"/>
                              </a:cubicBezTo>
                              <a:cubicBezTo>
                                <a:pt x="191657" y="344183"/>
                                <a:pt x="199467" y="180068"/>
                                <a:pt x="158034" y="46813"/>
                              </a:cubicBezTo>
                              <a:lnTo>
                                <a:pt x="95454" y="2903"/>
                              </a:lnTo>
                              <a:cubicBezTo>
                                <a:pt x="142127" y="-907"/>
                                <a:pt x="220327" y="-11099"/>
                                <a:pt x="239091" y="55671"/>
                              </a:cubicBezTo>
                              <a:cubicBezTo>
                                <a:pt x="257951" y="91961"/>
                                <a:pt x="249378" y="123775"/>
                                <a:pt x="244521" y="16263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7" name="图形 76">
                          <a:extLst>
                            <a:ext uri="{FF2B5EF4-FFF2-40B4-BE49-F238E27FC236}">
                              <a16:creationId xmlns:a16="http://schemas.microsoft.com/office/drawing/2014/main" id="{3DA8F570-9D4D-468D-8809-3D377850A1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4899" y="3544666"/>
                          <a:ext cx="162543" cy="165606"/>
                        </a:xfrm>
                        <a:custGeom>
                          <a:avLst/>
                          <a:gdLst>
                            <a:gd name="connsiteX0" fmla="*/ 141161 w 162543"/>
                            <a:gd name="connsiteY0" fmla="*/ 73404 h 165606"/>
                            <a:gd name="connsiteX1" fmla="*/ 44768 w 162543"/>
                            <a:gd name="connsiteY1" fmla="*/ 165606 h 165606"/>
                            <a:gd name="connsiteX2" fmla="*/ 60674 w 162543"/>
                            <a:gd name="connsiteY2" fmla="*/ 77881 h 165606"/>
                            <a:gd name="connsiteX3" fmla="*/ 0 w 162543"/>
                            <a:gd name="connsiteY3" fmla="*/ 73595 h 165606"/>
                            <a:gd name="connsiteX4" fmla="*/ 137350 w 162543"/>
                            <a:gd name="connsiteY4" fmla="*/ 6444 h 165606"/>
                            <a:gd name="connsiteX5" fmla="*/ 141161 w 162543"/>
                            <a:gd name="connsiteY5" fmla="*/ 73404 h 1656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62543" h="165606">
                              <a:moveTo>
                                <a:pt x="141161" y="73404"/>
                              </a:moveTo>
                              <a:cubicBezTo>
                                <a:pt x="81629" y="71023"/>
                                <a:pt x="91250" y="139603"/>
                                <a:pt x="44768" y="165606"/>
                              </a:cubicBezTo>
                              <a:lnTo>
                                <a:pt x="60674" y="77881"/>
                              </a:lnTo>
                              <a:lnTo>
                                <a:pt x="0" y="73595"/>
                              </a:lnTo>
                              <a:cubicBezTo>
                                <a:pt x="69247" y="75500"/>
                                <a:pt x="53626" y="-26132"/>
                                <a:pt x="137350" y="6444"/>
                              </a:cubicBezTo>
                              <a:cubicBezTo>
                                <a:pt x="167164" y="23303"/>
                                <a:pt x="173069" y="55307"/>
                                <a:pt x="141161" y="7340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8" name="图形 76">
                          <a:extLst>
                            <a:ext uri="{FF2B5EF4-FFF2-40B4-BE49-F238E27FC236}">
                              <a16:creationId xmlns:a16="http://schemas.microsoft.com/office/drawing/2014/main" id="{A2B3D6D7-31E8-45C7-AF57-03DD436881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19612" y="3479276"/>
                          <a:ext cx="176021" cy="154891"/>
                        </a:xfrm>
                        <a:custGeom>
                          <a:avLst/>
                          <a:gdLst>
                            <a:gd name="connsiteX0" fmla="*/ 93726 w 176021"/>
                            <a:gd name="connsiteY0" fmla="*/ 147748 h 154891"/>
                            <a:gd name="connsiteX1" fmla="*/ 87249 w 176021"/>
                            <a:gd name="connsiteY1" fmla="*/ 154892 h 154891"/>
                            <a:gd name="connsiteX2" fmla="*/ 41339 w 176021"/>
                            <a:gd name="connsiteY2" fmla="*/ 35925 h 154891"/>
                            <a:gd name="connsiteX3" fmla="*/ 0 w 176021"/>
                            <a:gd name="connsiteY3" fmla="*/ 11350 h 154891"/>
                            <a:gd name="connsiteX4" fmla="*/ 176022 w 176021"/>
                            <a:gd name="connsiteY4" fmla="*/ 42687 h 154891"/>
                            <a:gd name="connsiteX5" fmla="*/ 93726 w 176021"/>
                            <a:gd name="connsiteY5" fmla="*/ 147748 h 1548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76021" h="154891">
                              <a:moveTo>
                                <a:pt x="93726" y="147748"/>
                              </a:moveTo>
                              <a:lnTo>
                                <a:pt x="87249" y="154892"/>
                              </a:lnTo>
                              <a:cubicBezTo>
                                <a:pt x="101251" y="126126"/>
                                <a:pt x="116491" y="22971"/>
                                <a:pt x="41339" y="35925"/>
                              </a:cubicBezTo>
                              <a:lnTo>
                                <a:pt x="0" y="11350"/>
                              </a:lnTo>
                              <a:cubicBezTo>
                                <a:pt x="56769" y="26876"/>
                                <a:pt x="146685" y="-40942"/>
                                <a:pt x="176022" y="42687"/>
                              </a:cubicBezTo>
                              <a:lnTo>
                                <a:pt x="93726" y="14774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方正楷体简体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8B52E01B-3219-4593-8B2D-D5A967AF124C}"/>
                      </a:ext>
                    </a:extLst>
                  </p:cNvPr>
                  <p:cNvSpPr txBox="1"/>
                  <p:nvPr/>
                </p:nvSpPr>
                <p:spPr>
                  <a:xfrm>
                    <a:off x="4905109" y="2647635"/>
                    <a:ext cx="2381775" cy="3163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GF2_CNKI" panose="02000500000000000000" pitchFamily="2" charset="-122"/>
                        <a:ea typeface="HGF2_CNKI" panose="02000500000000000000" pitchFamily="2" charset="-122"/>
                        <a:cs typeface="+mn-cs"/>
                      </a:rPr>
                      <a:t>BEIJING JIAOTONG UNIVERSITY</a:t>
                    </a:r>
                    <a:endParaRPr kumimoji="0" lang="zh-CN" altLang="en-US" sz="6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GF2_CNKI" panose="02000500000000000000" pitchFamily="2" charset="-122"/>
                      <a:ea typeface="HGF2_CNKI" panose="02000500000000000000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75CFFFD6-D70B-4982-BD76-8D58234696CB}"/>
                  </a:ext>
                </a:extLst>
              </p:cNvPr>
              <p:cNvGrpSpPr/>
              <p:nvPr/>
            </p:nvGrpSpPr>
            <p:grpSpPr>
              <a:xfrm>
                <a:off x="3396000" y="4344723"/>
                <a:ext cx="5400000" cy="0"/>
                <a:chOff x="3419708" y="4344723"/>
                <a:chExt cx="5255941" cy="0"/>
              </a:xfrm>
            </p:grpSpPr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EC7B024B-50EE-4A12-9D81-293B4531C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478" y="4344723"/>
                  <a:ext cx="156117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465B88EF-406A-4DDE-92DE-06C6AB4BC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708" y="4344723"/>
                  <a:ext cx="156117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15FD735D-DE62-4C11-8440-1F965BF87E57}"/>
                </a:ext>
              </a:extLst>
            </p:cNvPr>
            <p:cNvGrpSpPr/>
            <p:nvPr/>
          </p:nvGrpSpPr>
          <p:grpSpPr>
            <a:xfrm>
              <a:off x="3396000" y="2232279"/>
              <a:ext cx="5400000" cy="584775"/>
              <a:chOff x="3396000" y="2189159"/>
              <a:chExt cx="5400000" cy="584775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CBF77C86-7F93-4E95-B62B-23A1A10D865C}"/>
                  </a:ext>
                </a:extLst>
              </p:cNvPr>
              <p:cNvGrpSpPr/>
              <p:nvPr/>
            </p:nvGrpSpPr>
            <p:grpSpPr>
              <a:xfrm>
                <a:off x="3396000" y="2481546"/>
                <a:ext cx="5400000" cy="0"/>
                <a:chOff x="3419708" y="4344723"/>
                <a:chExt cx="5255941" cy="0"/>
              </a:xfrm>
            </p:grpSpPr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81BD5F46-28C3-40D4-BC0F-FB8B1BD09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478" y="4344723"/>
                  <a:ext cx="156117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67192CA5-30D8-4BE6-B04E-777F6E831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708" y="4344723"/>
                  <a:ext cx="156117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EB72BA6-CB46-4580-8378-A58FC4EA97CC}"/>
                  </a:ext>
                </a:extLst>
              </p:cNvPr>
              <p:cNvSpPr txBox="1"/>
              <p:nvPr/>
            </p:nvSpPr>
            <p:spPr>
              <a:xfrm>
                <a:off x="5063602" y="2189159"/>
                <a:ext cx="20647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5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 Heavy"/>
                    <a:ea typeface="思源宋体 CN Heavy"/>
                    <a:cs typeface="+mn-cs"/>
                  </a:rPr>
                  <a:t>PART 4</a:t>
                </a:r>
                <a:endParaRPr kumimoji="0" lang="zh-CN" altLang="en-US" sz="3200" b="0" i="0" u="none" strike="noStrike" kern="1200" cap="none" spc="5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77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文本占位符 225">
            <a:extLst>
              <a:ext uri="{FF2B5EF4-FFF2-40B4-BE49-F238E27FC236}">
                <a16:creationId xmlns:a16="http://schemas.microsoft.com/office/drawing/2014/main" id="{D8370F9F-4D7A-4409-A283-4E5BA4845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如何搭建一款成熟产品的运营体系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52F0F68-C04C-3308-9C98-2CE6D2B63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2562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文本占位符 225">
            <a:extLst>
              <a:ext uri="{FF2B5EF4-FFF2-40B4-BE49-F238E27FC236}">
                <a16:creationId xmlns:a16="http://schemas.microsoft.com/office/drawing/2014/main" id="{D8370F9F-4D7A-4409-A283-4E5BA4845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如何搭建一款成熟产品的运营体系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D1161-681E-4F9F-9629-5AF27AFF52CD}"/>
              </a:ext>
            </a:extLst>
          </p:cNvPr>
          <p:cNvSpPr txBox="1"/>
          <p:nvPr/>
        </p:nvSpPr>
        <p:spPr>
          <a:xfrm>
            <a:off x="482600" y="711200"/>
            <a:ext cx="4043218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chemeClr val="accent1">
                        <a:lumMod val="75000"/>
                        <a:alpha val="8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ea"/>
              </a:rPr>
              <a:t>4.1 </a:t>
            </a:r>
            <a:r>
              <a:rPr lang="zh-CN" altLang="en-US" sz="2400" b="1" dirty="0">
                <a:gradFill>
                  <a:gsLst>
                    <a:gs pos="0">
                      <a:schemeClr val="accent1">
                        <a:lumMod val="75000"/>
                        <a:alpha val="8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ea"/>
              </a:rPr>
              <a:t>保证基础业务的顺畅运转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6E01BBA-2D31-3AF0-B156-BFF216B65499}"/>
              </a:ext>
            </a:extLst>
          </p:cNvPr>
          <p:cNvSpPr txBox="1"/>
          <p:nvPr/>
        </p:nvSpPr>
        <p:spPr>
          <a:xfrm>
            <a:off x="482600" y="1308683"/>
            <a:ext cx="1123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梳理出一款产品的</a:t>
            </a:r>
            <a:r>
              <a:rPr lang="zh-CN" altLang="en-US" dirty="0">
                <a:solidFill>
                  <a:srgbClr val="7C2C2C"/>
                </a:solidFill>
              </a:rPr>
              <a:t>主业务流程</a:t>
            </a:r>
            <a:r>
              <a:rPr lang="zh-CN" altLang="en-US" dirty="0"/>
              <a:t>，结合该流程进行</a:t>
            </a:r>
            <a:r>
              <a:rPr lang="zh-CN" altLang="en-US" dirty="0">
                <a:solidFill>
                  <a:srgbClr val="7C2C2C"/>
                </a:solidFill>
              </a:rPr>
              <a:t>思考</a:t>
            </a:r>
            <a:r>
              <a:rPr lang="en-US" altLang="zh-CN" dirty="0"/>
              <a:t>——</a:t>
            </a:r>
            <a:r>
              <a:rPr lang="zh-CN" altLang="en-US" dirty="0"/>
              <a:t>为了保证该核心业务流程能够运转起来，</a:t>
            </a:r>
            <a:r>
              <a:rPr lang="zh-CN" altLang="en-US" dirty="0">
                <a:solidFill>
                  <a:srgbClr val="7C2C2C"/>
                </a:solidFill>
              </a:rPr>
              <a:t>需要运营端至少完成哪些工作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2C9D4A80-673F-D153-8CF0-CDEBC4DF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2449585"/>
            <a:ext cx="6464532" cy="2944823"/>
          </a:xfrm>
          <a:prstGeom prst="rect">
            <a:avLst/>
          </a:prstGeom>
        </p:spPr>
      </p:pic>
      <p:graphicFrame>
        <p:nvGraphicFramePr>
          <p:cNvPr id="87" name="图示 86">
            <a:extLst>
              <a:ext uri="{FF2B5EF4-FFF2-40B4-BE49-F238E27FC236}">
                <a16:creationId xmlns:a16="http://schemas.microsoft.com/office/drawing/2014/main" id="{45FF55BA-A7D9-9B33-E901-89CF942A0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49520"/>
              </p:ext>
            </p:extLst>
          </p:nvPr>
        </p:nvGraphicFramePr>
        <p:xfrm>
          <a:off x="6671034" y="2424572"/>
          <a:ext cx="4897307" cy="301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13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文本占位符 225">
            <a:extLst>
              <a:ext uri="{FF2B5EF4-FFF2-40B4-BE49-F238E27FC236}">
                <a16:creationId xmlns:a16="http://schemas.microsoft.com/office/drawing/2014/main" id="{D8370F9F-4D7A-4409-A283-4E5BA4845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如何搭建一款成熟产品的运营体系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D1161-681E-4F9F-9629-5AF27AFF52CD}"/>
              </a:ext>
            </a:extLst>
          </p:cNvPr>
          <p:cNvSpPr txBox="1"/>
          <p:nvPr/>
        </p:nvSpPr>
        <p:spPr>
          <a:xfrm>
            <a:off x="482599" y="711200"/>
            <a:ext cx="8485231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chemeClr val="accent1">
                        <a:lumMod val="75000"/>
                        <a:alpha val="8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ea"/>
              </a:rPr>
              <a:t>4.2</a:t>
            </a:r>
            <a:r>
              <a:rPr lang="zh-CN" altLang="en-US" sz="2400" b="1" dirty="0">
                <a:gradFill>
                  <a:gsLst>
                    <a:gs pos="0">
                      <a:schemeClr val="accent1">
                        <a:lumMod val="75000"/>
                        <a:alpha val="8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ea"/>
              </a:rPr>
              <a:t>尽量把产品的“开源”和“节流”变成一些固定动作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86C9BE1-E79E-F49F-DCF4-8C8D73DC0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628874"/>
              </p:ext>
            </p:extLst>
          </p:nvPr>
        </p:nvGraphicFramePr>
        <p:xfrm>
          <a:off x="2032000" y="3491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791AFA2-2F09-0A2F-5721-0C87A04B1E26}"/>
              </a:ext>
            </a:extLst>
          </p:cNvPr>
          <p:cNvSpPr txBox="1"/>
          <p:nvPr/>
        </p:nvSpPr>
        <p:spPr>
          <a:xfrm>
            <a:off x="5370352" y="4936781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7C2C2C"/>
                </a:solidFill>
              </a:rPr>
              <a:t>开源</a:t>
            </a:r>
          </a:p>
        </p:txBody>
      </p:sp>
    </p:spTree>
    <p:extLst>
      <p:ext uri="{BB962C8B-B14F-4D97-AF65-F5344CB8AC3E}">
        <p14:creationId xmlns:p14="http://schemas.microsoft.com/office/powerpoint/2010/main" val="207156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文本占位符 225">
            <a:extLst>
              <a:ext uri="{FF2B5EF4-FFF2-40B4-BE49-F238E27FC236}">
                <a16:creationId xmlns:a16="http://schemas.microsoft.com/office/drawing/2014/main" id="{D8370F9F-4D7A-4409-A283-4E5BA4845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如何搭建一款成熟产品的运营体系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D1161-681E-4F9F-9629-5AF27AFF52CD}"/>
              </a:ext>
            </a:extLst>
          </p:cNvPr>
          <p:cNvSpPr txBox="1"/>
          <p:nvPr/>
        </p:nvSpPr>
        <p:spPr>
          <a:xfrm>
            <a:off x="482599" y="711200"/>
            <a:ext cx="8485231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chemeClr val="accent1">
                        <a:lumMod val="75000"/>
                        <a:alpha val="8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ea"/>
              </a:rPr>
              <a:t>4.2</a:t>
            </a:r>
            <a:r>
              <a:rPr lang="zh-CN" altLang="en-US" sz="2400" b="1" dirty="0">
                <a:gradFill>
                  <a:gsLst>
                    <a:gs pos="0">
                      <a:schemeClr val="accent1">
                        <a:lumMod val="75000"/>
                        <a:alpha val="8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ea"/>
              </a:rPr>
              <a:t>尽量把产品的“开源”和“节流”变成一些固定动作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86C9BE1-E79E-F49F-DCF4-8C8D73DC0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825879"/>
              </p:ext>
            </p:extLst>
          </p:nvPr>
        </p:nvGraphicFramePr>
        <p:xfrm>
          <a:off x="2032000" y="11728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791AFA2-2F09-0A2F-5721-0C87A04B1E26}"/>
              </a:ext>
            </a:extLst>
          </p:cNvPr>
          <p:cNvSpPr txBox="1"/>
          <p:nvPr/>
        </p:nvSpPr>
        <p:spPr>
          <a:xfrm>
            <a:off x="5370352" y="1090222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7C2C2C"/>
                </a:solidFill>
              </a:rPr>
              <a:t>节流</a:t>
            </a:r>
          </a:p>
        </p:txBody>
      </p:sp>
    </p:spTree>
    <p:extLst>
      <p:ext uri="{BB962C8B-B14F-4D97-AF65-F5344CB8AC3E}">
        <p14:creationId xmlns:p14="http://schemas.microsoft.com/office/powerpoint/2010/main" val="3440385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21b5932-b134-4c78-9bf6-6cd5b1ab6992&quot;,&quot;Name&quot;:&quot;1&quot;,&quot;Kind&quot;:&quot;Custom&quot;,&quot;OldGuidesSetting&quot;:{&quot;HeaderHeight&quot;:9.0,&quot;FooterHeight&quot;:2.0,&quot;SideMargin&quot;:4.0,&quot;TopMargin&quot;:0.0,&quot;BottomMargin&quot;:0.0,&quot;IntervalMargin&quot;:1.5}}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0A0A"/>
      </a:accent1>
      <a:accent2>
        <a:srgbClr val="ED7D31"/>
      </a:accent2>
      <a:accent3>
        <a:srgbClr val="A5A5A5"/>
      </a:accent3>
      <a:accent4>
        <a:srgbClr val="8CA1C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北京交通大学论文答辩通用模板">
      <a:majorFont>
        <a:latin typeface="Times New Roman"/>
        <a:ea typeface="思源宋体 CN Heavy"/>
        <a:cs typeface=""/>
      </a:majorFont>
      <a:minorFont>
        <a:latin typeface="Times New Roman"/>
        <a:ea typeface="方正楷体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3110</TotalTime>
  <Words>260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HGF2_CNKI</vt:lpstr>
      <vt:lpstr>等线</vt:lpstr>
      <vt:lpstr>方正楷体简体</vt:lpstr>
      <vt:lpstr>思源宋体 CN Heavy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北京交通大学红色系论文答辩通用ppt模板</dc:title>
  <dc:creator>卜煜</dc:creator>
  <cp:keywords>51PPT模板网</cp:keywords>
  <dc:description>www.51pptmoban.com</dc:description>
  <cp:lastModifiedBy>He Routhleck</cp:lastModifiedBy>
  <cp:revision>245</cp:revision>
  <dcterms:modified xsi:type="dcterms:W3CDTF">2022-12-05T01:07:04Z</dcterms:modified>
</cp:coreProperties>
</file>