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718" r:id="rId3"/>
    <p:sldId id="318" r:id="rId5"/>
    <p:sldId id="689" r:id="rId6"/>
    <p:sldId id="320" r:id="rId7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>
        <p:guide orient="horz" pos="3338"/>
        <p:guide orient="horz" pos="1946"/>
        <p:guide pos="3564"/>
        <p:guide pos="70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7.jpe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2101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TWO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71767" y="2736503"/>
            <a:ext cx="4616649" cy="1384856"/>
            <a:chOff x="2008240" y="1971973"/>
            <a:chExt cx="4616649" cy="1384856"/>
          </a:xfrm>
        </p:grpSpPr>
        <p:sp>
          <p:nvSpPr>
            <p:cNvPr id="19" name="文本框 18"/>
            <p:cNvSpPr txBox="1"/>
            <p:nvPr/>
          </p:nvSpPr>
          <p:spPr>
            <a:xfrm>
              <a:off x="2487768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项目内容</a:t>
              </a:r>
              <a:endParaRPr kumimoji="1" lang="zh-CN" altLang="en-US" sz="7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Project content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动物图片数据集的处理</a:t>
            </a:r>
            <a:endParaRPr dirty="0"/>
          </a:p>
        </p:txBody>
      </p:sp>
      <p:sp>
        <p:nvSpPr>
          <p:cNvPr id="3" name="椭圆 2"/>
          <p:cNvSpPr/>
          <p:nvPr/>
        </p:nvSpPr>
        <p:spPr>
          <a:xfrm>
            <a:off x="1833371" y="4393799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8530" y="180053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76045" y="4393799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8721" y="2121872"/>
            <a:ext cx="3201608" cy="1798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开源的包含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10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种动物种类的动物图片数据集，包括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sym typeface="+mn-ea"/>
              </a:rPr>
              <a:t>牛，虎，兔，蛇，马，羊，猴，鸡，狗，猪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sym typeface="+mn-ea"/>
              </a:rPr>
              <a:t>)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94496" y="3821910"/>
            <a:ext cx="3082290" cy="7385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r>
              <a:rPr lang="en-US" altLang="zh-CN" sz="2400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 对初始数据集进行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标签标准，划分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6236" y="4759675"/>
            <a:ext cx="3130504" cy="10788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标签为动物种类，按照标签划分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(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牛，虎，兔，蛇，马，羊，猴，鸡，狗，猪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)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21676" y="4322679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4350" y="4322679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4541" y="4279110"/>
            <a:ext cx="296037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数据集规范化处理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34541" y="4688555"/>
            <a:ext cx="3094113" cy="8001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将动物图片规范为统一格式，以便作为网络输入</a:t>
            </a:r>
            <a:endParaRPr lang="zh-CN" altLang="en-US" sz="18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598476" y="198173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price-ticket_70951"/>
          <p:cNvSpPr/>
          <p:nvPr/>
        </p:nvSpPr>
        <p:spPr>
          <a:xfrm>
            <a:off x="1035991" y="4553952"/>
            <a:ext cx="341960" cy="341428"/>
          </a:xfrm>
          <a:custGeom>
            <a:avLst/>
            <a:gdLst>
              <a:gd name="T0" fmla="*/ 370 w 413"/>
              <a:gd name="T1" fmla="*/ 139 h 413"/>
              <a:gd name="T2" fmla="*/ 353 w 413"/>
              <a:gd name="T3" fmla="*/ 61 h 413"/>
              <a:gd name="T4" fmla="*/ 274 w 413"/>
              <a:gd name="T5" fmla="*/ 43 h 413"/>
              <a:gd name="T6" fmla="*/ 207 w 413"/>
              <a:gd name="T7" fmla="*/ 0 h 413"/>
              <a:gd name="T8" fmla="*/ 139 w 413"/>
              <a:gd name="T9" fmla="*/ 43 h 413"/>
              <a:gd name="T10" fmla="*/ 43 w 413"/>
              <a:gd name="T11" fmla="*/ 103 h 413"/>
              <a:gd name="T12" fmla="*/ 18 w 413"/>
              <a:gd name="T13" fmla="*/ 164 h 413"/>
              <a:gd name="T14" fmla="*/ 18 w 413"/>
              <a:gd name="T15" fmla="*/ 249 h 413"/>
              <a:gd name="T16" fmla="*/ 43 w 413"/>
              <a:gd name="T17" fmla="*/ 310 h 413"/>
              <a:gd name="T18" fmla="*/ 103 w 413"/>
              <a:gd name="T19" fmla="*/ 370 h 413"/>
              <a:gd name="T20" fmla="*/ 164 w 413"/>
              <a:gd name="T21" fmla="*/ 396 h 413"/>
              <a:gd name="T22" fmla="*/ 249 w 413"/>
              <a:gd name="T23" fmla="*/ 396 h 413"/>
              <a:gd name="T24" fmla="*/ 310 w 413"/>
              <a:gd name="T25" fmla="*/ 370 h 413"/>
              <a:gd name="T26" fmla="*/ 370 w 413"/>
              <a:gd name="T27" fmla="*/ 274 h 413"/>
              <a:gd name="T28" fmla="*/ 413 w 413"/>
              <a:gd name="T29" fmla="*/ 207 h 413"/>
              <a:gd name="T30" fmla="*/ 146 w 413"/>
              <a:gd name="T31" fmla="*/ 261 h 413"/>
              <a:gd name="T32" fmla="*/ 104 w 413"/>
              <a:gd name="T33" fmla="*/ 225 h 413"/>
              <a:gd name="T34" fmla="*/ 88 w 413"/>
              <a:gd name="T35" fmla="*/ 192 h 413"/>
              <a:gd name="T36" fmla="*/ 89 w 413"/>
              <a:gd name="T37" fmla="*/ 261 h 413"/>
              <a:gd name="T38" fmla="*/ 69 w 413"/>
              <a:gd name="T39" fmla="*/ 167 h 413"/>
              <a:gd name="T40" fmla="*/ 113 w 413"/>
              <a:gd name="T41" fmla="*/ 201 h 413"/>
              <a:gd name="T42" fmla="*/ 129 w 413"/>
              <a:gd name="T43" fmla="*/ 233 h 413"/>
              <a:gd name="T44" fmla="*/ 127 w 413"/>
              <a:gd name="T45" fmla="*/ 167 h 413"/>
              <a:gd name="T46" fmla="*/ 146 w 413"/>
              <a:gd name="T47" fmla="*/ 261 h 413"/>
              <a:gd name="T48" fmla="*/ 224 w 413"/>
              <a:gd name="T49" fmla="*/ 261 h 413"/>
              <a:gd name="T50" fmla="*/ 165 w 413"/>
              <a:gd name="T51" fmla="*/ 167 h 413"/>
              <a:gd name="T52" fmla="*/ 222 w 413"/>
              <a:gd name="T53" fmla="*/ 185 h 413"/>
              <a:gd name="T54" fmla="*/ 186 w 413"/>
              <a:gd name="T55" fmla="*/ 204 h 413"/>
              <a:gd name="T56" fmla="*/ 220 w 413"/>
              <a:gd name="T57" fmla="*/ 221 h 413"/>
              <a:gd name="T58" fmla="*/ 186 w 413"/>
              <a:gd name="T59" fmla="*/ 243 h 413"/>
              <a:gd name="T60" fmla="*/ 224 w 413"/>
              <a:gd name="T61" fmla="*/ 261 h 413"/>
              <a:gd name="T62" fmla="*/ 327 w 413"/>
              <a:gd name="T63" fmla="*/ 261 h 413"/>
              <a:gd name="T64" fmla="*/ 297 w 413"/>
              <a:gd name="T65" fmla="*/ 220 h 413"/>
              <a:gd name="T66" fmla="*/ 292 w 413"/>
              <a:gd name="T67" fmla="*/ 192 h 413"/>
              <a:gd name="T68" fmla="*/ 278 w 413"/>
              <a:gd name="T69" fmla="*/ 261 h 413"/>
              <a:gd name="T70" fmla="*/ 232 w 413"/>
              <a:gd name="T71" fmla="*/ 167 h 413"/>
              <a:gd name="T72" fmla="*/ 262 w 413"/>
              <a:gd name="T73" fmla="*/ 206 h 413"/>
              <a:gd name="T74" fmla="*/ 268 w 413"/>
              <a:gd name="T75" fmla="*/ 238 h 413"/>
              <a:gd name="T76" fmla="*/ 282 w 413"/>
              <a:gd name="T77" fmla="*/ 167 h 413"/>
              <a:gd name="T78" fmla="*/ 312 w 413"/>
              <a:gd name="T79" fmla="*/ 207 h 413"/>
              <a:gd name="T80" fmla="*/ 317 w 413"/>
              <a:gd name="T81" fmla="*/ 238 h 413"/>
              <a:gd name="T82" fmla="*/ 330 w 413"/>
              <a:gd name="T83" fmla="*/ 167 h 413"/>
              <a:gd name="T84" fmla="*/ 327 w 413"/>
              <a:gd name="T85" fmla="*/ 26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3" h="413">
                <a:moveTo>
                  <a:pt x="396" y="164"/>
                </a:moveTo>
                <a:lnTo>
                  <a:pt x="370" y="139"/>
                </a:lnTo>
                <a:lnTo>
                  <a:pt x="370" y="103"/>
                </a:lnTo>
                <a:cubicBezTo>
                  <a:pt x="370" y="87"/>
                  <a:pt x="364" y="72"/>
                  <a:pt x="353" y="61"/>
                </a:cubicBezTo>
                <a:cubicBezTo>
                  <a:pt x="341" y="49"/>
                  <a:pt x="326" y="43"/>
                  <a:pt x="310" y="43"/>
                </a:cubicBezTo>
                <a:lnTo>
                  <a:pt x="274" y="43"/>
                </a:lnTo>
                <a:lnTo>
                  <a:pt x="249" y="18"/>
                </a:lnTo>
                <a:cubicBezTo>
                  <a:pt x="238" y="6"/>
                  <a:pt x="223" y="0"/>
                  <a:pt x="207" y="0"/>
                </a:cubicBezTo>
                <a:cubicBezTo>
                  <a:pt x="191" y="0"/>
                  <a:pt x="176" y="6"/>
                  <a:pt x="164" y="18"/>
                </a:cubicBezTo>
                <a:lnTo>
                  <a:pt x="139" y="43"/>
                </a:lnTo>
                <a:lnTo>
                  <a:pt x="103" y="43"/>
                </a:lnTo>
                <a:cubicBezTo>
                  <a:pt x="70" y="43"/>
                  <a:pt x="43" y="70"/>
                  <a:pt x="43" y="103"/>
                </a:cubicBezTo>
                <a:lnTo>
                  <a:pt x="43" y="139"/>
                </a:lnTo>
                <a:lnTo>
                  <a:pt x="18" y="164"/>
                </a:lnTo>
                <a:cubicBezTo>
                  <a:pt x="6" y="176"/>
                  <a:pt x="0" y="191"/>
                  <a:pt x="0" y="207"/>
                </a:cubicBezTo>
                <a:cubicBezTo>
                  <a:pt x="0" y="223"/>
                  <a:pt x="6" y="238"/>
                  <a:pt x="18" y="249"/>
                </a:cubicBezTo>
                <a:lnTo>
                  <a:pt x="43" y="274"/>
                </a:lnTo>
                <a:lnTo>
                  <a:pt x="43" y="310"/>
                </a:lnTo>
                <a:cubicBezTo>
                  <a:pt x="43" y="326"/>
                  <a:pt x="49" y="341"/>
                  <a:pt x="61" y="353"/>
                </a:cubicBezTo>
                <a:cubicBezTo>
                  <a:pt x="72" y="364"/>
                  <a:pt x="87" y="370"/>
                  <a:pt x="103" y="370"/>
                </a:cubicBezTo>
                <a:lnTo>
                  <a:pt x="139" y="370"/>
                </a:lnTo>
                <a:lnTo>
                  <a:pt x="164" y="396"/>
                </a:lnTo>
                <a:cubicBezTo>
                  <a:pt x="176" y="407"/>
                  <a:pt x="191" y="413"/>
                  <a:pt x="207" y="413"/>
                </a:cubicBezTo>
                <a:cubicBezTo>
                  <a:pt x="223" y="413"/>
                  <a:pt x="238" y="407"/>
                  <a:pt x="249" y="396"/>
                </a:cubicBezTo>
                <a:lnTo>
                  <a:pt x="274" y="370"/>
                </a:lnTo>
                <a:lnTo>
                  <a:pt x="310" y="370"/>
                </a:lnTo>
                <a:cubicBezTo>
                  <a:pt x="343" y="370"/>
                  <a:pt x="370" y="343"/>
                  <a:pt x="370" y="310"/>
                </a:cubicBezTo>
                <a:lnTo>
                  <a:pt x="370" y="274"/>
                </a:lnTo>
                <a:lnTo>
                  <a:pt x="396" y="249"/>
                </a:lnTo>
                <a:cubicBezTo>
                  <a:pt x="407" y="238"/>
                  <a:pt x="413" y="223"/>
                  <a:pt x="413" y="207"/>
                </a:cubicBezTo>
                <a:cubicBezTo>
                  <a:pt x="413" y="191"/>
                  <a:pt x="407" y="176"/>
                  <a:pt x="396" y="164"/>
                </a:cubicBezTo>
                <a:close/>
                <a:moveTo>
                  <a:pt x="146" y="261"/>
                </a:moveTo>
                <a:lnTo>
                  <a:pt x="124" y="261"/>
                </a:lnTo>
                <a:lnTo>
                  <a:pt x="104" y="225"/>
                </a:lnTo>
                <a:cubicBezTo>
                  <a:pt x="99" y="215"/>
                  <a:pt x="93" y="203"/>
                  <a:pt x="88" y="192"/>
                </a:cubicBezTo>
                <a:lnTo>
                  <a:pt x="88" y="192"/>
                </a:lnTo>
                <a:cubicBezTo>
                  <a:pt x="88" y="204"/>
                  <a:pt x="89" y="217"/>
                  <a:pt x="89" y="232"/>
                </a:cubicBezTo>
                <a:lnTo>
                  <a:pt x="89" y="261"/>
                </a:lnTo>
                <a:lnTo>
                  <a:pt x="69" y="261"/>
                </a:lnTo>
                <a:lnTo>
                  <a:pt x="69" y="167"/>
                </a:lnTo>
                <a:lnTo>
                  <a:pt x="94" y="167"/>
                </a:lnTo>
                <a:lnTo>
                  <a:pt x="113" y="201"/>
                </a:lnTo>
                <a:cubicBezTo>
                  <a:pt x="119" y="211"/>
                  <a:pt x="124" y="223"/>
                  <a:pt x="128" y="233"/>
                </a:cubicBezTo>
                <a:lnTo>
                  <a:pt x="129" y="233"/>
                </a:lnTo>
                <a:cubicBezTo>
                  <a:pt x="128" y="221"/>
                  <a:pt x="127" y="209"/>
                  <a:pt x="127" y="195"/>
                </a:cubicBezTo>
                <a:lnTo>
                  <a:pt x="127" y="167"/>
                </a:lnTo>
                <a:lnTo>
                  <a:pt x="146" y="167"/>
                </a:lnTo>
                <a:lnTo>
                  <a:pt x="146" y="261"/>
                </a:lnTo>
                <a:lnTo>
                  <a:pt x="146" y="261"/>
                </a:lnTo>
                <a:close/>
                <a:moveTo>
                  <a:pt x="224" y="261"/>
                </a:moveTo>
                <a:lnTo>
                  <a:pt x="165" y="261"/>
                </a:lnTo>
                <a:lnTo>
                  <a:pt x="165" y="167"/>
                </a:lnTo>
                <a:lnTo>
                  <a:pt x="222" y="167"/>
                </a:lnTo>
                <a:lnTo>
                  <a:pt x="222" y="185"/>
                </a:lnTo>
                <a:lnTo>
                  <a:pt x="186" y="185"/>
                </a:lnTo>
                <a:lnTo>
                  <a:pt x="186" y="204"/>
                </a:lnTo>
                <a:lnTo>
                  <a:pt x="220" y="204"/>
                </a:lnTo>
                <a:lnTo>
                  <a:pt x="220" y="221"/>
                </a:lnTo>
                <a:lnTo>
                  <a:pt x="186" y="221"/>
                </a:lnTo>
                <a:lnTo>
                  <a:pt x="186" y="243"/>
                </a:lnTo>
                <a:lnTo>
                  <a:pt x="224" y="243"/>
                </a:lnTo>
                <a:lnTo>
                  <a:pt x="224" y="261"/>
                </a:lnTo>
                <a:lnTo>
                  <a:pt x="224" y="261"/>
                </a:lnTo>
                <a:close/>
                <a:moveTo>
                  <a:pt x="327" y="261"/>
                </a:moveTo>
                <a:lnTo>
                  <a:pt x="305" y="261"/>
                </a:lnTo>
                <a:lnTo>
                  <a:pt x="297" y="220"/>
                </a:lnTo>
                <a:cubicBezTo>
                  <a:pt x="295" y="211"/>
                  <a:pt x="293" y="202"/>
                  <a:pt x="292" y="192"/>
                </a:cubicBezTo>
                <a:lnTo>
                  <a:pt x="292" y="192"/>
                </a:lnTo>
                <a:cubicBezTo>
                  <a:pt x="290" y="202"/>
                  <a:pt x="289" y="211"/>
                  <a:pt x="287" y="220"/>
                </a:cubicBezTo>
                <a:lnTo>
                  <a:pt x="278" y="261"/>
                </a:lnTo>
                <a:lnTo>
                  <a:pt x="255" y="261"/>
                </a:lnTo>
                <a:lnTo>
                  <a:pt x="232" y="167"/>
                </a:lnTo>
                <a:lnTo>
                  <a:pt x="255" y="167"/>
                </a:lnTo>
                <a:lnTo>
                  <a:pt x="262" y="206"/>
                </a:lnTo>
                <a:cubicBezTo>
                  <a:pt x="264" y="217"/>
                  <a:pt x="266" y="229"/>
                  <a:pt x="268" y="238"/>
                </a:cubicBezTo>
                <a:lnTo>
                  <a:pt x="268" y="238"/>
                </a:lnTo>
                <a:cubicBezTo>
                  <a:pt x="269" y="228"/>
                  <a:pt x="272" y="217"/>
                  <a:pt x="274" y="206"/>
                </a:cubicBezTo>
                <a:lnTo>
                  <a:pt x="282" y="167"/>
                </a:lnTo>
                <a:lnTo>
                  <a:pt x="304" y="167"/>
                </a:lnTo>
                <a:lnTo>
                  <a:pt x="312" y="207"/>
                </a:lnTo>
                <a:cubicBezTo>
                  <a:pt x="314" y="218"/>
                  <a:pt x="315" y="228"/>
                  <a:pt x="317" y="238"/>
                </a:cubicBezTo>
                <a:lnTo>
                  <a:pt x="317" y="238"/>
                </a:lnTo>
                <a:cubicBezTo>
                  <a:pt x="318" y="228"/>
                  <a:pt x="320" y="217"/>
                  <a:pt x="322" y="206"/>
                </a:cubicBezTo>
                <a:lnTo>
                  <a:pt x="330" y="167"/>
                </a:lnTo>
                <a:lnTo>
                  <a:pt x="351" y="167"/>
                </a:lnTo>
                <a:lnTo>
                  <a:pt x="327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29" name="price-ticket_70951"/>
          <p:cNvSpPr/>
          <p:nvPr/>
        </p:nvSpPr>
        <p:spPr>
          <a:xfrm>
            <a:off x="6527789" y="4489564"/>
            <a:ext cx="334855" cy="341960"/>
          </a:xfrm>
          <a:custGeom>
            <a:avLst/>
            <a:gdLst>
              <a:gd name="connsiteX0" fmla="*/ 47370 w 595290"/>
              <a:gd name="connsiteY0" fmla="*/ 369974 h 607921"/>
              <a:gd name="connsiteX1" fmla="*/ 48020 w 595290"/>
              <a:gd name="connsiteY1" fmla="*/ 369974 h 607921"/>
              <a:gd name="connsiteX2" fmla="*/ 96040 w 595290"/>
              <a:gd name="connsiteY2" fmla="*/ 417923 h 607921"/>
              <a:gd name="connsiteX3" fmla="*/ 48020 w 595290"/>
              <a:gd name="connsiteY3" fmla="*/ 465872 h 607921"/>
              <a:gd name="connsiteX4" fmla="*/ 47370 w 595290"/>
              <a:gd name="connsiteY4" fmla="*/ 465872 h 607921"/>
              <a:gd name="connsiteX5" fmla="*/ 37366 w 595290"/>
              <a:gd name="connsiteY5" fmla="*/ 464673 h 607921"/>
              <a:gd name="connsiteX6" fmla="*/ 27361 w 595290"/>
              <a:gd name="connsiteY6" fmla="*/ 461177 h 607921"/>
              <a:gd name="connsiteX7" fmla="*/ 0 w 595290"/>
              <a:gd name="connsiteY7" fmla="*/ 417923 h 607921"/>
              <a:gd name="connsiteX8" fmla="*/ 27361 w 595290"/>
              <a:gd name="connsiteY8" fmla="*/ 374619 h 607921"/>
              <a:gd name="connsiteX9" fmla="*/ 37366 w 595290"/>
              <a:gd name="connsiteY9" fmla="*/ 371173 h 607921"/>
              <a:gd name="connsiteX10" fmla="*/ 47370 w 595290"/>
              <a:gd name="connsiteY10" fmla="*/ 369974 h 607921"/>
              <a:gd name="connsiteX11" fmla="*/ 547270 w 595290"/>
              <a:gd name="connsiteY11" fmla="*/ 369833 h 607921"/>
              <a:gd name="connsiteX12" fmla="*/ 557274 w 595290"/>
              <a:gd name="connsiteY12" fmla="*/ 370882 h 607921"/>
              <a:gd name="connsiteX13" fmla="*/ 567278 w 595290"/>
              <a:gd name="connsiteY13" fmla="*/ 374228 h 607921"/>
              <a:gd name="connsiteX14" fmla="*/ 595290 w 595290"/>
              <a:gd name="connsiteY14" fmla="*/ 417828 h 607921"/>
              <a:gd name="connsiteX15" fmla="*/ 567278 w 595290"/>
              <a:gd name="connsiteY15" fmla="*/ 461478 h 607921"/>
              <a:gd name="connsiteX16" fmla="*/ 557274 w 595290"/>
              <a:gd name="connsiteY16" fmla="*/ 464774 h 607921"/>
              <a:gd name="connsiteX17" fmla="*/ 547270 w 595290"/>
              <a:gd name="connsiteY17" fmla="*/ 465873 h 607921"/>
              <a:gd name="connsiteX18" fmla="*/ 499250 w 595290"/>
              <a:gd name="connsiteY18" fmla="*/ 417928 h 607921"/>
              <a:gd name="connsiteX19" fmla="*/ 547270 w 595290"/>
              <a:gd name="connsiteY19" fmla="*/ 369833 h 607921"/>
              <a:gd name="connsiteX20" fmla="*/ 172366 w 595290"/>
              <a:gd name="connsiteY20" fmla="*/ 284449 h 607921"/>
              <a:gd name="connsiteX21" fmla="*/ 297363 w 595290"/>
              <a:gd name="connsiteY21" fmla="*/ 306124 h 607921"/>
              <a:gd name="connsiteX22" fmla="*/ 422360 w 595290"/>
              <a:gd name="connsiteY22" fmla="*/ 284449 h 607921"/>
              <a:gd name="connsiteX23" fmla="*/ 535652 w 595290"/>
              <a:gd name="connsiteY23" fmla="*/ 302128 h 607921"/>
              <a:gd name="connsiteX24" fmla="*/ 547306 w 595290"/>
              <a:gd name="connsiteY24" fmla="*/ 318010 h 607921"/>
              <a:gd name="connsiteX25" fmla="*/ 547306 w 595290"/>
              <a:gd name="connsiteY25" fmla="*/ 345977 h 607921"/>
              <a:gd name="connsiteX26" fmla="*/ 496387 w 595290"/>
              <a:gd name="connsiteY26" fmla="*/ 367002 h 607921"/>
              <a:gd name="connsiteX27" fmla="*/ 475279 w 595290"/>
              <a:gd name="connsiteY27" fmla="*/ 417893 h 607921"/>
              <a:gd name="connsiteX28" fmla="*/ 496387 w 595290"/>
              <a:gd name="connsiteY28" fmla="*/ 468734 h 607921"/>
              <a:gd name="connsiteX29" fmla="*/ 547306 w 595290"/>
              <a:gd name="connsiteY29" fmla="*/ 489809 h 607921"/>
              <a:gd name="connsiteX30" fmla="*/ 547306 w 595290"/>
              <a:gd name="connsiteY30" fmla="*/ 586197 h 607921"/>
              <a:gd name="connsiteX31" fmla="*/ 530700 w 595290"/>
              <a:gd name="connsiteY31" fmla="*/ 602877 h 607921"/>
              <a:gd name="connsiteX32" fmla="*/ 527299 w 595290"/>
              <a:gd name="connsiteY32" fmla="*/ 602527 h 607921"/>
              <a:gd name="connsiteX33" fmla="*/ 422360 w 595290"/>
              <a:gd name="connsiteY33" fmla="*/ 594087 h 607921"/>
              <a:gd name="connsiteX34" fmla="*/ 297363 w 595290"/>
              <a:gd name="connsiteY34" fmla="*/ 607921 h 607921"/>
              <a:gd name="connsiteX35" fmla="*/ 172366 w 595290"/>
              <a:gd name="connsiteY35" fmla="*/ 594087 h 607921"/>
              <a:gd name="connsiteX36" fmla="*/ 67427 w 595290"/>
              <a:gd name="connsiteY36" fmla="*/ 602527 h 607921"/>
              <a:gd name="connsiteX37" fmla="*/ 64026 w 595290"/>
              <a:gd name="connsiteY37" fmla="*/ 602877 h 607921"/>
              <a:gd name="connsiteX38" fmla="*/ 47420 w 595290"/>
              <a:gd name="connsiteY38" fmla="*/ 586197 h 607921"/>
              <a:gd name="connsiteX39" fmla="*/ 47420 w 595290"/>
              <a:gd name="connsiteY39" fmla="*/ 489809 h 607921"/>
              <a:gd name="connsiteX40" fmla="*/ 48070 w 595290"/>
              <a:gd name="connsiteY40" fmla="*/ 489809 h 607921"/>
              <a:gd name="connsiteX41" fmla="*/ 99039 w 595290"/>
              <a:gd name="connsiteY41" fmla="*/ 468734 h 607921"/>
              <a:gd name="connsiteX42" fmla="*/ 120097 w 595290"/>
              <a:gd name="connsiteY42" fmla="*/ 417893 h 607921"/>
              <a:gd name="connsiteX43" fmla="*/ 99039 w 595290"/>
              <a:gd name="connsiteY43" fmla="*/ 367002 h 607921"/>
              <a:gd name="connsiteX44" fmla="*/ 48070 w 595290"/>
              <a:gd name="connsiteY44" fmla="*/ 345977 h 607921"/>
              <a:gd name="connsiteX45" fmla="*/ 47420 w 595290"/>
              <a:gd name="connsiteY45" fmla="*/ 345977 h 607921"/>
              <a:gd name="connsiteX46" fmla="*/ 47420 w 595290"/>
              <a:gd name="connsiteY46" fmla="*/ 318010 h 607921"/>
              <a:gd name="connsiteX47" fmla="*/ 59074 w 595290"/>
              <a:gd name="connsiteY47" fmla="*/ 302128 h 607921"/>
              <a:gd name="connsiteX48" fmla="*/ 172366 w 595290"/>
              <a:gd name="connsiteY48" fmla="*/ 284449 h 607921"/>
              <a:gd name="connsiteX49" fmla="*/ 297363 w 595290"/>
              <a:gd name="connsiteY49" fmla="*/ 0 h 607921"/>
              <a:gd name="connsiteX50" fmla="*/ 432355 w 595290"/>
              <a:gd name="connsiteY50" fmla="*/ 134780 h 607921"/>
              <a:gd name="connsiteX51" fmla="*/ 297363 w 595290"/>
              <a:gd name="connsiteY51" fmla="*/ 269560 h 607921"/>
              <a:gd name="connsiteX52" fmla="*/ 162371 w 595290"/>
              <a:gd name="connsiteY52" fmla="*/ 134780 h 607921"/>
              <a:gd name="connsiteX53" fmla="*/ 297363 w 595290"/>
              <a:gd name="connsiteY53" fmla="*/ 0 h 6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95290" h="607921">
                <a:moveTo>
                  <a:pt x="47370" y="369974"/>
                </a:moveTo>
                <a:lnTo>
                  <a:pt x="48020" y="369974"/>
                </a:lnTo>
                <a:cubicBezTo>
                  <a:pt x="74581" y="369974"/>
                  <a:pt x="96040" y="391401"/>
                  <a:pt x="96040" y="417923"/>
                </a:cubicBezTo>
                <a:cubicBezTo>
                  <a:pt x="96040" y="444395"/>
                  <a:pt x="74581" y="465872"/>
                  <a:pt x="48020" y="465872"/>
                </a:cubicBezTo>
                <a:lnTo>
                  <a:pt x="47370" y="465872"/>
                </a:lnTo>
                <a:cubicBezTo>
                  <a:pt x="43968" y="465772"/>
                  <a:pt x="40567" y="465373"/>
                  <a:pt x="37366" y="464673"/>
                </a:cubicBezTo>
                <a:cubicBezTo>
                  <a:pt x="33864" y="463874"/>
                  <a:pt x="30463" y="462725"/>
                  <a:pt x="27361" y="461177"/>
                </a:cubicBezTo>
                <a:cubicBezTo>
                  <a:pt x="11205" y="453485"/>
                  <a:pt x="0" y="437003"/>
                  <a:pt x="0" y="417923"/>
                </a:cubicBezTo>
                <a:cubicBezTo>
                  <a:pt x="0" y="398793"/>
                  <a:pt x="11155" y="382361"/>
                  <a:pt x="27361" y="374619"/>
                </a:cubicBezTo>
                <a:cubicBezTo>
                  <a:pt x="30463" y="373071"/>
                  <a:pt x="33864" y="371972"/>
                  <a:pt x="37366" y="371173"/>
                </a:cubicBezTo>
                <a:cubicBezTo>
                  <a:pt x="40617" y="370424"/>
                  <a:pt x="43968" y="370024"/>
                  <a:pt x="47370" y="369974"/>
                </a:cubicBezTo>
                <a:close/>
                <a:moveTo>
                  <a:pt x="547270" y="369833"/>
                </a:moveTo>
                <a:cubicBezTo>
                  <a:pt x="550671" y="369833"/>
                  <a:pt x="554073" y="370233"/>
                  <a:pt x="557274" y="370882"/>
                </a:cubicBezTo>
                <a:cubicBezTo>
                  <a:pt x="560726" y="371631"/>
                  <a:pt x="564127" y="372780"/>
                  <a:pt x="567278" y="374228"/>
                </a:cubicBezTo>
                <a:cubicBezTo>
                  <a:pt x="583835" y="381819"/>
                  <a:pt x="595290" y="398450"/>
                  <a:pt x="595290" y="417828"/>
                </a:cubicBezTo>
                <a:cubicBezTo>
                  <a:pt x="595290" y="437206"/>
                  <a:pt x="583835" y="453887"/>
                  <a:pt x="567278" y="461478"/>
                </a:cubicBezTo>
                <a:cubicBezTo>
                  <a:pt x="564127" y="462927"/>
                  <a:pt x="560726" y="464075"/>
                  <a:pt x="557274" y="464774"/>
                </a:cubicBezTo>
                <a:cubicBezTo>
                  <a:pt x="554073" y="465524"/>
                  <a:pt x="550671" y="465873"/>
                  <a:pt x="547270" y="465873"/>
                </a:cubicBezTo>
                <a:cubicBezTo>
                  <a:pt x="520709" y="465873"/>
                  <a:pt x="499250" y="444398"/>
                  <a:pt x="499250" y="417928"/>
                </a:cubicBezTo>
                <a:cubicBezTo>
                  <a:pt x="499250" y="391458"/>
                  <a:pt x="520709" y="369983"/>
                  <a:pt x="547270" y="369833"/>
                </a:cubicBezTo>
                <a:close/>
                <a:moveTo>
                  <a:pt x="172366" y="284449"/>
                </a:moveTo>
                <a:cubicBezTo>
                  <a:pt x="241392" y="284449"/>
                  <a:pt x="297363" y="306124"/>
                  <a:pt x="297363" y="306124"/>
                </a:cubicBezTo>
                <a:cubicBezTo>
                  <a:pt x="297363" y="306124"/>
                  <a:pt x="353334" y="284449"/>
                  <a:pt x="422360" y="284449"/>
                </a:cubicBezTo>
                <a:cubicBezTo>
                  <a:pt x="472478" y="284449"/>
                  <a:pt x="515794" y="295886"/>
                  <a:pt x="535652" y="302128"/>
                </a:cubicBezTo>
                <a:cubicBezTo>
                  <a:pt x="542604" y="304276"/>
                  <a:pt x="547306" y="310718"/>
                  <a:pt x="547306" y="318010"/>
                </a:cubicBezTo>
                <a:lnTo>
                  <a:pt x="547306" y="345977"/>
                </a:lnTo>
                <a:cubicBezTo>
                  <a:pt x="528049" y="345977"/>
                  <a:pt x="509992" y="353418"/>
                  <a:pt x="496387" y="367002"/>
                </a:cubicBezTo>
                <a:cubicBezTo>
                  <a:pt x="482782" y="380587"/>
                  <a:pt x="475279" y="398716"/>
                  <a:pt x="475279" y="417893"/>
                </a:cubicBezTo>
                <a:cubicBezTo>
                  <a:pt x="475279" y="437121"/>
                  <a:pt x="482782" y="455150"/>
                  <a:pt x="496387" y="468734"/>
                </a:cubicBezTo>
                <a:cubicBezTo>
                  <a:pt x="509992" y="482318"/>
                  <a:pt x="528099" y="489809"/>
                  <a:pt x="547306" y="489809"/>
                </a:cubicBezTo>
                <a:lnTo>
                  <a:pt x="547306" y="586197"/>
                </a:lnTo>
                <a:cubicBezTo>
                  <a:pt x="547306" y="595586"/>
                  <a:pt x="539703" y="602877"/>
                  <a:pt x="530700" y="602877"/>
                </a:cubicBezTo>
                <a:cubicBezTo>
                  <a:pt x="529599" y="602877"/>
                  <a:pt x="528449" y="602727"/>
                  <a:pt x="527299" y="602527"/>
                </a:cubicBezTo>
                <a:cubicBezTo>
                  <a:pt x="502039" y="597334"/>
                  <a:pt x="464425" y="594087"/>
                  <a:pt x="422360" y="594087"/>
                </a:cubicBezTo>
                <a:cubicBezTo>
                  <a:pt x="366939" y="594087"/>
                  <a:pt x="319171" y="599731"/>
                  <a:pt x="297363" y="607921"/>
                </a:cubicBezTo>
                <a:cubicBezTo>
                  <a:pt x="275505" y="599731"/>
                  <a:pt x="227737" y="594087"/>
                  <a:pt x="172366" y="594087"/>
                </a:cubicBezTo>
                <a:cubicBezTo>
                  <a:pt x="130301" y="594087"/>
                  <a:pt x="92687" y="597383"/>
                  <a:pt x="67427" y="602527"/>
                </a:cubicBezTo>
                <a:cubicBezTo>
                  <a:pt x="66277" y="602727"/>
                  <a:pt x="65127" y="602877"/>
                  <a:pt x="64026" y="602877"/>
                </a:cubicBezTo>
                <a:cubicBezTo>
                  <a:pt x="55073" y="602877"/>
                  <a:pt x="47420" y="595586"/>
                  <a:pt x="47420" y="586197"/>
                </a:cubicBezTo>
                <a:lnTo>
                  <a:pt x="47420" y="489809"/>
                </a:lnTo>
                <a:lnTo>
                  <a:pt x="48070" y="489809"/>
                </a:lnTo>
                <a:cubicBezTo>
                  <a:pt x="67327" y="489809"/>
                  <a:pt x="85434" y="482318"/>
                  <a:pt x="99039" y="468734"/>
                </a:cubicBezTo>
                <a:cubicBezTo>
                  <a:pt x="112644" y="455150"/>
                  <a:pt x="120097" y="437071"/>
                  <a:pt x="120097" y="417893"/>
                </a:cubicBezTo>
                <a:cubicBezTo>
                  <a:pt x="120097" y="398616"/>
                  <a:pt x="112644" y="380587"/>
                  <a:pt x="99039" y="367002"/>
                </a:cubicBezTo>
                <a:cubicBezTo>
                  <a:pt x="85434" y="353418"/>
                  <a:pt x="67277" y="345977"/>
                  <a:pt x="48070" y="345977"/>
                </a:cubicBezTo>
                <a:lnTo>
                  <a:pt x="47420" y="345977"/>
                </a:lnTo>
                <a:lnTo>
                  <a:pt x="47420" y="318010"/>
                </a:lnTo>
                <a:cubicBezTo>
                  <a:pt x="47420" y="310718"/>
                  <a:pt x="52122" y="304326"/>
                  <a:pt x="59074" y="302128"/>
                </a:cubicBezTo>
                <a:cubicBezTo>
                  <a:pt x="78932" y="295886"/>
                  <a:pt x="122248" y="284449"/>
                  <a:pt x="172366" y="284449"/>
                </a:cubicBezTo>
                <a:close/>
                <a:moveTo>
                  <a:pt x="297363" y="0"/>
                </a:moveTo>
                <a:cubicBezTo>
                  <a:pt x="371917" y="0"/>
                  <a:pt x="432355" y="60343"/>
                  <a:pt x="432355" y="134780"/>
                </a:cubicBezTo>
                <a:cubicBezTo>
                  <a:pt x="432355" y="209217"/>
                  <a:pt x="371917" y="269560"/>
                  <a:pt x="297363" y="269560"/>
                </a:cubicBezTo>
                <a:cubicBezTo>
                  <a:pt x="222809" y="269560"/>
                  <a:pt x="162371" y="209217"/>
                  <a:pt x="162371" y="134780"/>
                </a:cubicBezTo>
                <a:cubicBezTo>
                  <a:pt x="162371" y="60343"/>
                  <a:pt x="222809" y="0"/>
                  <a:pt x="297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1395856" y="203877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08721" y="1776132"/>
            <a:ext cx="369189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动物图片数据集的获取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494020" y="697230"/>
            <a:ext cx="6299835" cy="2673985"/>
            <a:chOff x="8652" y="1098"/>
            <a:chExt cx="9921" cy="4211"/>
          </a:xfrm>
        </p:grpSpPr>
        <p:pic>
          <p:nvPicPr>
            <p:cNvPr id="7" name="图片 6" descr="o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52" y="1112"/>
              <a:ext cx="2133" cy="2405"/>
            </a:xfrm>
            <a:prstGeom prst="rect">
              <a:avLst/>
            </a:prstGeom>
          </p:spPr>
        </p:pic>
        <p:pic>
          <p:nvPicPr>
            <p:cNvPr id="10" name="图片 9" descr="tig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5" y="1098"/>
              <a:ext cx="2556" cy="2405"/>
            </a:xfrm>
            <a:prstGeom prst="rect">
              <a:avLst/>
            </a:prstGeom>
          </p:spPr>
        </p:pic>
        <p:pic>
          <p:nvPicPr>
            <p:cNvPr id="11" name="图片 10" descr="rabbi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1" y="1107"/>
              <a:ext cx="1357" cy="2400"/>
            </a:xfrm>
            <a:prstGeom prst="rect">
              <a:avLst/>
            </a:prstGeom>
          </p:spPr>
        </p:pic>
        <p:pic>
          <p:nvPicPr>
            <p:cNvPr id="33" name="图片 32" descr="snak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8" y="1123"/>
              <a:ext cx="1802" cy="2394"/>
            </a:xfrm>
            <a:prstGeom prst="rect">
              <a:avLst/>
            </a:prstGeom>
          </p:spPr>
        </p:pic>
        <p:pic>
          <p:nvPicPr>
            <p:cNvPr id="34" name="图片 33" descr="hors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00" y="1123"/>
              <a:ext cx="2073" cy="2341"/>
            </a:xfrm>
            <a:prstGeom prst="rect">
              <a:avLst/>
            </a:prstGeom>
          </p:spPr>
        </p:pic>
        <p:pic>
          <p:nvPicPr>
            <p:cNvPr id="35" name="图片 34" descr="goa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2" y="3503"/>
              <a:ext cx="1731" cy="1806"/>
            </a:xfrm>
            <a:prstGeom prst="rect">
              <a:avLst/>
            </a:prstGeom>
          </p:spPr>
        </p:pic>
        <p:pic>
          <p:nvPicPr>
            <p:cNvPr id="36" name="图片 35" descr="monkey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83" y="3503"/>
              <a:ext cx="1715" cy="1800"/>
            </a:xfrm>
            <a:prstGeom prst="rect">
              <a:avLst/>
            </a:prstGeom>
          </p:spPr>
        </p:pic>
        <p:pic>
          <p:nvPicPr>
            <p:cNvPr id="37" name="图片 36" descr="rooster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98" y="3461"/>
              <a:ext cx="2314" cy="1840"/>
            </a:xfrm>
            <a:prstGeom prst="rect">
              <a:avLst/>
            </a:prstGeom>
          </p:spPr>
        </p:pic>
        <p:pic>
          <p:nvPicPr>
            <p:cNvPr id="38" name="图片 37" descr="do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364" y="3458"/>
              <a:ext cx="2321" cy="1843"/>
            </a:xfrm>
            <a:prstGeom prst="rect">
              <a:avLst/>
            </a:prstGeom>
          </p:spPr>
        </p:pic>
        <p:pic>
          <p:nvPicPr>
            <p:cNvPr id="39" name="图片 38" descr="pi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619" y="3461"/>
              <a:ext cx="1955" cy="1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/>
          <a:p>
            <a:r>
              <a:rPr sz="2800" b="0" dirty="0">
                <a:latin typeface="+mj-ea"/>
                <a:ea typeface="+mj-ea"/>
              </a:rPr>
              <a:t>卷积神经网络的搭建与训练</a:t>
            </a:r>
            <a:endParaRPr sz="2800" b="0" dirty="0">
              <a:latin typeface="+mj-ea"/>
              <a:ea typeface="+mj-ea"/>
            </a:endParaRPr>
          </a:p>
        </p:txBody>
      </p:sp>
      <p:sp>
        <p:nvSpPr>
          <p:cNvPr id="49" name="泪滴形 48"/>
          <p:cNvSpPr/>
          <p:nvPr/>
        </p:nvSpPr>
        <p:spPr>
          <a:xfrm>
            <a:off x="1194579" y="1288474"/>
            <a:ext cx="876300" cy="8763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01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13530" y="2332110"/>
            <a:ext cx="24384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选择卷积</a:t>
            </a:r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神经网络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9400" y="2793292"/>
            <a:ext cx="1846660" cy="1107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lang="en-US" sz="2400" dirty="0">
                <a:solidFill>
                  <a:schemeClr val="accent1"/>
                </a:solidFill>
              </a:rPr>
              <a:t>VGG16</a:t>
            </a:r>
            <a:endParaRPr lang="en-US" sz="2400" dirty="0">
              <a:solidFill>
                <a:schemeClr val="accent1"/>
              </a:solidFill>
            </a:endParaRPr>
          </a:p>
          <a:p>
            <a:pPr algn="dist"/>
            <a:r>
              <a:rPr lang="zh-CN" altLang="en-US" sz="2400" dirty="0">
                <a:solidFill>
                  <a:schemeClr val="accent1"/>
                </a:solidFill>
              </a:rPr>
              <a:t>和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 algn="dist"/>
            <a:r>
              <a:rPr lang="en-US" altLang="zh-CN" sz="2400" dirty="0">
                <a:solidFill>
                  <a:schemeClr val="accent1"/>
                </a:solidFill>
              </a:rPr>
              <a:t>RepVGG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52" name="泪滴形 51"/>
          <p:cNvSpPr/>
          <p:nvPr/>
        </p:nvSpPr>
        <p:spPr>
          <a:xfrm>
            <a:off x="3717338" y="2332414"/>
            <a:ext cx="876300" cy="8763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02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545888" y="3376050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模型搭建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32150" y="3837305"/>
            <a:ext cx="2136140" cy="430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搭建模型组网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5" name="泪滴形 54"/>
          <p:cNvSpPr/>
          <p:nvPr/>
        </p:nvSpPr>
        <p:spPr>
          <a:xfrm>
            <a:off x="1297257" y="4323139"/>
            <a:ext cx="876300" cy="8763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03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125808" y="5366775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模型训练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12165" y="5828030"/>
            <a:ext cx="4843780" cy="430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dist"/>
            <a:r>
              <a:rPr lang="zh-CN" altLang="en-US" sz="2800" dirty="0">
                <a:solidFill>
                  <a:schemeClr val="accent1"/>
                </a:solidFill>
              </a:rPr>
              <a:t>超参设置和模型评估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55640" y="720725"/>
            <a:ext cx="5788025" cy="4773764"/>
            <a:chOff x="5940" y="5441"/>
            <a:chExt cx="8068" cy="4404"/>
          </a:xfrm>
        </p:grpSpPr>
        <p:pic>
          <p:nvPicPr>
            <p:cNvPr id="3078" name="Picture 6" descr="Review — RepVGG: Making VGG-style ConvNets Great Again | by Sik-Ho Tsang |  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" y="5441"/>
              <a:ext cx="3301" cy="3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An overview of VGG16 and NiN models | by Khuyen Le | MLearning.ai | 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" y="5713"/>
              <a:ext cx="4517" cy="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7626" y="8968"/>
              <a:ext cx="2243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/>
                <a:t>VGG16</a:t>
              </a:r>
              <a:endParaRPr lang="zh-CN" altLang="en-US" sz="28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765" y="8966"/>
              <a:ext cx="2243" cy="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err="1"/>
                <a:t>RepVGG</a:t>
              </a:r>
              <a:endParaRPr lang="zh-CN" altLang="en-US" sz="2800" dirty="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9880" y="1888490"/>
            <a:ext cx="4926965" cy="2796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1535" y="624840"/>
            <a:ext cx="9725660" cy="441960"/>
          </a:xfrm>
        </p:spPr>
        <p:txBody>
          <a:bodyPr anchor="ctr">
            <a:noAutofit/>
          </a:bodyPr>
          <a:lstStyle/>
          <a:p>
            <a:pPr defTabSz="0"/>
            <a:r>
              <a:rPr sz="3200" b="0" dirty="0">
                <a:latin typeface="+mj-ea"/>
                <a:ea typeface="+mj-ea"/>
              </a:rPr>
              <a:t>通过</a:t>
            </a:r>
            <a:r>
              <a:rPr lang="en-US" altLang="zh-CN" sz="3200" b="0" dirty="0">
                <a:latin typeface="+mj-ea"/>
                <a:ea typeface="+mj-ea"/>
              </a:rPr>
              <a:t>VGG16</a:t>
            </a:r>
            <a:r>
              <a:rPr sz="3200" b="0" dirty="0">
                <a:latin typeface="+mj-ea"/>
                <a:ea typeface="+mj-ea"/>
              </a:rPr>
              <a:t>和</a:t>
            </a:r>
            <a:r>
              <a:rPr lang="en-US" altLang="zh-CN" sz="3200" b="0" dirty="0">
                <a:latin typeface="+mj-ea"/>
                <a:ea typeface="+mj-ea"/>
              </a:rPr>
              <a:t>RepVGG</a:t>
            </a:r>
            <a:r>
              <a:rPr sz="3200" b="0" dirty="0">
                <a:latin typeface="+mj-ea"/>
                <a:ea typeface="+mj-ea"/>
              </a:rPr>
              <a:t>模型的预测进行动物预测</a:t>
            </a:r>
            <a:endParaRPr sz="3200" b="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9880" y="1888490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24405" y="2887345"/>
            <a:ext cx="1254125" cy="799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4760" y="2945765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07180" y="2663825"/>
            <a:ext cx="2500630" cy="1285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09465" y="2845435"/>
            <a:ext cx="1927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  <a:p>
            <a:r>
              <a:rPr lang="zh-CN" altLang="en-US"/>
              <a:t>或</a:t>
            </a:r>
            <a:endParaRPr lang="zh-CN" altLang="en-US"/>
          </a:p>
          <a:p>
            <a:r>
              <a:rPr lang="en-US" altLang="zh-CN"/>
              <a:t>RepVGG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09465" y="236537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卷积神经网络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694545" y="2945765"/>
            <a:ext cx="1243330" cy="723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94545" y="3023870"/>
            <a:ext cx="1243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动物种类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2" idx="1"/>
          </p:cNvCxnSpPr>
          <p:nvPr/>
        </p:nvCxnSpPr>
        <p:spPr>
          <a:xfrm flipV="1">
            <a:off x="3478530" y="3286760"/>
            <a:ext cx="6413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251700" y="2945765"/>
            <a:ext cx="1600200" cy="722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51700" y="3138170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预测动物种类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3"/>
            <a:endCxn id="13" idx="1"/>
          </p:cNvCxnSpPr>
          <p:nvPr/>
        </p:nvCxnSpPr>
        <p:spPr>
          <a:xfrm>
            <a:off x="6537325" y="3306445"/>
            <a:ext cx="7143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0" idx="1"/>
          </p:cNvCxnSpPr>
          <p:nvPr/>
        </p:nvCxnSpPr>
        <p:spPr>
          <a:xfrm>
            <a:off x="8851900" y="3307080"/>
            <a:ext cx="8426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29815" y="3286760"/>
            <a:ext cx="128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动物图片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26480" y="4949825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ISLIDE.ICON" val="#407153;#405324;#405097;#405338;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324</Words>
  <Application>WPS 演示</Application>
  <PresentationFormat>宽屏</PresentationFormat>
  <Paragraphs>71</Paragraphs>
  <Slides>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思源黑体 CN Light</vt:lpstr>
      <vt:lpstr>思源黑体 CN Bold</vt:lpstr>
      <vt:lpstr>Segoe UI Light</vt:lpstr>
      <vt:lpstr>思源黑体 CN Light</vt:lpstr>
      <vt:lpstr>阿里巴巴普惠体 B</vt:lpstr>
      <vt:lpstr>OPPOSans B</vt:lpstr>
      <vt:lpstr>Segoe Print</vt:lpstr>
      <vt:lpstr>OPPOSans H</vt:lpstr>
      <vt:lpstr>Arial Unicode MS</vt:lpstr>
      <vt:lpstr>Calibri</vt:lpstr>
      <vt:lpstr>等线</vt:lpstr>
      <vt:lpstr>OPPOSans M</vt:lpstr>
      <vt:lpstr>黑体</vt:lpstr>
      <vt:lpstr>51PPT模板网   www.51pptmoban.com</vt:lpstr>
      <vt:lpstr>PowerPoint 演示文稿</vt:lpstr>
      <vt:lpstr>动物图片数据集的处理</vt:lpstr>
      <vt:lpstr>卷积神经网络的搭建与训练</vt:lpstr>
      <vt:lpstr>通过VGG16和RepVGG模型的预测进行动物预测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jianghan</cp:lastModifiedBy>
  <cp:revision>30</cp:revision>
  <dcterms:created xsi:type="dcterms:W3CDTF">2022-01-18T08:04:00Z</dcterms:created>
  <dcterms:modified xsi:type="dcterms:W3CDTF">2022-10-31T09:08:05Z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