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720" r:id="rId2"/>
    <p:sldId id="716" r:id="rId3"/>
    <p:sldId id="1130" r:id="rId4"/>
    <p:sldId id="1128" r:id="rId5"/>
    <p:sldId id="1131" r:id="rId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407" userDrawn="1">
          <p15:clr>
            <a:srgbClr val="A4A3A4"/>
          </p15:clr>
        </p15:guide>
        <p15:guide id="5" orient="horz" pos="1865" userDrawn="1">
          <p15:clr>
            <a:srgbClr val="A4A3A4"/>
          </p15:clr>
        </p15:guide>
        <p15:guide id="8" pos="3591" userDrawn="1">
          <p15:clr>
            <a:srgbClr val="A4A3A4"/>
          </p15:clr>
        </p15:guide>
        <p15:guide id="9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7962" autoAdjust="0"/>
  </p:normalViewPr>
  <p:slideViewPr>
    <p:cSldViewPr snapToGrid="0">
      <p:cViewPr varScale="1">
        <p:scale>
          <a:sx n="100" d="100"/>
          <a:sy n="100" d="100"/>
        </p:scale>
        <p:origin x="702" y="84"/>
      </p:cViewPr>
      <p:guideLst>
        <p:guide orient="horz" pos="3407"/>
        <p:guide orient="horz" pos="1865"/>
        <p:guide pos="3591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65CA1-C2A2-4881-822B-1323C6F1988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1B7C8-54EA-4FD5-97C2-ABB8B5DCCB7C}">
      <dgm:prSet phldrT="[文本]"/>
      <dgm:spPr/>
      <dgm:t>
        <a:bodyPr/>
        <a:lstStyle/>
        <a:p>
          <a:r>
            <a:rPr lang="zh-CN" altLang="en-US" dirty="0"/>
            <a:t>裁切</a:t>
          </a:r>
        </a:p>
      </dgm:t>
    </dgm:pt>
    <dgm:pt modelId="{DD720094-47EC-49AE-B462-6DD1E7720F5F}" type="parTrans" cxnId="{FFEDB90A-9F95-45AD-AF54-6C9ABA8002F8}">
      <dgm:prSet/>
      <dgm:spPr/>
      <dgm:t>
        <a:bodyPr/>
        <a:lstStyle/>
        <a:p>
          <a:endParaRPr lang="zh-CN" altLang="en-US"/>
        </a:p>
      </dgm:t>
    </dgm:pt>
    <dgm:pt modelId="{00B28E75-94F0-4875-BAAB-0F3F6016037F}" type="sibTrans" cxnId="{FFEDB90A-9F95-45AD-AF54-6C9ABA8002F8}">
      <dgm:prSet/>
      <dgm:spPr/>
      <dgm:t>
        <a:bodyPr/>
        <a:lstStyle/>
        <a:p>
          <a:endParaRPr lang="zh-CN" altLang="en-US"/>
        </a:p>
      </dgm:t>
    </dgm:pt>
    <dgm:pt modelId="{2A51BBEE-41AA-4420-9D67-4EBDA62A2D50}">
      <dgm:prSet phldrT="[文本]"/>
      <dgm:spPr/>
      <dgm:t>
        <a:bodyPr/>
        <a:lstStyle/>
        <a:p>
          <a:r>
            <a:rPr lang="zh-CN" altLang="en-US" dirty="0"/>
            <a:t>翻转</a:t>
          </a:r>
        </a:p>
      </dgm:t>
    </dgm:pt>
    <dgm:pt modelId="{74A9CC30-727F-4F1F-AA28-64D207029D83}" type="parTrans" cxnId="{B8B26C14-867F-4D6A-8CFA-B456FEB8723A}">
      <dgm:prSet/>
      <dgm:spPr/>
      <dgm:t>
        <a:bodyPr/>
        <a:lstStyle/>
        <a:p>
          <a:endParaRPr lang="zh-CN" altLang="en-US"/>
        </a:p>
      </dgm:t>
    </dgm:pt>
    <dgm:pt modelId="{E8395C6E-032F-4315-94F2-116BF4AC0280}" type="sibTrans" cxnId="{B8B26C14-867F-4D6A-8CFA-B456FEB8723A}">
      <dgm:prSet/>
      <dgm:spPr/>
      <dgm:t>
        <a:bodyPr/>
        <a:lstStyle/>
        <a:p>
          <a:endParaRPr lang="zh-CN" altLang="en-US"/>
        </a:p>
      </dgm:t>
    </dgm:pt>
    <dgm:pt modelId="{564A33FE-14C5-4FCA-A427-EE1DC35FDCBC}">
      <dgm:prSet phldrT="[文本]"/>
      <dgm:spPr/>
      <dgm:t>
        <a:bodyPr/>
        <a:lstStyle/>
        <a:p>
          <a:r>
            <a:rPr lang="zh-CN" altLang="en-US" dirty="0"/>
            <a:t>旋转</a:t>
          </a:r>
        </a:p>
      </dgm:t>
    </dgm:pt>
    <dgm:pt modelId="{6768F946-0E90-4ED6-9218-217BA1CCD5DC}" type="parTrans" cxnId="{FE70D5F4-94F4-4BD8-B516-F65D67896EF1}">
      <dgm:prSet/>
      <dgm:spPr/>
      <dgm:t>
        <a:bodyPr/>
        <a:lstStyle/>
        <a:p>
          <a:endParaRPr lang="zh-CN" altLang="en-US"/>
        </a:p>
      </dgm:t>
    </dgm:pt>
    <dgm:pt modelId="{E242F0CA-FA02-4D48-8A41-9EDBD1CD274A}" type="sibTrans" cxnId="{FE70D5F4-94F4-4BD8-B516-F65D67896EF1}">
      <dgm:prSet/>
      <dgm:spPr/>
      <dgm:t>
        <a:bodyPr/>
        <a:lstStyle/>
        <a:p>
          <a:endParaRPr lang="zh-CN" altLang="en-US"/>
        </a:p>
      </dgm:t>
    </dgm:pt>
    <dgm:pt modelId="{B8FD911A-E4F1-41CA-A66D-4FFC12EBF671}">
      <dgm:prSet phldrT="[文本]"/>
      <dgm:spPr/>
      <dgm:t>
        <a:bodyPr/>
        <a:lstStyle/>
        <a:p>
          <a:r>
            <a:rPr lang="zh-CN" altLang="en-US" dirty="0"/>
            <a:t>增强</a:t>
          </a:r>
        </a:p>
      </dgm:t>
    </dgm:pt>
    <dgm:pt modelId="{46D8A0E1-87F1-46C5-AD2F-2503F09AB26E}" type="parTrans" cxnId="{0AFE9F1E-CE9E-489A-9BC1-68496D4BF348}">
      <dgm:prSet/>
      <dgm:spPr/>
      <dgm:t>
        <a:bodyPr/>
        <a:lstStyle/>
        <a:p>
          <a:endParaRPr lang="zh-CN" altLang="en-US"/>
        </a:p>
      </dgm:t>
    </dgm:pt>
    <dgm:pt modelId="{DA510343-E3B6-48BD-BBDE-6A8E5C966B0C}" type="sibTrans" cxnId="{0AFE9F1E-CE9E-489A-9BC1-68496D4BF348}">
      <dgm:prSet/>
      <dgm:spPr/>
      <dgm:t>
        <a:bodyPr/>
        <a:lstStyle/>
        <a:p>
          <a:endParaRPr lang="zh-CN" altLang="en-US"/>
        </a:p>
      </dgm:t>
    </dgm:pt>
    <dgm:pt modelId="{F2F9248A-2204-4441-976E-7B3F02598CF6}" type="pres">
      <dgm:prSet presAssocID="{0CC65CA1-C2A2-4881-822B-1323C6F19886}" presName="matrix" presStyleCnt="0">
        <dgm:presLayoutVars>
          <dgm:chMax val="1"/>
          <dgm:dir/>
          <dgm:resizeHandles val="exact"/>
        </dgm:presLayoutVars>
      </dgm:prSet>
      <dgm:spPr/>
    </dgm:pt>
    <dgm:pt modelId="{A0F82C93-56E2-40D2-9599-D69DFCEBEF97}" type="pres">
      <dgm:prSet presAssocID="{0CC65CA1-C2A2-4881-822B-1323C6F19886}" presName="diamond" presStyleLbl="bgShp" presStyleIdx="0" presStyleCnt="1"/>
      <dgm:spPr/>
    </dgm:pt>
    <dgm:pt modelId="{B5B1918D-1475-4FF2-A778-D81ECC65F069}" type="pres">
      <dgm:prSet presAssocID="{0CC65CA1-C2A2-4881-822B-1323C6F1988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F83B47-38A3-4458-BC5F-7DFFD0221A66}" type="pres">
      <dgm:prSet presAssocID="{0CC65CA1-C2A2-4881-822B-1323C6F1988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57C304-5ED0-4FFF-8041-4CB9543D2A96}" type="pres">
      <dgm:prSet presAssocID="{0CC65CA1-C2A2-4881-822B-1323C6F1988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E0A56D6-D6F1-41C2-8604-5D2CB88DB043}" type="pres">
      <dgm:prSet presAssocID="{0CC65CA1-C2A2-4881-822B-1323C6F1988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EDB90A-9F95-45AD-AF54-6C9ABA8002F8}" srcId="{0CC65CA1-C2A2-4881-822B-1323C6F19886}" destId="{CD01B7C8-54EA-4FD5-97C2-ABB8B5DCCB7C}" srcOrd="0" destOrd="0" parTransId="{DD720094-47EC-49AE-B462-6DD1E7720F5F}" sibTransId="{00B28E75-94F0-4875-BAAB-0F3F6016037F}"/>
    <dgm:cxn modelId="{B8B26C14-867F-4D6A-8CFA-B456FEB8723A}" srcId="{0CC65CA1-C2A2-4881-822B-1323C6F19886}" destId="{2A51BBEE-41AA-4420-9D67-4EBDA62A2D50}" srcOrd="1" destOrd="0" parTransId="{74A9CC30-727F-4F1F-AA28-64D207029D83}" sibTransId="{E8395C6E-032F-4315-94F2-116BF4AC0280}"/>
    <dgm:cxn modelId="{0AFE9F1E-CE9E-489A-9BC1-68496D4BF348}" srcId="{0CC65CA1-C2A2-4881-822B-1323C6F19886}" destId="{B8FD911A-E4F1-41CA-A66D-4FFC12EBF671}" srcOrd="3" destOrd="0" parTransId="{46D8A0E1-87F1-46C5-AD2F-2503F09AB26E}" sibTransId="{DA510343-E3B6-48BD-BBDE-6A8E5C966B0C}"/>
    <dgm:cxn modelId="{6032441F-F56F-4401-B936-39D042504501}" type="presOf" srcId="{564A33FE-14C5-4FCA-A427-EE1DC35FDCBC}" destId="{BE57C304-5ED0-4FFF-8041-4CB9543D2A96}" srcOrd="0" destOrd="0" presId="urn:microsoft.com/office/officeart/2005/8/layout/matrix3"/>
    <dgm:cxn modelId="{22FA1B33-0B9B-470C-A34D-C7FE6B42A96B}" type="presOf" srcId="{CD01B7C8-54EA-4FD5-97C2-ABB8B5DCCB7C}" destId="{B5B1918D-1475-4FF2-A778-D81ECC65F069}" srcOrd="0" destOrd="0" presId="urn:microsoft.com/office/officeart/2005/8/layout/matrix3"/>
    <dgm:cxn modelId="{77D97F56-33B3-4B45-8C2E-C1533CF1FC58}" type="presOf" srcId="{2A51BBEE-41AA-4420-9D67-4EBDA62A2D50}" destId="{8EF83B47-38A3-4458-BC5F-7DFFD0221A66}" srcOrd="0" destOrd="0" presId="urn:microsoft.com/office/officeart/2005/8/layout/matrix3"/>
    <dgm:cxn modelId="{77D97F9C-DB87-407E-B67A-438690128886}" type="presOf" srcId="{B8FD911A-E4F1-41CA-A66D-4FFC12EBF671}" destId="{2E0A56D6-D6F1-41C2-8604-5D2CB88DB043}" srcOrd="0" destOrd="0" presId="urn:microsoft.com/office/officeart/2005/8/layout/matrix3"/>
    <dgm:cxn modelId="{2B2B47C1-9A20-45B6-8312-C910302BC26B}" type="presOf" srcId="{0CC65CA1-C2A2-4881-822B-1323C6F19886}" destId="{F2F9248A-2204-4441-976E-7B3F02598CF6}" srcOrd="0" destOrd="0" presId="urn:microsoft.com/office/officeart/2005/8/layout/matrix3"/>
    <dgm:cxn modelId="{FE70D5F4-94F4-4BD8-B516-F65D67896EF1}" srcId="{0CC65CA1-C2A2-4881-822B-1323C6F19886}" destId="{564A33FE-14C5-4FCA-A427-EE1DC35FDCBC}" srcOrd="2" destOrd="0" parTransId="{6768F946-0E90-4ED6-9218-217BA1CCD5DC}" sibTransId="{E242F0CA-FA02-4D48-8A41-9EDBD1CD274A}"/>
    <dgm:cxn modelId="{18705927-522C-4B9E-9624-0A5D077BB000}" type="presParOf" srcId="{F2F9248A-2204-4441-976E-7B3F02598CF6}" destId="{A0F82C93-56E2-40D2-9599-D69DFCEBEF97}" srcOrd="0" destOrd="0" presId="urn:microsoft.com/office/officeart/2005/8/layout/matrix3"/>
    <dgm:cxn modelId="{8A28DB74-A1C1-48EE-98C4-DE4969FFC1D4}" type="presParOf" srcId="{F2F9248A-2204-4441-976E-7B3F02598CF6}" destId="{B5B1918D-1475-4FF2-A778-D81ECC65F069}" srcOrd="1" destOrd="0" presId="urn:microsoft.com/office/officeart/2005/8/layout/matrix3"/>
    <dgm:cxn modelId="{0767C91C-D192-4F8E-8AF2-23FDC28DC398}" type="presParOf" srcId="{F2F9248A-2204-4441-976E-7B3F02598CF6}" destId="{8EF83B47-38A3-4458-BC5F-7DFFD0221A66}" srcOrd="2" destOrd="0" presId="urn:microsoft.com/office/officeart/2005/8/layout/matrix3"/>
    <dgm:cxn modelId="{151C9603-8F39-4956-90A3-CB9EF5B0E416}" type="presParOf" srcId="{F2F9248A-2204-4441-976E-7B3F02598CF6}" destId="{BE57C304-5ED0-4FFF-8041-4CB9543D2A96}" srcOrd="3" destOrd="0" presId="urn:microsoft.com/office/officeart/2005/8/layout/matrix3"/>
    <dgm:cxn modelId="{AE77BFDB-B297-4A84-810E-63ACF6C1F439}" type="presParOf" srcId="{F2F9248A-2204-4441-976E-7B3F02598CF6}" destId="{2E0A56D6-D6F1-41C2-8604-5D2CB88DB0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77160-DDCF-4BFE-9866-07A7671DA39E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B006FB-8957-4DF4-A946-38CC5B95DD42}">
      <dgm:prSet phldrT="[文本]"/>
      <dgm:spPr/>
      <dgm:t>
        <a:bodyPr/>
        <a:lstStyle/>
        <a:p>
          <a:r>
            <a:rPr lang="zh-CN" altLang="en-US" dirty="0"/>
            <a:t>学习率</a:t>
          </a:r>
        </a:p>
      </dgm:t>
    </dgm:pt>
    <dgm:pt modelId="{BC406E41-A25A-4D76-BB07-251089569DDA}" type="parTrans" cxnId="{10ACDA5E-6484-4F69-92ED-0CB463FB1286}">
      <dgm:prSet/>
      <dgm:spPr/>
      <dgm:t>
        <a:bodyPr/>
        <a:lstStyle/>
        <a:p>
          <a:endParaRPr lang="zh-CN" altLang="en-US"/>
        </a:p>
      </dgm:t>
    </dgm:pt>
    <dgm:pt modelId="{DEB2FA3E-37B6-4791-AA65-102B4EC46EF4}" type="sibTrans" cxnId="{10ACDA5E-6484-4F69-92ED-0CB463FB1286}">
      <dgm:prSet/>
      <dgm:spPr/>
      <dgm:t>
        <a:bodyPr/>
        <a:lstStyle/>
        <a:p>
          <a:endParaRPr lang="zh-CN" altLang="en-US"/>
        </a:p>
      </dgm:t>
    </dgm:pt>
    <dgm:pt modelId="{B56C0D52-5B47-4AF0-A6A6-3F6A42A0C38A}">
      <dgm:prSet phldrT="[文本]"/>
      <dgm:spPr/>
      <dgm:t>
        <a:bodyPr/>
        <a:lstStyle/>
        <a:p>
          <a:r>
            <a:rPr lang="zh-CN" altLang="en-US" dirty="0"/>
            <a:t>损失函数</a:t>
          </a:r>
        </a:p>
      </dgm:t>
    </dgm:pt>
    <dgm:pt modelId="{FD102A37-1325-4980-9079-F7EE1FFBFB4A}" type="parTrans" cxnId="{2F6F0B8D-0CD4-4B89-9C51-9179A35918E1}">
      <dgm:prSet/>
      <dgm:spPr/>
      <dgm:t>
        <a:bodyPr/>
        <a:lstStyle/>
        <a:p>
          <a:endParaRPr lang="zh-CN" altLang="en-US"/>
        </a:p>
      </dgm:t>
    </dgm:pt>
    <dgm:pt modelId="{28104418-24D8-4A6B-8D09-4145A671039B}" type="sibTrans" cxnId="{2F6F0B8D-0CD4-4B89-9C51-9179A35918E1}">
      <dgm:prSet/>
      <dgm:spPr/>
      <dgm:t>
        <a:bodyPr/>
        <a:lstStyle/>
        <a:p>
          <a:endParaRPr lang="zh-CN" altLang="en-US"/>
        </a:p>
      </dgm:t>
    </dgm:pt>
    <dgm:pt modelId="{0133BC5B-2546-4B6B-9F5B-FE9E6C5DCA9E}">
      <dgm:prSet phldrT="[文本]"/>
      <dgm:spPr/>
      <dgm:t>
        <a:bodyPr/>
        <a:lstStyle/>
        <a:p>
          <a:r>
            <a:rPr lang="zh-CN" altLang="en-US" dirty="0"/>
            <a:t>优化器</a:t>
          </a:r>
        </a:p>
      </dgm:t>
    </dgm:pt>
    <dgm:pt modelId="{FF468725-5F78-401B-957A-BB598ECFFFF5}" type="parTrans" cxnId="{1A9AB2FF-3464-490C-8508-A129ACEFAAF7}">
      <dgm:prSet/>
      <dgm:spPr/>
      <dgm:t>
        <a:bodyPr/>
        <a:lstStyle/>
        <a:p>
          <a:endParaRPr lang="zh-CN" altLang="en-US"/>
        </a:p>
      </dgm:t>
    </dgm:pt>
    <dgm:pt modelId="{CD6FA35B-49A5-4578-BC8D-B3F8A248FCC7}" type="sibTrans" cxnId="{1A9AB2FF-3464-490C-8508-A129ACEFAAF7}">
      <dgm:prSet/>
      <dgm:spPr/>
      <dgm:t>
        <a:bodyPr/>
        <a:lstStyle/>
        <a:p>
          <a:endParaRPr lang="zh-CN" altLang="en-US"/>
        </a:p>
      </dgm:t>
    </dgm:pt>
    <dgm:pt modelId="{BD1F9708-56C3-40B6-98A1-38BA620B3EF6}">
      <dgm:prSet phldrT="[文本]"/>
      <dgm:spPr/>
      <dgm:t>
        <a:bodyPr/>
        <a:lstStyle/>
        <a:p>
          <a:r>
            <a:rPr lang="en-US" altLang="zh-CN" dirty="0"/>
            <a:t>Batch</a:t>
          </a:r>
        </a:p>
        <a:p>
          <a:r>
            <a:rPr lang="en-US" altLang="zh-CN" dirty="0"/>
            <a:t>Size</a:t>
          </a:r>
          <a:endParaRPr lang="zh-CN" altLang="en-US" dirty="0"/>
        </a:p>
      </dgm:t>
    </dgm:pt>
    <dgm:pt modelId="{793462C3-1234-4B65-9846-8A628F7DBF87}" type="parTrans" cxnId="{921C0E31-FA3A-4954-B5EE-4D82784050D6}">
      <dgm:prSet/>
      <dgm:spPr/>
      <dgm:t>
        <a:bodyPr/>
        <a:lstStyle/>
        <a:p>
          <a:endParaRPr lang="zh-CN" altLang="en-US"/>
        </a:p>
      </dgm:t>
    </dgm:pt>
    <dgm:pt modelId="{EB8307D8-0717-4EB6-954B-FB873EEDACE4}" type="sibTrans" cxnId="{921C0E31-FA3A-4954-B5EE-4D82784050D6}">
      <dgm:prSet/>
      <dgm:spPr/>
      <dgm:t>
        <a:bodyPr/>
        <a:lstStyle/>
        <a:p>
          <a:endParaRPr lang="zh-CN" altLang="en-US"/>
        </a:p>
      </dgm:t>
    </dgm:pt>
    <dgm:pt modelId="{04F5E4E7-61F8-4266-ABBA-5B55E3B13DE7}" type="pres">
      <dgm:prSet presAssocID="{81477160-DDCF-4BFE-9866-07A7671DA39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C413D2-53C3-4EC2-A8DB-1C5BD5195EF9}" type="pres">
      <dgm:prSet presAssocID="{D6B006FB-8957-4DF4-A946-38CC5B95DD42}" presName="centerShape" presStyleLbl="node0" presStyleIdx="0" presStyleCnt="1"/>
      <dgm:spPr/>
    </dgm:pt>
    <dgm:pt modelId="{C2D440A0-B53B-4D53-8011-571F144663A2}" type="pres">
      <dgm:prSet presAssocID="{FD102A37-1325-4980-9079-F7EE1FFBFB4A}" presName="Name9" presStyleLbl="parChTrans1D2" presStyleIdx="0" presStyleCnt="3"/>
      <dgm:spPr/>
    </dgm:pt>
    <dgm:pt modelId="{7D3747E1-9012-43A5-9BC9-DEAEDB60B69D}" type="pres">
      <dgm:prSet presAssocID="{FD102A37-1325-4980-9079-F7EE1FFBFB4A}" presName="connTx" presStyleLbl="parChTrans1D2" presStyleIdx="0" presStyleCnt="3"/>
      <dgm:spPr/>
    </dgm:pt>
    <dgm:pt modelId="{BEF83C6D-939F-4388-A193-97306A62E81E}" type="pres">
      <dgm:prSet presAssocID="{B56C0D52-5B47-4AF0-A6A6-3F6A42A0C38A}" presName="node" presStyleLbl="node1" presStyleIdx="0" presStyleCnt="3" custScaleX="104992">
        <dgm:presLayoutVars>
          <dgm:bulletEnabled val="1"/>
        </dgm:presLayoutVars>
      </dgm:prSet>
      <dgm:spPr/>
    </dgm:pt>
    <dgm:pt modelId="{D1EE56B5-719F-40D3-B415-EEA7ABB7C0B3}" type="pres">
      <dgm:prSet presAssocID="{FF468725-5F78-401B-957A-BB598ECFFFF5}" presName="Name9" presStyleLbl="parChTrans1D2" presStyleIdx="1" presStyleCnt="3"/>
      <dgm:spPr/>
    </dgm:pt>
    <dgm:pt modelId="{174E94C7-6A0D-48C3-99AA-74B3D35F6AE4}" type="pres">
      <dgm:prSet presAssocID="{FF468725-5F78-401B-957A-BB598ECFFFF5}" presName="connTx" presStyleLbl="parChTrans1D2" presStyleIdx="1" presStyleCnt="3"/>
      <dgm:spPr/>
    </dgm:pt>
    <dgm:pt modelId="{C10BEFAB-0948-47A0-BA94-CDC4872CD287}" type="pres">
      <dgm:prSet presAssocID="{0133BC5B-2546-4B6B-9F5B-FE9E6C5DCA9E}" presName="node" presStyleLbl="node1" presStyleIdx="1" presStyleCnt="3">
        <dgm:presLayoutVars>
          <dgm:bulletEnabled val="1"/>
        </dgm:presLayoutVars>
      </dgm:prSet>
      <dgm:spPr/>
    </dgm:pt>
    <dgm:pt modelId="{B7F4EE5E-4514-4BC9-A848-46229825AEDC}" type="pres">
      <dgm:prSet presAssocID="{793462C3-1234-4B65-9846-8A628F7DBF87}" presName="Name9" presStyleLbl="parChTrans1D2" presStyleIdx="2" presStyleCnt="3"/>
      <dgm:spPr/>
    </dgm:pt>
    <dgm:pt modelId="{68AD4DAB-9F3B-4A1A-BB10-276745AE0EAA}" type="pres">
      <dgm:prSet presAssocID="{793462C3-1234-4B65-9846-8A628F7DBF87}" presName="connTx" presStyleLbl="parChTrans1D2" presStyleIdx="2" presStyleCnt="3"/>
      <dgm:spPr/>
    </dgm:pt>
    <dgm:pt modelId="{7F30B4A1-D82E-47A3-AB37-9D39005600C4}" type="pres">
      <dgm:prSet presAssocID="{BD1F9708-56C3-40B6-98A1-38BA620B3EF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1CB00-ECA8-4992-84AB-D61334FAC9F5}" type="presOf" srcId="{FD102A37-1325-4980-9079-F7EE1FFBFB4A}" destId="{C2D440A0-B53B-4D53-8011-571F144663A2}" srcOrd="0" destOrd="0" presId="urn:microsoft.com/office/officeart/2005/8/layout/radial1"/>
    <dgm:cxn modelId="{90538007-EBD7-4459-8B79-9E13FED85B8C}" type="presOf" srcId="{FF468725-5F78-401B-957A-BB598ECFFFF5}" destId="{174E94C7-6A0D-48C3-99AA-74B3D35F6AE4}" srcOrd="1" destOrd="0" presId="urn:microsoft.com/office/officeart/2005/8/layout/radial1"/>
    <dgm:cxn modelId="{22D6B614-7784-43BB-88DA-0FC0C47EB26E}" type="presOf" srcId="{D6B006FB-8957-4DF4-A946-38CC5B95DD42}" destId="{6CC413D2-53C3-4EC2-A8DB-1C5BD5195EF9}" srcOrd="0" destOrd="0" presId="urn:microsoft.com/office/officeart/2005/8/layout/radial1"/>
    <dgm:cxn modelId="{CB2C2E1F-18AC-40F0-AF7A-CA069F195CF6}" type="presOf" srcId="{793462C3-1234-4B65-9846-8A628F7DBF87}" destId="{B7F4EE5E-4514-4BC9-A848-46229825AEDC}" srcOrd="0" destOrd="0" presId="urn:microsoft.com/office/officeart/2005/8/layout/radial1"/>
    <dgm:cxn modelId="{921C0E31-FA3A-4954-B5EE-4D82784050D6}" srcId="{D6B006FB-8957-4DF4-A946-38CC5B95DD42}" destId="{BD1F9708-56C3-40B6-98A1-38BA620B3EF6}" srcOrd="2" destOrd="0" parTransId="{793462C3-1234-4B65-9846-8A628F7DBF87}" sibTransId="{EB8307D8-0717-4EB6-954B-FB873EEDACE4}"/>
    <dgm:cxn modelId="{AE7F4F33-DB23-4DEA-A8F3-15E2C336EB6F}" type="presOf" srcId="{FD102A37-1325-4980-9079-F7EE1FFBFB4A}" destId="{7D3747E1-9012-43A5-9BC9-DEAEDB60B69D}" srcOrd="1" destOrd="0" presId="urn:microsoft.com/office/officeart/2005/8/layout/radial1"/>
    <dgm:cxn modelId="{F950F85C-ECD2-411D-B71B-12B6414630E4}" type="presOf" srcId="{81477160-DDCF-4BFE-9866-07A7671DA39E}" destId="{04F5E4E7-61F8-4266-ABBA-5B55E3B13DE7}" srcOrd="0" destOrd="0" presId="urn:microsoft.com/office/officeart/2005/8/layout/radial1"/>
    <dgm:cxn modelId="{10ACDA5E-6484-4F69-92ED-0CB463FB1286}" srcId="{81477160-DDCF-4BFE-9866-07A7671DA39E}" destId="{D6B006FB-8957-4DF4-A946-38CC5B95DD42}" srcOrd="0" destOrd="0" parTransId="{BC406E41-A25A-4D76-BB07-251089569DDA}" sibTransId="{DEB2FA3E-37B6-4791-AA65-102B4EC46EF4}"/>
    <dgm:cxn modelId="{5EC56750-9595-4FD4-ACFB-41642D5865D8}" type="presOf" srcId="{BD1F9708-56C3-40B6-98A1-38BA620B3EF6}" destId="{7F30B4A1-D82E-47A3-AB37-9D39005600C4}" srcOrd="0" destOrd="0" presId="urn:microsoft.com/office/officeart/2005/8/layout/radial1"/>
    <dgm:cxn modelId="{6072F785-777F-4AB6-87CF-146BCB626D2B}" type="presOf" srcId="{FF468725-5F78-401B-957A-BB598ECFFFF5}" destId="{D1EE56B5-719F-40D3-B415-EEA7ABB7C0B3}" srcOrd="0" destOrd="0" presId="urn:microsoft.com/office/officeart/2005/8/layout/radial1"/>
    <dgm:cxn modelId="{2F6F0B8D-0CD4-4B89-9C51-9179A35918E1}" srcId="{D6B006FB-8957-4DF4-A946-38CC5B95DD42}" destId="{B56C0D52-5B47-4AF0-A6A6-3F6A42A0C38A}" srcOrd="0" destOrd="0" parTransId="{FD102A37-1325-4980-9079-F7EE1FFBFB4A}" sibTransId="{28104418-24D8-4A6B-8D09-4145A671039B}"/>
    <dgm:cxn modelId="{4E0764C2-CB38-49A2-A485-368D731B6C41}" type="presOf" srcId="{0133BC5B-2546-4B6B-9F5B-FE9E6C5DCA9E}" destId="{C10BEFAB-0948-47A0-BA94-CDC4872CD287}" srcOrd="0" destOrd="0" presId="urn:microsoft.com/office/officeart/2005/8/layout/radial1"/>
    <dgm:cxn modelId="{F29B81CA-5BE0-4A75-9E2F-C29BF0A3B5FB}" type="presOf" srcId="{B56C0D52-5B47-4AF0-A6A6-3F6A42A0C38A}" destId="{BEF83C6D-939F-4388-A193-97306A62E81E}" srcOrd="0" destOrd="0" presId="urn:microsoft.com/office/officeart/2005/8/layout/radial1"/>
    <dgm:cxn modelId="{F4E2C8D1-0B3A-4A6F-B3AC-35CD9C5A8C12}" type="presOf" srcId="{793462C3-1234-4B65-9846-8A628F7DBF87}" destId="{68AD4DAB-9F3B-4A1A-BB10-276745AE0EAA}" srcOrd="1" destOrd="0" presId="urn:microsoft.com/office/officeart/2005/8/layout/radial1"/>
    <dgm:cxn modelId="{1A9AB2FF-3464-490C-8508-A129ACEFAAF7}" srcId="{D6B006FB-8957-4DF4-A946-38CC5B95DD42}" destId="{0133BC5B-2546-4B6B-9F5B-FE9E6C5DCA9E}" srcOrd="1" destOrd="0" parTransId="{FF468725-5F78-401B-957A-BB598ECFFFF5}" sibTransId="{CD6FA35B-49A5-4578-BC8D-B3F8A248FCC7}"/>
    <dgm:cxn modelId="{58683462-C439-4D69-86A5-D151C51DCBEB}" type="presParOf" srcId="{04F5E4E7-61F8-4266-ABBA-5B55E3B13DE7}" destId="{6CC413D2-53C3-4EC2-A8DB-1C5BD5195EF9}" srcOrd="0" destOrd="0" presId="urn:microsoft.com/office/officeart/2005/8/layout/radial1"/>
    <dgm:cxn modelId="{8B3D2413-B545-4C0A-B9DC-A14BE4D09133}" type="presParOf" srcId="{04F5E4E7-61F8-4266-ABBA-5B55E3B13DE7}" destId="{C2D440A0-B53B-4D53-8011-571F144663A2}" srcOrd="1" destOrd="0" presId="urn:microsoft.com/office/officeart/2005/8/layout/radial1"/>
    <dgm:cxn modelId="{7957758A-A27F-4009-806A-65CE5CEDC4C4}" type="presParOf" srcId="{C2D440A0-B53B-4D53-8011-571F144663A2}" destId="{7D3747E1-9012-43A5-9BC9-DEAEDB60B69D}" srcOrd="0" destOrd="0" presId="urn:microsoft.com/office/officeart/2005/8/layout/radial1"/>
    <dgm:cxn modelId="{CED35FA3-188A-4981-AD94-39E0A562D05F}" type="presParOf" srcId="{04F5E4E7-61F8-4266-ABBA-5B55E3B13DE7}" destId="{BEF83C6D-939F-4388-A193-97306A62E81E}" srcOrd="2" destOrd="0" presId="urn:microsoft.com/office/officeart/2005/8/layout/radial1"/>
    <dgm:cxn modelId="{03614A06-9B3E-44F4-8769-99109315D398}" type="presParOf" srcId="{04F5E4E7-61F8-4266-ABBA-5B55E3B13DE7}" destId="{D1EE56B5-719F-40D3-B415-EEA7ABB7C0B3}" srcOrd="3" destOrd="0" presId="urn:microsoft.com/office/officeart/2005/8/layout/radial1"/>
    <dgm:cxn modelId="{6C7FA1C4-621E-42FF-A36F-CEC6B0CA6D95}" type="presParOf" srcId="{D1EE56B5-719F-40D3-B415-EEA7ABB7C0B3}" destId="{174E94C7-6A0D-48C3-99AA-74B3D35F6AE4}" srcOrd="0" destOrd="0" presId="urn:microsoft.com/office/officeart/2005/8/layout/radial1"/>
    <dgm:cxn modelId="{F60BC94C-1608-4B9E-9561-2F6320596254}" type="presParOf" srcId="{04F5E4E7-61F8-4266-ABBA-5B55E3B13DE7}" destId="{C10BEFAB-0948-47A0-BA94-CDC4872CD287}" srcOrd="4" destOrd="0" presId="urn:microsoft.com/office/officeart/2005/8/layout/radial1"/>
    <dgm:cxn modelId="{2ABC7E3F-81F2-44CB-ABBE-0FC8EA016A97}" type="presParOf" srcId="{04F5E4E7-61F8-4266-ABBA-5B55E3B13DE7}" destId="{B7F4EE5E-4514-4BC9-A848-46229825AEDC}" srcOrd="5" destOrd="0" presId="urn:microsoft.com/office/officeart/2005/8/layout/radial1"/>
    <dgm:cxn modelId="{B570DB27-1C92-4BB4-97AB-AE46DAD9D707}" type="presParOf" srcId="{B7F4EE5E-4514-4BC9-A848-46229825AEDC}" destId="{68AD4DAB-9F3B-4A1A-BB10-276745AE0EAA}" srcOrd="0" destOrd="0" presId="urn:microsoft.com/office/officeart/2005/8/layout/radial1"/>
    <dgm:cxn modelId="{1B4FCC12-5B84-4C8B-99E0-C356EE5F696A}" type="presParOf" srcId="{04F5E4E7-61F8-4266-ABBA-5B55E3B13DE7}" destId="{7F30B4A1-D82E-47A3-AB37-9D39005600C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82C93-56E2-40D2-9599-D69DFCEBEF97}">
      <dsp:nvSpPr>
        <dsp:cNvPr id="0" name=""/>
        <dsp:cNvSpPr/>
      </dsp:nvSpPr>
      <dsp:spPr>
        <a:xfrm>
          <a:off x="349058" y="0"/>
          <a:ext cx="3191894" cy="319189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918D-1475-4FF2-A778-D81ECC65F069}">
      <dsp:nvSpPr>
        <dsp:cNvPr id="0" name=""/>
        <dsp:cNvSpPr/>
      </dsp:nvSpPr>
      <dsp:spPr>
        <a:xfrm>
          <a:off x="652287" y="303229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裁切</a:t>
          </a:r>
        </a:p>
      </dsp:txBody>
      <dsp:txXfrm>
        <a:off x="713055" y="363997"/>
        <a:ext cx="1123302" cy="1123302"/>
      </dsp:txXfrm>
    </dsp:sp>
    <dsp:sp modelId="{8EF83B47-38A3-4458-BC5F-7DFFD0221A66}">
      <dsp:nvSpPr>
        <dsp:cNvPr id="0" name=""/>
        <dsp:cNvSpPr/>
      </dsp:nvSpPr>
      <dsp:spPr>
        <a:xfrm>
          <a:off x="1992883" y="303229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翻转</a:t>
          </a:r>
        </a:p>
      </dsp:txBody>
      <dsp:txXfrm>
        <a:off x="2053651" y="363997"/>
        <a:ext cx="1123302" cy="1123302"/>
      </dsp:txXfrm>
    </dsp:sp>
    <dsp:sp modelId="{BE57C304-5ED0-4FFF-8041-4CB9543D2A96}">
      <dsp:nvSpPr>
        <dsp:cNvPr id="0" name=""/>
        <dsp:cNvSpPr/>
      </dsp:nvSpPr>
      <dsp:spPr>
        <a:xfrm>
          <a:off x="652287" y="1643825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旋转</a:t>
          </a:r>
        </a:p>
      </dsp:txBody>
      <dsp:txXfrm>
        <a:off x="713055" y="1704593"/>
        <a:ext cx="1123302" cy="1123302"/>
      </dsp:txXfrm>
    </dsp:sp>
    <dsp:sp modelId="{2E0A56D6-D6F1-41C2-8604-5D2CB88DB043}">
      <dsp:nvSpPr>
        <dsp:cNvPr id="0" name=""/>
        <dsp:cNvSpPr/>
      </dsp:nvSpPr>
      <dsp:spPr>
        <a:xfrm>
          <a:off x="1992883" y="1643825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增强</a:t>
          </a:r>
        </a:p>
      </dsp:txBody>
      <dsp:txXfrm>
        <a:off x="2053651" y="1704593"/>
        <a:ext cx="1123302" cy="112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13D2-53C3-4EC2-A8DB-1C5BD5195EF9}">
      <dsp:nvSpPr>
        <dsp:cNvPr id="0" name=""/>
        <dsp:cNvSpPr/>
      </dsp:nvSpPr>
      <dsp:spPr>
        <a:xfrm>
          <a:off x="2309914" y="1759168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学习率</a:t>
          </a:r>
        </a:p>
      </dsp:txBody>
      <dsp:txXfrm>
        <a:off x="2506100" y="1955354"/>
        <a:ext cx="947273" cy="947273"/>
      </dsp:txXfrm>
    </dsp:sp>
    <dsp:sp modelId="{C2D440A0-B53B-4D53-8011-571F144663A2}">
      <dsp:nvSpPr>
        <dsp:cNvPr id="0" name=""/>
        <dsp:cNvSpPr/>
      </dsp:nvSpPr>
      <dsp:spPr>
        <a:xfrm rot="16200000">
          <a:off x="2777261" y="1536460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69613" y="1546568"/>
        <a:ext cx="20247" cy="20247"/>
      </dsp:txXfrm>
    </dsp:sp>
    <dsp:sp modelId="{BEF83C6D-939F-4388-A193-97306A62E81E}">
      <dsp:nvSpPr>
        <dsp:cNvPr id="0" name=""/>
        <dsp:cNvSpPr/>
      </dsp:nvSpPr>
      <dsp:spPr>
        <a:xfrm>
          <a:off x="2276477" y="14570"/>
          <a:ext cx="1406520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损失函数</a:t>
          </a:r>
        </a:p>
      </dsp:txBody>
      <dsp:txXfrm>
        <a:off x="2482457" y="210756"/>
        <a:ext cx="994560" cy="947273"/>
      </dsp:txXfrm>
    </dsp:sp>
    <dsp:sp modelId="{D1EE56B5-719F-40D3-B415-EEA7ABB7C0B3}">
      <dsp:nvSpPr>
        <dsp:cNvPr id="0" name=""/>
        <dsp:cNvSpPr/>
      </dsp:nvSpPr>
      <dsp:spPr>
        <a:xfrm rot="1800000">
          <a:off x="3532694" y="2844909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5046" y="2855016"/>
        <a:ext cx="20247" cy="20247"/>
      </dsp:txXfrm>
    </dsp:sp>
    <dsp:sp modelId="{C10BEFAB-0948-47A0-BA94-CDC4872CD287}">
      <dsp:nvSpPr>
        <dsp:cNvPr id="0" name=""/>
        <dsp:cNvSpPr/>
      </dsp:nvSpPr>
      <dsp:spPr>
        <a:xfrm>
          <a:off x="3820780" y="2631467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优化器</a:t>
          </a:r>
        </a:p>
      </dsp:txBody>
      <dsp:txXfrm>
        <a:off x="4016966" y="2827653"/>
        <a:ext cx="947273" cy="947273"/>
      </dsp:txXfrm>
    </dsp:sp>
    <dsp:sp modelId="{B7F4EE5E-4514-4BC9-A848-46229825AEDC}">
      <dsp:nvSpPr>
        <dsp:cNvPr id="0" name=""/>
        <dsp:cNvSpPr/>
      </dsp:nvSpPr>
      <dsp:spPr>
        <a:xfrm rot="9000000">
          <a:off x="2021828" y="2844909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14180" y="2855016"/>
        <a:ext cx="20247" cy="20247"/>
      </dsp:txXfrm>
    </dsp:sp>
    <dsp:sp modelId="{7F30B4A1-D82E-47A3-AB37-9D39005600C4}">
      <dsp:nvSpPr>
        <dsp:cNvPr id="0" name=""/>
        <dsp:cNvSpPr/>
      </dsp:nvSpPr>
      <dsp:spPr>
        <a:xfrm>
          <a:off x="799048" y="2631467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Batch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Size</a:t>
          </a:r>
          <a:endParaRPr lang="zh-CN" altLang="en-US" sz="2300" kern="1200" dirty="0"/>
        </a:p>
      </dsp:txBody>
      <dsp:txXfrm>
        <a:off x="995234" y="2827653"/>
        <a:ext cx="947273" cy="947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690058-FB27-2CFC-147C-B459849DA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5D305D-8658-A28C-3530-5FB39A903C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4FCF1-4225-4B22-46EA-220D0818DF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AFAF8-78A7-A971-9A83-F974462BC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  <a:t>31/10/2022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850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6443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152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3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1384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4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2281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5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1907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>
            <a:extLst>
              <a:ext uri="{FF2B5EF4-FFF2-40B4-BE49-F238E27FC236}">
                <a16:creationId xmlns:a16="http://schemas.microsoft.com/office/drawing/2014/main" id="{438A8C6C-C2F1-712E-FD85-137C56A24C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70056A4-DEBF-4B47-A9F0-878C56952861}"/>
              </a:ext>
            </a:extLst>
          </p:cNvPr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E5D702-AF09-43F4-80ED-D4AC2D53F077}"/>
                </a:ext>
              </a:extLst>
            </p:cNvPr>
            <p:cNvSpPr/>
            <p:nvPr userDrawn="1">
              <p:custDataLst>
                <p:tags r:id="rId1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C75FFC-7AAB-4CC5-BB35-10341346C4F4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" fmla="*/ 0 w 4867882"/>
                <a:gd name="connsiteY0" fmla="*/ 0 h 6857103"/>
                <a:gd name="connsiteX1" fmla="*/ 3527537 w 4867882"/>
                <a:gd name="connsiteY1" fmla="*/ 0 h 6857103"/>
                <a:gd name="connsiteX2" fmla="*/ 4867882 w 4867882"/>
                <a:gd name="connsiteY2" fmla="*/ 6857103 h 6857103"/>
                <a:gd name="connsiteX3" fmla="*/ 0 w 4867882"/>
                <a:gd name="connsiteY3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>
            <a:extLst>
              <a:ext uri="{FF2B5EF4-FFF2-40B4-BE49-F238E27FC236}">
                <a16:creationId xmlns:a16="http://schemas.microsoft.com/office/drawing/2014/main" id="{15B7C227-8F79-9677-4934-135F66B4A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FE7A38-248F-BB96-D2AD-8A052E0523A8}"/>
              </a:ext>
            </a:extLst>
          </p:cNvPr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37AC523-D931-C586-29A4-C38FF55F0B17}"/>
                </a:ext>
              </a:extLst>
            </p:cNvPr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EBD2920-7D2F-119B-6BF1-CE90EE026BB4}"/>
                  </a:ext>
                </a:extLst>
              </p:cNvPr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>
                <a:extLst>
                  <a:ext uri="{FF2B5EF4-FFF2-40B4-BE49-F238E27FC236}">
                    <a16:creationId xmlns:a16="http://schemas.microsoft.com/office/drawing/2014/main" id="{48CC0BAC-D5D4-4D84-B268-47AD712F1521}"/>
                  </a:ext>
                </a:extLst>
              </p:cNvPr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" fmla="*/ 4456252 w 4547692"/>
                  <a:gd name="connsiteY0" fmla="*/ 5588000 h 5679440"/>
                  <a:gd name="connsiteX1" fmla="*/ 0 w 4547692"/>
                  <a:gd name="connsiteY1" fmla="*/ 5588000 h 5679440"/>
                  <a:gd name="connsiteX2" fmla="*/ 1278410 w 4547692"/>
                  <a:gd name="connsiteY2" fmla="*/ 0 h 5679440"/>
                  <a:gd name="connsiteX3" fmla="*/ 3177842 w 4547692"/>
                  <a:gd name="connsiteY3" fmla="*/ 0 h 5679440"/>
                  <a:gd name="connsiteX4" fmla="*/ 4547692 w 4547692"/>
                  <a:gd name="connsiteY4" fmla="*/ 5679440 h 5679440"/>
                  <a:gd name="connsiteX0" fmla="*/ 4456252 w 4456252"/>
                  <a:gd name="connsiteY0" fmla="*/ 5588000 h 5588000"/>
                  <a:gd name="connsiteX1" fmla="*/ 0 w 4456252"/>
                  <a:gd name="connsiteY1" fmla="*/ 5588000 h 5588000"/>
                  <a:gd name="connsiteX2" fmla="*/ 1278410 w 4456252"/>
                  <a:gd name="connsiteY2" fmla="*/ 0 h 5588000"/>
                  <a:gd name="connsiteX3" fmla="*/ 3177842 w 4456252"/>
                  <a:gd name="connsiteY3" fmla="*/ 0 h 5588000"/>
                  <a:gd name="connsiteX0" fmla="*/ 4503209 w 4503209"/>
                  <a:gd name="connsiteY0" fmla="*/ 5588000 h 5588000"/>
                  <a:gd name="connsiteX1" fmla="*/ 46957 w 4503209"/>
                  <a:gd name="connsiteY1" fmla="*/ 5588000 h 5588000"/>
                  <a:gd name="connsiteX2" fmla="*/ 0 w 4503209"/>
                  <a:gd name="connsiteY2" fmla="*/ 61645 h 5588000"/>
                  <a:gd name="connsiteX3" fmla="*/ 3224799 w 4503209"/>
                  <a:gd name="connsiteY3" fmla="*/ 0 h 5588000"/>
                  <a:gd name="connsiteX0" fmla="*/ 4503209 w 4503209"/>
                  <a:gd name="connsiteY0" fmla="*/ 5588000 h 5588000"/>
                  <a:gd name="connsiteX1" fmla="*/ 46957 w 4503209"/>
                  <a:gd name="connsiteY1" fmla="*/ 5588000 h 5588000"/>
                  <a:gd name="connsiteX2" fmla="*/ 0 w 4503209"/>
                  <a:gd name="connsiteY2" fmla="*/ 10275 h 5588000"/>
                  <a:gd name="connsiteX3" fmla="*/ 3224799 w 4503209"/>
                  <a:gd name="connsiteY3" fmla="*/ 0 h 5588000"/>
                  <a:gd name="connsiteX0" fmla="*/ 4311842 w 4311842"/>
                  <a:gd name="connsiteY0" fmla="*/ 5588000 h 5588000"/>
                  <a:gd name="connsiteX1" fmla="*/ 46957 w 4311842"/>
                  <a:gd name="connsiteY1" fmla="*/ 5588000 h 5588000"/>
                  <a:gd name="connsiteX2" fmla="*/ 0 w 4311842"/>
                  <a:gd name="connsiteY2" fmla="*/ 10275 h 5588000"/>
                  <a:gd name="connsiteX3" fmla="*/ 3224799 w 4311842"/>
                  <a:gd name="connsiteY3" fmla="*/ 0 h 5588000"/>
                  <a:gd name="connsiteX0" fmla="*/ 4265561 w 4265561"/>
                  <a:gd name="connsiteY0" fmla="*/ 5588000 h 5588000"/>
                  <a:gd name="connsiteX1" fmla="*/ 46957 w 4265561"/>
                  <a:gd name="connsiteY1" fmla="*/ 5588000 h 5588000"/>
                  <a:gd name="connsiteX2" fmla="*/ 0 w 4265561"/>
                  <a:gd name="connsiteY2" fmla="*/ 10275 h 5588000"/>
                  <a:gd name="connsiteX3" fmla="*/ 3224799 w 4265561"/>
                  <a:gd name="connsiteY3" fmla="*/ 0 h 5588000"/>
                  <a:gd name="connsiteX0" fmla="*/ 4265561 w 4265561"/>
                  <a:gd name="connsiteY0" fmla="*/ 5588000 h 5588000"/>
                  <a:gd name="connsiteX1" fmla="*/ 46957 w 4265561"/>
                  <a:gd name="connsiteY1" fmla="*/ 5588000 h 5588000"/>
                  <a:gd name="connsiteX2" fmla="*/ 0 w 4265561"/>
                  <a:gd name="connsiteY2" fmla="*/ 10275 h 5588000"/>
                  <a:gd name="connsiteX3" fmla="*/ 3194641 w 4265561"/>
                  <a:gd name="connsiteY3" fmla="*/ 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52DCFFF-B6F5-424B-A059-5E15715EA0B4}"/>
                </a:ext>
              </a:extLst>
            </p:cNvPr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16D2F1B-2BF7-43FB-AE15-B67E6D85BE8A}"/>
                  </a:ext>
                </a:extLst>
              </p:cNvPr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88CBFE7-1EB5-4562-8B59-22BF26EC4D95}"/>
                  </a:ext>
                </a:extLst>
              </p:cNvPr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1D2879E-1D2A-4B16-A2F6-A9514AC9033A}"/>
                  </a:ext>
                </a:extLst>
              </p:cNvPr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D62F7A-0C78-430E-9163-0E2A4DBEB516}"/>
                  </a:ext>
                </a:extLst>
              </p:cNvPr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A39D53F-E988-4AD0-B11A-CD97C6A8F952}"/>
                </a:ext>
              </a:extLst>
            </p:cNvPr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65593AE-EB1E-424F-9932-4E4CBDAF4138}"/>
                  </a:ext>
                </a:extLst>
              </p:cNvPr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AD33B7-D6FE-4659-9A36-746B9FCC39CD}"/>
                  </a:ext>
                </a:extLst>
              </p:cNvPr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B4A78A-6B72-4EB6-BD41-90BC2ABA0C87}"/>
                  </a:ext>
                </a:extLst>
              </p:cNvPr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B3C67F4-29E7-403C-BE3E-A1EE3270F4CC}"/>
                  </a:ext>
                </a:extLst>
              </p:cNvPr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002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>
            <a:extLst>
              <a:ext uri="{FF2B5EF4-FFF2-40B4-BE49-F238E27FC236}">
                <a16:creationId xmlns:a16="http://schemas.microsoft.com/office/drawing/2014/main" id="{40E9142E-92AB-FE87-B9BA-707DC41B9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31BB0C3-CFD6-47CF-AE53-6885117A71B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>
            <a:extLst>
              <a:ext uri="{FF2B5EF4-FFF2-40B4-BE49-F238E27FC236}">
                <a16:creationId xmlns:a16="http://schemas.microsoft.com/office/drawing/2014/main" id="{422C184E-C747-C1D8-FB16-46E9C4AAC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FAF0514-4E03-487F-AF7A-9913B1760A0D}"/>
              </a:ext>
            </a:extLst>
          </p:cNvPr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3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>
            <a:extLst>
              <a:ext uri="{FF2B5EF4-FFF2-40B4-BE49-F238E27FC236}">
                <a16:creationId xmlns:a16="http://schemas.microsoft.com/office/drawing/2014/main" id="{36299D39-0E0C-6C64-C38E-F553C6892F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E8272-9FC0-4640-B6F3-2168E4F45D3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831F82E-C2D8-4113-B3C1-FE703150CB8F}"/>
              </a:ext>
            </a:extLst>
          </p:cNvPr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C51E1-DA7A-437D-AE0F-EE34CAC007CA}"/>
              </a:ext>
            </a:extLst>
          </p:cNvPr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05ED8B-8296-4D06-BF90-35AEB716F780}"/>
                </a:ext>
              </a:extLst>
            </p:cNvPr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AFA4785-2930-4375-B185-4E83AE3A94B8}"/>
                </a:ext>
              </a:extLst>
            </p:cNvPr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DD5729A-5570-4744-8C78-16BA6A2B9579}"/>
                  </a:ext>
                </a:extLst>
              </p:cNvPr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3320CA-CD81-4DFE-AA70-CAAC8F1D1BDF}"/>
                  </a:ext>
                </a:extLst>
              </p:cNvPr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88E80-70FA-4399-B06D-01B193F85AC7}"/>
                  </a:ext>
                </a:extLst>
              </p:cNvPr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8325526-BD92-4AB0-9E8B-555C4140C496}"/>
                  </a:ext>
                </a:extLst>
              </p:cNvPr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4355495B-ABFF-4496-9ED7-8B774F6989A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4EC271-8E48-4279-AF3A-D90A2320FC09}"/>
              </a:ext>
            </a:extLst>
          </p:cNvPr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>
            <a:extLst>
              <a:ext uri="{FF2B5EF4-FFF2-40B4-BE49-F238E27FC236}">
                <a16:creationId xmlns:a16="http://schemas.microsoft.com/office/drawing/2014/main" id="{D115A49F-219E-F611-C6A3-7A675C98C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4956208-0E4A-4272-A3C7-BD5BFE5ABA6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5E8272-9FC0-4640-B6F3-2168E4F45D3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31F82E-C2D8-4113-B3C1-FE703150CB8F}"/>
                </a:ext>
              </a:extLst>
            </p:cNvPr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605ED8B-8296-4D06-BF90-35AEB716F780}"/>
              </a:ext>
            </a:extLst>
          </p:cNvPr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589B59-DA64-407F-B617-49F7583BFDCA}"/>
              </a:ext>
            </a:extLst>
          </p:cNvPr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C16C52-CEFF-47E5-8441-750DC0E4FC54}"/>
                </a:ext>
              </a:extLst>
            </p:cNvPr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2C93BB-9408-4AFD-B5EC-4F2A029135DE}"/>
                </a:ext>
              </a:extLst>
            </p:cNvPr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41869C6-D220-4924-B8E0-25B25F86C0E3}"/>
                </a:ext>
              </a:extLst>
            </p:cNvPr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BBD4C14-FBA3-4AC3-B1FB-FBCD42998268}"/>
                </a:ext>
              </a:extLst>
            </p:cNvPr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E3C2E52-B2C0-A5B5-3C95-93254D09CE6F}"/>
              </a:ext>
            </a:extLst>
          </p:cNvPr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01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80" r:id="rId3"/>
    <p:sldLayoutId id="2147483667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5C72A7DF-0BFE-C2DC-E6F7-78F14263185E}"/>
              </a:ext>
            </a:extLst>
          </p:cNvPr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27A026-A8EC-E8BF-6FB8-ED0AFE846197}"/>
              </a:ext>
            </a:extLst>
          </p:cNvPr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D527FC-3AD6-446A-3DC0-17CF62BB3089}"/>
              </a:ext>
            </a:extLst>
          </p:cNvPr>
          <p:cNvSpPr txBox="1"/>
          <p:nvPr/>
        </p:nvSpPr>
        <p:spPr>
          <a:xfrm>
            <a:off x="1192980" y="3596199"/>
            <a:ext cx="180017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FRUR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54695F-3F55-6FEC-AC27-B77C3C352BF5}"/>
              </a:ext>
            </a:extLst>
          </p:cNvPr>
          <p:cNvGrpSpPr/>
          <p:nvPr/>
        </p:nvGrpSpPr>
        <p:grpSpPr>
          <a:xfrm>
            <a:off x="5772272" y="2743343"/>
            <a:ext cx="4616649" cy="1384995"/>
            <a:chOff x="2008240" y="1971973"/>
            <a:chExt cx="4616649" cy="138499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CD36F9-E367-5B0F-21CE-897F7AAE7EB0}"/>
                </a:ext>
              </a:extLst>
            </p:cNvPr>
            <p:cNvSpPr txBox="1"/>
            <p:nvPr/>
          </p:nvSpPr>
          <p:spPr>
            <a:xfrm>
              <a:off x="2469906" y="1971973"/>
              <a:ext cx="3693319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关键问题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811D69-0D72-E7B0-A1B7-FCEBDC3C9190}"/>
                </a:ext>
              </a:extLst>
            </p:cNvPr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The key problem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9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如何设计动物图片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数据集</a:t>
            </a:r>
            <a:r>
              <a:rPr lang="zh-CN" altLang="en-US" sz="3200" b="0" dirty="0">
                <a:latin typeface="+mj-ea"/>
                <a:ea typeface="+mj-ea"/>
              </a:rPr>
              <a:t>的处理方式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是系统对动物图片数据集的处理的关键问题</a:t>
            </a:r>
            <a:endParaRPr lang="en-US" sz="3200" dirty="0"/>
          </a:p>
        </p:txBody>
      </p:sp>
      <p:pic>
        <p:nvPicPr>
          <p:cNvPr id="1026" name="Picture 2" descr="ANIMAL Dataset | Papers With Code">
            <a:extLst>
              <a:ext uri="{FF2B5EF4-FFF2-40B4-BE49-F238E27FC236}">
                <a16:creationId xmlns:a16="http://schemas.microsoft.com/office/drawing/2014/main" id="{B79C0B19-A0A4-8F79-3C12-5BE81CC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00043"/>
            <a:ext cx="8562975" cy="38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选择合适的数据集</a:t>
            </a:r>
            <a:r>
              <a:rPr lang="zh-CN" altLang="en-US" sz="3200" b="0" dirty="0">
                <a:latin typeface="+mj-ea"/>
                <a:ea typeface="+mj-ea"/>
              </a:rPr>
              <a:t>的处理方式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是系统对动物图片数据集的处理的关键问题</a:t>
            </a:r>
            <a:endParaRPr lang="en-US" sz="32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14970F2-13BE-6290-7664-FC06C6E13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381630"/>
              </p:ext>
            </p:extLst>
          </p:nvPr>
        </p:nvGraphicFramePr>
        <p:xfrm>
          <a:off x="1687830" y="2004946"/>
          <a:ext cx="3890010" cy="3191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DEAA781F-56A4-8807-BBA5-232155143406}"/>
              </a:ext>
            </a:extLst>
          </p:cNvPr>
          <p:cNvSpPr/>
          <p:nvPr/>
        </p:nvSpPr>
        <p:spPr>
          <a:xfrm>
            <a:off x="5288280" y="3450619"/>
            <a:ext cx="2042160" cy="30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2FF45F-F79F-4628-431A-AF3768E29FDC}"/>
              </a:ext>
            </a:extLst>
          </p:cNvPr>
          <p:cNvSpPr txBox="1"/>
          <p:nvPr/>
        </p:nvSpPr>
        <p:spPr>
          <a:xfrm>
            <a:off x="7392352" y="3332920"/>
            <a:ext cx="357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2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准确度</a:t>
            </a:r>
            <a:r>
              <a:rPr lang="en-US" altLang="zh-CN" sz="3200" spc="2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++</a:t>
            </a:r>
            <a:endParaRPr lang="zh-CN" altLang="en-US" sz="3200" spc="200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8C2FE4-CBBC-902D-E0A4-1114601EE361}"/>
              </a:ext>
            </a:extLst>
          </p:cNvPr>
          <p:cNvSpPr txBox="1"/>
          <p:nvPr/>
        </p:nvSpPr>
        <p:spPr>
          <a:xfrm>
            <a:off x="1940242" y="5572779"/>
            <a:ext cx="3385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图像数据集处理方式</a:t>
            </a:r>
          </a:p>
        </p:txBody>
      </p:sp>
    </p:spTree>
    <p:extLst>
      <p:ext uri="{BB962C8B-B14F-4D97-AF65-F5344CB8AC3E}">
        <p14:creationId xmlns:p14="http://schemas.microsoft.com/office/powerpoint/2010/main" val="12883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如何选择合适的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卷积神经网络模型</a:t>
            </a:r>
            <a:r>
              <a:rPr lang="zh-CN" altLang="en-US" sz="3200" b="0" dirty="0">
                <a:latin typeface="+mj-ea"/>
                <a:ea typeface="+mj-ea"/>
              </a:rPr>
              <a:t>并进行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优化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是系统对卷积神经网络模型搭建与训练的关键问题</a:t>
            </a:r>
            <a:endParaRPr lang="en-US" sz="3200" dirty="0"/>
          </a:p>
        </p:txBody>
      </p:sp>
      <p:pic>
        <p:nvPicPr>
          <p:cNvPr id="3078" name="Picture 6" descr="Review — RepVGG: Making VGG-style ConvNets Great Again | by Sik-Ho Tsang |  Medium">
            <a:extLst>
              <a:ext uri="{FF2B5EF4-FFF2-40B4-BE49-F238E27FC236}">
                <a16:creationId xmlns:a16="http://schemas.microsoft.com/office/drawing/2014/main" id="{3ED86C8F-A770-1715-B1D4-AC16405AA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15" y="1751234"/>
            <a:ext cx="3937135" cy="37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 overview of VGG16 and NiN models | by Khuyen Le | MLearning.ai | Medium">
            <a:extLst>
              <a:ext uri="{FF2B5EF4-FFF2-40B4-BE49-F238E27FC236}">
                <a16:creationId xmlns:a16="http://schemas.microsoft.com/office/drawing/2014/main" id="{819F7598-3803-A686-72B9-05A8C6D5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041848"/>
            <a:ext cx="5387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FE53F7-5EA9-B184-8DC0-825A09502484}"/>
              </a:ext>
            </a:extLst>
          </p:cNvPr>
          <p:cNvSpPr txBox="1"/>
          <p:nvPr/>
        </p:nvSpPr>
        <p:spPr>
          <a:xfrm>
            <a:off x="2754177" y="5521813"/>
            <a:ext cx="267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VGG16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A4975F-26DE-D590-C2A1-8FEE2C20F68F}"/>
              </a:ext>
            </a:extLst>
          </p:cNvPr>
          <p:cNvSpPr txBox="1"/>
          <p:nvPr/>
        </p:nvSpPr>
        <p:spPr>
          <a:xfrm>
            <a:off x="7689743" y="5520643"/>
            <a:ext cx="267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RepVGG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23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如何选择合适的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卷积神经网络模型</a:t>
            </a:r>
            <a:r>
              <a:rPr lang="zh-CN" altLang="en-US" sz="3200" b="0" dirty="0">
                <a:latin typeface="+mj-ea"/>
                <a:ea typeface="+mj-ea"/>
              </a:rPr>
              <a:t>并进行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优化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是系统对卷积神经网络模型搭建与训练的关键问题</a:t>
            </a:r>
            <a:endParaRPr lang="en-US" sz="32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95ED223-FB91-C03F-FEAD-22BC64B4E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18227"/>
              </p:ext>
            </p:extLst>
          </p:nvPr>
        </p:nvGraphicFramePr>
        <p:xfrm>
          <a:off x="2946400" y="1828800"/>
          <a:ext cx="5959475" cy="398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133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3592</TotalTime>
  <Words>116</Words>
  <Application>Microsoft Office PowerPoint</Application>
  <PresentationFormat>宽屏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OPPOSans B</vt:lpstr>
      <vt:lpstr>OPPOSans H</vt:lpstr>
      <vt:lpstr>Arial</vt:lpstr>
      <vt:lpstr>Calibri</vt:lpstr>
      <vt:lpstr>51PPT模板网   www.51pptmoban.com</vt:lpstr>
      <vt:lpstr>PowerPoint 演示文稿</vt:lpstr>
      <vt:lpstr>如何设计动物图片数据集的处理方式 是系统对动物图片数据集的处理的关键问题</vt:lpstr>
      <vt:lpstr>如何选择合适的数据集的处理方式 是系统对动物图片数据集的处理的关键问题</vt:lpstr>
      <vt:lpstr>如何选择合适的卷积神经网络模型并进行优化 是系统对卷积神经网络模型搭建与训练的关键问题</vt:lpstr>
      <vt:lpstr>如何选择合适的卷积神经网络模型并进行优化 是系统对卷积神经网络模型搭建与训练的关键问题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He Routhleck</cp:lastModifiedBy>
  <cp:revision>29</cp:revision>
  <dcterms:created xsi:type="dcterms:W3CDTF">2022-01-18T08:04:09Z</dcterms:created>
  <dcterms:modified xsi:type="dcterms:W3CDTF">2022-10-31T08:33:44Z</dcterms:modified>
</cp:coreProperties>
</file>