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720" r:id="rId2"/>
    <p:sldId id="716" r:id="rId3"/>
    <p:sldId id="1131" r:id="rId4"/>
    <p:sldId id="1130" r:id="rId5"/>
    <p:sldId id="1132" r:id="rId6"/>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407" userDrawn="1">
          <p15:clr>
            <a:srgbClr val="A4A3A4"/>
          </p15:clr>
        </p15:guide>
        <p15:guide id="5" orient="horz" pos="1865" userDrawn="1">
          <p15:clr>
            <a:srgbClr val="A4A3A4"/>
          </p15:clr>
        </p15:guide>
        <p15:guide id="8" pos="3591" userDrawn="1">
          <p15:clr>
            <a:srgbClr val="A4A3A4"/>
          </p15:clr>
        </p15:guide>
        <p15:guide id="9" pos="70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7962" autoAdjust="0"/>
  </p:normalViewPr>
  <p:slideViewPr>
    <p:cSldViewPr snapToGrid="0">
      <p:cViewPr varScale="1">
        <p:scale>
          <a:sx n="75" d="100"/>
          <a:sy n="75" d="100"/>
        </p:scale>
        <p:origin x="744" y="58"/>
      </p:cViewPr>
      <p:guideLst>
        <p:guide orient="horz" pos="3407"/>
        <p:guide orient="horz" pos="1865"/>
        <p:guide pos="3591"/>
        <p:guide pos="7061"/>
      </p:guideLst>
    </p:cSldViewPr>
  </p:slideViewPr>
  <p:notesTextViewPr>
    <p:cViewPr>
      <p:scale>
        <a:sx n="1" d="1"/>
        <a:sy n="1" d="1"/>
      </p:scale>
      <p:origin x="0" y="0"/>
    </p:cViewPr>
  </p:notesTextViewPr>
  <p:notesViewPr>
    <p:cSldViewPr snapToGrid="0" showGuides="1">
      <p:cViewPr varScale="1">
        <p:scale>
          <a:sx n="69" d="100"/>
          <a:sy n="69" d="100"/>
        </p:scale>
        <p:origin x="27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2CC0E-1389-4DD3-9173-5C8E3CDE1DD9}" type="doc">
      <dgm:prSet loTypeId="urn:microsoft.com/office/officeart/2005/8/layout/arrow2" loCatId="process" qsTypeId="urn:microsoft.com/office/officeart/2005/8/quickstyle/simple1" qsCatId="simple" csTypeId="urn:microsoft.com/office/officeart/2005/8/colors/accent1_2" csCatId="accent1" phldr="1"/>
      <dgm:spPr/>
    </dgm:pt>
    <dgm:pt modelId="{E542CEF6-A3E2-42C0-B3DC-70D53B01E655}">
      <dgm:prSet phldrT="[文本]"/>
      <dgm:spPr/>
      <dgm:t>
        <a:bodyPr/>
        <a:lstStyle/>
        <a:p>
          <a:r>
            <a:rPr lang="en-US" dirty="0"/>
            <a:t>224*224</a:t>
          </a:r>
          <a:r>
            <a:rPr lang="zh-CN" dirty="0"/>
            <a:t>的</a:t>
          </a:r>
          <a:r>
            <a:rPr lang="en-US" dirty="0"/>
            <a:t>RGB</a:t>
          </a:r>
          <a:r>
            <a:rPr lang="zh-CN" dirty="0"/>
            <a:t>图像</a:t>
          </a:r>
          <a:endParaRPr lang="zh-CN" altLang="en-US" dirty="0"/>
        </a:p>
      </dgm:t>
    </dgm:pt>
    <dgm:pt modelId="{2B5B0169-76A8-4228-8B5D-61E2094FB564}" type="parTrans" cxnId="{58B03A9E-6B17-4581-9887-B6C436160AC7}">
      <dgm:prSet/>
      <dgm:spPr/>
      <dgm:t>
        <a:bodyPr/>
        <a:lstStyle/>
        <a:p>
          <a:endParaRPr lang="zh-CN" altLang="en-US"/>
        </a:p>
      </dgm:t>
    </dgm:pt>
    <dgm:pt modelId="{C043D5E2-292E-4331-ACFE-47D0EFCACF64}" type="sibTrans" cxnId="{58B03A9E-6B17-4581-9887-B6C436160AC7}">
      <dgm:prSet/>
      <dgm:spPr/>
      <dgm:t>
        <a:bodyPr/>
        <a:lstStyle/>
        <a:p>
          <a:endParaRPr lang="zh-CN" altLang="en-US"/>
        </a:p>
      </dgm:t>
    </dgm:pt>
    <dgm:pt modelId="{5F9FFE9E-FC2A-4268-865B-239A31EAA75C}">
      <dgm:prSet phldrT="[文本]"/>
      <dgm:spPr/>
      <dgm:t>
        <a:bodyPr/>
        <a:lstStyle/>
        <a:p>
          <a:r>
            <a:rPr lang="zh-CN" altLang="zh-CN" b="0" dirty="0">
              <a:latin typeface="+mj-ea"/>
              <a:ea typeface="+mj-ea"/>
            </a:rPr>
            <a:t>裁切</a:t>
          </a:r>
          <a:r>
            <a:rPr lang="zh-CN" altLang="en-US" b="0" dirty="0">
              <a:latin typeface="+mj-ea"/>
              <a:ea typeface="+mj-ea"/>
            </a:rPr>
            <a:t>为</a:t>
          </a:r>
          <a:r>
            <a:rPr lang="en-US" altLang="zh-CN" b="0" dirty="0">
              <a:latin typeface="+mj-ea"/>
              <a:ea typeface="+mj-ea"/>
            </a:rPr>
            <a:t>224*224</a:t>
          </a:r>
          <a:r>
            <a:rPr lang="zh-CN" altLang="en-US" b="0" dirty="0">
              <a:latin typeface="+mj-ea"/>
              <a:ea typeface="+mj-ea"/>
            </a:rPr>
            <a:t>大小</a:t>
          </a:r>
          <a:endParaRPr lang="zh-CN" altLang="en-US" dirty="0"/>
        </a:p>
      </dgm:t>
    </dgm:pt>
    <dgm:pt modelId="{210675F6-CFF6-49F3-9338-237CB57A859B}" type="parTrans" cxnId="{249B3FFD-88C2-44F2-B9E7-84EF24D1555C}">
      <dgm:prSet/>
      <dgm:spPr/>
      <dgm:t>
        <a:bodyPr/>
        <a:lstStyle/>
        <a:p>
          <a:endParaRPr lang="zh-CN" altLang="en-US"/>
        </a:p>
      </dgm:t>
    </dgm:pt>
    <dgm:pt modelId="{E36AD43F-DEC7-470E-B4D2-257EDF50AC7C}" type="sibTrans" cxnId="{249B3FFD-88C2-44F2-B9E7-84EF24D1555C}">
      <dgm:prSet/>
      <dgm:spPr/>
      <dgm:t>
        <a:bodyPr/>
        <a:lstStyle/>
        <a:p>
          <a:endParaRPr lang="zh-CN" altLang="en-US"/>
        </a:p>
      </dgm:t>
    </dgm:pt>
    <dgm:pt modelId="{306D3865-ED28-48B0-A9F5-BDB1D16CE590}">
      <dgm:prSet phldrT="[文本]"/>
      <dgm:spPr/>
      <dgm:t>
        <a:bodyPr/>
        <a:lstStyle/>
        <a:p>
          <a:r>
            <a:rPr lang="en-US" altLang="zh-CN" b="0" dirty="0">
              <a:latin typeface="+mj-ea"/>
              <a:ea typeface="+mj-ea"/>
            </a:rPr>
            <a:t>50%</a:t>
          </a:r>
          <a:r>
            <a:rPr lang="zh-CN" altLang="zh-CN" b="0" dirty="0">
              <a:latin typeface="+mj-ea"/>
              <a:ea typeface="+mj-ea"/>
            </a:rPr>
            <a:t>的概率水平翻转</a:t>
          </a:r>
          <a:endParaRPr lang="zh-CN" altLang="en-US" dirty="0"/>
        </a:p>
      </dgm:t>
    </dgm:pt>
    <dgm:pt modelId="{A713052F-602C-43F2-A97C-D4EF7CB78036}" type="parTrans" cxnId="{8C8ABE41-6751-4C7E-94C9-6DBFFDE11893}">
      <dgm:prSet/>
      <dgm:spPr/>
      <dgm:t>
        <a:bodyPr/>
        <a:lstStyle/>
        <a:p>
          <a:endParaRPr lang="zh-CN" altLang="en-US"/>
        </a:p>
      </dgm:t>
    </dgm:pt>
    <dgm:pt modelId="{57B22F19-CFAD-4285-9595-722E39A02986}" type="sibTrans" cxnId="{8C8ABE41-6751-4C7E-94C9-6DBFFDE11893}">
      <dgm:prSet/>
      <dgm:spPr/>
      <dgm:t>
        <a:bodyPr/>
        <a:lstStyle/>
        <a:p>
          <a:endParaRPr lang="zh-CN" altLang="en-US"/>
        </a:p>
      </dgm:t>
    </dgm:pt>
    <dgm:pt modelId="{42FAC091-CE85-43C5-897E-07FEFF641EBF}" type="pres">
      <dgm:prSet presAssocID="{0522CC0E-1389-4DD3-9173-5C8E3CDE1DD9}" presName="arrowDiagram" presStyleCnt="0">
        <dgm:presLayoutVars>
          <dgm:chMax val="5"/>
          <dgm:dir/>
          <dgm:resizeHandles val="exact"/>
        </dgm:presLayoutVars>
      </dgm:prSet>
      <dgm:spPr/>
    </dgm:pt>
    <dgm:pt modelId="{EE249EDD-D258-4DCE-829A-13C784362B14}" type="pres">
      <dgm:prSet presAssocID="{0522CC0E-1389-4DD3-9173-5C8E3CDE1DD9}" presName="arrow" presStyleLbl="bgShp" presStyleIdx="0" presStyleCnt="1"/>
      <dgm:spPr/>
    </dgm:pt>
    <dgm:pt modelId="{DC4669EB-9618-4F56-8023-0DA68E3CC73D}" type="pres">
      <dgm:prSet presAssocID="{0522CC0E-1389-4DD3-9173-5C8E3CDE1DD9}" presName="arrowDiagram3" presStyleCnt="0"/>
      <dgm:spPr/>
    </dgm:pt>
    <dgm:pt modelId="{466B45A6-3E9B-447E-8BE0-82C0942DCC01}" type="pres">
      <dgm:prSet presAssocID="{E542CEF6-A3E2-42C0-B3DC-70D53B01E655}" presName="bullet3a" presStyleLbl="node1" presStyleIdx="0" presStyleCnt="3"/>
      <dgm:spPr/>
    </dgm:pt>
    <dgm:pt modelId="{7F108AF4-50A4-45DA-9329-F62F87E83AE3}" type="pres">
      <dgm:prSet presAssocID="{E542CEF6-A3E2-42C0-B3DC-70D53B01E655}" presName="textBox3a" presStyleLbl="revTx" presStyleIdx="0" presStyleCnt="3">
        <dgm:presLayoutVars>
          <dgm:bulletEnabled val="1"/>
        </dgm:presLayoutVars>
      </dgm:prSet>
      <dgm:spPr/>
    </dgm:pt>
    <dgm:pt modelId="{F1BBE44E-ACFE-4C21-AC39-76B2300C35E2}" type="pres">
      <dgm:prSet presAssocID="{5F9FFE9E-FC2A-4268-865B-239A31EAA75C}" presName="bullet3b" presStyleLbl="node1" presStyleIdx="1" presStyleCnt="3"/>
      <dgm:spPr/>
    </dgm:pt>
    <dgm:pt modelId="{5AF5872F-6CA8-4C3A-A03D-B7EA71214D61}" type="pres">
      <dgm:prSet presAssocID="{5F9FFE9E-FC2A-4268-865B-239A31EAA75C}" presName="textBox3b" presStyleLbl="revTx" presStyleIdx="1" presStyleCnt="3">
        <dgm:presLayoutVars>
          <dgm:bulletEnabled val="1"/>
        </dgm:presLayoutVars>
      </dgm:prSet>
      <dgm:spPr/>
    </dgm:pt>
    <dgm:pt modelId="{748100B6-0273-475E-97DC-8BCD22981FF4}" type="pres">
      <dgm:prSet presAssocID="{306D3865-ED28-48B0-A9F5-BDB1D16CE590}" presName="bullet3c" presStyleLbl="node1" presStyleIdx="2" presStyleCnt="3"/>
      <dgm:spPr/>
    </dgm:pt>
    <dgm:pt modelId="{4E5920EC-895D-41A6-8503-CC1A313BE863}" type="pres">
      <dgm:prSet presAssocID="{306D3865-ED28-48B0-A9F5-BDB1D16CE590}" presName="textBox3c" presStyleLbl="revTx" presStyleIdx="2" presStyleCnt="3">
        <dgm:presLayoutVars>
          <dgm:bulletEnabled val="1"/>
        </dgm:presLayoutVars>
      </dgm:prSet>
      <dgm:spPr/>
    </dgm:pt>
  </dgm:ptLst>
  <dgm:cxnLst>
    <dgm:cxn modelId="{85B3242B-F1D4-4640-9C8B-603AACB85A40}" type="presOf" srcId="{5F9FFE9E-FC2A-4268-865B-239A31EAA75C}" destId="{5AF5872F-6CA8-4C3A-A03D-B7EA71214D61}" srcOrd="0" destOrd="0" presId="urn:microsoft.com/office/officeart/2005/8/layout/arrow2"/>
    <dgm:cxn modelId="{19A5752E-9053-459C-A3FA-DCBA5C9338E3}" type="presOf" srcId="{0522CC0E-1389-4DD3-9173-5C8E3CDE1DD9}" destId="{42FAC091-CE85-43C5-897E-07FEFF641EBF}" srcOrd="0" destOrd="0" presId="urn:microsoft.com/office/officeart/2005/8/layout/arrow2"/>
    <dgm:cxn modelId="{9ACEA340-C70E-45F2-BE75-662EFCD2807D}" type="presOf" srcId="{E542CEF6-A3E2-42C0-B3DC-70D53B01E655}" destId="{7F108AF4-50A4-45DA-9329-F62F87E83AE3}" srcOrd="0" destOrd="0" presId="urn:microsoft.com/office/officeart/2005/8/layout/arrow2"/>
    <dgm:cxn modelId="{8C8ABE41-6751-4C7E-94C9-6DBFFDE11893}" srcId="{0522CC0E-1389-4DD3-9173-5C8E3CDE1DD9}" destId="{306D3865-ED28-48B0-A9F5-BDB1D16CE590}" srcOrd="2" destOrd="0" parTransId="{A713052F-602C-43F2-A97C-D4EF7CB78036}" sibTransId="{57B22F19-CFAD-4285-9595-722E39A02986}"/>
    <dgm:cxn modelId="{3A61108A-8881-4677-B0A1-8D538E447AF1}" type="presOf" srcId="{306D3865-ED28-48B0-A9F5-BDB1D16CE590}" destId="{4E5920EC-895D-41A6-8503-CC1A313BE863}" srcOrd="0" destOrd="0" presId="urn:microsoft.com/office/officeart/2005/8/layout/arrow2"/>
    <dgm:cxn modelId="{58B03A9E-6B17-4581-9887-B6C436160AC7}" srcId="{0522CC0E-1389-4DD3-9173-5C8E3CDE1DD9}" destId="{E542CEF6-A3E2-42C0-B3DC-70D53B01E655}" srcOrd="0" destOrd="0" parTransId="{2B5B0169-76A8-4228-8B5D-61E2094FB564}" sibTransId="{C043D5E2-292E-4331-ACFE-47D0EFCACF64}"/>
    <dgm:cxn modelId="{249B3FFD-88C2-44F2-B9E7-84EF24D1555C}" srcId="{0522CC0E-1389-4DD3-9173-5C8E3CDE1DD9}" destId="{5F9FFE9E-FC2A-4268-865B-239A31EAA75C}" srcOrd="1" destOrd="0" parTransId="{210675F6-CFF6-49F3-9338-237CB57A859B}" sibTransId="{E36AD43F-DEC7-470E-B4D2-257EDF50AC7C}"/>
    <dgm:cxn modelId="{DC3237E6-2365-4A48-A98C-1613E1D9893F}" type="presParOf" srcId="{42FAC091-CE85-43C5-897E-07FEFF641EBF}" destId="{EE249EDD-D258-4DCE-829A-13C784362B14}" srcOrd="0" destOrd="0" presId="urn:microsoft.com/office/officeart/2005/8/layout/arrow2"/>
    <dgm:cxn modelId="{6108358C-80F2-4CE5-AF59-D5DE9A8DB2EC}" type="presParOf" srcId="{42FAC091-CE85-43C5-897E-07FEFF641EBF}" destId="{DC4669EB-9618-4F56-8023-0DA68E3CC73D}" srcOrd="1" destOrd="0" presId="urn:microsoft.com/office/officeart/2005/8/layout/arrow2"/>
    <dgm:cxn modelId="{48EDA00F-9E9B-4323-A145-CC65AF69E94A}" type="presParOf" srcId="{DC4669EB-9618-4F56-8023-0DA68E3CC73D}" destId="{466B45A6-3E9B-447E-8BE0-82C0942DCC01}" srcOrd="0" destOrd="0" presId="urn:microsoft.com/office/officeart/2005/8/layout/arrow2"/>
    <dgm:cxn modelId="{DECEFB1D-F71F-480D-84B5-FE99378EE95D}" type="presParOf" srcId="{DC4669EB-9618-4F56-8023-0DA68E3CC73D}" destId="{7F108AF4-50A4-45DA-9329-F62F87E83AE3}" srcOrd="1" destOrd="0" presId="urn:microsoft.com/office/officeart/2005/8/layout/arrow2"/>
    <dgm:cxn modelId="{C8FC8386-7708-4A80-AD26-172B6744CE18}" type="presParOf" srcId="{DC4669EB-9618-4F56-8023-0DA68E3CC73D}" destId="{F1BBE44E-ACFE-4C21-AC39-76B2300C35E2}" srcOrd="2" destOrd="0" presId="urn:microsoft.com/office/officeart/2005/8/layout/arrow2"/>
    <dgm:cxn modelId="{1C8652DB-AA71-4792-B47D-30088330865C}" type="presParOf" srcId="{DC4669EB-9618-4F56-8023-0DA68E3CC73D}" destId="{5AF5872F-6CA8-4C3A-A03D-B7EA71214D61}" srcOrd="3" destOrd="0" presId="urn:microsoft.com/office/officeart/2005/8/layout/arrow2"/>
    <dgm:cxn modelId="{E69B122E-AA98-443A-9C7F-841744BD97C1}" type="presParOf" srcId="{DC4669EB-9618-4F56-8023-0DA68E3CC73D}" destId="{748100B6-0273-475E-97DC-8BCD22981FF4}" srcOrd="4" destOrd="0" presId="urn:microsoft.com/office/officeart/2005/8/layout/arrow2"/>
    <dgm:cxn modelId="{D2D565A2-7FD2-460C-80BA-042AFBCF58F2}" type="presParOf" srcId="{DC4669EB-9618-4F56-8023-0DA68E3CC73D}" destId="{4E5920EC-895D-41A6-8503-CC1A313BE86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561DF-38DC-4AB1-8908-88CD54BF50A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4B86190B-C92C-483D-8A83-7CCF3D3279C5}">
      <dgm:prSet phldrT="[文本]"/>
      <dgm:spPr/>
      <dgm:t>
        <a:bodyPr/>
        <a:lstStyle/>
        <a:p>
          <a:r>
            <a:rPr lang="zh-CN" altLang="en-US" dirty="0"/>
            <a:t>学习率</a:t>
          </a:r>
        </a:p>
      </dgm:t>
    </dgm:pt>
    <dgm:pt modelId="{6EA6C45F-772A-4EE1-9285-74B0CC64C91C}" type="parTrans" cxnId="{7A71A21B-E9B7-4DA8-821C-B64A4AAB5C3F}">
      <dgm:prSet/>
      <dgm:spPr/>
      <dgm:t>
        <a:bodyPr/>
        <a:lstStyle/>
        <a:p>
          <a:endParaRPr lang="zh-CN" altLang="en-US"/>
        </a:p>
      </dgm:t>
    </dgm:pt>
    <dgm:pt modelId="{94BA817C-2046-4372-A5A1-33B3C3C7684A}" type="sibTrans" cxnId="{7A71A21B-E9B7-4DA8-821C-B64A4AAB5C3F}">
      <dgm:prSet/>
      <dgm:spPr/>
      <dgm:t>
        <a:bodyPr/>
        <a:lstStyle/>
        <a:p>
          <a:endParaRPr lang="zh-CN" altLang="en-US"/>
        </a:p>
      </dgm:t>
    </dgm:pt>
    <dgm:pt modelId="{E3C61ABA-25AC-47EC-B790-49DFFDB635C6}">
      <dgm:prSet phldrT="[文本]"/>
      <dgm:spPr/>
      <dgm:t>
        <a:bodyPr/>
        <a:lstStyle/>
        <a:p>
          <a:r>
            <a:rPr lang="zh-CN" altLang="en-US" dirty="0"/>
            <a:t>控制变量</a:t>
          </a:r>
        </a:p>
      </dgm:t>
    </dgm:pt>
    <dgm:pt modelId="{20E83EAF-49BC-4DEA-8C3C-9A12E4FD6D49}" type="parTrans" cxnId="{CCC023A7-AD24-45DD-AD06-87B20D18DF3B}">
      <dgm:prSet/>
      <dgm:spPr/>
      <dgm:t>
        <a:bodyPr/>
        <a:lstStyle/>
        <a:p>
          <a:endParaRPr lang="zh-CN" altLang="en-US"/>
        </a:p>
      </dgm:t>
    </dgm:pt>
    <dgm:pt modelId="{25C65E87-99FC-4669-9315-77E30079BDCF}" type="sibTrans" cxnId="{CCC023A7-AD24-45DD-AD06-87B20D18DF3B}">
      <dgm:prSet/>
      <dgm:spPr/>
      <dgm:t>
        <a:bodyPr/>
        <a:lstStyle/>
        <a:p>
          <a:endParaRPr lang="zh-CN" altLang="en-US"/>
        </a:p>
      </dgm:t>
    </dgm:pt>
    <dgm:pt modelId="{69FC7034-BDE3-4036-8603-5F27559B8525}">
      <dgm:prSet phldrT="[文本]"/>
      <dgm:spPr/>
      <dgm:t>
        <a:bodyPr/>
        <a:lstStyle/>
        <a:p>
          <a:r>
            <a:rPr lang="zh-CN" altLang="en-US" dirty="0"/>
            <a:t>二分法</a:t>
          </a:r>
        </a:p>
      </dgm:t>
    </dgm:pt>
    <dgm:pt modelId="{2DA0C729-27DA-4CE5-BDDF-1125820875AC}" type="parTrans" cxnId="{B08C8A08-B2BE-432B-8CBD-26EF61BE006F}">
      <dgm:prSet/>
      <dgm:spPr/>
      <dgm:t>
        <a:bodyPr/>
        <a:lstStyle/>
        <a:p>
          <a:endParaRPr lang="zh-CN" altLang="en-US"/>
        </a:p>
      </dgm:t>
    </dgm:pt>
    <dgm:pt modelId="{F0AA4BE9-4351-492D-A96B-3BE0A6BAD43B}" type="sibTrans" cxnId="{B08C8A08-B2BE-432B-8CBD-26EF61BE006F}">
      <dgm:prSet/>
      <dgm:spPr/>
      <dgm:t>
        <a:bodyPr/>
        <a:lstStyle/>
        <a:p>
          <a:endParaRPr lang="zh-CN" altLang="en-US"/>
        </a:p>
      </dgm:t>
    </dgm:pt>
    <dgm:pt modelId="{82DAA7EB-68DA-405C-95A3-08C843764BD8}">
      <dgm:prSet phldrT="[文本]"/>
      <dgm:spPr/>
      <dgm:t>
        <a:bodyPr/>
        <a:lstStyle/>
        <a:p>
          <a:r>
            <a:rPr lang="zh-CN" altLang="en-US" dirty="0"/>
            <a:t>损失函数</a:t>
          </a:r>
        </a:p>
      </dgm:t>
    </dgm:pt>
    <dgm:pt modelId="{86D15E85-7C78-4568-8253-CD6285F3955A}" type="parTrans" cxnId="{F79F93D7-C332-4342-97AD-DD030BD1369B}">
      <dgm:prSet/>
      <dgm:spPr/>
      <dgm:t>
        <a:bodyPr/>
        <a:lstStyle/>
        <a:p>
          <a:endParaRPr lang="zh-CN" altLang="en-US"/>
        </a:p>
      </dgm:t>
    </dgm:pt>
    <dgm:pt modelId="{329349C0-DC61-4909-8671-B448082A79A7}" type="sibTrans" cxnId="{F79F93D7-C332-4342-97AD-DD030BD1369B}">
      <dgm:prSet/>
      <dgm:spPr/>
      <dgm:t>
        <a:bodyPr/>
        <a:lstStyle/>
        <a:p>
          <a:endParaRPr lang="zh-CN" altLang="en-US"/>
        </a:p>
      </dgm:t>
    </dgm:pt>
    <dgm:pt modelId="{AFAAEAF4-EEC0-41E5-BBEB-9AC58EA11A0E}">
      <dgm:prSet phldrT="[文本]"/>
      <dgm:spPr/>
      <dgm:t>
        <a:bodyPr/>
        <a:lstStyle/>
        <a:p>
          <a:r>
            <a:rPr lang="zh-CN" dirty="0"/>
            <a:t>交叉熵损失</a:t>
          </a:r>
          <a:endParaRPr lang="zh-CN" altLang="en-US" dirty="0"/>
        </a:p>
      </dgm:t>
    </dgm:pt>
    <dgm:pt modelId="{6C8AF5DC-6275-46FF-9822-239DD982224A}" type="parTrans" cxnId="{492A44EE-B3F0-49F5-99F1-E527C6C0C248}">
      <dgm:prSet/>
      <dgm:spPr/>
      <dgm:t>
        <a:bodyPr/>
        <a:lstStyle/>
        <a:p>
          <a:endParaRPr lang="zh-CN" altLang="en-US"/>
        </a:p>
      </dgm:t>
    </dgm:pt>
    <dgm:pt modelId="{E808E4ED-D5DB-4B5C-BA4D-D2DD08403B31}" type="sibTrans" cxnId="{492A44EE-B3F0-49F5-99F1-E527C6C0C248}">
      <dgm:prSet/>
      <dgm:spPr/>
      <dgm:t>
        <a:bodyPr/>
        <a:lstStyle/>
        <a:p>
          <a:endParaRPr lang="zh-CN" altLang="en-US"/>
        </a:p>
      </dgm:t>
    </dgm:pt>
    <dgm:pt modelId="{7BE87AC3-1307-4AAA-8384-2AD74527BAE8}">
      <dgm:prSet phldrT="[文本]"/>
      <dgm:spPr/>
      <dgm:t>
        <a:bodyPr/>
        <a:lstStyle/>
        <a:p>
          <a:r>
            <a:rPr lang="zh-CN" dirty="0"/>
            <a:t>负对数似然损失</a:t>
          </a:r>
          <a:endParaRPr lang="zh-CN" altLang="en-US" dirty="0"/>
        </a:p>
      </dgm:t>
    </dgm:pt>
    <dgm:pt modelId="{2604802E-A45F-46F7-8A78-7B895319CF55}" type="parTrans" cxnId="{9375A3B8-717F-4997-8053-0C2012B14D69}">
      <dgm:prSet/>
      <dgm:spPr/>
      <dgm:t>
        <a:bodyPr/>
        <a:lstStyle/>
        <a:p>
          <a:endParaRPr lang="zh-CN" altLang="en-US"/>
        </a:p>
      </dgm:t>
    </dgm:pt>
    <dgm:pt modelId="{6F5440AA-222C-430A-A093-9EDC71CBD40F}" type="sibTrans" cxnId="{9375A3B8-717F-4997-8053-0C2012B14D69}">
      <dgm:prSet/>
      <dgm:spPr/>
      <dgm:t>
        <a:bodyPr/>
        <a:lstStyle/>
        <a:p>
          <a:endParaRPr lang="zh-CN" altLang="en-US"/>
        </a:p>
      </dgm:t>
    </dgm:pt>
    <dgm:pt modelId="{3EE42C0E-E882-4C71-9A23-6558332CE0E8}">
      <dgm:prSet phldrT="[文本]"/>
      <dgm:spPr/>
      <dgm:t>
        <a:bodyPr/>
        <a:lstStyle/>
        <a:p>
          <a:r>
            <a:rPr lang="zh-CN" altLang="en-US" dirty="0"/>
            <a:t>优化器</a:t>
          </a:r>
        </a:p>
      </dgm:t>
    </dgm:pt>
    <dgm:pt modelId="{5AE5BD4D-F757-4057-8EFA-3041AFB0F00B}" type="parTrans" cxnId="{2F33C4E6-6B2E-4490-97A5-976BA215E105}">
      <dgm:prSet/>
      <dgm:spPr/>
      <dgm:t>
        <a:bodyPr/>
        <a:lstStyle/>
        <a:p>
          <a:endParaRPr lang="zh-CN" altLang="en-US"/>
        </a:p>
      </dgm:t>
    </dgm:pt>
    <dgm:pt modelId="{D63ADDA6-424D-44F6-BA9B-7B2641424EDF}" type="sibTrans" cxnId="{2F33C4E6-6B2E-4490-97A5-976BA215E105}">
      <dgm:prSet/>
      <dgm:spPr/>
      <dgm:t>
        <a:bodyPr/>
        <a:lstStyle/>
        <a:p>
          <a:endParaRPr lang="zh-CN" altLang="en-US"/>
        </a:p>
      </dgm:t>
    </dgm:pt>
    <dgm:pt modelId="{0BCE8E98-9D86-47FB-BD8F-B3B7BF2E16C9}">
      <dgm:prSet phldrT="[文本]"/>
      <dgm:spPr/>
      <dgm:t>
        <a:bodyPr/>
        <a:lstStyle/>
        <a:p>
          <a:r>
            <a:rPr lang="en-US" altLang="zh-CN" b="0" dirty="0">
              <a:latin typeface="+mj-ea"/>
              <a:ea typeface="+mj-ea"/>
            </a:rPr>
            <a:t>Adam</a:t>
          </a:r>
          <a:r>
            <a:rPr lang="zh-CN" altLang="zh-CN" b="0" dirty="0">
              <a:latin typeface="+mj-ea"/>
              <a:ea typeface="+mj-ea"/>
            </a:rPr>
            <a:t>优化器</a:t>
          </a:r>
          <a:endParaRPr lang="zh-CN" altLang="en-US" dirty="0"/>
        </a:p>
      </dgm:t>
    </dgm:pt>
    <dgm:pt modelId="{5DDC810A-1490-4957-818B-0FD25C941B36}" type="parTrans" cxnId="{06097A85-34CA-4023-9761-352D4988E7F2}">
      <dgm:prSet/>
      <dgm:spPr/>
      <dgm:t>
        <a:bodyPr/>
        <a:lstStyle/>
        <a:p>
          <a:endParaRPr lang="zh-CN" altLang="en-US"/>
        </a:p>
      </dgm:t>
    </dgm:pt>
    <dgm:pt modelId="{D7B81FC2-1584-46D3-B513-8B1857D606F5}" type="sibTrans" cxnId="{06097A85-34CA-4023-9761-352D4988E7F2}">
      <dgm:prSet/>
      <dgm:spPr/>
      <dgm:t>
        <a:bodyPr/>
        <a:lstStyle/>
        <a:p>
          <a:endParaRPr lang="zh-CN" altLang="en-US"/>
        </a:p>
      </dgm:t>
    </dgm:pt>
    <dgm:pt modelId="{30782366-C5B1-4442-B064-4936682733D9}">
      <dgm:prSet phldrT="[文本]"/>
      <dgm:spPr/>
      <dgm:t>
        <a:bodyPr/>
        <a:lstStyle/>
        <a:p>
          <a:r>
            <a:rPr lang="en-US" altLang="zh-CN" b="0" dirty="0">
              <a:latin typeface="+mj-ea"/>
              <a:ea typeface="+mj-ea"/>
            </a:rPr>
            <a:t>Momentum</a:t>
          </a:r>
          <a:r>
            <a:rPr lang="zh-CN" altLang="zh-CN" b="0" dirty="0">
              <a:latin typeface="+mj-ea"/>
              <a:ea typeface="+mj-ea"/>
            </a:rPr>
            <a:t>优化器</a:t>
          </a:r>
          <a:endParaRPr lang="zh-CN" altLang="en-US" dirty="0"/>
        </a:p>
      </dgm:t>
    </dgm:pt>
    <dgm:pt modelId="{A67800A5-D9BB-4CF8-9B0E-F5ADB1E69266}" type="parTrans" cxnId="{29DED1A8-C01C-496A-B2DB-6A0BA661AED3}">
      <dgm:prSet/>
      <dgm:spPr/>
      <dgm:t>
        <a:bodyPr/>
        <a:lstStyle/>
        <a:p>
          <a:endParaRPr lang="zh-CN" altLang="en-US"/>
        </a:p>
      </dgm:t>
    </dgm:pt>
    <dgm:pt modelId="{9256C5B2-3C3C-4970-B7E7-DBA063CC5890}" type="sibTrans" cxnId="{29DED1A8-C01C-496A-B2DB-6A0BA661AED3}">
      <dgm:prSet/>
      <dgm:spPr/>
      <dgm:t>
        <a:bodyPr/>
        <a:lstStyle/>
        <a:p>
          <a:endParaRPr lang="zh-CN" altLang="en-US"/>
        </a:p>
      </dgm:t>
    </dgm:pt>
    <dgm:pt modelId="{8AD9EECB-81EB-4EC1-BC71-77FBFA1F3596}" type="pres">
      <dgm:prSet presAssocID="{0E7561DF-38DC-4AB1-8908-88CD54BF50AC}" presName="composite" presStyleCnt="0">
        <dgm:presLayoutVars>
          <dgm:chMax val="5"/>
          <dgm:dir/>
          <dgm:animLvl val="ctr"/>
          <dgm:resizeHandles val="exact"/>
        </dgm:presLayoutVars>
      </dgm:prSet>
      <dgm:spPr/>
    </dgm:pt>
    <dgm:pt modelId="{E774263B-6284-4191-9F8C-84A93C48FA6B}" type="pres">
      <dgm:prSet presAssocID="{0E7561DF-38DC-4AB1-8908-88CD54BF50AC}" presName="cycle" presStyleCnt="0"/>
      <dgm:spPr/>
    </dgm:pt>
    <dgm:pt modelId="{F312FEA5-2975-4C81-BCB9-A2BCBF016A6C}" type="pres">
      <dgm:prSet presAssocID="{0E7561DF-38DC-4AB1-8908-88CD54BF50AC}" presName="centerShape" presStyleCnt="0"/>
      <dgm:spPr/>
    </dgm:pt>
    <dgm:pt modelId="{43BFCBAE-E387-4DF2-8E38-369B1EA306C1}" type="pres">
      <dgm:prSet presAssocID="{0E7561DF-38DC-4AB1-8908-88CD54BF50AC}" presName="connSite" presStyleLbl="node1" presStyleIdx="0" presStyleCnt="4"/>
      <dgm:spPr/>
    </dgm:pt>
    <dgm:pt modelId="{D404AEAB-F129-4438-AD79-404633C9AF2B}" type="pres">
      <dgm:prSet presAssocID="{0E7561DF-38DC-4AB1-8908-88CD54BF50AC}"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曲奇饼干"/>
        </a:ext>
      </dgm:extLst>
    </dgm:pt>
    <dgm:pt modelId="{E5159302-291F-4EF4-B67A-6EF5021E221E}" type="pres">
      <dgm:prSet presAssocID="{6EA6C45F-772A-4EE1-9285-74B0CC64C91C}" presName="Name25" presStyleLbl="parChTrans1D1" presStyleIdx="0" presStyleCnt="3"/>
      <dgm:spPr/>
    </dgm:pt>
    <dgm:pt modelId="{792AF70B-082E-4C98-9911-1526A37CE87D}" type="pres">
      <dgm:prSet presAssocID="{4B86190B-C92C-483D-8A83-7CCF3D3279C5}" presName="node" presStyleCnt="0"/>
      <dgm:spPr/>
    </dgm:pt>
    <dgm:pt modelId="{8A123229-851D-4C7A-9671-560DD539C09B}" type="pres">
      <dgm:prSet presAssocID="{4B86190B-C92C-483D-8A83-7CCF3D3279C5}" presName="parentNode" presStyleLbl="node1" presStyleIdx="1" presStyleCnt="4">
        <dgm:presLayoutVars>
          <dgm:chMax val="1"/>
          <dgm:bulletEnabled val="1"/>
        </dgm:presLayoutVars>
      </dgm:prSet>
      <dgm:spPr/>
    </dgm:pt>
    <dgm:pt modelId="{0C9BB04E-14AE-4E08-A6F2-78E115354861}" type="pres">
      <dgm:prSet presAssocID="{4B86190B-C92C-483D-8A83-7CCF3D3279C5}" presName="childNode" presStyleLbl="revTx" presStyleIdx="0" presStyleCnt="3">
        <dgm:presLayoutVars>
          <dgm:bulletEnabled val="1"/>
        </dgm:presLayoutVars>
      </dgm:prSet>
      <dgm:spPr/>
    </dgm:pt>
    <dgm:pt modelId="{9E652AA4-6797-441B-BFF4-65BF6DD88E30}" type="pres">
      <dgm:prSet presAssocID="{86D15E85-7C78-4568-8253-CD6285F3955A}" presName="Name25" presStyleLbl="parChTrans1D1" presStyleIdx="1" presStyleCnt="3"/>
      <dgm:spPr/>
    </dgm:pt>
    <dgm:pt modelId="{99D23B95-79FD-483D-A9F3-8FC9DDAD9B12}" type="pres">
      <dgm:prSet presAssocID="{82DAA7EB-68DA-405C-95A3-08C843764BD8}" presName="node" presStyleCnt="0"/>
      <dgm:spPr/>
    </dgm:pt>
    <dgm:pt modelId="{9B5EB499-FAF1-451B-A015-0D2EA8D5F081}" type="pres">
      <dgm:prSet presAssocID="{82DAA7EB-68DA-405C-95A3-08C843764BD8}" presName="parentNode" presStyleLbl="node1" presStyleIdx="2" presStyleCnt="4">
        <dgm:presLayoutVars>
          <dgm:chMax val="1"/>
          <dgm:bulletEnabled val="1"/>
        </dgm:presLayoutVars>
      </dgm:prSet>
      <dgm:spPr/>
    </dgm:pt>
    <dgm:pt modelId="{16C98CBC-2C61-4DAC-B4A1-A7944532C680}" type="pres">
      <dgm:prSet presAssocID="{82DAA7EB-68DA-405C-95A3-08C843764BD8}" presName="childNode" presStyleLbl="revTx" presStyleIdx="1" presStyleCnt="3">
        <dgm:presLayoutVars>
          <dgm:bulletEnabled val="1"/>
        </dgm:presLayoutVars>
      </dgm:prSet>
      <dgm:spPr/>
    </dgm:pt>
    <dgm:pt modelId="{26EEBA02-F3E0-46EC-9E5A-F3445155DDB6}" type="pres">
      <dgm:prSet presAssocID="{5AE5BD4D-F757-4057-8EFA-3041AFB0F00B}" presName="Name25" presStyleLbl="parChTrans1D1" presStyleIdx="2" presStyleCnt="3"/>
      <dgm:spPr/>
    </dgm:pt>
    <dgm:pt modelId="{33C9F8D4-F498-48D9-8E69-E1F02C21D7CD}" type="pres">
      <dgm:prSet presAssocID="{3EE42C0E-E882-4C71-9A23-6558332CE0E8}" presName="node" presStyleCnt="0"/>
      <dgm:spPr/>
    </dgm:pt>
    <dgm:pt modelId="{8B2350FD-6CBA-46D8-BB4A-C9424B8667DE}" type="pres">
      <dgm:prSet presAssocID="{3EE42C0E-E882-4C71-9A23-6558332CE0E8}" presName="parentNode" presStyleLbl="node1" presStyleIdx="3" presStyleCnt="4">
        <dgm:presLayoutVars>
          <dgm:chMax val="1"/>
          <dgm:bulletEnabled val="1"/>
        </dgm:presLayoutVars>
      </dgm:prSet>
      <dgm:spPr/>
    </dgm:pt>
    <dgm:pt modelId="{03AC2E92-33A1-40BD-A386-87A531F9149A}" type="pres">
      <dgm:prSet presAssocID="{3EE42C0E-E882-4C71-9A23-6558332CE0E8}" presName="childNode" presStyleLbl="revTx" presStyleIdx="2" presStyleCnt="3">
        <dgm:presLayoutVars>
          <dgm:bulletEnabled val="1"/>
        </dgm:presLayoutVars>
      </dgm:prSet>
      <dgm:spPr/>
    </dgm:pt>
  </dgm:ptLst>
  <dgm:cxnLst>
    <dgm:cxn modelId="{94AF1902-767F-4FE7-BDA5-2D1985A42E1F}" type="presOf" srcId="{E3C61ABA-25AC-47EC-B790-49DFFDB635C6}" destId="{0C9BB04E-14AE-4E08-A6F2-78E115354861}" srcOrd="0" destOrd="0" presId="urn:microsoft.com/office/officeart/2005/8/layout/radial2"/>
    <dgm:cxn modelId="{5C927403-75C8-4E55-B097-FB4FEE9433B3}" type="presOf" srcId="{AFAAEAF4-EEC0-41E5-BBEB-9AC58EA11A0E}" destId="{16C98CBC-2C61-4DAC-B4A1-A7944532C680}" srcOrd="0" destOrd="0" presId="urn:microsoft.com/office/officeart/2005/8/layout/radial2"/>
    <dgm:cxn modelId="{B08C8A08-B2BE-432B-8CBD-26EF61BE006F}" srcId="{4B86190B-C92C-483D-8A83-7CCF3D3279C5}" destId="{69FC7034-BDE3-4036-8603-5F27559B8525}" srcOrd="1" destOrd="0" parTransId="{2DA0C729-27DA-4CE5-BDDF-1125820875AC}" sibTransId="{F0AA4BE9-4351-492D-A96B-3BE0A6BAD43B}"/>
    <dgm:cxn modelId="{6BC00A0D-21A2-45F3-BFA1-20AD6CA1732E}" type="presOf" srcId="{3EE42C0E-E882-4C71-9A23-6558332CE0E8}" destId="{8B2350FD-6CBA-46D8-BB4A-C9424B8667DE}" srcOrd="0" destOrd="0" presId="urn:microsoft.com/office/officeart/2005/8/layout/radial2"/>
    <dgm:cxn modelId="{674ADE19-6F1C-4D65-862B-D66C032ED455}" type="presOf" srcId="{6EA6C45F-772A-4EE1-9285-74B0CC64C91C}" destId="{E5159302-291F-4EF4-B67A-6EF5021E221E}" srcOrd="0" destOrd="0" presId="urn:microsoft.com/office/officeart/2005/8/layout/radial2"/>
    <dgm:cxn modelId="{7A71A21B-E9B7-4DA8-821C-B64A4AAB5C3F}" srcId="{0E7561DF-38DC-4AB1-8908-88CD54BF50AC}" destId="{4B86190B-C92C-483D-8A83-7CCF3D3279C5}" srcOrd="0" destOrd="0" parTransId="{6EA6C45F-772A-4EE1-9285-74B0CC64C91C}" sibTransId="{94BA817C-2046-4372-A5A1-33B3C3C7684A}"/>
    <dgm:cxn modelId="{E0F63729-4F37-4DF5-9275-E8B95507D401}" type="presOf" srcId="{86D15E85-7C78-4568-8253-CD6285F3955A}" destId="{9E652AA4-6797-441B-BFF4-65BF6DD88E30}" srcOrd="0" destOrd="0" presId="urn:microsoft.com/office/officeart/2005/8/layout/radial2"/>
    <dgm:cxn modelId="{77A0632F-84EB-4AA7-A390-34857BABA218}" type="presOf" srcId="{5AE5BD4D-F757-4057-8EFA-3041AFB0F00B}" destId="{26EEBA02-F3E0-46EC-9E5A-F3445155DDB6}" srcOrd="0" destOrd="0" presId="urn:microsoft.com/office/officeart/2005/8/layout/radial2"/>
    <dgm:cxn modelId="{33373632-E05D-416C-9CCE-E05982BD4167}" type="presOf" srcId="{30782366-C5B1-4442-B064-4936682733D9}" destId="{03AC2E92-33A1-40BD-A386-87A531F9149A}" srcOrd="0" destOrd="1" presId="urn:microsoft.com/office/officeart/2005/8/layout/radial2"/>
    <dgm:cxn modelId="{82046734-8FC9-44C1-9029-272C990E4638}" type="presOf" srcId="{69FC7034-BDE3-4036-8603-5F27559B8525}" destId="{0C9BB04E-14AE-4E08-A6F2-78E115354861}" srcOrd="0" destOrd="1" presId="urn:microsoft.com/office/officeart/2005/8/layout/radial2"/>
    <dgm:cxn modelId="{54A86B48-AE57-4990-819F-819EE7CF7DA7}" type="presOf" srcId="{82DAA7EB-68DA-405C-95A3-08C843764BD8}" destId="{9B5EB499-FAF1-451B-A015-0D2EA8D5F081}" srcOrd="0" destOrd="0" presId="urn:microsoft.com/office/officeart/2005/8/layout/radial2"/>
    <dgm:cxn modelId="{CCF2A377-4AB5-47EB-9312-7827903FED1E}" type="presOf" srcId="{0E7561DF-38DC-4AB1-8908-88CD54BF50AC}" destId="{8AD9EECB-81EB-4EC1-BC71-77FBFA1F3596}" srcOrd="0" destOrd="0" presId="urn:microsoft.com/office/officeart/2005/8/layout/radial2"/>
    <dgm:cxn modelId="{06097A85-34CA-4023-9761-352D4988E7F2}" srcId="{3EE42C0E-E882-4C71-9A23-6558332CE0E8}" destId="{0BCE8E98-9D86-47FB-BD8F-B3B7BF2E16C9}" srcOrd="0" destOrd="0" parTransId="{5DDC810A-1490-4957-818B-0FD25C941B36}" sibTransId="{D7B81FC2-1584-46D3-B513-8B1857D606F5}"/>
    <dgm:cxn modelId="{272BAF85-AE0C-447A-815C-283B55B9AE18}" type="presOf" srcId="{4B86190B-C92C-483D-8A83-7CCF3D3279C5}" destId="{8A123229-851D-4C7A-9671-560DD539C09B}" srcOrd="0" destOrd="0" presId="urn:microsoft.com/office/officeart/2005/8/layout/radial2"/>
    <dgm:cxn modelId="{CCC023A7-AD24-45DD-AD06-87B20D18DF3B}" srcId="{4B86190B-C92C-483D-8A83-7CCF3D3279C5}" destId="{E3C61ABA-25AC-47EC-B790-49DFFDB635C6}" srcOrd="0" destOrd="0" parTransId="{20E83EAF-49BC-4DEA-8C3C-9A12E4FD6D49}" sibTransId="{25C65E87-99FC-4669-9315-77E30079BDCF}"/>
    <dgm:cxn modelId="{29DED1A8-C01C-496A-B2DB-6A0BA661AED3}" srcId="{3EE42C0E-E882-4C71-9A23-6558332CE0E8}" destId="{30782366-C5B1-4442-B064-4936682733D9}" srcOrd="1" destOrd="0" parTransId="{A67800A5-D9BB-4CF8-9B0E-F5ADB1E69266}" sibTransId="{9256C5B2-3C3C-4970-B7E7-DBA063CC5890}"/>
    <dgm:cxn modelId="{9375A3B8-717F-4997-8053-0C2012B14D69}" srcId="{82DAA7EB-68DA-405C-95A3-08C843764BD8}" destId="{7BE87AC3-1307-4AAA-8384-2AD74527BAE8}" srcOrd="1" destOrd="0" parTransId="{2604802E-A45F-46F7-8A78-7B895319CF55}" sibTransId="{6F5440AA-222C-430A-A093-9EDC71CBD40F}"/>
    <dgm:cxn modelId="{1167A2D2-7D73-4776-B94A-AA3FB572EE86}" type="presOf" srcId="{0BCE8E98-9D86-47FB-BD8F-B3B7BF2E16C9}" destId="{03AC2E92-33A1-40BD-A386-87A531F9149A}" srcOrd="0" destOrd="0" presId="urn:microsoft.com/office/officeart/2005/8/layout/radial2"/>
    <dgm:cxn modelId="{5CE40FD4-1BEA-4F19-A1B5-A0E28E833BFC}" type="presOf" srcId="{7BE87AC3-1307-4AAA-8384-2AD74527BAE8}" destId="{16C98CBC-2C61-4DAC-B4A1-A7944532C680}" srcOrd="0" destOrd="1" presId="urn:microsoft.com/office/officeart/2005/8/layout/radial2"/>
    <dgm:cxn modelId="{F79F93D7-C332-4342-97AD-DD030BD1369B}" srcId="{0E7561DF-38DC-4AB1-8908-88CD54BF50AC}" destId="{82DAA7EB-68DA-405C-95A3-08C843764BD8}" srcOrd="1" destOrd="0" parTransId="{86D15E85-7C78-4568-8253-CD6285F3955A}" sibTransId="{329349C0-DC61-4909-8671-B448082A79A7}"/>
    <dgm:cxn modelId="{2F33C4E6-6B2E-4490-97A5-976BA215E105}" srcId="{0E7561DF-38DC-4AB1-8908-88CD54BF50AC}" destId="{3EE42C0E-E882-4C71-9A23-6558332CE0E8}" srcOrd="2" destOrd="0" parTransId="{5AE5BD4D-F757-4057-8EFA-3041AFB0F00B}" sibTransId="{D63ADDA6-424D-44F6-BA9B-7B2641424EDF}"/>
    <dgm:cxn modelId="{492A44EE-B3F0-49F5-99F1-E527C6C0C248}" srcId="{82DAA7EB-68DA-405C-95A3-08C843764BD8}" destId="{AFAAEAF4-EEC0-41E5-BBEB-9AC58EA11A0E}" srcOrd="0" destOrd="0" parTransId="{6C8AF5DC-6275-46FF-9822-239DD982224A}" sibTransId="{E808E4ED-D5DB-4B5C-BA4D-D2DD08403B31}"/>
    <dgm:cxn modelId="{CB7F4A76-C077-4F61-915E-A9AEC75E1811}" type="presParOf" srcId="{8AD9EECB-81EB-4EC1-BC71-77FBFA1F3596}" destId="{E774263B-6284-4191-9F8C-84A93C48FA6B}" srcOrd="0" destOrd="0" presId="urn:microsoft.com/office/officeart/2005/8/layout/radial2"/>
    <dgm:cxn modelId="{E21E23C8-435E-4D0D-BE08-255D34940D31}" type="presParOf" srcId="{E774263B-6284-4191-9F8C-84A93C48FA6B}" destId="{F312FEA5-2975-4C81-BCB9-A2BCBF016A6C}" srcOrd="0" destOrd="0" presId="urn:microsoft.com/office/officeart/2005/8/layout/radial2"/>
    <dgm:cxn modelId="{9371031D-CD6C-48FB-A61E-D07C0A2F9C4C}" type="presParOf" srcId="{F312FEA5-2975-4C81-BCB9-A2BCBF016A6C}" destId="{43BFCBAE-E387-4DF2-8E38-369B1EA306C1}" srcOrd="0" destOrd="0" presId="urn:microsoft.com/office/officeart/2005/8/layout/radial2"/>
    <dgm:cxn modelId="{8E884AA0-FE87-47B4-9A83-1B37B712175B}" type="presParOf" srcId="{F312FEA5-2975-4C81-BCB9-A2BCBF016A6C}" destId="{D404AEAB-F129-4438-AD79-404633C9AF2B}" srcOrd="1" destOrd="0" presId="urn:microsoft.com/office/officeart/2005/8/layout/radial2"/>
    <dgm:cxn modelId="{683A75BC-4B88-48C7-B732-66FF6B0DD667}" type="presParOf" srcId="{E774263B-6284-4191-9F8C-84A93C48FA6B}" destId="{E5159302-291F-4EF4-B67A-6EF5021E221E}" srcOrd="1" destOrd="0" presId="urn:microsoft.com/office/officeart/2005/8/layout/radial2"/>
    <dgm:cxn modelId="{ACB7A864-D601-4504-A6A4-337270BDDFBC}" type="presParOf" srcId="{E774263B-6284-4191-9F8C-84A93C48FA6B}" destId="{792AF70B-082E-4C98-9911-1526A37CE87D}" srcOrd="2" destOrd="0" presId="urn:microsoft.com/office/officeart/2005/8/layout/radial2"/>
    <dgm:cxn modelId="{1E1B1597-DA3C-457B-87F5-924B1716ED01}" type="presParOf" srcId="{792AF70B-082E-4C98-9911-1526A37CE87D}" destId="{8A123229-851D-4C7A-9671-560DD539C09B}" srcOrd="0" destOrd="0" presId="urn:microsoft.com/office/officeart/2005/8/layout/radial2"/>
    <dgm:cxn modelId="{91146CC2-9B63-4500-A325-2F747F505D91}" type="presParOf" srcId="{792AF70B-082E-4C98-9911-1526A37CE87D}" destId="{0C9BB04E-14AE-4E08-A6F2-78E115354861}" srcOrd="1" destOrd="0" presId="urn:microsoft.com/office/officeart/2005/8/layout/radial2"/>
    <dgm:cxn modelId="{7EB2B123-C305-45B0-B718-9D0CC335EDC9}" type="presParOf" srcId="{E774263B-6284-4191-9F8C-84A93C48FA6B}" destId="{9E652AA4-6797-441B-BFF4-65BF6DD88E30}" srcOrd="3" destOrd="0" presId="urn:microsoft.com/office/officeart/2005/8/layout/radial2"/>
    <dgm:cxn modelId="{4507F1F5-6372-4317-8872-12976D45459A}" type="presParOf" srcId="{E774263B-6284-4191-9F8C-84A93C48FA6B}" destId="{99D23B95-79FD-483D-A9F3-8FC9DDAD9B12}" srcOrd="4" destOrd="0" presId="urn:microsoft.com/office/officeart/2005/8/layout/radial2"/>
    <dgm:cxn modelId="{C889F99B-FAFA-4836-8AB0-24907BE3904A}" type="presParOf" srcId="{99D23B95-79FD-483D-A9F3-8FC9DDAD9B12}" destId="{9B5EB499-FAF1-451B-A015-0D2EA8D5F081}" srcOrd="0" destOrd="0" presId="urn:microsoft.com/office/officeart/2005/8/layout/radial2"/>
    <dgm:cxn modelId="{44659F72-AD37-43DC-9652-78A19E25558C}" type="presParOf" srcId="{99D23B95-79FD-483D-A9F3-8FC9DDAD9B12}" destId="{16C98CBC-2C61-4DAC-B4A1-A7944532C680}" srcOrd="1" destOrd="0" presId="urn:microsoft.com/office/officeart/2005/8/layout/radial2"/>
    <dgm:cxn modelId="{0F747D65-9FA4-4494-B90F-0E652D845044}" type="presParOf" srcId="{E774263B-6284-4191-9F8C-84A93C48FA6B}" destId="{26EEBA02-F3E0-46EC-9E5A-F3445155DDB6}" srcOrd="5" destOrd="0" presId="urn:microsoft.com/office/officeart/2005/8/layout/radial2"/>
    <dgm:cxn modelId="{E028A9CD-F426-4258-97B0-84E30E8A8D89}" type="presParOf" srcId="{E774263B-6284-4191-9F8C-84A93C48FA6B}" destId="{33C9F8D4-F498-48D9-8E69-E1F02C21D7CD}" srcOrd="6" destOrd="0" presId="urn:microsoft.com/office/officeart/2005/8/layout/radial2"/>
    <dgm:cxn modelId="{0D2783A3-5649-48FD-8D08-CCE82A77F2F5}" type="presParOf" srcId="{33C9F8D4-F498-48D9-8E69-E1F02C21D7CD}" destId="{8B2350FD-6CBA-46D8-BB4A-C9424B8667DE}" srcOrd="0" destOrd="0" presId="urn:microsoft.com/office/officeart/2005/8/layout/radial2"/>
    <dgm:cxn modelId="{E65D8135-7621-41BD-AE5D-0E92DA24C1B7}" type="presParOf" srcId="{33C9F8D4-F498-48D9-8E69-E1F02C21D7CD}" destId="{03AC2E92-33A1-40BD-A386-87A531F9149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8978EB-A858-4EB6-9D87-BFA68634AE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DD8AD03-A9FD-4818-8741-2B7341D45E23}">
      <dgm:prSet phldrT="[文本]"/>
      <dgm:spPr/>
      <dgm:t>
        <a:bodyPr/>
        <a:lstStyle/>
        <a:p>
          <a:r>
            <a:rPr lang="en-US" altLang="zh-CN" b="0" dirty="0">
              <a:latin typeface="+mj-ea"/>
              <a:ea typeface="+mj-ea"/>
            </a:rPr>
            <a:t>Adam</a:t>
          </a:r>
          <a:r>
            <a:rPr lang="zh-CN" altLang="zh-CN" b="0" dirty="0">
              <a:latin typeface="+mj-ea"/>
              <a:ea typeface="+mj-ea"/>
            </a:rPr>
            <a:t>优化器</a:t>
          </a:r>
          <a:endParaRPr lang="zh-CN" altLang="en-US" dirty="0"/>
        </a:p>
      </dgm:t>
    </dgm:pt>
    <dgm:pt modelId="{71445AAE-EB8D-40B1-8B33-5B67E59001CD}" type="parTrans" cxnId="{B138BFC7-F67A-4EAB-9F36-BF26D76EDEFA}">
      <dgm:prSet/>
      <dgm:spPr/>
      <dgm:t>
        <a:bodyPr/>
        <a:lstStyle/>
        <a:p>
          <a:endParaRPr lang="zh-CN" altLang="en-US"/>
        </a:p>
      </dgm:t>
    </dgm:pt>
    <dgm:pt modelId="{28FDE6EB-913A-4B37-984E-0D032038346D}" type="sibTrans" cxnId="{B138BFC7-F67A-4EAB-9F36-BF26D76EDEFA}">
      <dgm:prSet/>
      <dgm:spPr/>
      <dgm:t>
        <a:bodyPr/>
        <a:lstStyle/>
        <a:p>
          <a:endParaRPr lang="zh-CN" altLang="en-US"/>
        </a:p>
      </dgm:t>
    </dgm:pt>
    <dgm:pt modelId="{77747F17-F218-4F92-B93F-2BB8285F815D}">
      <dgm:prSet phldrT="[文本]"/>
      <dgm:spPr/>
      <dgm:t>
        <a:bodyPr/>
        <a:lstStyle/>
        <a:p>
          <a:r>
            <a:rPr lang="en-US" dirty="0" err="1"/>
            <a:t>Adma</a:t>
          </a:r>
          <a:r>
            <a:rPr lang="zh-CN" dirty="0"/>
            <a:t>既能适应稀疏梯度（即自然语言和计算机视觉问题），又能缓解梯度震荡的问题</a:t>
          </a:r>
          <a:endParaRPr lang="zh-CN" altLang="en-US" dirty="0"/>
        </a:p>
      </dgm:t>
    </dgm:pt>
    <dgm:pt modelId="{033B3192-13AA-4B9F-9034-41271F443758}" type="parTrans" cxnId="{2E779049-3B40-4CF1-83E8-B52C78880FC4}">
      <dgm:prSet/>
      <dgm:spPr/>
      <dgm:t>
        <a:bodyPr/>
        <a:lstStyle/>
        <a:p>
          <a:endParaRPr lang="zh-CN" altLang="en-US"/>
        </a:p>
      </dgm:t>
    </dgm:pt>
    <dgm:pt modelId="{1DAD7A89-2E89-427D-A0FF-5A841F291316}" type="sibTrans" cxnId="{2E779049-3B40-4CF1-83E8-B52C78880FC4}">
      <dgm:prSet/>
      <dgm:spPr/>
      <dgm:t>
        <a:bodyPr/>
        <a:lstStyle/>
        <a:p>
          <a:endParaRPr lang="zh-CN" altLang="en-US"/>
        </a:p>
      </dgm:t>
    </dgm:pt>
    <dgm:pt modelId="{4DC5CA7E-FCB1-40A0-A4B7-BDC593CE04B3}">
      <dgm:prSet phldrT="[文本]"/>
      <dgm:spPr/>
      <dgm:t>
        <a:bodyPr/>
        <a:lstStyle/>
        <a:p>
          <a:r>
            <a:rPr lang="en-US" altLang="zh-CN" b="0" dirty="0">
              <a:latin typeface="+mj-ea"/>
              <a:ea typeface="+mj-ea"/>
            </a:rPr>
            <a:t>Momentum</a:t>
          </a:r>
          <a:r>
            <a:rPr lang="zh-CN" altLang="zh-CN" b="0" dirty="0">
              <a:latin typeface="+mj-ea"/>
              <a:ea typeface="+mj-ea"/>
            </a:rPr>
            <a:t>优化器</a:t>
          </a:r>
          <a:r>
            <a:rPr lang="zh-CN" altLang="en-US" b="0" dirty="0">
              <a:latin typeface="+mj-ea"/>
              <a:ea typeface="+mj-ea"/>
            </a:rPr>
            <a:t>。</a:t>
          </a:r>
          <a:endParaRPr lang="zh-CN" altLang="en-US" dirty="0"/>
        </a:p>
      </dgm:t>
    </dgm:pt>
    <dgm:pt modelId="{69BD458B-07EC-4DF7-9CCA-E8FEDEF1A116}" type="parTrans" cxnId="{9DA76B64-2A50-4165-92CC-C037349678AC}">
      <dgm:prSet/>
      <dgm:spPr/>
      <dgm:t>
        <a:bodyPr/>
        <a:lstStyle/>
        <a:p>
          <a:endParaRPr lang="zh-CN" altLang="en-US"/>
        </a:p>
      </dgm:t>
    </dgm:pt>
    <dgm:pt modelId="{09CF5B9F-58E6-4C12-A159-6E69FB63DCA9}" type="sibTrans" cxnId="{9DA76B64-2A50-4165-92CC-C037349678AC}">
      <dgm:prSet/>
      <dgm:spPr/>
      <dgm:t>
        <a:bodyPr/>
        <a:lstStyle/>
        <a:p>
          <a:endParaRPr lang="zh-CN" altLang="en-US"/>
        </a:p>
      </dgm:t>
    </dgm:pt>
    <dgm:pt modelId="{4C18EBA5-5A4D-4EF1-8547-A8B8476FA9A0}">
      <dgm:prSet phldrT="[文本]"/>
      <dgm:spPr/>
      <dgm:t>
        <a:bodyPr/>
        <a:lstStyle/>
        <a:p>
          <a:r>
            <a:rPr lang="en-US" dirty="0"/>
            <a:t>Momentum</a:t>
          </a:r>
          <a:r>
            <a:rPr lang="zh-CN" dirty="0"/>
            <a:t>优化器的</a:t>
          </a:r>
          <a:r>
            <a:rPr lang="en-US" dirty="0"/>
            <a:t>Momentum</a:t>
          </a:r>
          <a:r>
            <a:rPr lang="zh-CN" dirty="0"/>
            <a:t>梯度下降算法</a:t>
          </a:r>
          <a:r>
            <a:rPr lang="en-US" dirty="0"/>
            <a:t>Momentum</a:t>
          </a:r>
          <a:r>
            <a:rPr lang="zh-CN" dirty="0"/>
            <a:t>梯度下降算法能够在一定程度上减小权重优化过程中的震荡问题</a:t>
          </a:r>
          <a:endParaRPr lang="zh-CN" altLang="en-US" dirty="0"/>
        </a:p>
      </dgm:t>
    </dgm:pt>
    <dgm:pt modelId="{4E074AD2-BFF3-4E37-A303-C7875E8B6062}" type="parTrans" cxnId="{D7549539-E6BA-4084-A0A1-36215CFCD826}">
      <dgm:prSet/>
      <dgm:spPr/>
      <dgm:t>
        <a:bodyPr/>
        <a:lstStyle/>
        <a:p>
          <a:endParaRPr lang="zh-CN" altLang="en-US"/>
        </a:p>
      </dgm:t>
    </dgm:pt>
    <dgm:pt modelId="{D1E193F3-7076-4E22-9E35-A8D807E22A26}" type="sibTrans" cxnId="{D7549539-E6BA-4084-A0A1-36215CFCD826}">
      <dgm:prSet/>
      <dgm:spPr/>
      <dgm:t>
        <a:bodyPr/>
        <a:lstStyle/>
        <a:p>
          <a:endParaRPr lang="zh-CN" altLang="en-US"/>
        </a:p>
      </dgm:t>
    </dgm:pt>
    <dgm:pt modelId="{C77DA990-D025-4382-B30A-6A9E8B138EB3}" type="pres">
      <dgm:prSet presAssocID="{CF8978EB-A858-4EB6-9D87-BFA68634AE38}" presName="linear" presStyleCnt="0">
        <dgm:presLayoutVars>
          <dgm:animLvl val="lvl"/>
          <dgm:resizeHandles val="exact"/>
        </dgm:presLayoutVars>
      </dgm:prSet>
      <dgm:spPr/>
    </dgm:pt>
    <dgm:pt modelId="{F5EFDC71-55F1-4036-B8BD-29FA273B45D5}" type="pres">
      <dgm:prSet presAssocID="{EDD8AD03-A9FD-4818-8741-2B7341D45E23}" presName="parentText" presStyleLbl="node1" presStyleIdx="0" presStyleCnt="2">
        <dgm:presLayoutVars>
          <dgm:chMax val="0"/>
          <dgm:bulletEnabled val="1"/>
        </dgm:presLayoutVars>
      </dgm:prSet>
      <dgm:spPr/>
    </dgm:pt>
    <dgm:pt modelId="{84A986E9-9DE5-42BE-A177-BA14EA498033}" type="pres">
      <dgm:prSet presAssocID="{EDD8AD03-A9FD-4818-8741-2B7341D45E23}" presName="childText" presStyleLbl="revTx" presStyleIdx="0" presStyleCnt="2">
        <dgm:presLayoutVars>
          <dgm:bulletEnabled val="1"/>
        </dgm:presLayoutVars>
      </dgm:prSet>
      <dgm:spPr/>
    </dgm:pt>
    <dgm:pt modelId="{E15A713E-0769-48F3-9D71-9405F91DE23C}" type="pres">
      <dgm:prSet presAssocID="{4DC5CA7E-FCB1-40A0-A4B7-BDC593CE04B3}" presName="parentText" presStyleLbl="node1" presStyleIdx="1" presStyleCnt="2">
        <dgm:presLayoutVars>
          <dgm:chMax val="0"/>
          <dgm:bulletEnabled val="1"/>
        </dgm:presLayoutVars>
      </dgm:prSet>
      <dgm:spPr/>
    </dgm:pt>
    <dgm:pt modelId="{F7994D76-588D-4060-8A64-E489846E209B}" type="pres">
      <dgm:prSet presAssocID="{4DC5CA7E-FCB1-40A0-A4B7-BDC593CE04B3}" presName="childText" presStyleLbl="revTx" presStyleIdx="1" presStyleCnt="2">
        <dgm:presLayoutVars>
          <dgm:bulletEnabled val="1"/>
        </dgm:presLayoutVars>
      </dgm:prSet>
      <dgm:spPr/>
    </dgm:pt>
  </dgm:ptLst>
  <dgm:cxnLst>
    <dgm:cxn modelId="{968C272E-74F1-43A0-8966-A2D0D5755EEF}" type="presOf" srcId="{CF8978EB-A858-4EB6-9D87-BFA68634AE38}" destId="{C77DA990-D025-4382-B30A-6A9E8B138EB3}" srcOrd="0" destOrd="0" presId="urn:microsoft.com/office/officeart/2005/8/layout/vList2"/>
    <dgm:cxn modelId="{D7549539-E6BA-4084-A0A1-36215CFCD826}" srcId="{4DC5CA7E-FCB1-40A0-A4B7-BDC593CE04B3}" destId="{4C18EBA5-5A4D-4EF1-8547-A8B8476FA9A0}" srcOrd="0" destOrd="0" parTransId="{4E074AD2-BFF3-4E37-A303-C7875E8B6062}" sibTransId="{D1E193F3-7076-4E22-9E35-A8D807E22A26}"/>
    <dgm:cxn modelId="{E3888542-FEAB-481C-8E54-731D6D69D7D5}" type="presOf" srcId="{4C18EBA5-5A4D-4EF1-8547-A8B8476FA9A0}" destId="{F7994D76-588D-4060-8A64-E489846E209B}" srcOrd="0" destOrd="0" presId="urn:microsoft.com/office/officeart/2005/8/layout/vList2"/>
    <dgm:cxn modelId="{9DA76B64-2A50-4165-92CC-C037349678AC}" srcId="{CF8978EB-A858-4EB6-9D87-BFA68634AE38}" destId="{4DC5CA7E-FCB1-40A0-A4B7-BDC593CE04B3}" srcOrd="1" destOrd="0" parTransId="{69BD458B-07EC-4DF7-9CCA-E8FEDEF1A116}" sibTransId="{09CF5B9F-58E6-4C12-A159-6E69FB63DCA9}"/>
    <dgm:cxn modelId="{2E779049-3B40-4CF1-83E8-B52C78880FC4}" srcId="{EDD8AD03-A9FD-4818-8741-2B7341D45E23}" destId="{77747F17-F218-4F92-B93F-2BB8285F815D}" srcOrd="0" destOrd="0" parTransId="{033B3192-13AA-4B9F-9034-41271F443758}" sibTransId="{1DAD7A89-2E89-427D-A0FF-5A841F291316}"/>
    <dgm:cxn modelId="{02EB1872-F4E9-4AB5-A97E-49F5BF5C67AE}" type="presOf" srcId="{4DC5CA7E-FCB1-40A0-A4B7-BDC593CE04B3}" destId="{E15A713E-0769-48F3-9D71-9405F91DE23C}" srcOrd="0" destOrd="0" presId="urn:microsoft.com/office/officeart/2005/8/layout/vList2"/>
    <dgm:cxn modelId="{C95A2176-C432-48A7-8027-E53F6327AD07}" type="presOf" srcId="{77747F17-F218-4F92-B93F-2BB8285F815D}" destId="{84A986E9-9DE5-42BE-A177-BA14EA498033}" srcOrd="0" destOrd="0" presId="urn:microsoft.com/office/officeart/2005/8/layout/vList2"/>
    <dgm:cxn modelId="{B138BFC7-F67A-4EAB-9F36-BF26D76EDEFA}" srcId="{CF8978EB-A858-4EB6-9D87-BFA68634AE38}" destId="{EDD8AD03-A9FD-4818-8741-2B7341D45E23}" srcOrd="0" destOrd="0" parTransId="{71445AAE-EB8D-40B1-8B33-5B67E59001CD}" sibTransId="{28FDE6EB-913A-4B37-984E-0D032038346D}"/>
    <dgm:cxn modelId="{7B5725FE-F3A8-4E6E-81EE-FC28FB584B5C}" type="presOf" srcId="{EDD8AD03-A9FD-4818-8741-2B7341D45E23}" destId="{F5EFDC71-55F1-4036-B8BD-29FA273B45D5}" srcOrd="0" destOrd="0" presId="urn:microsoft.com/office/officeart/2005/8/layout/vList2"/>
    <dgm:cxn modelId="{DA9F56E9-A165-4171-9C03-393ED995D433}" type="presParOf" srcId="{C77DA990-D025-4382-B30A-6A9E8B138EB3}" destId="{F5EFDC71-55F1-4036-B8BD-29FA273B45D5}" srcOrd="0" destOrd="0" presId="urn:microsoft.com/office/officeart/2005/8/layout/vList2"/>
    <dgm:cxn modelId="{96D01AD0-5ED5-4E2D-A711-7EB72990D2A9}" type="presParOf" srcId="{C77DA990-D025-4382-B30A-6A9E8B138EB3}" destId="{84A986E9-9DE5-42BE-A177-BA14EA498033}" srcOrd="1" destOrd="0" presId="urn:microsoft.com/office/officeart/2005/8/layout/vList2"/>
    <dgm:cxn modelId="{F3CC0972-1D58-4A7C-B23E-E78A10A4BBD5}" type="presParOf" srcId="{C77DA990-D025-4382-B30A-6A9E8B138EB3}" destId="{E15A713E-0769-48F3-9D71-9405F91DE23C}" srcOrd="2" destOrd="0" presId="urn:microsoft.com/office/officeart/2005/8/layout/vList2"/>
    <dgm:cxn modelId="{BE2B8A1A-9FCE-4DBB-93D8-6B83238EE189}" type="presParOf" srcId="{C77DA990-D025-4382-B30A-6A9E8B138EB3}" destId="{F7994D76-588D-4060-8A64-E489846E209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49EDD-D258-4DCE-829A-13C784362B14}">
      <dsp:nvSpPr>
        <dsp:cNvPr id="0" name=""/>
        <dsp:cNvSpPr/>
      </dsp:nvSpPr>
      <dsp:spPr>
        <a:xfrm>
          <a:off x="247565" y="0"/>
          <a:ext cx="7074068" cy="442129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B45A6-3E9B-447E-8BE0-82C0942DCC01}">
      <dsp:nvSpPr>
        <dsp:cNvPr id="0" name=""/>
        <dsp:cNvSpPr/>
      </dsp:nvSpPr>
      <dsp:spPr>
        <a:xfrm>
          <a:off x="1145972" y="3051576"/>
          <a:ext cx="183925" cy="183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08AF4-50A4-45DA-9329-F62F87E83AE3}">
      <dsp:nvSpPr>
        <dsp:cNvPr id="0" name=""/>
        <dsp:cNvSpPr/>
      </dsp:nvSpPr>
      <dsp:spPr>
        <a:xfrm>
          <a:off x="1237935" y="3143539"/>
          <a:ext cx="1648258" cy="127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58"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224*224</a:t>
          </a:r>
          <a:r>
            <a:rPr lang="zh-CN" sz="2600" kern="1200" dirty="0"/>
            <a:t>的</a:t>
          </a:r>
          <a:r>
            <a:rPr lang="en-US" sz="2600" kern="1200" dirty="0"/>
            <a:t>RGB</a:t>
          </a:r>
          <a:r>
            <a:rPr lang="zh-CN" sz="2600" kern="1200" dirty="0"/>
            <a:t>图像</a:t>
          </a:r>
          <a:endParaRPr lang="zh-CN" altLang="en-US" sz="2600" kern="1200" dirty="0"/>
        </a:p>
      </dsp:txBody>
      <dsp:txXfrm>
        <a:off x="1237935" y="3143539"/>
        <a:ext cx="1648258" cy="1277753"/>
      </dsp:txXfrm>
    </dsp:sp>
    <dsp:sp modelId="{F1BBE44E-ACFE-4C21-AC39-76B2300C35E2}">
      <dsp:nvSpPr>
        <dsp:cNvPr id="0" name=""/>
        <dsp:cNvSpPr/>
      </dsp:nvSpPr>
      <dsp:spPr>
        <a:xfrm>
          <a:off x="2769471" y="1849868"/>
          <a:ext cx="332481" cy="332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5872F-6CA8-4C3A-A03D-B7EA71214D61}">
      <dsp:nvSpPr>
        <dsp:cNvPr id="0" name=""/>
        <dsp:cNvSpPr/>
      </dsp:nvSpPr>
      <dsp:spPr>
        <a:xfrm>
          <a:off x="2935711" y="2016109"/>
          <a:ext cx="1697776" cy="240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75" tIns="0" rIns="0" bIns="0" numCol="1" spcCol="1270" anchor="t" anchorCtr="0">
          <a:noAutofit/>
        </a:bodyPr>
        <a:lstStyle/>
        <a:p>
          <a:pPr marL="0" lvl="0" indent="0" algn="l" defTabSz="1155700">
            <a:lnSpc>
              <a:spcPct val="90000"/>
            </a:lnSpc>
            <a:spcBef>
              <a:spcPct val="0"/>
            </a:spcBef>
            <a:spcAft>
              <a:spcPct val="35000"/>
            </a:spcAft>
            <a:buNone/>
          </a:pPr>
          <a:r>
            <a:rPr lang="zh-CN" altLang="zh-CN" sz="2600" b="0" kern="1200" dirty="0">
              <a:latin typeface="+mj-ea"/>
              <a:ea typeface="+mj-ea"/>
            </a:rPr>
            <a:t>裁切</a:t>
          </a:r>
          <a:r>
            <a:rPr lang="zh-CN" altLang="en-US" sz="2600" b="0" kern="1200" dirty="0">
              <a:latin typeface="+mj-ea"/>
              <a:ea typeface="+mj-ea"/>
            </a:rPr>
            <a:t>为</a:t>
          </a:r>
          <a:r>
            <a:rPr lang="en-US" altLang="zh-CN" sz="2600" b="0" kern="1200" dirty="0">
              <a:latin typeface="+mj-ea"/>
              <a:ea typeface="+mj-ea"/>
            </a:rPr>
            <a:t>224*224</a:t>
          </a:r>
          <a:r>
            <a:rPr lang="zh-CN" altLang="en-US" sz="2600" b="0" kern="1200" dirty="0">
              <a:latin typeface="+mj-ea"/>
              <a:ea typeface="+mj-ea"/>
            </a:rPr>
            <a:t>大小</a:t>
          </a:r>
          <a:endParaRPr lang="zh-CN" altLang="en-US" sz="2600" kern="1200" dirty="0"/>
        </a:p>
      </dsp:txBody>
      <dsp:txXfrm>
        <a:off x="2935711" y="2016109"/>
        <a:ext cx="1697776" cy="2405183"/>
      </dsp:txXfrm>
    </dsp:sp>
    <dsp:sp modelId="{748100B6-0273-475E-97DC-8BCD22981FF4}">
      <dsp:nvSpPr>
        <dsp:cNvPr id="0" name=""/>
        <dsp:cNvSpPr/>
      </dsp:nvSpPr>
      <dsp:spPr>
        <a:xfrm>
          <a:off x="4721914" y="1118587"/>
          <a:ext cx="459814" cy="459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920EC-895D-41A6-8503-CC1A313BE863}">
      <dsp:nvSpPr>
        <dsp:cNvPr id="0" name=""/>
        <dsp:cNvSpPr/>
      </dsp:nvSpPr>
      <dsp:spPr>
        <a:xfrm>
          <a:off x="4951821" y="1348494"/>
          <a:ext cx="1697776" cy="307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646" tIns="0" rIns="0" bIns="0" numCol="1" spcCol="1270" anchor="t" anchorCtr="0">
          <a:noAutofit/>
        </a:bodyPr>
        <a:lstStyle/>
        <a:p>
          <a:pPr marL="0" lvl="0" indent="0" algn="l" defTabSz="1155700">
            <a:lnSpc>
              <a:spcPct val="90000"/>
            </a:lnSpc>
            <a:spcBef>
              <a:spcPct val="0"/>
            </a:spcBef>
            <a:spcAft>
              <a:spcPct val="35000"/>
            </a:spcAft>
            <a:buNone/>
          </a:pPr>
          <a:r>
            <a:rPr lang="en-US" altLang="zh-CN" sz="2600" b="0" kern="1200" dirty="0">
              <a:latin typeface="+mj-ea"/>
              <a:ea typeface="+mj-ea"/>
            </a:rPr>
            <a:t>50%</a:t>
          </a:r>
          <a:r>
            <a:rPr lang="zh-CN" altLang="zh-CN" sz="2600" b="0" kern="1200" dirty="0">
              <a:latin typeface="+mj-ea"/>
              <a:ea typeface="+mj-ea"/>
            </a:rPr>
            <a:t>的概率水平翻转</a:t>
          </a:r>
          <a:endParaRPr lang="zh-CN" altLang="en-US" sz="2600" kern="1200" dirty="0"/>
        </a:p>
      </dsp:txBody>
      <dsp:txXfrm>
        <a:off x="4951821" y="1348494"/>
        <a:ext cx="1697776" cy="3072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EBA02-F3E0-46EC-9E5A-F3445155DDB6}">
      <dsp:nvSpPr>
        <dsp:cNvPr id="0" name=""/>
        <dsp:cNvSpPr/>
      </dsp:nvSpPr>
      <dsp:spPr>
        <a:xfrm rot="2535658">
          <a:off x="1581190" y="2932816"/>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52AA4-6797-441B-BFF4-65BF6DD88E30}">
      <dsp:nvSpPr>
        <dsp:cNvPr id="0" name=""/>
        <dsp:cNvSpPr/>
      </dsp:nvSpPr>
      <dsp:spPr>
        <a:xfrm>
          <a:off x="1657625" y="2114825"/>
          <a:ext cx="663960" cy="68027"/>
        </a:xfrm>
        <a:custGeom>
          <a:avLst/>
          <a:gdLst/>
          <a:ahLst/>
          <a:cxnLst/>
          <a:rect l="0" t="0" r="0" b="0"/>
          <a:pathLst>
            <a:path>
              <a:moveTo>
                <a:pt x="0" y="34013"/>
              </a:moveTo>
              <a:lnTo>
                <a:pt x="663960"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59302-291F-4EF4-B67A-6EF5021E221E}">
      <dsp:nvSpPr>
        <dsp:cNvPr id="0" name=""/>
        <dsp:cNvSpPr/>
      </dsp:nvSpPr>
      <dsp:spPr>
        <a:xfrm rot="19064342">
          <a:off x="1581190" y="1296834"/>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04AEAB-F129-4438-AD79-404633C9AF2B}">
      <dsp:nvSpPr>
        <dsp:cNvPr id="0" name=""/>
        <dsp:cNvSpPr/>
      </dsp:nvSpPr>
      <dsp:spPr>
        <a:xfrm>
          <a:off x="23" y="1173779"/>
          <a:ext cx="1950120" cy="195012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23229-851D-4C7A-9671-560DD539C09B}">
      <dsp:nvSpPr>
        <dsp:cNvPr id="0" name=""/>
        <dsp:cNvSpPr/>
      </dsp:nvSpPr>
      <dsp:spPr>
        <a:xfrm>
          <a:off x="1951052" y="220141"/>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学习率</a:t>
          </a:r>
        </a:p>
      </dsp:txBody>
      <dsp:txXfrm>
        <a:off x="2110927" y="380016"/>
        <a:ext cx="771942" cy="771942"/>
      </dsp:txXfrm>
    </dsp:sp>
    <dsp:sp modelId="{0C9BB04E-14AE-4E08-A6F2-78E115354861}">
      <dsp:nvSpPr>
        <dsp:cNvPr id="0" name=""/>
        <dsp:cNvSpPr/>
      </dsp:nvSpPr>
      <dsp:spPr>
        <a:xfrm>
          <a:off x="3151914" y="220141"/>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t>控制变量</a:t>
          </a:r>
        </a:p>
        <a:p>
          <a:pPr marL="171450" lvl="1" indent="-171450" algn="l" defTabSz="755650">
            <a:lnSpc>
              <a:spcPct val="90000"/>
            </a:lnSpc>
            <a:spcBef>
              <a:spcPct val="0"/>
            </a:spcBef>
            <a:spcAft>
              <a:spcPct val="15000"/>
            </a:spcAft>
            <a:buChar char="•"/>
          </a:pPr>
          <a:r>
            <a:rPr lang="zh-CN" altLang="en-US" sz="1700" kern="1200" dirty="0"/>
            <a:t>二分法</a:t>
          </a:r>
        </a:p>
      </dsp:txBody>
      <dsp:txXfrm>
        <a:off x="3151914" y="220141"/>
        <a:ext cx="1637538" cy="1091692"/>
      </dsp:txXfrm>
    </dsp:sp>
    <dsp:sp modelId="{9B5EB499-FAF1-451B-A015-0D2EA8D5F081}">
      <dsp:nvSpPr>
        <dsp:cNvPr id="0" name=""/>
        <dsp:cNvSpPr/>
      </dsp:nvSpPr>
      <dsp:spPr>
        <a:xfrm>
          <a:off x="2321586" y="1602993"/>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损失函数</a:t>
          </a:r>
        </a:p>
      </dsp:txBody>
      <dsp:txXfrm>
        <a:off x="2481461" y="1762868"/>
        <a:ext cx="771942" cy="771942"/>
      </dsp:txXfrm>
    </dsp:sp>
    <dsp:sp modelId="{16C98CBC-2C61-4DAC-B4A1-A7944532C680}">
      <dsp:nvSpPr>
        <dsp:cNvPr id="0" name=""/>
        <dsp:cNvSpPr/>
      </dsp:nvSpPr>
      <dsp:spPr>
        <a:xfrm>
          <a:off x="3522448" y="1602993"/>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交叉熵损失</a:t>
          </a:r>
          <a:endParaRPr lang="zh-CN" altLang="en-US" sz="1700" kern="1200" dirty="0"/>
        </a:p>
        <a:p>
          <a:pPr marL="171450" lvl="1" indent="-171450" algn="l" defTabSz="755650">
            <a:lnSpc>
              <a:spcPct val="90000"/>
            </a:lnSpc>
            <a:spcBef>
              <a:spcPct val="0"/>
            </a:spcBef>
            <a:spcAft>
              <a:spcPct val="15000"/>
            </a:spcAft>
            <a:buChar char="•"/>
          </a:pPr>
          <a:r>
            <a:rPr lang="zh-CN" sz="1700" kern="1200" dirty="0"/>
            <a:t>负对数似然损失</a:t>
          </a:r>
          <a:endParaRPr lang="zh-CN" altLang="en-US" sz="1700" kern="1200" dirty="0"/>
        </a:p>
      </dsp:txBody>
      <dsp:txXfrm>
        <a:off x="3522448" y="1602993"/>
        <a:ext cx="1637538" cy="1091692"/>
      </dsp:txXfrm>
    </dsp:sp>
    <dsp:sp modelId="{8B2350FD-6CBA-46D8-BB4A-C9424B8667DE}">
      <dsp:nvSpPr>
        <dsp:cNvPr id="0" name=""/>
        <dsp:cNvSpPr/>
      </dsp:nvSpPr>
      <dsp:spPr>
        <a:xfrm>
          <a:off x="1951052" y="2985844"/>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优化器</a:t>
          </a:r>
        </a:p>
      </dsp:txBody>
      <dsp:txXfrm>
        <a:off x="2110927" y="3145719"/>
        <a:ext cx="771942" cy="771942"/>
      </dsp:txXfrm>
    </dsp:sp>
    <dsp:sp modelId="{03AC2E92-33A1-40BD-A386-87A531F9149A}">
      <dsp:nvSpPr>
        <dsp:cNvPr id="0" name=""/>
        <dsp:cNvSpPr/>
      </dsp:nvSpPr>
      <dsp:spPr>
        <a:xfrm>
          <a:off x="3151914" y="2985844"/>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en-US" altLang="zh-CN" sz="1700" b="0" kern="1200" dirty="0">
              <a:latin typeface="+mj-ea"/>
              <a:ea typeface="+mj-ea"/>
            </a:rPr>
            <a:t>Adam</a:t>
          </a:r>
          <a:r>
            <a:rPr lang="zh-CN" altLang="zh-CN" sz="1700" b="0" kern="1200" dirty="0">
              <a:latin typeface="+mj-ea"/>
              <a:ea typeface="+mj-ea"/>
            </a:rPr>
            <a:t>优化器</a:t>
          </a:r>
          <a:endParaRPr lang="zh-CN" altLang="en-US" sz="1700" kern="1200" dirty="0"/>
        </a:p>
        <a:p>
          <a:pPr marL="171450" lvl="1" indent="-171450" algn="l" defTabSz="755650">
            <a:lnSpc>
              <a:spcPct val="90000"/>
            </a:lnSpc>
            <a:spcBef>
              <a:spcPct val="0"/>
            </a:spcBef>
            <a:spcAft>
              <a:spcPct val="15000"/>
            </a:spcAft>
            <a:buChar char="•"/>
          </a:pPr>
          <a:r>
            <a:rPr lang="en-US" altLang="zh-CN" sz="1700" b="0" kern="1200" dirty="0">
              <a:latin typeface="+mj-ea"/>
              <a:ea typeface="+mj-ea"/>
            </a:rPr>
            <a:t>Momentum</a:t>
          </a:r>
          <a:r>
            <a:rPr lang="zh-CN" altLang="zh-CN" sz="1700" b="0" kern="1200" dirty="0">
              <a:latin typeface="+mj-ea"/>
              <a:ea typeface="+mj-ea"/>
            </a:rPr>
            <a:t>优化器</a:t>
          </a:r>
          <a:endParaRPr lang="zh-CN" altLang="en-US" sz="1700" kern="1200" dirty="0"/>
        </a:p>
      </dsp:txBody>
      <dsp:txXfrm>
        <a:off x="3151914" y="2985844"/>
        <a:ext cx="1637538" cy="1091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FDC71-55F1-4036-B8BD-29FA273B45D5}">
      <dsp:nvSpPr>
        <dsp:cNvPr id="0" name=""/>
        <dsp:cNvSpPr/>
      </dsp:nvSpPr>
      <dsp:spPr>
        <a:xfrm>
          <a:off x="0" y="193026"/>
          <a:ext cx="10199370" cy="744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0" kern="1200" dirty="0">
              <a:latin typeface="+mj-ea"/>
              <a:ea typeface="+mj-ea"/>
            </a:rPr>
            <a:t>Adam</a:t>
          </a:r>
          <a:r>
            <a:rPr lang="zh-CN" altLang="zh-CN" sz="2400" b="0" kern="1200" dirty="0">
              <a:latin typeface="+mj-ea"/>
              <a:ea typeface="+mj-ea"/>
            </a:rPr>
            <a:t>优化器</a:t>
          </a:r>
          <a:endParaRPr lang="zh-CN" altLang="en-US" sz="2400" kern="1200" dirty="0"/>
        </a:p>
      </dsp:txBody>
      <dsp:txXfrm>
        <a:off x="36325" y="229351"/>
        <a:ext cx="10126720" cy="671470"/>
      </dsp:txXfrm>
    </dsp:sp>
    <dsp:sp modelId="{84A986E9-9DE5-42BE-A177-BA14EA498033}">
      <dsp:nvSpPr>
        <dsp:cNvPr id="0" name=""/>
        <dsp:cNvSpPr/>
      </dsp:nvSpPr>
      <dsp:spPr>
        <a:xfrm>
          <a:off x="0" y="937146"/>
          <a:ext cx="101993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3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Adma</a:t>
          </a:r>
          <a:r>
            <a:rPr lang="zh-CN" sz="1900" kern="1200" dirty="0"/>
            <a:t>既能适应稀疏梯度（即自然语言和计算机视觉问题），又能缓解梯度震荡的问题</a:t>
          </a:r>
          <a:endParaRPr lang="zh-CN" altLang="en-US" sz="1900" kern="1200" dirty="0"/>
        </a:p>
      </dsp:txBody>
      <dsp:txXfrm>
        <a:off x="0" y="937146"/>
        <a:ext cx="10199370" cy="447120"/>
      </dsp:txXfrm>
    </dsp:sp>
    <dsp:sp modelId="{E15A713E-0769-48F3-9D71-9405F91DE23C}">
      <dsp:nvSpPr>
        <dsp:cNvPr id="0" name=""/>
        <dsp:cNvSpPr/>
      </dsp:nvSpPr>
      <dsp:spPr>
        <a:xfrm>
          <a:off x="0" y="1384266"/>
          <a:ext cx="10199370" cy="744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0" kern="1200" dirty="0">
              <a:latin typeface="+mj-ea"/>
              <a:ea typeface="+mj-ea"/>
            </a:rPr>
            <a:t>Momentum</a:t>
          </a:r>
          <a:r>
            <a:rPr lang="zh-CN" altLang="zh-CN" sz="2400" b="0" kern="1200" dirty="0">
              <a:latin typeface="+mj-ea"/>
              <a:ea typeface="+mj-ea"/>
            </a:rPr>
            <a:t>优化器</a:t>
          </a:r>
          <a:r>
            <a:rPr lang="zh-CN" altLang="en-US" sz="2400" b="0" kern="1200" dirty="0">
              <a:latin typeface="+mj-ea"/>
              <a:ea typeface="+mj-ea"/>
            </a:rPr>
            <a:t>。</a:t>
          </a:r>
          <a:endParaRPr lang="zh-CN" altLang="en-US" sz="2400" kern="1200" dirty="0"/>
        </a:p>
      </dsp:txBody>
      <dsp:txXfrm>
        <a:off x="36325" y="1420591"/>
        <a:ext cx="10126720" cy="671470"/>
      </dsp:txXfrm>
    </dsp:sp>
    <dsp:sp modelId="{F7994D76-588D-4060-8A64-E489846E209B}">
      <dsp:nvSpPr>
        <dsp:cNvPr id="0" name=""/>
        <dsp:cNvSpPr/>
      </dsp:nvSpPr>
      <dsp:spPr>
        <a:xfrm>
          <a:off x="0" y="2128386"/>
          <a:ext cx="1019937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3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Momentum</a:t>
          </a:r>
          <a:r>
            <a:rPr lang="zh-CN" sz="1900" kern="1200" dirty="0"/>
            <a:t>优化器的</a:t>
          </a:r>
          <a:r>
            <a:rPr lang="en-US" sz="1900" kern="1200" dirty="0"/>
            <a:t>Momentum</a:t>
          </a:r>
          <a:r>
            <a:rPr lang="zh-CN" sz="1900" kern="1200" dirty="0"/>
            <a:t>梯度下降算法</a:t>
          </a:r>
          <a:r>
            <a:rPr lang="en-US" sz="1900" kern="1200" dirty="0"/>
            <a:t>Momentum</a:t>
          </a:r>
          <a:r>
            <a:rPr lang="zh-CN" sz="1900" kern="1200" dirty="0"/>
            <a:t>梯度下降算法能够在一定程度上减小权重优化过程中的震荡问题</a:t>
          </a:r>
          <a:endParaRPr lang="zh-CN" altLang="en-US" sz="1900" kern="1200" dirty="0"/>
        </a:p>
      </dsp:txBody>
      <dsp:txXfrm>
        <a:off x="0" y="2128386"/>
        <a:ext cx="10199370" cy="81972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4690058-FB27-2CFC-147C-B459849DAA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3F5D305D-8658-A28C-3530-5FB39A903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7E9FB1-9CE7-424C-9066-EDC65E2AD646}" type="datetimeFigureOut">
              <a:rPr lang="en-US" smtClean="0"/>
              <a:t>10/31/2022</a:t>
            </a:fld>
            <a:endParaRPr lang="en-US"/>
          </a:p>
        </p:txBody>
      </p:sp>
      <p:sp>
        <p:nvSpPr>
          <p:cNvPr id="4" name="页脚占位符 3">
            <a:extLst>
              <a:ext uri="{FF2B5EF4-FFF2-40B4-BE49-F238E27FC236}">
                <a16:creationId xmlns:a16="http://schemas.microsoft.com/office/drawing/2014/main" id="{6F74FCF1-4225-4B22-46EA-220D0818DF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A9AFAF8-78A7-A971-9A83-F974462BC3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E7EC-E8C7-4CC2-868C-776C897D167D}" type="slidenum">
              <a:rPr lang="en-US" smtClean="0"/>
              <a:t>‹#›</a:t>
            </a:fld>
            <a:endParaRPr lang="en-US"/>
          </a:p>
        </p:txBody>
      </p:sp>
    </p:spTree>
    <p:extLst>
      <p:ext uri="{BB962C8B-B14F-4D97-AF65-F5344CB8AC3E}">
        <p14:creationId xmlns:p14="http://schemas.microsoft.com/office/powerpoint/2010/main" val="946837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9EBF-75C4-4EE4-BF83-56F40D5107F4}" type="datetimeFigureOut">
              <a:rPr lang="zh-SG" altLang="en-US" smtClean="0"/>
              <a:t>31/10/2022</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B93CE-5124-4277-BBE8-F7735A1952C7}" type="slidenum">
              <a:rPr lang="zh-SG" altLang="en-US" smtClean="0"/>
              <a:t>‹#›</a:t>
            </a:fld>
            <a:endParaRPr lang="zh-SG" altLang="en-US"/>
          </a:p>
        </p:txBody>
      </p:sp>
    </p:spTree>
    <p:extLst>
      <p:ext uri="{BB962C8B-B14F-4D97-AF65-F5344CB8AC3E}">
        <p14:creationId xmlns:p14="http://schemas.microsoft.com/office/powerpoint/2010/main" val="208503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a:t>
            </a:fld>
            <a:endParaRPr lang="zh-SG" altLang="en-US"/>
          </a:p>
        </p:txBody>
      </p:sp>
    </p:spTree>
    <p:extLst>
      <p:ext uri="{BB962C8B-B14F-4D97-AF65-F5344CB8AC3E}">
        <p14:creationId xmlns:p14="http://schemas.microsoft.com/office/powerpoint/2010/main" val="306443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a:t>
            </a:fld>
            <a:endParaRPr lang="zh-SG" altLang="en-US"/>
          </a:p>
        </p:txBody>
      </p:sp>
    </p:spTree>
    <p:extLst>
      <p:ext uri="{BB962C8B-B14F-4D97-AF65-F5344CB8AC3E}">
        <p14:creationId xmlns:p14="http://schemas.microsoft.com/office/powerpoint/2010/main" val="91526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3</a:t>
            </a:fld>
            <a:endParaRPr lang="zh-SG" altLang="en-US"/>
          </a:p>
        </p:txBody>
      </p:sp>
    </p:spTree>
    <p:extLst>
      <p:ext uri="{BB962C8B-B14F-4D97-AF65-F5344CB8AC3E}">
        <p14:creationId xmlns:p14="http://schemas.microsoft.com/office/powerpoint/2010/main" val="139373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4</a:t>
            </a:fld>
            <a:endParaRPr lang="zh-SG" altLang="en-US"/>
          </a:p>
        </p:txBody>
      </p:sp>
    </p:spTree>
    <p:extLst>
      <p:ext uri="{BB962C8B-B14F-4D97-AF65-F5344CB8AC3E}">
        <p14:creationId xmlns:p14="http://schemas.microsoft.com/office/powerpoint/2010/main" val="331384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5</a:t>
            </a:fld>
            <a:endParaRPr lang="zh-SG" altLang="en-US"/>
          </a:p>
        </p:txBody>
      </p:sp>
    </p:spTree>
    <p:extLst>
      <p:ext uri="{BB962C8B-B14F-4D97-AF65-F5344CB8AC3E}">
        <p14:creationId xmlns:p14="http://schemas.microsoft.com/office/powerpoint/2010/main" val="403217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solidFill>
          <a:schemeClr val="bg2"/>
        </a:solidFill>
        <a:effectLst/>
      </p:bgPr>
    </p:bg>
    <p:spTree>
      <p:nvGrpSpPr>
        <p:cNvPr id="1" name=""/>
        <p:cNvGrpSpPr/>
        <p:nvPr/>
      </p:nvGrpSpPr>
      <p:grpSpPr>
        <a:xfrm>
          <a:off x="0" y="0"/>
          <a:ext cx="0" cy="0"/>
          <a:chOff x="0" y="0"/>
          <a:chExt cx="0" cy="0"/>
        </a:xfrm>
      </p:grpSpPr>
      <p:pic>
        <p:nvPicPr>
          <p:cNvPr id="6" name="图片 5" descr="绿色的叶子&#10;&#10;描述已自动生成">
            <a:extLst>
              <a:ext uri="{FF2B5EF4-FFF2-40B4-BE49-F238E27FC236}">
                <a16:creationId xmlns:a16="http://schemas.microsoft.com/office/drawing/2014/main" id="{438A8C6C-C2F1-712E-FD85-137C56A24CC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grpSp>
        <p:nvGrpSpPr>
          <p:cNvPr id="4" name="组合 3">
            <a:extLst>
              <a:ext uri="{FF2B5EF4-FFF2-40B4-BE49-F238E27FC236}">
                <a16:creationId xmlns:a16="http://schemas.microsoft.com/office/drawing/2014/main" id="{370056A4-DEBF-4B47-A9F0-878C56952861}"/>
              </a:ext>
            </a:extLst>
          </p:cNvPr>
          <p:cNvGrpSpPr/>
          <p:nvPr userDrawn="1"/>
        </p:nvGrpSpPr>
        <p:grpSpPr>
          <a:xfrm>
            <a:off x="-26635" y="-5137"/>
            <a:ext cx="12245271" cy="6868275"/>
            <a:chOff x="-1" y="0"/>
            <a:chExt cx="12245271" cy="6868275"/>
          </a:xfrm>
        </p:grpSpPr>
        <p:sp>
          <p:nvSpPr>
            <p:cNvPr id="22" name="任意多边形: 形状 21">
              <a:extLst>
                <a:ext uri="{FF2B5EF4-FFF2-40B4-BE49-F238E27FC236}">
                  <a16:creationId xmlns:a16="http://schemas.microsoft.com/office/drawing/2014/main" id="{D2E5D702-AF09-43F4-80ED-D4AC2D53F077}"/>
                </a:ext>
              </a:extLst>
            </p:cNvPr>
            <p:cNvSpPr/>
            <p:nvPr userDrawn="1">
              <p:custDataLst>
                <p:tags r:id="rId1"/>
              </p:custDataLst>
            </p:nvPr>
          </p:nvSpPr>
          <p:spPr>
            <a:xfrm flipH="1">
              <a:off x="-1" y="5137"/>
              <a:ext cx="9173817" cy="6858000"/>
            </a:xfrm>
            <a:custGeom>
              <a:avLst/>
              <a:gdLst>
                <a:gd name="connsiteX0" fmla="*/ 9215065 w 9215065"/>
                <a:gd name="connsiteY0" fmla="*/ 0 h 6858000"/>
                <a:gd name="connsiteX1" fmla="*/ 0 w 9215065"/>
                <a:gd name="connsiteY1" fmla="*/ 0 h 6858000"/>
                <a:gd name="connsiteX2" fmla="*/ 1149654 w 9215065"/>
                <a:gd name="connsiteY2" fmla="*/ 6858000 h 6858000"/>
                <a:gd name="connsiteX3" fmla="*/ 9215065 w 92150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15065" h="6858000">
                  <a:moveTo>
                    <a:pt x="9215065" y="0"/>
                  </a:moveTo>
                  <a:lnTo>
                    <a:pt x="0" y="0"/>
                  </a:lnTo>
                  <a:lnTo>
                    <a:pt x="1149654" y="6858000"/>
                  </a:lnTo>
                  <a:lnTo>
                    <a:pt x="9215065"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a:extLst>
                <a:ext uri="{FF2B5EF4-FFF2-40B4-BE49-F238E27FC236}">
                  <a16:creationId xmlns:a16="http://schemas.microsoft.com/office/drawing/2014/main" id="{DBC75FFC-7AAB-4CC5-BB35-10341346C4F4}"/>
                </a:ext>
              </a:extLst>
            </p:cNvPr>
            <p:cNvSpPr/>
            <p:nvPr userDrawn="1">
              <p:custDataLst>
                <p:tags r:id="rId2"/>
              </p:custDataLst>
            </p:nvPr>
          </p:nvSpPr>
          <p:spPr>
            <a:xfrm flipH="1">
              <a:off x="8004747" y="0"/>
              <a:ext cx="4240523" cy="6868275"/>
            </a:xfrm>
            <a:custGeom>
              <a:avLst/>
              <a:gdLst>
                <a:gd name="connsiteX0" fmla="*/ 0 w 5083169"/>
                <a:gd name="connsiteY0" fmla="*/ 0 h 6846828"/>
                <a:gd name="connsiteX1" fmla="*/ 3527537 w 5083169"/>
                <a:gd name="connsiteY1" fmla="*/ 0 h 6846828"/>
                <a:gd name="connsiteX2" fmla="*/ 5083169 w 5083169"/>
                <a:gd name="connsiteY2" fmla="*/ 6846828 h 6846828"/>
                <a:gd name="connsiteX3" fmla="*/ 0 w 5083169"/>
                <a:gd name="connsiteY3" fmla="*/ 6846828 h 6846828"/>
                <a:gd name="connsiteX0" fmla="*/ 0 w 4867882"/>
                <a:gd name="connsiteY0" fmla="*/ 0 h 6857103"/>
                <a:gd name="connsiteX1" fmla="*/ 3527537 w 4867882"/>
                <a:gd name="connsiteY1" fmla="*/ 0 h 6857103"/>
                <a:gd name="connsiteX2" fmla="*/ 4867882 w 4867882"/>
                <a:gd name="connsiteY2" fmla="*/ 6857103 h 6857103"/>
                <a:gd name="connsiteX3" fmla="*/ 0 w 4867882"/>
                <a:gd name="connsiteY3" fmla="*/ 6846828 h 6857103"/>
                <a:gd name="connsiteX4" fmla="*/ 0 w 4867882"/>
                <a:gd name="connsiteY4" fmla="*/ 0 h 68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882" h="6857103">
                  <a:moveTo>
                    <a:pt x="0" y="0"/>
                  </a:moveTo>
                  <a:lnTo>
                    <a:pt x="3527537" y="0"/>
                  </a:lnTo>
                  <a:lnTo>
                    <a:pt x="4867882" y="6857103"/>
                  </a:lnTo>
                  <a:lnTo>
                    <a:pt x="0" y="6846828"/>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pic>
        <p:nvPicPr>
          <p:cNvPr id="43" name="图片 42" descr="绿色的叶子&#10;&#10;描述已自动生成">
            <a:extLst>
              <a:ext uri="{FF2B5EF4-FFF2-40B4-BE49-F238E27FC236}">
                <a16:creationId xmlns:a16="http://schemas.microsoft.com/office/drawing/2014/main" id="{15B7C227-8F79-9677-4934-135F66B4A46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76027" y="655081"/>
            <a:ext cx="11482939" cy="5573027"/>
          </a:xfrm>
          <a:custGeom>
            <a:avLst/>
            <a:gdLst>
              <a:gd name="connsiteX0" fmla="*/ 0 w 11482939"/>
              <a:gd name="connsiteY0" fmla="*/ 0 h 5573027"/>
              <a:gd name="connsiteX1" fmla="*/ 11482939 w 11482939"/>
              <a:gd name="connsiteY1" fmla="*/ 0 h 5573027"/>
              <a:gd name="connsiteX2" fmla="*/ 11482939 w 11482939"/>
              <a:gd name="connsiteY2" fmla="*/ 5573027 h 5573027"/>
              <a:gd name="connsiteX3" fmla="*/ 0 w 11482939"/>
              <a:gd name="connsiteY3" fmla="*/ 5573027 h 5573027"/>
            </a:gdLst>
            <a:ahLst/>
            <a:cxnLst>
              <a:cxn ang="0">
                <a:pos x="connsiteX0" y="connsiteY0"/>
              </a:cxn>
              <a:cxn ang="0">
                <a:pos x="connsiteX1" y="connsiteY1"/>
              </a:cxn>
              <a:cxn ang="0">
                <a:pos x="connsiteX2" y="connsiteY2"/>
              </a:cxn>
              <a:cxn ang="0">
                <a:pos x="connsiteX3" y="connsiteY3"/>
              </a:cxn>
            </a:cxnLst>
            <a:rect l="l" t="t" r="r" b="b"/>
            <a:pathLst>
              <a:path w="11482939" h="5573027">
                <a:moveTo>
                  <a:pt x="0" y="0"/>
                </a:moveTo>
                <a:lnTo>
                  <a:pt x="11482939" y="0"/>
                </a:lnTo>
                <a:lnTo>
                  <a:pt x="11482939" y="5573027"/>
                </a:lnTo>
                <a:lnTo>
                  <a:pt x="0" y="5573027"/>
                </a:lnTo>
                <a:close/>
              </a:path>
            </a:pathLst>
          </a:custGeom>
        </p:spPr>
      </p:pic>
      <p:grpSp>
        <p:nvGrpSpPr>
          <p:cNvPr id="13" name="组合 12">
            <a:extLst>
              <a:ext uri="{FF2B5EF4-FFF2-40B4-BE49-F238E27FC236}">
                <a16:creationId xmlns:a16="http://schemas.microsoft.com/office/drawing/2014/main" id="{49FE7A38-248F-BB96-D2AD-8A052E0523A8}"/>
              </a:ext>
            </a:extLst>
          </p:cNvPr>
          <p:cNvGrpSpPr/>
          <p:nvPr userDrawn="1"/>
        </p:nvGrpSpPr>
        <p:grpSpPr>
          <a:xfrm>
            <a:off x="333034" y="629893"/>
            <a:ext cx="11525932" cy="5598215"/>
            <a:chOff x="333034" y="629893"/>
            <a:chExt cx="11525932" cy="5598215"/>
          </a:xfrm>
        </p:grpSpPr>
        <p:grpSp>
          <p:nvGrpSpPr>
            <p:cNvPr id="12" name="组合 11">
              <a:extLst>
                <a:ext uri="{FF2B5EF4-FFF2-40B4-BE49-F238E27FC236}">
                  <a16:creationId xmlns:a16="http://schemas.microsoft.com/office/drawing/2014/main" id="{C37AC523-D931-C586-29A4-C38FF55F0B17}"/>
                </a:ext>
              </a:extLst>
            </p:cNvPr>
            <p:cNvGrpSpPr/>
            <p:nvPr userDrawn="1"/>
          </p:nvGrpSpPr>
          <p:grpSpPr>
            <a:xfrm>
              <a:off x="333034" y="629893"/>
              <a:ext cx="11525932" cy="5598215"/>
              <a:chOff x="378745" y="1254695"/>
              <a:chExt cx="11525932" cy="5598215"/>
            </a:xfrm>
          </p:grpSpPr>
          <p:sp>
            <p:nvSpPr>
              <p:cNvPr id="41" name="任意多边形: 形状 40">
                <a:extLst>
                  <a:ext uri="{FF2B5EF4-FFF2-40B4-BE49-F238E27FC236}">
                    <a16:creationId xmlns:a16="http://schemas.microsoft.com/office/drawing/2014/main" id="{FEBD2920-7D2F-119B-6BF1-CE90EE026BB4}"/>
                  </a:ext>
                </a:extLst>
              </p:cNvPr>
              <p:cNvSpPr/>
              <p:nvPr/>
            </p:nvSpPr>
            <p:spPr>
              <a:xfrm>
                <a:off x="378745" y="1254695"/>
                <a:ext cx="8729396" cy="5588000"/>
              </a:xfrm>
              <a:custGeom>
                <a:avLst/>
                <a:gdLst>
                  <a:gd name="connsiteX0" fmla="*/ 0 w 8729396"/>
                  <a:gd name="connsiteY0" fmla="*/ 0 h 5588000"/>
                  <a:gd name="connsiteX1" fmla="*/ 8729396 w 8729396"/>
                  <a:gd name="connsiteY1" fmla="*/ 0 h 5588000"/>
                  <a:gd name="connsiteX2" fmla="*/ 7791939 w 8729396"/>
                  <a:gd name="connsiteY2" fmla="*/ 5588000 h 5588000"/>
                  <a:gd name="connsiteX3" fmla="*/ 0 w 8729396"/>
                  <a:gd name="connsiteY3" fmla="*/ 5588000 h 5588000"/>
                </a:gdLst>
                <a:ahLst/>
                <a:cxnLst>
                  <a:cxn ang="0">
                    <a:pos x="connsiteX0" y="connsiteY0"/>
                  </a:cxn>
                  <a:cxn ang="0">
                    <a:pos x="connsiteX1" y="connsiteY1"/>
                  </a:cxn>
                  <a:cxn ang="0">
                    <a:pos x="connsiteX2" y="connsiteY2"/>
                  </a:cxn>
                  <a:cxn ang="0">
                    <a:pos x="connsiteX3" y="connsiteY3"/>
                  </a:cxn>
                </a:cxnLst>
                <a:rect l="l" t="t" r="r" b="b"/>
                <a:pathLst>
                  <a:path w="8729396" h="5588000">
                    <a:moveTo>
                      <a:pt x="0" y="0"/>
                    </a:moveTo>
                    <a:lnTo>
                      <a:pt x="8729396" y="0"/>
                    </a:lnTo>
                    <a:lnTo>
                      <a:pt x="7791939" y="5588000"/>
                    </a:lnTo>
                    <a:lnTo>
                      <a:pt x="0" y="5588000"/>
                    </a:lnTo>
                    <a:close/>
                  </a:path>
                </a:pathLst>
              </a:custGeom>
              <a:solidFill>
                <a:schemeClr val="bg2">
                  <a:alpha val="96000"/>
                </a:schemeClr>
              </a:solidFill>
              <a:ln w="31750"/>
              <a:effectLst>
                <a:outerShdw blurRad="127000" dist="381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6000" dirty="0">
                  <a:cs typeface="+mn-ea"/>
                  <a:sym typeface="+mn-lt"/>
                </a:endParaRPr>
              </a:p>
            </p:txBody>
          </p:sp>
          <p:sp>
            <p:nvSpPr>
              <p:cNvPr id="20" name="矩形 13">
                <a:extLst>
                  <a:ext uri="{FF2B5EF4-FFF2-40B4-BE49-F238E27FC236}">
                    <a16:creationId xmlns:a16="http://schemas.microsoft.com/office/drawing/2014/main" id="{48CC0BAC-D5D4-4D84-B268-47AD712F1521}"/>
                  </a:ext>
                </a:extLst>
              </p:cNvPr>
              <p:cNvSpPr/>
              <p:nvPr/>
            </p:nvSpPr>
            <p:spPr>
              <a:xfrm flipH="1">
                <a:off x="8170684" y="1264876"/>
                <a:ext cx="3733993" cy="5588034"/>
              </a:xfrm>
              <a:custGeom>
                <a:avLst/>
                <a:gdLst>
                  <a:gd name="connsiteX0" fmla="*/ 0 w 4456252"/>
                  <a:gd name="connsiteY0" fmla="*/ 5588000 h 5588000"/>
                  <a:gd name="connsiteX1" fmla="*/ 1278410 w 4456252"/>
                  <a:gd name="connsiteY1" fmla="*/ 0 h 5588000"/>
                  <a:gd name="connsiteX2" fmla="*/ 3177842 w 4456252"/>
                  <a:gd name="connsiteY2" fmla="*/ 0 h 5588000"/>
                  <a:gd name="connsiteX3" fmla="*/ 4456252 w 4456252"/>
                  <a:gd name="connsiteY3" fmla="*/ 5588000 h 5588000"/>
                  <a:gd name="connsiteX4" fmla="*/ 0 w 4456252"/>
                  <a:gd name="connsiteY4" fmla="*/ 5588000 h 5588000"/>
                  <a:gd name="connsiteX0" fmla="*/ 4456252 w 4547692"/>
                  <a:gd name="connsiteY0" fmla="*/ 5588000 h 5679440"/>
                  <a:gd name="connsiteX1" fmla="*/ 0 w 4547692"/>
                  <a:gd name="connsiteY1" fmla="*/ 5588000 h 5679440"/>
                  <a:gd name="connsiteX2" fmla="*/ 1278410 w 4547692"/>
                  <a:gd name="connsiteY2" fmla="*/ 0 h 5679440"/>
                  <a:gd name="connsiteX3" fmla="*/ 3177842 w 4547692"/>
                  <a:gd name="connsiteY3" fmla="*/ 0 h 5679440"/>
                  <a:gd name="connsiteX4" fmla="*/ 4547692 w 4547692"/>
                  <a:gd name="connsiteY4" fmla="*/ 5679440 h 5679440"/>
                  <a:gd name="connsiteX0" fmla="*/ 4456252 w 4456252"/>
                  <a:gd name="connsiteY0" fmla="*/ 5588000 h 5588000"/>
                  <a:gd name="connsiteX1" fmla="*/ 0 w 4456252"/>
                  <a:gd name="connsiteY1" fmla="*/ 5588000 h 5588000"/>
                  <a:gd name="connsiteX2" fmla="*/ 1278410 w 4456252"/>
                  <a:gd name="connsiteY2" fmla="*/ 0 h 5588000"/>
                  <a:gd name="connsiteX3" fmla="*/ 3177842 w 4456252"/>
                  <a:gd name="connsiteY3" fmla="*/ 0 h 5588000"/>
                  <a:gd name="connsiteX0" fmla="*/ 4503209 w 4503209"/>
                  <a:gd name="connsiteY0" fmla="*/ 5588000 h 5588000"/>
                  <a:gd name="connsiteX1" fmla="*/ 46957 w 4503209"/>
                  <a:gd name="connsiteY1" fmla="*/ 5588000 h 5588000"/>
                  <a:gd name="connsiteX2" fmla="*/ 0 w 4503209"/>
                  <a:gd name="connsiteY2" fmla="*/ 61645 h 5588000"/>
                  <a:gd name="connsiteX3" fmla="*/ 3224799 w 4503209"/>
                  <a:gd name="connsiteY3" fmla="*/ 0 h 5588000"/>
                  <a:gd name="connsiteX0" fmla="*/ 4503209 w 4503209"/>
                  <a:gd name="connsiteY0" fmla="*/ 5588000 h 5588000"/>
                  <a:gd name="connsiteX1" fmla="*/ 46957 w 4503209"/>
                  <a:gd name="connsiteY1" fmla="*/ 5588000 h 5588000"/>
                  <a:gd name="connsiteX2" fmla="*/ 0 w 4503209"/>
                  <a:gd name="connsiteY2" fmla="*/ 10275 h 5588000"/>
                  <a:gd name="connsiteX3" fmla="*/ 3224799 w 4503209"/>
                  <a:gd name="connsiteY3" fmla="*/ 0 h 5588000"/>
                  <a:gd name="connsiteX0" fmla="*/ 4311842 w 4311842"/>
                  <a:gd name="connsiteY0" fmla="*/ 5588000 h 5588000"/>
                  <a:gd name="connsiteX1" fmla="*/ 46957 w 4311842"/>
                  <a:gd name="connsiteY1" fmla="*/ 5588000 h 5588000"/>
                  <a:gd name="connsiteX2" fmla="*/ 0 w 4311842"/>
                  <a:gd name="connsiteY2" fmla="*/ 10275 h 5588000"/>
                  <a:gd name="connsiteX3" fmla="*/ 3224799 w 4311842"/>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224799 w 4265561"/>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194641 w 4265561"/>
                  <a:gd name="connsiteY3" fmla="*/ 0 h 5588000"/>
                </a:gdLst>
                <a:ahLst/>
                <a:cxnLst>
                  <a:cxn ang="0">
                    <a:pos x="connsiteX0" y="connsiteY0"/>
                  </a:cxn>
                  <a:cxn ang="0">
                    <a:pos x="connsiteX1" y="connsiteY1"/>
                  </a:cxn>
                  <a:cxn ang="0">
                    <a:pos x="connsiteX2" y="connsiteY2"/>
                  </a:cxn>
                  <a:cxn ang="0">
                    <a:pos x="connsiteX3" y="connsiteY3"/>
                  </a:cxn>
                </a:cxnLst>
                <a:rect l="l" t="t" r="r" b="b"/>
                <a:pathLst>
                  <a:path w="4265561" h="5588000">
                    <a:moveTo>
                      <a:pt x="4265561" y="5588000"/>
                    </a:moveTo>
                    <a:lnTo>
                      <a:pt x="46957" y="5588000"/>
                    </a:lnTo>
                    <a:lnTo>
                      <a:pt x="0" y="10275"/>
                    </a:lnTo>
                    <a:lnTo>
                      <a:pt x="3194641" y="0"/>
                    </a:lnTo>
                  </a:path>
                </a:pathLst>
              </a:custGeom>
              <a:solidFill>
                <a:schemeClr val="accent1">
                  <a:alpha val="9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cs typeface="+mn-ea"/>
                  <a:sym typeface="+mn-lt"/>
                </a:endParaRPr>
              </a:p>
            </p:txBody>
          </p:sp>
        </p:grpSp>
        <p:grpSp>
          <p:nvGrpSpPr>
            <p:cNvPr id="29" name="组合 28">
              <a:extLst>
                <a:ext uri="{FF2B5EF4-FFF2-40B4-BE49-F238E27FC236}">
                  <a16:creationId xmlns:a16="http://schemas.microsoft.com/office/drawing/2014/main" id="{052DCFFF-B6F5-424B-A059-5E15715EA0B4}"/>
                </a:ext>
              </a:extLst>
            </p:cNvPr>
            <p:cNvGrpSpPr/>
            <p:nvPr userDrawn="1"/>
          </p:nvGrpSpPr>
          <p:grpSpPr>
            <a:xfrm flipH="1">
              <a:off x="10572502" y="5800567"/>
              <a:ext cx="966987" cy="152400"/>
              <a:chOff x="9774601" y="5660136"/>
              <a:chExt cx="966987" cy="152400"/>
            </a:xfrm>
          </p:grpSpPr>
          <p:sp>
            <p:nvSpPr>
              <p:cNvPr id="30" name="矩形 29">
                <a:extLst>
                  <a:ext uri="{FF2B5EF4-FFF2-40B4-BE49-F238E27FC236}">
                    <a16:creationId xmlns:a16="http://schemas.microsoft.com/office/drawing/2014/main" id="{E16D2F1B-2BF7-43FB-AE15-B67E6D85BE8A}"/>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688CBFE7-1EB5-4562-8B59-22BF26EC4D95}"/>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1D2879E-1D2A-4B16-A2F6-A9514AC9033A}"/>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BD62F7A-0C78-430E-9163-0E2A4DBEB51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组合 33">
              <a:extLst>
                <a:ext uri="{FF2B5EF4-FFF2-40B4-BE49-F238E27FC236}">
                  <a16:creationId xmlns:a16="http://schemas.microsoft.com/office/drawing/2014/main" id="{8A39D53F-E988-4AD0-B11A-CD97C6A8F952}"/>
                </a:ext>
              </a:extLst>
            </p:cNvPr>
            <p:cNvGrpSpPr/>
            <p:nvPr userDrawn="1"/>
          </p:nvGrpSpPr>
          <p:grpSpPr>
            <a:xfrm>
              <a:off x="664749" y="870774"/>
              <a:ext cx="966987" cy="152400"/>
              <a:chOff x="9800002" y="5660136"/>
              <a:chExt cx="966987" cy="152400"/>
            </a:xfrm>
          </p:grpSpPr>
          <p:sp>
            <p:nvSpPr>
              <p:cNvPr id="35" name="矩形 34">
                <a:extLst>
                  <a:ext uri="{FF2B5EF4-FFF2-40B4-BE49-F238E27FC236}">
                    <a16:creationId xmlns:a16="http://schemas.microsoft.com/office/drawing/2014/main" id="{D65593AE-EB1E-424F-9932-4E4CBDAF4138}"/>
                  </a:ext>
                </a:extLst>
              </p:cNvPr>
              <p:cNvSpPr/>
              <p:nvPr/>
            </p:nvSpPr>
            <p:spPr>
              <a:xfrm>
                <a:off x="10071531"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74AD33B7-D6FE-4659-9A36-746B9FCC39CD}"/>
                  </a:ext>
                </a:extLst>
              </p:cNvPr>
              <p:cNvSpPr/>
              <p:nvPr/>
            </p:nvSpPr>
            <p:spPr>
              <a:xfrm>
                <a:off x="10343060"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19B4A78A-6B72-4EB6-BD41-90BC2ABA0C87}"/>
                  </a:ext>
                </a:extLst>
              </p:cNvPr>
              <p:cNvSpPr/>
              <p:nvPr/>
            </p:nvSpPr>
            <p:spPr>
              <a:xfrm>
                <a:off x="10614589"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AB3C67F4-29E7-403C-BE3E-A1EE3270F4CC}"/>
                  </a:ext>
                </a:extLst>
              </p:cNvPr>
              <p:cNvSpPr/>
              <p:nvPr/>
            </p:nvSpPr>
            <p:spPr>
              <a:xfrm>
                <a:off x="9800002"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74002627"/>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
    <p:bg>
      <p:bgPr>
        <a:solidFill>
          <a:schemeClr val="bg2"/>
        </a:solidFill>
        <a:effectLst/>
      </p:bgPr>
    </p:bg>
    <p:spTree>
      <p:nvGrpSpPr>
        <p:cNvPr id="1" name=""/>
        <p:cNvGrpSpPr/>
        <p:nvPr/>
      </p:nvGrpSpPr>
      <p:grpSpPr>
        <a:xfrm>
          <a:off x="0" y="0"/>
          <a:ext cx="0" cy="0"/>
          <a:chOff x="0" y="0"/>
          <a:chExt cx="0" cy="0"/>
        </a:xfrm>
      </p:grpSpPr>
      <p:pic>
        <p:nvPicPr>
          <p:cNvPr id="10" name="图片 9" descr="绿色的叶子&#10;&#10;描述已自动生成">
            <a:extLst>
              <a:ext uri="{FF2B5EF4-FFF2-40B4-BE49-F238E27FC236}">
                <a16:creationId xmlns:a16="http://schemas.microsoft.com/office/drawing/2014/main" id="{40E9142E-92AB-FE87-B9BA-707DC41B93A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3318" y="1"/>
            <a:ext cx="12208526" cy="6857999"/>
          </a:xfrm>
          <a:prstGeom prst="rect">
            <a:avLst/>
          </a:prstGeom>
        </p:spPr>
      </p:pic>
      <p:sp>
        <p:nvSpPr>
          <p:cNvPr id="14" name="任意多边形: 形状 13">
            <a:extLst>
              <a:ext uri="{FF2B5EF4-FFF2-40B4-BE49-F238E27FC236}">
                <a16:creationId xmlns:a16="http://schemas.microsoft.com/office/drawing/2014/main" id="{D31BB0C3-CFD6-47CF-AE53-6885117A71B1}"/>
              </a:ext>
            </a:extLst>
          </p:cNvPr>
          <p:cNvSpPr/>
          <p:nvPr userDrawn="1">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1" name="图片 10" descr="绿色的叶子&#10;&#10;描述已自动生成">
            <a:extLst>
              <a:ext uri="{FF2B5EF4-FFF2-40B4-BE49-F238E27FC236}">
                <a16:creationId xmlns:a16="http://schemas.microsoft.com/office/drawing/2014/main" id="{422C184E-C747-C1D8-FB16-46E9C4AACD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40077" y="406471"/>
            <a:ext cx="11311846" cy="6045058"/>
          </a:xfrm>
          <a:prstGeom prst="rect">
            <a:avLst/>
          </a:prstGeom>
        </p:spPr>
      </p:pic>
      <p:sp>
        <p:nvSpPr>
          <p:cNvPr id="16" name="矩形 15">
            <a:extLst>
              <a:ext uri="{FF2B5EF4-FFF2-40B4-BE49-F238E27FC236}">
                <a16:creationId xmlns:a16="http://schemas.microsoft.com/office/drawing/2014/main" id="{CFAF0514-4E03-487F-AF7A-9913B1760A0D}"/>
              </a:ext>
            </a:extLst>
          </p:cNvPr>
          <p:cNvSpPr/>
          <p:nvPr userDrawn="1"/>
        </p:nvSpPr>
        <p:spPr>
          <a:xfrm>
            <a:off x="440077" y="406471"/>
            <a:ext cx="11311846" cy="6045058"/>
          </a:xfrm>
          <a:prstGeom prst="rect">
            <a:avLst/>
          </a:prstGeom>
          <a:solidFill>
            <a:schemeClr val="bg1">
              <a:alpha val="95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031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2"/>
        </a:solidFill>
        <a:effectLst/>
      </p:bgPr>
    </p:bg>
    <p:spTree>
      <p:nvGrpSpPr>
        <p:cNvPr id="1" name=""/>
        <p:cNvGrpSpPr/>
        <p:nvPr/>
      </p:nvGrpSpPr>
      <p:grpSpPr>
        <a:xfrm>
          <a:off x="0" y="0"/>
          <a:ext cx="0" cy="0"/>
          <a:chOff x="0" y="0"/>
          <a:chExt cx="0" cy="0"/>
        </a:xfrm>
      </p:grpSpPr>
      <p:pic>
        <p:nvPicPr>
          <p:cNvPr id="17" name="图片 16" descr="绿色的叶子&#10;&#10;描述已自动生成">
            <a:extLst>
              <a:ext uri="{FF2B5EF4-FFF2-40B4-BE49-F238E27FC236}">
                <a16:creationId xmlns:a16="http://schemas.microsoft.com/office/drawing/2014/main" id="{36299D39-0E0C-6C64-C38E-F553C6892FA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
        <p:nvSpPr>
          <p:cNvPr id="7" name="任意多边形: 形状 6">
            <a:extLst>
              <a:ext uri="{FF2B5EF4-FFF2-40B4-BE49-F238E27FC236}">
                <a16:creationId xmlns:a16="http://schemas.microsoft.com/office/drawing/2014/main" id="{DB5E8272-9FC0-4640-B6F3-2168E4F45D3C}"/>
              </a:ext>
            </a:extLst>
          </p:cNvPr>
          <p:cNvSpPr/>
          <p:nvPr>
            <p:custDataLst>
              <p:tags r:id="rId1"/>
            </p:custDataLst>
          </p:nvPr>
        </p:nvSpPr>
        <p:spPr>
          <a:xfrm>
            <a:off x="2783540" y="0"/>
            <a:ext cx="9407061" cy="6858000"/>
          </a:xfrm>
          <a:custGeom>
            <a:avLst/>
            <a:gdLst>
              <a:gd name="connsiteX0" fmla="*/ 0 w 9407061"/>
              <a:gd name="connsiteY0" fmla="*/ 0 h 6858000"/>
              <a:gd name="connsiteX1" fmla="*/ 9407061 w 9407061"/>
              <a:gd name="connsiteY1" fmla="*/ 0 h 6858000"/>
              <a:gd name="connsiteX2" fmla="*/ 9407061 w 9407061"/>
              <a:gd name="connsiteY2" fmla="*/ 6858000 h 6858000"/>
              <a:gd name="connsiteX3" fmla="*/ 0 w 94070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407061" h="6858000">
                <a:moveTo>
                  <a:pt x="0" y="0"/>
                </a:moveTo>
                <a:lnTo>
                  <a:pt x="9407061" y="0"/>
                </a:lnTo>
                <a:lnTo>
                  <a:pt x="9407061"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8831F82E-C2D8-4113-B3C1-FE703150CB8F}"/>
              </a:ext>
            </a:extLst>
          </p:cNvPr>
          <p:cNvSpPr/>
          <p:nvPr userDrawn="1"/>
        </p:nvSpPr>
        <p:spPr>
          <a:xfrm>
            <a:off x="0" y="0"/>
            <a:ext cx="6949440" cy="6858000"/>
          </a:xfrm>
          <a:custGeom>
            <a:avLst/>
            <a:gdLst>
              <a:gd name="connsiteX0" fmla="*/ 0 w 6949440"/>
              <a:gd name="connsiteY0" fmla="*/ 0 h 6858000"/>
              <a:gd name="connsiteX1" fmla="*/ 5234940 w 6949440"/>
              <a:gd name="connsiteY1" fmla="*/ 0 h 6858000"/>
              <a:gd name="connsiteX2" fmla="*/ 6949440 w 6949440"/>
              <a:gd name="connsiteY2" fmla="*/ 6858000 h 6858000"/>
              <a:gd name="connsiteX3" fmla="*/ 0 w 6949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49440" h="6858000">
                <a:moveTo>
                  <a:pt x="0" y="0"/>
                </a:moveTo>
                <a:lnTo>
                  <a:pt x="5234940" y="0"/>
                </a:lnTo>
                <a:lnTo>
                  <a:pt x="694944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组合 1">
            <a:extLst>
              <a:ext uri="{FF2B5EF4-FFF2-40B4-BE49-F238E27FC236}">
                <a16:creationId xmlns:a16="http://schemas.microsoft.com/office/drawing/2014/main" id="{76DC51E1-DA7A-437D-AE0F-EE34CAC007CA}"/>
              </a:ext>
            </a:extLst>
          </p:cNvPr>
          <p:cNvGrpSpPr/>
          <p:nvPr userDrawn="1"/>
        </p:nvGrpSpPr>
        <p:grpSpPr>
          <a:xfrm>
            <a:off x="341086" y="359229"/>
            <a:ext cx="11509829" cy="6139543"/>
            <a:chOff x="341086" y="359229"/>
            <a:chExt cx="11509829" cy="6139543"/>
          </a:xfrm>
        </p:grpSpPr>
        <p:sp>
          <p:nvSpPr>
            <p:cNvPr id="11" name="矩形 10">
              <a:extLst>
                <a:ext uri="{FF2B5EF4-FFF2-40B4-BE49-F238E27FC236}">
                  <a16:creationId xmlns:a16="http://schemas.microsoft.com/office/drawing/2014/main" id="{0605ED8B-8296-4D06-BF90-35AEB716F780}"/>
                </a:ext>
              </a:extLst>
            </p:cNvPr>
            <p:cNvSpPr/>
            <p:nvPr userDrawn="1"/>
          </p:nvSpPr>
          <p:spPr>
            <a:xfrm>
              <a:off x="341086" y="359229"/>
              <a:ext cx="11509829" cy="6139543"/>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0AFA4785-2930-4375-B185-4E83AE3A94B8}"/>
                </a:ext>
              </a:extLst>
            </p:cNvPr>
            <p:cNvGrpSpPr/>
            <p:nvPr userDrawn="1"/>
          </p:nvGrpSpPr>
          <p:grpSpPr>
            <a:xfrm flipH="1">
              <a:off x="10570977" y="6019903"/>
              <a:ext cx="966987" cy="152400"/>
              <a:chOff x="9774601" y="5660136"/>
              <a:chExt cx="966987" cy="152400"/>
            </a:xfrm>
          </p:grpSpPr>
          <p:sp>
            <p:nvSpPr>
              <p:cNvPr id="15" name="矩形 14">
                <a:extLst>
                  <a:ext uri="{FF2B5EF4-FFF2-40B4-BE49-F238E27FC236}">
                    <a16:creationId xmlns:a16="http://schemas.microsoft.com/office/drawing/2014/main" id="{0DD5729A-5570-4744-8C78-16BA6A2B9579}"/>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E63320CA-CD81-4DFE-AA70-CAAC8F1D1BDF}"/>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A88E80-70FA-4399-B06D-01B193F85AC7}"/>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D8325526-BD92-4AB0-9E8B-555C4140C49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标题占位符 1">
            <a:extLst>
              <a:ext uri="{FF2B5EF4-FFF2-40B4-BE49-F238E27FC236}">
                <a16:creationId xmlns:a16="http://schemas.microsoft.com/office/drawing/2014/main" id="{4355495B-ABFF-4496-9ED7-8B774F6989AE}"/>
              </a:ext>
            </a:extLst>
          </p:cNvPr>
          <p:cNvSpPr>
            <a:spLocks noGrp="1"/>
          </p:cNvSpPr>
          <p:nvPr>
            <p:ph type="title"/>
            <p:custDataLst>
              <p:tags r:id="rId2"/>
            </p:custDataLst>
          </p:nvPr>
        </p:nvSpPr>
        <p:spPr>
          <a:xfrm>
            <a:off x="680771" y="606890"/>
            <a:ext cx="4813123" cy="441964"/>
          </a:xfrm>
          <a:prstGeom prst="rect">
            <a:avLst/>
          </a:prstGeom>
        </p:spPr>
        <p:txBody>
          <a:bodyPr vert="horz" lIns="90170" tIns="46990" rIns="90170" bIns="46990" rtlCol="0" anchor="t" anchorCtr="0">
            <a:noAutofit/>
          </a:bodyPr>
          <a:lstStyle>
            <a:lvl1pPr>
              <a:defRPr lang="zh-CN" altLang="en-US" sz="2800" dirty="0">
                <a:solidFill>
                  <a:schemeClr val="accent1"/>
                </a:solidFill>
                <a:latin typeface="+mj-lt"/>
              </a:defRPr>
            </a:lvl1pPr>
          </a:lstStyle>
          <a:p>
            <a:r>
              <a:rPr lang="zh-CN" altLang="en-US" dirty="0"/>
              <a:t>单击此处编辑母版标题样式</a:t>
            </a:r>
          </a:p>
        </p:txBody>
      </p:sp>
      <p:sp>
        <p:nvSpPr>
          <p:cNvPr id="13" name="矩形 12">
            <a:extLst>
              <a:ext uri="{FF2B5EF4-FFF2-40B4-BE49-F238E27FC236}">
                <a16:creationId xmlns:a16="http://schemas.microsoft.com/office/drawing/2014/main" id="{F44EC271-8E48-4279-AF3A-D90A2320FC09}"/>
              </a:ext>
            </a:extLst>
          </p:cNvPr>
          <p:cNvSpPr/>
          <p:nvPr userDrawn="1"/>
        </p:nvSpPr>
        <p:spPr>
          <a:xfrm>
            <a:off x="635052" y="631428"/>
            <a:ext cx="45719" cy="39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3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2"/>
        </a:solidFill>
        <a:effectLst/>
      </p:bgPr>
    </p:bg>
    <p:spTree>
      <p:nvGrpSpPr>
        <p:cNvPr id="1" name=""/>
        <p:cNvGrpSpPr/>
        <p:nvPr/>
      </p:nvGrpSpPr>
      <p:grpSpPr>
        <a:xfrm>
          <a:off x="0" y="0"/>
          <a:ext cx="0" cy="0"/>
          <a:chOff x="0" y="0"/>
          <a:chExt cx="0" cy="0"/>
        </a:xfrm>
      </p:grpSpPr>
      <p:pic>
        <p:nvPicPr>
          <p:cNvPr id="22" name="图片 21" descr="绿色的叶子&#10;&#10;描述已自动生成">
            <a:extLst>
              <a:ext uri="{FF2B5EF4-FFF2-40B4-BE49-F238E27FC236}">
                <a16:creationId xmlns:a16="http://schemas.microsoft.com/office/drawing/2014/main" id="{D115A49F-219E-F611-C6A3-7A675C98C58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700" y="1"/>
            <a:ext cx="12204700" cy="6857999"/>
          </a:xfrm>
          <a:prstGeom prst="rect">
            <a:avLst/>
          </a:prstGeom>
        </p:spPr>
      </p:pic>
      <p:grpSp>
        <p:nvGrpSpPr>
          <p:cNvPr id="2" name="组合 1">
            <a:extLst>
              <a:ext uri="{FF2B5EF4-FFF2-40B4-BE49-F238E27FC236}">
                <a16:creationId xmlns:a16="http://schemas.microsoft.com/office/drawing/2014/main" id="{E4956208-0E4A-4272-A3C7-BD5BFE5ABA6D}"/>
              </a:ext>
            </a:extLst>
          </p:cNvPr>
          <p:cNvGrpSpPr/>
          <p:nvPr userDrawn="1"/>
        </p:nvGrpSpPr>
        <p:grpSpPr>
          <a:xfrm>
            <a:off x="0" y="0"/>
            <a:ext cx="12192000" cy="6858000"/>
            <a:chOff x="0" y="0"/>
            <a:chExt cx="12192000" cy="6858000"/>
          </a:xfrm>
        </p:grpSpPr>
        <p:sp>
          <p:nvSpPr>
            <p:cNvPr id="7" name="矩形 6">
              <a:extLst>
                <a:ext uri="{FF2B5EF4-FFF2-40B4-BE49-F238E27FC236}">
                  <a16:creationId xmlns:a16="http://schemas.microsoft.com/office/drawing/2014/main" id="{DB5E8272-9FC0-4640-B6F3-2168E4F45D3C}"/>
                </a:ext>
              </a:extLst>
            </p:cNvPr>
            <p:cNvSpPr/>
            <p:nvPr>
              <p:custDataLst>
                <p:tags r:id="rId1"/>
              </p:custDataLst>
            </p:nvPr>
          </p:nvSpPr>
          <p:spPr>
            <a:xfrm>
              <a:off x="6096000" y="0"/>
              <a:ext cx="6096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矩形 11">
              <a:extLst>
                <a:ext uri="{FF2B5EF4-FFF2-40B4-BE49-F238E27FC236}">
                  <a16:creationId xmlns:a16="http://schemas.microsoft.com/office/drawing/2014/main" id="{8831F82E-C2D8-4113-B3C1-FE703150CB8F}"/>
                </a:ext>
              </a:extLst>
            </p:cNvPr>
            <p:cNvSpPr/>
            <p:nvPr userDrawn="1"/>
          </p:nvSpPr>
          <p:spPr>
            <a:xfrm>
              <a:off x="0" y="0"/>
              <a:ext cx="6096000" cy="685800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矩形 10">
            <a:extLst>
              <a:ext uri="{FF2B5EF4-FFF2-40B4-BE49-F238E27FC236}">
                <a16:creationId xmlns:a16="http://schemas.microsoft.com/office/drawing/2014/main" id="{0605ED8B-8296-4D06-BF90-35AEB716F780}"/>
              </a:ext>
            </a:extLst>
          </p:cNvPr>
          <p:cNvSpPr/>
          <p:nvPr userDrawn="1"/>
        </p:nvSpPr>
        <p:spPr>
          <a:xfrm>
            <a:off x="420431" y="395239"/>
            <a:ext cx="11351138" cy="6067522"/>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1589B59-DA64-407F-B617-49F7583BFDCA}"/>
              </a:ext>
            </a:extLst>
          </p:cNvPr>
          <p:cNvGrpSpPr/>
          <p:nvPr userDrawn="1"/>
        </p:nvGrpSpPr>
        <p:grpSpPr>
          <a:xfrm flipH="1">
            <a:off x="10241326" y="5715501"/>
            <a:ext cx="966987" cy="152400"/>
            <a:chOff x="9774601" y="5660136"/>
            <a:chExt cx="966987" cy="152400"/>
          </a:xfrm>
        </p:grpSpPr>
        <p:sp>
          <p:nvSpPr>
            <p:cNvPr id="18" name="矩形 17">
              <a:extLst>
                <a:ext uri="{FF2B5EF4-FFF2-40B4-BE49-F238E27FC236}">
                  <a16:creationId xmlns:a16="http://schemas.microsoft.com/office/drawing/2014/main" id="{44C16C52-CEFF-47E5-8441-750DC0E4FC54}"/>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F2C93BB-9408-4AFD-B5EC-4F2A029135DE}"/>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541869C6-D220-4924-B8E0-25B25F86C0E3}"/>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BBD4C14-FBA3-4AC3-B1FB-FBCD42998268}"/>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任意多边形: 形状 22">
            <a:extLst>
              <a:ext uri="{FF2B5EF4-FFF2-40B4-BE49-F238E27FC236}">
                <a16:creationId xmlns:a16="http://schemas.microsoft.com/office/drawing/2014/main" id="{5E3C2E52-B2C0-A5B5-3C95-93254D09CE6F}"/>
              </a:ext>
            </a:extLst>
          </p:cNvPr>
          <p:cNvSpPr/>
          <p:nvPr userDrawn="1"/>
        </p:nvSpPr>
        <p:spPr>
          <a:xfrm>
            <a:off x="1029903" y="1645921"/>
            <a:ext cx="10178410" cy="3474720"/>
          </a:xfrm>
          <a:custGeom>
            <a:avLst/>
            <a:gdLst>
              <a:gd name="connsiteX0" fmla="*/ 0 w 10195560"/>
              <a:gd name="connsiteY0" fmla="*/ 0 h 3474720"/>
              <a:gd name="connsiteX1" fmla="*/ 10195560 w 10195560"/>
              <a:gd name="connsiteY1" fmla="*/ 0 h 3474720"/>
              <a:gd name="connsiteX2" fmla="*/ 10195560 w 10195560"/>
              <a:gd name="connsiteY2" fmla="*/ 1530157 h 3474720"/>
              <a:gd name="connsiteX3" fmla="*/ 9838314 w 10195560"/>
              <a:gd name="connsiteY3" fmla="*/ 1737360 h 3474720"/>
              <a:gd name="connsiteX4" fmla="*/ 10195560 w 10195560"/>
              <a:gd name="connsiteY4" fmla="*/ 1944562 h 3474720"/>
              <a:gd name="connsiteX5" fmla="*/ 10195560 w 10195560"/>
              <a:gd name="connsiteY5" fmla="*/ 3474720 h 3474720"/>
              <a:gd name="connsiteX6" fmla="*/ 0 w 10195560"/>
              <a:gd name="connsiteY6" fmla="*/ 3474720 h 347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5560" h="3474720">
                <a:moveTo>
                  <a:pt x="0" y="0"/>
                </a:moveTo>
                <a:lnTo>
                  <a:pt x="10195560" y="0"/>
                </a:lnTo>
                <a:lnTo>
                  <a:pt x="10195560" y="1530157"/>
                </a:lnTo>
                <a:lnTo>
                  <a:pt x="9838314" y="1737360"/>
                </a:lnTo>
                <a:lnTo>
                  <a:pt x="10195560" y="1944562"/>
                </a:lnTo>
                <a:lnTo>
                  <a:pt x="10195560" y="3474720"/>
                </a:lnTo>
                <a:lnTo>
                  <a:pt x="0" y="3474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dirty="0">
              <a:solidFill>
                <a:schemeClr val="bg1"/>
              </a:solidFill>
              <a:latin typeface="+mj-ea"/>
              <a:ea typeface="+mj-ea"/>
            </a:endParaRPr>
          </a:p>
        </p:txBody>
      </p:sp>
    </p:spTree>
    <p:extLst>
      <p:ext uri="{BB962C8B-B14F-4D97-AF65-F5344CB8AC3E}">
        <p14:creationId xmlns:p14="http://schemas.microsoft.com/office/powerpoint/2010/main" val="401010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6"/>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7"/>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2022/10/31</a:t>
            </a:fld>
            <a:endParaRPr lang="zh-CN" altLang="en-US"/>
          </a:p>
        </p:txBody>
      </p:sp>
      <p:sp>
        <p:nvSpPr>
          <p:cNvPr id="5" name="页脚占位符 4"/>
          <p:cNvSpPr>
            <a:spLocks noGrp="1"/>
          </p:cNvSpPr>
          <p:nvPr>
            <p:ph type="ftr" sz="quarter" idx="3"/>
            <p:custDataLst>
              <p:tags r:id="rId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223695368"/>
      </p:ext>
    </p:extLst>
  </p:cSld>
  <p:clrMap bg1="lt1" tx1="dk1" bg2="lt2" tx2="dk2" accent1="accent1" accent2="accent2" accent3="accent3" accent4="accent4" accent5="accent5" accent6="accent6" hlink="hlink" folHlink="folHlink"/>
  <p:sldLayoutIdLst>
    <p:sldLayoutId id="2147483679" r:id="rId1"/>
    <p:sldLayoutId id="2147483677" r:id="rId2"/>
    <p:sldLayoutId id="2147483680" r:id="rId3"/>
    <p:sldLayoutId id="2147483667" r:id="rId4"/>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C72A7DF-0BFE-C2DC-E6F7-78F14263185E}"/>
              </a:ext>
            </a:extLst>
          </p:cNvPr>
          <p:cNvSpPr txBox="1"/>
          <p:nvPr/>
        </p:nvSpPr>
        <p:spPr>
          <a:xfrm>
            <a:off x="1747926" y="2121588"/>
            <a:ext cx="3106620"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05</a:t>
            </a:r>
            <a:endParaRPr lang="zh-CN" altLang="en-US" sz="23900" dirty="0">
              <a:solidFill>
                <a:schemeClr val="bg1"/>
              </a:solidFill>
              <a:latin typeface="+mj-ea"/>
              <a:ea typeface="+mj-ea"/>
            </a:endParaRPr>
          </a:p>
        </p:txBody>
      </p:sp>
      <p:sp>
        <p:nvSpPr>
          <p:cNvPr id="8" name="矩形: 圆角 7">
            <a:extLst>
              <a:ext uri="{FF2B5EF4-FFF2-40B4-BE49-F238E27FC236}">
                <a16:creationId xmlns:a16="http://schemas.microsoft.com/office/drawing/2014/main" id="{3D27A026-A8EC-E8BF-6FB8-ED0AFE846197}"/>
              </a:ext>
            </a:extLst>
          </p:cNvPr>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EFD527FC-3AD6-446A-3DC0-17CF62BB3089}"/>
              </a:ext>
            </a:extLst>
          </p:cNvPr>
          <p:cNvSpPr txBox="1"/>
          <p:nvPr/>
        </p:nvSpPr>
        <p:spPr>
          <a:xfrm>
            <a:off x="1192980" y="3596199"/>
            <a:ext cx="1240661" cy="369332"/>
          </a:xfrm>
          <a:prstGeom prst="rect">
            <a:avLst/>
          </a:prstGeom>
          <a:noFill/>
        </p:spPr>
        <p:txBody>
          <a:bodyPr wrap="none" lIns="0" tIns="0" rIns="0" bIns="0" rtlCol="0" anchor="t">
            <a:spAutoFit/>
          </a:bodyPr>
          <a:lstStyle/>
          <a:p>
            <a:pPr algn="l"/>
            <a:r>
              <a:rPr lang="en-US" altLang="zh-CN" sz="2400" dirty="0">
                <a:solidFill>
                  <a:schemeClr val="bg1"/>
                </a:solidFill>
              </a:rPr>
              <a:t>PART FIVE</a:t>
            </a:r>
            <a:endParaRPr lang="zh-CN" altLang="en-US" sz="2400" dirty="0">
              <a:solidFill>
                <a:schemeClr val="bg1"/>
              </a:solidFill>
            </a:endParaRPr>
          </a:p>
        </p:txBody>
      </p:sp>
      <p:grpSp>
        <p:nvGrpSpPr>
          <p:cNvPr id="18" name="组合 17">
            <a:extLst>
              <a:ext uri="{FF2B5EF4-FFF2-40B4-BE49-F238E27FC236}">
                <a16:creationId xmlns:a16="http://schemas.microsoft.com/office/drawing/2014/main" id="{5254695F-3F55-6FEC-AC27-B77C3C352BF5}"/>
              </a:ext>
            </a:extLst>
          </p:cNvPr>
          <p:cNvGrpSpPr/>
          <p:nvPr/>
        </p:nvGrpSpPr>
        <p:grpSpPr>
          <a:xfrm>
            <a:off x="5772272" y="2743343"/>
            <a:ext cx="4616649" cy="1384995"/>
            <a:chOff x="2008240" y="1971973"/>
            <a:chExt cx="4616649" cy="1384995"/>
          </a:xfrm>
        </p:grpSpPr>
        <p:sp>
          <p:nvSpPr>
            <p:cNvPr id="19" name="文本框 18">
              <a:extLst>
                <a:ext uri="{FF2B5EF4-FFF2-40B4-BE49-F238E27FC236}">
                  <a16:creationId xmlns:a16="http://schemas.microsoft.com/office/drawing/2014/main" id="{F7CD36F9-E367-5B0F-21CE-897F7AAE7EB0}"/>
                </a:ext>
              </a:extLst>
            </p:cNvPr>
            <p:cNvSpPr txBox="1"/>
            <p:nvPr/>
          </p:nvSpPr>
          <p:spPr>
            <a:xfrm>
              <a:off x="2469909" y="1971973"/>
              <a:ext cx="3693319" cy="1107996"/>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解决方案</a:t>
              </a:r>
            </a:p>
          </p:txBody>
        </p:sp>
        <p:sp>
          <p:nvSpPr>
            <p:cNvPr id="20" name="文本框 19">
              <a:extLst>
                <a:ext uri="{FF2B5EF4-FFF2-40B4-BE49-F238E27FC236}">
                  <a16:creationId xmlns:a16="http://schemas.microsoft.com/office/drawing/2014/main" id="{CF811D69-0D72-E7B0-A1B7-FCEBDC3C9190}"/>
                </a:ext>
              </a:extLst>
            </p:cNvPr>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Solution</a:t>
              </a:r>
              <a:endParaRPr kumimoji="1" lang="zh-CN" altLang="en-US" dirty="0">
                <a:solidFill>
                  <a:schemeClr val="bg1"/>
                </a:solidFill>
              </a:endParaRPr>
            </a:p>
          </p:txBody>
        </p:sp>
      </p:grpSp>
    </p:spTree>
    <p:extLst>
      <p:ext uri="{BB962C8B-B14F-4D97-AF65-F5344CB8AC3E}">
        <p14:creationId xmlns:p14="http://schemas.microsoft.com/office/powerpoint/2010/main" val="284296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fontScale="90000"/>
          </a:bodyPr>
          <a:lstStyle/>
          <a:p>
            <a:r>
              <a:rPr lang="zh-CN" altLang="zh-CN" sz="3200" b="0" dirty="0">
                <a:latin typeface="+mj-ea"/>
                <a:ea typeface="+mj-ea"/>
              </a:rPr>
              <a:t>（</a:t>
            </a:r>
            <a:r>
              <a:rPr lang="en-US" altLang="zh-CN" sz="3200" b="0" dirty="0">
                <a:latin typeface="+mj-ea"/>
                <a:ea typeface="+mj-ea"/>
              </a:rPr>
              <a:t>1</a:t>
            </a:r>
            <a:r>
              <a:rPr lang="zh-CN" altLang="zh-CN" sz="3200" b="0" dirty="0">
                <a:latin typeface="+mj-ea"/>
                <a:ea typeface="+mj-ea"/>
              </a:rPr>
              <a:t>）针对</a:t>
            </a:r>
            <a:r>
              <a:rPr lang="zh-CN" altLang="zh-CN" sz="3200" b="0" dirty="0">
                <a:solidFill>
                  <a:srgbClr val="FF0000"/>
                </a:solidFill>
                <a:latin typeface="+mj-ea"/>
                <a:ea typeface="+mj-ea"/>
              </a:rPr>
              <a:t>设计动物图片数据集的处理方式是系统对动物图片数据集的处理</a:t>
            </a:r>
            <a:r>
              <a:rPr lang="zh-CN" altLang="zh-CN" sz="3200" b="0" dirty="0">
                <a:latin typeface="+mj-ea"/>
                <a:ea typeface="+mj-ea"/>
              </a:rPr>
              <a:t>的关键问题，</a:t>
            </a:r>
            <a:r>
              <a:rPr lang="zh-CN" altLang="en-US" sz="3200" b="0" dirty="0">
                <a:latin typeface="+mj-ea"/>
                <a:ea typeface="+mj-ea"/>
              </a:rPr>
              <a:t>解决方案</a:t>
            </a:r>
            <a:r>
              <a:rPr lang="zh-CN" altLang="zh-CN" sz="3200" b="0" dirty="0">
                <a:latin typeface="+mj-ea"/>
                <a:ea typeface="+mj-ea"/>
              </a:rPr>
              <a:t>如下：</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将所有图像格式</a:t>
            </a:r>
            <a:br>
              <a:rPr lang="en-US" altLang="zh-CN" sz="3200" b="0" dirty="0">
                <a:latin typeface="+mj-ea"/>
                <a:ea typeface="+mj-ea"/>
              </a:rPr>
            </a:br>
            <a:r>
              <a:rPr lang="zh-CN" altLang="zh-CN" sz="3200" b="0" dirty="0">
                <a:latin typeface="+mj-ea"/>
                <a:ea typeface="+mj-ea"/>
              </a:rPr>
              <a:t>化为</a:t>
            </a:r>
            <a:r>
              <a:rPr lang="en-US" altLang="zh-CN" sz="3200" b="0" dirty="0">
                <a:latin typeface="+mj-ea"/>
                <a:ea typeface="+mj-ea"/>
              </a:rPr>
              <a:t>RGB</a:t>
            </a:r>
            <a:r>
              <a:rPr lang="zh-CN" altLang="zh-CN" sz="3200" b="0" dirty="0">
                <a:latin typeface="+mj-ea"/>
                <a:ea typeface="+mj-ea"/>
              </a:rPr>
              <a:t>格式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原图随机裁切</a:t>
            </a:r>
            <a:br>
              <a:rPr lang="en-US" altLang="zh-CN" sz="3200" b="0" dirty="0">
                <a:latin typeface="+mj-ea"/>
                <a:ea typeface="+mj-ea"/>
              </a:rPr>
            </a:br>
            <a:r>
              <a:rPr lang="zh-CN" altLang="zh-CN" sz="3200" b="0" dirty="0">
                <a:latin typeface="+mj-ea"/>
                <a:ea typeface="+mj-ea"/>
              </a:rPr>
              <a:t>为</a:t>
            </a:r>
            <a:r>
              <a:rPr lang="en-US" altLang="zh-CN" sz="3200" b="0" dirty="0">
                <a:latin typeface="+mj-ea"/>
                <a:ea typeface="+mj-ea"/>
              </a:rPr>
              <a:t>224*224</a:t>
            </a:r>
            <a:r>
              <a:rPr lang="zh-CN" altLang="zh-CN" sz="3200" b="0" dirty="0">
                <a:latin typeface="+mj-ea"/>
                <a:ea typeface="+mj-ea"/>
              </a:rPr>
              <a:t>大小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数据将有</a:t>
            </a:r>
            <a:r>
              <a:rPr lang="en-US" altLang="zh-CN" sz="3200" b="0" dirty="0">
                <a:latin typeface="+mj-ea"/>
                <a:ea typeface="+mj-ea"/>
              </a:rPr>
              <a:t>50%</a:t>
            </a:r>
            <a:r>
              <a:rPr lang="zh-CN" altLang="zh-CN" sz="3200" b="0" dirty="0">
                <a:latin typeface="+mj-ea"/>
                <a:ea typeface="+mj-ea"/>
              </a:rPr>
              <a:t>的</a:t>
            </a:r>
            <a:br>
              <a:rPr lang="en-US" altLang="zh-CN" sz="3200" b="0" dirty="0">
                <a:latin typeface="+mj-ea"/>
                <a:ea typeface="+mj-ea"/>
              </a:rPr>
            </a:br>
            <a:r>
              <a:rPr lang="zh-CN" altLang="zh-CN" sz="3200" b="0" dirty="0">
                <a:latin typeface="+mj-ea"/>
                <a:ea typeface="+mj-ea"/>
              </a:rPr>
              <a:t>概率水平翻转。</a:t>
            </a:r>
            <a:br>
              <a:rPr lang="zh-CN" altLang="zh-CN" sz="3200" b="0" dirty="0">
                <a:latin typeface="+mj-ea"/>
                <a:ea typeface="+mj-ea"/>
              </a:rPr>
            </a:br>
            <a:br>
              <a:rPr lang="zh-CN" altLang="zh-CN" sz="1800" kern="100" dirty="0">
                <a:effectLst/>
                <a:latin typeface="Times New Roman" panose="02020603050405020304" pitchFamily="18" charset="0"/>
                <a:ea typeface="宋体" panose="02010600030101010101" pitchFamily="2" charset="-122"/>
              </a:rPr>
            </a:br>
            <a:endParaRPr lang="en-US" sz="3200" dirty="0"/>
          </a:p>
        </p:txBody>
      </p:sp>
      <p:graphicFrame>
        <p:nvGraphicFramePr>
          <p:cNvPr id="4" name="图示 3">
            <a:extLst>
              <a:ext uri="{FF2B5EF4-FFF2-40B4-BE49-F238E27FC236}">
                <a16:creationId xmlns:a16="http://schemas.microsoft.com/office/drawing/2014/main" id="{A39FDB6F-B1D8-5E15-26BB-010C6EF3EB44}"/>
              </a:ext>
            </a:extLst>
          </p:cNvPr>
          <p:cNvGraphicFramePr/>
          <p:nvPr>
            <p:extLst>
              <p:ext uri="{D42A27DB-BD31-4B8C-83A1-F6EECF244321}">
                <p14:modId xmlns:p14="http://schemas.microsoft.com/office/powerpoint/2010/main" val="3259494872"/>
              </p:ext>
            </p:extLst>
          </p:nvPr>
        </p:nvGraphicFramePr>
        <p:xfrm>
          <a:off x="3942028" y="1747520"/>
          <a:ext cx="7569200" cy="442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7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fontScale="90000"/>
          </a:bodyPr>
          <a:lstStyle/>
          <a:p>
            <a:r>
              <a:rPr lang="zh-CN" altLang="zh-CN" sz="3200" b="0" dirty="0">
                <a:latin typeface="+mj-ea"/>
                <a:ea typeface="+mj-ea"/>
              </a:rPr>
              <a:t>（</a:t>
            </a:r>
            <a:r>
              <a:rPr lang="en-US" altLang="zh-CN" sz="3200" b="0" dirty="0">
                <a:latin typeface="+mj-ea"/>
                <a:ea typeface="+mj-ea"/>
              </a:rPr>
              <a:t>1</a:t>
            </a:r>
            <a:r>
              <a:rPr lang="zh-CN" altLang="zh-CN" sz="3200" b="0" dirty="0">
                <a:latin typeface="+mj-ea"/>
                <a:ea typeface="+mj-ea"/>
              </a:rPr>
              <a:t>）针对</a:t>
            </a:r>
            <a:r>
              <a:rPr lang="zh-CN" altLang="zh-CN" sz="3200" b="0" dirty="0">
                <a:solidFill>
                  <a:srgbClr val="FF0000"/>
                </a:solidFill>
                <a:latin typeface="+mj-ea"/>
                <a:ea typeface="+mj-ea"/>
              </a:rPr>
              <a:t>设计动物图片数据集的处理方式是系统对动物图片数据集的处理</a:t>
            </a:r>
            <a:r>
              <a:rPr lang="zh-CN" altLang="zh-CN" sz="3200" b="0" dirty="0">
                <a:latin typeface="+mj-ea"/>
                <a:ea typeface="+mj-ea"/>
              </a:rPr>
              <a:t>的关键问题，</a:t>
            </a:r>
            <a:r>
              <a:rPr lang="zh-CN" altLang="en-US" sz="3200" b="0" dirty="0">
                <a:latin typeface="+mj-ea"/>
                <a:ea typeface="+mj-ea"/>
              </a:rPr>
              <a:t>解决方案</a:t>
            </a:r>
            <a:r>
              <a:rPr lang="zh-CN" altLang="zh-CN" sz="3200" b="0" dirty="0">
                <a:latin typeface="+mj-ea"/>
                <a:ea typeface="+mj-ea"/>
              </a:rPr>
              <a:t>如下：</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将所有图像格式</a:t>
            </a:r>
            <a:br>
              <a:rPr lang="en-US" altLang="zh-CN" sz="3200" b="0" dirty="0">
                <a:latin typeface="+mj-ea"/>
                <a:ea typeface="+mj-ea"/>
              </a:rPr>
            </a:br>
            <a:r>
              <a:rPr lang="zh-CN" altLang="zh-CN" sz="3200" b="0" dirty="0">
                <a:latin typeface="+mj-ea"/>
                <a:ea typeface="+mj-ea"/>
              </a:rPr>
              <a:t>化为</a:t>
            </a:r>
            <a:r>
              <a:rPr lang="en-US" altLang="zh-CN" sz="3200" b="0" dirty="0">
                <a:latin typeface="+mj-ea"/>
                <a:ea typeface="+mj-ea"/>
              </a:rPr>
              <a:t>RGB</a:t>
            </a:r>
            <a:r>
              <a:rPr lang="zh-CN" altLang="zh-CN" sz="3200" b="0" dirty="0">
                <a:latin typeface="+mj-ea"/>
                <a:ea typeface="+mj-ea"/>
              </a:rPr>
              <a:t>格式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原图随机裁切</a:t>
            </a:r>
            <a:br>
              <a:rPr lang="en-US" altLang="zh-CN" sz="3200" b="0" dirty="0">
                <a:latin typeface="+mj-ea"/>
                <a:ea typeface="+mj-ea"/>
              </a:rPr>
            </a:br>
            <a:r>
              <a:rPr lang="zh-CN" altLang="zh-CN" sz="3200" b="0" dirty="0">
                <a:latin typeface="+mj-ea"/>
                <a:ea typeface="+mj-ea"/>
              </a:rPr>
              <a:t>为</a:t>
            </a:r>
            <a:r>
              <a:rPr lang="en-US" altLang="zh-CN" sz="3200" b="0" dirty="0">
                <a:latin typeface="+mj-ea"/>
                <a:ea typeface="+mj-ea"/>
              </a:rPr>
              <a:t>224*224</a:t>
            </a:r>
            <a:r>
              <a:rPr lang="zh-CN" altLang="zh-CN" sz="3200" b="0" dirty="0">
                <a:latin typeface="+mj-ea"/>
                <a:ea typeface="+mj-ea"/>
              </a:rPr>
              <a:t>大小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数据将有</a:t>
            </a:r>
            <a:r>
              <a:rPr lang="en-US" altLang="zh-CN" sz="3200" b="0" dirty="0">
                <a:latin typeface="+mj-ea"/>
                <a:ea typeface="+mj-ea"/>
              </a:rPr>
              <a:t>50%</a:t>
            </a:r>
            <a:r>
              <a:rPr lang="zh-CN" altLang="zh-CN" sz="3200" b="0" dirty="0">
                <a:latin typeface="+mj-ea"/>
                <a:ea typeface="+mj-ea"/>
              </a:rPr>
              <a:t>的</a:t>
            </a:r>
            <a:br>
              <a:rPr lang="en-US" altLang="zh-CN" sz="3200" b="0" dirty="0">
                <a:latin typeface="+mj-ea"/>
                <a:ea typeface="+mj-ea"/>
              </a:rPr>
            </a:br>
            <a:r>
              <a:rPr lang="zh-CN" altLang="zh-CN" sz="3200" b="0" dirty="0">
                <a:latin typeface="+mj-ea"/>
                <a:ea typeface="+mj-ea"/>
              </a:rPr>
              <a:t>概率水平翻转。</a:t>
            </a:r>
            <a:br>
              <a:rPr lang="zh-CN" altLang="zh-CN" sz="3200" b="0" dirty="0">
                <a:latin typeface="+mj-ea"/>
                <a:ea typeface="+mj-ea"/>
              </a:rPr>
            </a:br>
            <a:br>
              <a:rPr lang="zh-CN" altLang="zh-CN" sz="1800" kern="100" dirty="0">
                <a:effectLst/>
                <a:latin typeface="Times New Roman" panose="02020603050405020304" pitchFamily="18" charset="0"/>
                <a:ea typeface="宋体" panose="02010600030101010101" pitchFamily="2" charset="-122"/>
              </a:rPr>
            </a:br>
            <a:endParaRPr lang="en-US" sz="3200" dirty="0"/>
          </a:p>
        </p:txBody>
      </p:sp>
      <p:pic>
        <p:nvPicPr>
          <p:cNvPr id="7" name="图片 6" descr="猫的照片上写着字&#10;&#10;描述已自动生成">
            <a:extLst>
              <a:ext uri="{FF2B5EF4-FFF2-40B4-BE49-F238E27FC236}">
                <a16:creationId xmlns:a16="http://schemas.microsoft.com/office/drawing/2014/main" id="{97E078EF-5457-6BC1-D010-BAD834BD1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583" y="1639406"/>
            <a:ext cx="2930475" cy="3074834"/>
          </a:xfrm>
          <a:prstGeom prst="rect">
            <a:avLst/>
          </a:prstGeom>
        </p:spPr>
      </p:pic>
      <p:pic>
        <p:nvPicPr>
          <p:cNvPr id="11" name="图片 10" descr="猫的图片&#10;&#10;描述已自动生成">
            <a:extLst>
              <a:ext uri="{FF2B5EF4-FFF2-40B4-BE49-F238E27FC236}">
                <a16:creationId xmlns:a16="http://schemas.microsoft.com/office/drawing/2014/main" id="{35407BEA-418C-6863-69AF-CAE2C0E44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7387" y="1589597"/>
            <a:ext cx="3094293" cy="3246721"/>
          </a:xfrm>
          <a:prstGeom prst="rect">
            <a:avLst/>
          </a:prstGeom>
        </p:spPr>
      </p:pic>
    </p:spTree>
    <p:extLst>
      <p:ext uri="{BB962C8B-B14F-4D97-AF65-F5344CB8AC3E}">
        <p14:creationId xmlns:p14="http://schemas.microsoft.com/office/powerpoint/2010/main" val="255092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900" b="0" dirty="0">
                <a:latin typeface="+mj-ea"/>
                <a:ea typeface="+mj-ea"/>
              </a:rPr>
              <a:t>（</a:t>
            </a:r>
            <a:r>
              <a:rPr lang="en-US" altLang="zh-CN" sz="2900" b="0" dirty="0">
                <a:latin typeface="+mj-ea"/>
                <a:ea typeface="+mj-ea"/>
              </a:rPr>
              <a:t>2</a:t>
            </a:r>
            <a:r>
              <a:rPr lang="zh-CN" altLang="zh-CN" sz="2900" b="0" dirty="0">
                <a:latin typeface="+mj-ea"/>
                <a:ea typeface="+mj-ea"/>
              </a:rPr>
              <a:t>）针对</a:t>
            </a:r>
            <a:r>
              <a:rPr lang="zh-CN" altLang="zh-CN" sz="2900" b="0" dirty="0">
                <a:solidFill>
                  <a:srgbClr val="FF0000"/>
                </a:solidFill>
                <a:latin typeface="+mj-ea"/>
                <a:ea typeface="+mj-ea"/>
              </a:rPr>
              <a:t>选择合适的卷积神经网络模型并进行优化是系统对卷积神经网络模型搭建与训练</a:t>
            </a:r>
            <a:r>
              <a:rPr lang="zh-CN" altLang="zh-CN" sz="2900" b="0" dirty="0">
                <a:latin typeface="+mj-ea"/>
                <a:ea typeface="+mj-ea"/>
              </a:rPr>
              <a:t>的关键问题，</a:t>
            </a:r>
            <a:r>
              <a:rPr lang="zh-CN" altLang="en-US" sz="2900" b="0" dirty="0">
                <a:latin typeface="+mj-ea"/>
                <a:ea typeface="+mj-ea"/>
              </a:rPr>
              <a:t>解决方案</a:t>
            </a:r>
            <a:r>
              <a:rPr lang="zh-CN" altLang="zh-CN" sz="2900" b="0" dirty="0">
                <a:latin typeface="+mj-ea"/>
                <a:ea typeface="+mj-ea"/>
              </a:rPr>
              <a:t>如下：</a:t>
            </a:r>
            <a:r>
              <a:rPr lang="en-US" altLang="zh-CN" sz="2900" b="0" dirty="0">
                <a:latin typeface="+mj-ea"/>
                <a:ea typeface="+mj-ea"/>
              </a:rPr>
              <a:t> </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确定学习率，学习率用于</a:t>
            </a:r>
            <a:br>
              <a:rPr lang="en-US" altLang="zh-CN" sz="2900" b="0" dirty="0">
                <a:latin typeface="+mj-ea"/>
                <a:ea typeface="+mj-ea"/>
              </a:rPr>
            </a:br>
            <a:r>
              <a:rPr lang="zh-CN" altLang="zh-CN" sz="2900" b="0" dirty="0">
                <a:latin typeface="+mj-ea"/>
                <a:ea typeface="+mj-ea"/>
              </a:rPr>
              <a:t>确定随机梯度下降的步长</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对两种损失函数的比对，损</a:t>
            </a:r>
            <a:br>
              <a:rPr lang="en-US" altLang="zh-CN" sz="2900" b="0" dirty="0">
                <a:latin typeface="+mj-ea"/>
                <a:ea typeface="+mj-ea"/>
              </a:rPr>
            </a:br>
            <a:r>
              <a:rPr lang="zh-CN" altLang="zh-CN" sz="2900" b="0" dirty="0">
                <a:latin typeface="+mj-ea"/>
                <a:ea typeface="+mj-ea"/>
              </a:rPr>
              <a:t>失函数是衡量模型的效果评估</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优化器的对比选择，采用</a:t>
            </a:r>
            <a:br>
              <a:rPr lang="en-US" altLang="zh-CN" sz="2900" b="0" dirty="0">
                <a:latin typeface="+mj-ea"/>
                <a:ea typeface="+mj-ea"/>
              </a:rPr>
            </a:br>
            <a:r>
              <a:rPr lang="en-US" altLang="zh-CN" sz="2900" b="0" dirty="0">
                <a:latin typeface="+mj-ea"/>
                <a:ea typeface="+mj-ea"/>
              </a:rPr>
              <a:t>Adam</a:t>
            </a:r>
            <a:r>
              <a:rPr lang="zh-CN" altLang="zh-CN" sz="2900" b="0" dirty="0">
                <a:latin typeface="+mj-ea"/>
                <a:ea typeface="+mj-ea"/>
              </a:rPr>
              <a:t>优化器与</a:t>
            </a:r>
            <a:r>
              <a:rPr lang="en-US" altLang="zh-CN" sz="2900" b="0" dirty="0">
                <a:latin typeface="+mj-ea"/>
                <a:ea typeface="+mj-ea"/>
              </a:rPr>
              <a:t>Momentum</a:t>
            </a:r>
            <a:r>
              <a:rPr lang="zh-CN" altLang="zh-CN" sz="2900" b="0" dirty="0">
                <a:latin typeface="+mj-ea"/>
                <a:ea typeface="+mj-ea"/>
              </a:rPr>
              <a:t>优化器</a:t>
            </a:r>
            <a:r>
              <a:rPr lang="zh-CN" altLang="en-US" sz="2900" b="0" dirty="0">
                <a:latin typeface="+mj-ea"/>
                <a:ea typeface="+mj-ea"/>
              </a:rPr>
              <a:t>。</a:t>
            </a:r>
            <a:br>
              <a:rPr lang="en-US" altLang="zh-CN" sz="2900" b="0" dirty="0">
                <a:latin typeface="+mj-ea"/>
                <a:ea typeface="+mj-ea"/>
              </a:rPr>
            </a:br>
            <a:endParaRPr lang="zh-CN" altLang="zh-CN" sz="2900" b="0" dirty="0">
              <a:latin typeface="+mj-ea"/>
              <a:ea typeface="+mj-ea"/>
            </a:endParaRPr>
          </a:p>
        </p:txBody>
      </p:sp>
      <p:graphicFrame>
        <p:nvGraphicFramePr>
          <p:cNvPr id="8" name="图示 7">
            <a:extLst>
              <a:ext uri="{FF2B5EF4-FFF2-40B4-BE49-F238E27FC236}">
                <a16:creationId xmlns:a16="http://schemas.microsoft.com/office/drawing/2014/main" id="{9CDE36CD-1DBC-5BE8-CC46-CF12E990DA50}"/>
              </a:ext>
            </a:extLst>
          </p:cNvPr>
          <p:cNvGraphicFramePr/>
          <p:nvPr>
            <p:extLst>
              <p:ext uri="{D42A27DB-BD31-4B8C-83A1-F6EECF244321}">
                <p14:modId xmlns:p14="http://schemas.microsoft.com/office/powerpoint/2010/main" val="3661828981"/>
              </p:ext>
            </p:extLst>
          </p:nvPr>
        </p:nvGraphicFramePr>
        <p:xfrm>
          <a:off x="6289040" y="1544320"/>
          <a:ext cx="5160010" cy="429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35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900" b="0" dirty="0">
                <a:latin typeface="+mj-ea"/>
                <a:ea typeface="+mj-ea"/>
              </a:rPr>
              <a:t>（</a:t>
            </a:r>
            <a:r>
              <a:rPr lang="en-US" altLang="zh-CN" sz="2900" b="0" dirty="0">
                <a:latin typeface="+mj-ea"/>
                <a:ea typeface="+mj-ea"/>
              </a:rPr>
              <a:t>2</a:t>
            </a:r>
            <a:r>
              <a:rPr lang="zh-CN" altLang="zh-CN" sz="2900" b="0" dirty="0">
                <a:latin typeface="+mj-ea"/>
                <a:ea typeface="+mj-ea"/>
              </a:rPr>
              <a:t>）针对</a:t>
            </a:r>
            <a:r>
              <a:rPr lang="zh-CN" altLang="zh-CN" sz="2900" b="0" dirty="0">
                <a:solidFill>
                  <a:srgbClr val="FF0000"/>
                </a:solidFill>
                <a:latin typeface="+mj-ea"/>
                <a:ea typeface="+mj-ea"/>
              </a:rPr>
              <a:t>选择合适的卷积神经网络模型并进行优化是系统对卷积神经网络模型搭建与训练</a:t>
            </a:r>
            <a:r>
              <a:rPr lang="zh-CN" altLang="zh-CN" sz="2900" b="0" dirty="0">
                <a:latin typeface="+mj-ea"/>
                <a:ea typeface="+mj-ea"/>
              </a:rPr>
              <a:t>的关键问题，</a:t>
            </a:r>
            <a:r>
              <a:rPr lang="zh-CN" altLang="en-US" sz="2900" b="0" dirty="0">
                <a:latin typeface="+mj-ea"/>
                <a:ea typeface="+mj-ea"/>
              </a:rPr>
              <a:t>解决方案</a:t>
            </a:r>
            <a:r>
              <a:rPr lang="zh-CN" altLang="zh-CN" sz="2900" b="0" dirty="0">
                <a:latin typeface="+mj-ea"/>
                <a:ea typeface="+mj-ea"/>
              </a:rPr>
              <a:t>如下：</a:t>
            </a:r>
            <a:r>
              <a:rPr lang="en-US" altLang="zh-CN" sz="2900" b="0" dirty="0">
                <a:latin typeface="+mj-ea"/>
                <a:ea typeface="+mj-ea"/>
              </a:rPr>
              <a:t> </a:t>
            </a:r>
            <a:br>
              <a:rPr lang="en-US" altLang="zh-CN" sz="2900" b="0" dirty="0">
                <a:latin typeface="+mj-ea"/>
                <a:ea typeface="+mj-ea"/>
              </a:rPr>
            </a:br>
            <a:br>
              <a:rPr lang="en-US" altLang="zh-CN" sz="2900" b="0" dirty="0">
                <a:latin typeface="+mj-ea"/>
                <a:ea typeface="+mj-ea"/>
              </a:rPr>
            </a:br>
            <a:r>
              <a:rPr lang="en-US" altLang="zh-CN" sz="2900" b="0" dirty="0">
                <a:latin typeface="+mj-ea"/>
                <a:ea typeface="+mj-ea"/>
              </a:rPr>
              <a:t>Adam</a:t>
            </a:r>
            <a:r>
              <a:rPr lang="zh-CN" altLang="zh-CN" sz="2900" b="0" dirty="0">
                <a:latin typeface="+mj-ea"/>
                <a:ea typeface="+mj-ea"/>
              </a:rPr>
              <a:t>优化器与</a:t>
            </a:r>
            <a:r>
              <a:rPr lang="en-US" altLang="zh-CN" sz="2900" b="0" dirty="0">
                <a:latin typeface="+mj-ea"/>
                <a:ea typeface="+mj-ea"/>
              </a:rPr>
              <a:t>Momentum</a:t>
            </a:r>
            <a:r>
              <a:rPr lang="zh-CN" altLang="zh-CN" sz="2900" b="0" dirty="0">
                <a:latin typeface="+mj-ea"/>
                <a:ea typeface="+mj-ea"/>
              </a:rPr>
              <a:t>优化器</a:t>
            </a:r>
            <a:r>
              <a:rPr lang="zh-CN" altLang="en-US" sz="2900" b="0" dirty="0">
                <a:latin typeface="+mj-ea"/>
                <a:ea typeface="+mj-ea"/>
              </a:rPr>
              <a:t>各自优势：</a:t>
            </a:r>
            <a:br>
              <a:rPr lang="en-US" altLang="zh-CN" sz="2900" b="0" dirty="0">
                <a:latin typeface="+mj-ea"/>
                <a:ea typeface="+mj-ea"/>
              </a:rPr>
            </a:br>
            <a:endParaRPr lang="zh-CN" altLang="zh-CN" sz="2900" b="0" dirty="0">
              <a:latin typeface="+mj-ea"/>
              <a:ea typeface="+mj-ea"/>
            </a:endParaRPr>
          </a:p>
        </p:txBody>
      </p:sp>
      <p:graphicFrame>
        <p:nvGraphicFramePr>
          <p:cNvPr id="3" name="图示 2">
            <a:extLst>
              <a:ext uri="{FF2B5EF4-FFF2-40B4-BE49-F238E27FC236}">
                <a16:creationId xmlns:a16="http://schemas.microsoft.com/office/drawing/2014/main" id="{0F489920-1053-431E-8068-963B6B1CFF04}"/>
              </a:ext>
            </a:extLst>
          </p:cNvPr>
          <p:cNvGraphicFramePr/>
          <p:nvPr>
            <p:extLst>
              <p:ext uri="{D42A27DB-BD31-4B8C-83A1-F6EECF244321}">
                <p14:modId xmlns:p14="http://schemas.microsoft.com/office/powerpoint/2010/main" val="1907105030"/>
              </p:ext>
            </p:extLst>
          </p:nvPr>
        </p:nvGraphicFramePr>
        <p:xfrm>
          <a:off x="742950" y="2997200"/>
          <a:ext cx="10199370" cy="314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1391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9、10、13、16、19、20、21、22、23、24、25、26、27、28、29、30"/>
  <p:tag name="KSO_WM_TEMPLATE_SUBCATEGORY" val="0"/>
  <p:tag name="KSO_WM_TAG_VERSION" val="1.0"/>
  <p:tag name="KSO_WM_BEAUTIFY_FLAG" val="#wm#"/>
  <p:tag name="KSO_WM_TEMPLATE_CATEGORY" val="custom"/>
  <p:tag name="KSO_WM_TEMPLATE_INDEX" val="20203157"/>
  <p:tag name="KSO_WM_TEMPLATE_MASTER_TYPE" val="1"/>
  <p:tag name="KSO_WM_TEMPLATE_COLOR_TYPE" val="1"/>
  <p:tag name="KSO_WM_TEMPLATE_MASTER_THUMB_INDEX" val="1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heme/theme1.xml><?xml version="1.0" encoding="utf-8"?>
<a:theme xmlns:a="http://schemas.openxmlformats.org/drawingml/2006/main" name="51PPT模板网   www.51pptmoban.com">
  <a:themeElements>
    <a:clrScheme name="自定义 6">
      <a:dk1>
        <a:sysClr val="windowText" lastClr="000000"/>
      </a:dk1>
      <a:lt1>
        <a:sysClr val="window" lastClr="FFFFFF"/>
      </a:lt1>
      <a:dk2>
        <a:srgbClr val="EDF3F3"/>
      </a:dk2>
      <a:lt2>
        <a:srgbClr val="FFFFFF"/>
      </a:lt2>
      <a:accent1>
        <a:srgbClr val="587F7E"/>
      </a:accent1>
      <a:accent2>
        <a:srgbClr val="E7A55A"/>
      </a:accent2>
      <a:accent3>
        <a:srgbClr val="607F6F"/>
      </a:accent3>
      <a:accent4>
        <a:srgbClr val="657F67"/>
      </a:accent4>
      <a:accent5>
        <a:srgbClr val="697F60"/>
      </a:accent5>
      <a:accent6>
        <a:srgbClr val="6D7F58"/>
      </a:accent6>
      <a:hlink>
        <a:srgbClr val="658BD5"/>
      </a:hlink>
      <a:folHlink>
        <a:srgbClr val="A16AA5"/>
      </a:folHlink>
    </a:clrScheme>
    <a:fontScheme name="oppo">
      <a:majorFont>
        <a:latin typeface="OPPOSans H"/>
        <a:ea typeface="OPPOSans H"/>
        <a:cs typeface=""/>
      </a:majorFont>
      <a:minorFont>
        <a:latin typeface="OPPOSans B"/>
        <a:ea typeface="OPPOSans 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3637</TotalTime>
  <Words>349</Words>
  <Application>Microsoft Office PowerPoint</Application>
  <PresentationFormat>宽屏</PresentationFormat>
  <Paragraphs>29</Paragraphs>
  <Slides>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OPPOSans B</vt:lpstr>
      <vt:lpstr>OPPOSans H</vt:lpstr>
      <vt:lpstr>Arial</vt:lpstr>
      <vt:lpstr>Calibri</vt:lpstr>
      <vt:lpstr>Times New Roman</vt:lpstr>
      <vt:lpstr>51PPT模板网   www.51pptmoban.com</vt:lpstr>
      <vt:lpstr>PowerPoint 演示文稿</vt:lpstr>
      <vt:lpstr>（1）针对设计动物图片数据集的处理方式是系统对动物图片数据集的处理的关键问题，解决方案如下：  将所有图像格式 化为RGB格式；  原图随机裁切 为224*224大小；  数据将有50%的 概率水平翻转。  </vt:lpstr>
      <vt:lpstr>（1）针对设计动物图片数据集的处理方式是系统对动物图片数据集的处理的关键问题，解决方案如下：  将所有图像格式 化为RGB格式；  原图随机裁切 为224*224大小；  数据将有50%的 概率水平翻转。  </vt:lpstr>
      <vt:lpstr>（2）针对选择合适的卷积神经网络模型并进行优化是系统对卷积神经网络模型搭建与训练的关键问题，解决方案如下：   确定学习率，学习率用于 确定随机梯度下降的步长；  对两种损失函数的比对，损 失函数是衡量模型的效果评估；  优化器的对比选择，采用 Adam优化器与Momentum优化器。 </vt:lpstr>
      <vt:lpstr>（2）针对选择合适的卷积神经网络模型并进行优化是系统对卷积神经网络模型搭建与训练的关键问题，解决方案如下：   Adam优化器与Momentum优化器各自优势： </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绿色简约几何风总结汇报商务通用ppt模板</dc:title>
  <dc:creator>冷晴</dc:creator>
  <cp:keywords>P界达人</cp:keywords>
  <dc:description>www.51pptmoban.com</dc:description>
  <cp:lastModifiedBy>陈 泽锋</cp:lastModifiedBy>
  <cp:revision>55</cp:revision>
  <dcterms:created xsi:type="dcterms:W3CDTF">2022-01-18T08:04:09Z</dcterms:created>
  <dcterms:modified xsi:type="dcterms:W3CDTF">2022-10-31T09:54:11Z</dcterms:modified>
</cp:coreProperties>
</file>