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285-5259-4C70-82F9-ACE2EFB47C04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35E0-4137-4C34-BDFF-5CC20F9034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285-5259-4C70-82F9-ACE2EFB47C04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35E0-4137-4C34-BDFF-5CC20F9034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285-5259-4C70-82F9-ACE2EFB47C04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35E0-4137-4C34-BDFF-5CC20F9034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285-5259-4C70-82F9-ACE2EFB47C04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35E0-4137-4C34-BDFF-5CC20F9034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285-5259-4C70-82F9-ACE2EFB47C04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35E0-4137-4C34-BDFF-5CC20F9034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285-5259-4C70-82F9-ACE2EFB47C04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35E0-4137-4C34-BDFF-5CC20F9034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285-5259-4C70-82F9-ACE2EFB47C04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35E0-4137-4C34-BDFF-5CC20F9034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285-5259-4C70-82F9-ACE2EFB47C04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35E0-4137-4C34-BDFF-5CC20F9034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285-5259-4C70-82F9-ACE2EFB47C04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35E0-4137-4C34-BDFF-5CC20F9034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285-5259-4C70-82F9-ACE2EFB47C04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35E0-4137-4C34-BDFF-5CC20F9034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285-5259-4C70-82F9-ACE2EFB47C04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35E0-4137-4C34-BDFF-5CC20F9034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AE285-5259-4C70-82F9-ACE2EFB47C04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535E0-4137-4C34-BDFF-5CC20F9034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大型平台分析与设计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2088"/>
            <a:ext cx="9144000" cy="1655762"/>
          </a:xfrm>
        </p:spPr>
        <p:txBody>
          <a:bodyPr/>
          <a:lstStyle/>
          <a:p>
            <a:r>
              <a:rPr lang="zh-CN" altLang="en-US" dirty="0"/>
              <a:t>系统设计实践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425" y="15779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6</a:t>
            </a:r>
            <a:r>
              <a:rPr lang="zh-CN" altLang="en-US" sz="1600" dirty="0"/>
              <a:t>人一个小组进行实验，准备时长不限，提供</a:t>
            </a:r>
            <a:r>
              <a:rPr lang="en-US" altLang="zh-CN" sz="1600" dirty="0"/>
              <a:t>4</a:t>
            </a:r>
            <a:r>
              <a:rPr lang="zh-CN" altLang="en-US" sz="1600" dirty="0"/>
              <a:t>课时答疑指导时间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小组自行选择题目进行设计（题目只是表象，隐藏需求可自行扩展挖掘），最好有可演示的</a:t>
            </a:r>
            <a:r>
              <a:rPr lang="en-US" altLang="zh-CN" sz="1600" dirty="0"/>
              <a:t>demo</a:t>
            </a:r>
            <a:r>
              <a:rPr lang="zh-CN" altLang="en-US" sz="1600" dirty="0"/>
              <a:t>（非必须）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产出：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、概要设计报告，包含背景调研、行业分析、架构概要设计，核心模块设计等（如果认为题目过大，可以选择最核心的服务单独设计，或者选择业务视图、物理视图中的一种进行设计）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12min</a:t>
            </a:r>
            <a:r>
              <a:rPr lang="zh-CN" altLang="en-US" sz="1600" dirty="0"/>
              <a:t>的陈述答辩</a:t>
            </a:r>
            <a:r>
              <a:rPr lang="en-US" altLang="zh-CN" sz="1600" dirty="0"/>
              <a:t>ppt</a:t>
            </a:r>
            <a:r>
              <a:rPr lang="zh-CN" altLang="en-US" sz="1600" dirty="0"/>
              <a:t>（不允许超时）。需介绍清楚架构设计的原理，优势，符合大型平台特点及质量要求。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3</a:t>
            </a:r>
            <a:r>
              <a:rPr lang="zh-CN" altLang="en-US" sz="1600" dirty="0"/>
              <a:t>、答辩组陈述完毕后，其他组可进行提问和探讨（最多</a:t>
            </a:r>
            <a:r>
              <a:rPr lang="en-US" altLang="zh-CN" sz="1600" dirty="0"/>
              <a:t>2</a:t>
            </a:r>
            <a:r>
              <a:rPr lang="zh-CN" altLang="en-US" sz="1600" dirty="0"/>
              <a:t>个问题），提出优秀改进意见者酌情加分。</a:t>
            </a:r>
          </a:p>
          <a:p>
            <a:pPr marL="0" indent="0">
              <a:buNone/>
            </a:pPr>
            <a:r>
              <a:rPr lang="en-US" altLang="zh-CN" sz="1600" dirty="0"/>
              <a:t>4</a:t>
            </a:r>
            <a:r>
              <a:rPr lang="zh-CN" altLang="en-US" sz="1600" dirty="0"/>
              <a:t>、答辩过程总耗时</a:t>
            </a:r>
            <a:r>
              <a:rPr lang="en-US" altLang="zh-CN" sz="1600" dirty="0"/>
              <a:t>15min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28650" y="4398709"/>
          <a:ext cx="10829925" cy="201236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737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2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4946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系统架构与分析设计</a:t>
                      </a:r>
                      <a:endParaRPr lang="zh-CN" sz="1800">
                        <a:effectLst/>
                      </a:endParaRPr>
                    </a:p>
                    <a:p>
                      <a:pPr algn="ctr"/>
                      <a:r>
                        <a:rPr lang="zh-CN" sz="1400">
                          <a:effectLst/>
                        </a:rPr>
                        <a:t>工程项目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402" marR="6240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60</a:t>
                      </a:r>
                      <a:r>
                        <a:rPr lang="en-US" altLang="zh-CN" sz="1400" dirty="0">
                          <a:effectLst/>
                        </a:rPr>
                        <a:t>%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402" marR="62402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dirty="0">
                          <a:effectLst/>
                        </a:rPr>
                        <a:t>通过对学生提交</a:t>
                      </a:r>
                      <a:r>
                        <a:rPr lang="zh-CN" altLang="en-US" sz="1400" dirty="0">
                          <a:effectLst/>
                        </a:rPr>
                        <a:t>的</a:t>
                      </a:r>
                      <a:r>
                        <a:rPr lang="zh-CN" sz="1400" dirty="0">
                          <a:effectLst/>
                        </a:rPr>
                        <a:t>项目报告</a:t>
                      </a:r>
                      <a:r>
                        <a:rPr lang="zh-CN" altLang="en-US" sz="1400" dirty="0">
                          <a:effectLst/>
                        </a:rPr>
                        <a:t>内容</a:t>
                      </a:r>
                      <a:r>
                        <a:rPr lang="zh-CN" sz="1400" dirty="0">
                          <a:effectLst/>
                        </a:rPr>
                        <a:t>进行考核，主要考核方面包括需求分析，系统架构设计，核心模块的设计合理性、系统的复杂度和报告完成情况等方面。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402" marR="6240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419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系统验证实现</a:t>
                      </a:r>
                      <a:endParaRPr lang="zh-CN" sz="1800">
                        <a:effectLst/>
                      </a:endParaRPr>
                    </a:p>
                    <a:p>
                      <a:pPr algn="ctr"/>
                      <a:r>
                        <a:rPr lang="zh-CN" sz="1400">
                          <a:effectLst/>
                        </a:rPr>
                        <a:t>工程项目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402" marR="6240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40</a:t>
                      </a:r>
                      <a:r>
                        <a:rPr lang="en-US" altLang="zh-CN" sz="1400" dirty="0">
                          <a:effectLst/>
                        </a:rPr>
                        <a:t>%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402" marR="62402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dirty="0">
                          <a:effectLst/>
                        </a:rPr>
                        <a:t>学生答辩的表现，包括：</a:t>
                      </a:r>
                      <a:endParaRPr lang="zh-CN" sz="1800" dirty="0">
                        <a:effectLst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zh-CN" sz="1400" dirty="0">
                          <a:effectLst/>
                        </a:rPr>
                        <a:t>自己对项目的认知：架构扩展性，健壮性的判断，关键核心模块的高可用思考，以及系统性能的评估。</a:t>
                      </a:r>
                      <a:endParaRPr lang="zh-CN" sz="1800" dirty="0">
                        <a:effectLst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</a:pPr>
                      <a:r>
                        <a:rPr lang="zh-CN" sz="1400" dirty="0">
                          <a:effectLst/>
                        </a:rPr>
                        <a:t>对他人系统架构的思考，是否能判断出隐患，找到优化点，为他人的架构提供有效的解决方案。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402" marR="6240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跨境电商独立站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跨境电商蓬勃发展，不少中小商家逐渐脱离入住大型电商平台的模式，开始构建属于自己的品牌独立站。于是你们发现了商机，决定搭建</a:t>
            </a:r>
            <a:r>
              <a:rPr lang="zh-CN" altLang="en-US" dirty="0">
                <a:solidFill>
                  <a:srgbClr val="FF0000"/>
                </a:solidFill>
              </a:rPr>
              <a:t>一套独立站的</a:t>
            </a:r>
            <a:r>
              <a:rPr lang="en-US" altLang="zh-CN" dirty="0" err="1">
                <a:solidFill>
                  <a:srgbClr val="FF0000"/>
                </a:solidFill>
              </a:rPr>
              <a:t>saas</a:t>
            </a:r>
            <a:r>
              <a:rPr lang="zh-CN" altLang="en-US" dirty="0">
                <a:solidFill>
                  <a:srgbClr val="FF0000"/>
                </a:solidFill>
              </a:rPr>
              <a:t>服务平台</a:t>
            </a:r>
            <a:r>
              <a:rPr lang="zh-CN" altLang="en-US" dirty="0"/>
              <a:t>，为</a:t>
            </a:r>
            <a:r>
              <a:rPr lang="zh-CN" altLang="en-US" dirty="0">
                <a:solidFill>
                  <a:srgbClr val="FF0000"/>
                </a:solidFill>
              </a:rPr>
              <a:t>国内商家</a:t>
            </a:r>
            <a:r>
              <a:rPr lang="zh-CN" altLang="en-US" dirty="0"/>
              <a:t>面向</a:t>
            </a:r>
            <a:r>
              <a:rPr lang="zh-CN" altLang="en-US" dirty="0">
                <a:solidFill>
                  <a:srgbClr val="FF0000"/>
                </a:solidFill>
              </a:rPr>
              <a:t>美国或东南亚</a:t>
            </a:r>
            <a:r>
              <a:rPr lang="zh-CN" altLang="en-US" dirty="0"/>
              <a:t>的买家提供独立站的解决方案。即通过你的</a:t>
            </a:r>
            <a:r>
              <a:rPr lang="en-US" altLang="zh-CN" dirty="0" err="1"/>
              <a:t>saas</a:t>
            </a:r>
            <a:r>
              <a:rPr lang="zh-CN" altLang="en-US" dirty="0"/>
              <a:t>，商家可</a:t>
            </a:r>
            <a:r>
              <a:rPr lang="zh-CN" altLang="en-US" dirty="0">
                <a:solidFill>
                  <a:srgbClr val="FF0000"/>
                </a:solidFill>
              </a:rPr>
              <a:t>快速搭建</a:t>
            </a:r>
            <a:r>
              <a:rPr lang="zh-CN" altLang="en-US" dirty="0"/>
              <a:t>起属于自己的在线电商平台。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请从技术视角，输出你的解决方案。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你们是某</a:t>
            </a:r>
            <a:r>
              <a:rPr lang="en-US" altLang="zh-CN" dirty="0"/>
              <a:t>BT</a:t>
            </a:r>
            <a:r>
              <a:rPr lang="zh-CN" altLang="en-US" dirty="0"/>
              <a:t>公司的核心研发团队，负责很</a:t>
            </a:r>
            <a:r>
              <a:rPr lang="en-US" altLang="zh-CN" dirty="0"/>
              <a:t>BT</a:t>
            </a:r>
            <a:r>
              <a:rPr lang="zh-CN" altLang="en-US" dirty="0"/>
              <a:t>的一个项目。项目主要针对</a:t>
            </a:r>
            <a:r>
              <a:rPr lang="en-US" altLang="zh-CN" dirty="0"/>
              <a:t>A</a:t>
            </a:r>
            <a:r>
              <a:rPr lang="zh-CN" altLang="en-US" dirty="0"/>
              <a:t>城市做家政服务，你们以平台上的交易流水分成做为主要营收。但随着业务发展，你们很快把业务扑向了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等多个城市。于是老板要求你们对架构作出升级，提出了</a:t>
            </a:r>
            <a:r>
              <a:rPr lang="en-US" altLang="zh-CN" dirty="0"/>
              <a:t>BT</a:t>
            </a:r>
            <a:r>
              <a:rPr lang="zh-CN" altLang="en-US" dirty="0"/>
              <a:t>要求：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能支撑新的业务体量</a:t>
            </a:r>
            <a:endParaRPr lang="en-US" altLang="zh-CN" dirty="0"/>
          </a:p>
          <a:p>
            <a:r>
              <a:rPr lang="zh-CN" altLang="en-US" dirty="0"/>
              <a:t>扩展新城市业务时，技术响应速度要快</a:t>
            </a:r>
            <a:endParaRPr lang="en-US" altLang="zh-CN" dirty="0"/>
          </a:p>
          <a:p>
            <a:r>
              <a:rPr lang="zh-CN" altLang="en-US" dirty="0"/>
              <a:t>服务可用性高，机房着火了也要能尽快恢复服务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们是某大厂核心部门的核心团队。现在部门面临一个问题，各个产品线独立运营，都有自己的盈利模式，因此每个团队都需要各自调研各支付渠道的政策、对接模式等等，大家在沟通的过程中发现做了很多重复的事情。这个时候你们团队站出来了，认为可以很好地解决这个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你们可以自己挖掘探索场景，把描述的比较抽象的部分具体化出来从而简化问题。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旅游项目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疫情结束了，你预见到了大家迫不及待出行的心情。于是想快速搭建一个旅游社交平台，在这个平台上，大家可以分享旅游攻略，预定机酒，购买旅行社的套餐等等。你们希望大部分同龄人都能安装上你们的应用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不限题材，天马行空。寻找现实中真实存在的需求。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依靠你们的能力给出更好的方案解决技术或业务难题。比如你有更好的分布式事务的解决方案，你可以为其他大型平台提供技术插件，你可以自己挖掘出人们的潜在需求并推行业务架构落地。。。。。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你可以</a:t>
            </a:r>
            <a:r>
              <a:rPr lang="en-US" altLang="zh-CN" dirty="0"/>
              <a:t>0-1</a:t>
            </a:r>
            <a:r>
              <a:rPr lang="zh-CN" altLang="en-US"/>
              <a:t>创建实现，也可以基于小组已知比较熟悉的开源框架组合成新的好用的工具。需要重点描述出新工具解决的痛点问题。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8b5484d3-fffc-48b9-90b1-1be8e2f44af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764</Words>
  <Application>Microsoft Office PowerPoint</Application>
  <PresentationFormat>宽屏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大型平台分析与设计</vt:lpstr>
      <vt:lpstr>要求</vt:lpstr>
      <vt:lpstr>题目一</vt:lpstr>
      <vt:lpstr>题目二</vt:lpstr>
      <vt:lpstr>题目三</vt:lpstr>
      <vt:lpstr>题目四</vt:lpstr>
      <vt:lpstr>题目五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大型平台分析与设计</dc:title>
  <dc:creator>刘 宝</dc:creator>
  <cp:lastModifiedBy>He Routhleck</cp:lastModifiedBy>
  <cp:revision>37</cp:revision>
  <dcterms:created xsi:type="dcterms:W3CDTF">2022-12-03T09:21:00Z</dcterms:created>
  <dcterms:modified xsi:type="dcterms:W3CDTF">2023-06-04T08:13:57Z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