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4"/>
  </p:notesMasterIdLst>
  <p:sldIdLst>
    <p:sldId id="256" r:id="rId2"/>
    <p:sldId id="257" r:id="rId3"/>
    <p:sldId id="347" r:id="rId4"/>
    <p:sldId id="260"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293" r:id="rId21"/>
    <p:sldId id="363" r:id="rId22"/>
    <p:sldId id="364" r:id="rId23"/>
    <p:sldId id="365" r:id="rId24"/>
    <p:sldId id="366" r:id="rId25"/>
    <p:sldId id="367"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3" r:id="rId40"/>
    <p:sldId id="382" r:id="rId41"/>
    <p:sldId id="384" r:id="rId42"/>
    <p:sldId id="29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8458" autoAdjust="0"/>
  </p:normalViewPr>
  <p:slideViewPr>
    <p:cSldViewPr snapToGrid="0">
      <p:cViewPr varScale="1">
        <p:scale>
          <a:sx n="104" d="100"/>
          <a:sy n="104" d="100"/>
        </p:scale>
        <p:origin x="14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A3AFC-A28F-4E0D-A21E-24C82708D95E}"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E27CE-7464-4D8C-A5A2-7CEDB848F520}" type="slidenum">
              <a:rPr lang="en-US" smtClean="0"/>
              <a:t>‹#›</a:t>
            </a:fld>
            <a:endParaRPr lang="en-US"/>
          </a:p>
        </p:txBody>
      </p:sp>
    </p:spTree>
    <p:extLst>
      <p:ext uri="{BB962C8B-B14F-4D97-AF65-F5344CB8AC3E}">
        <p14:creationId xmlns:p14="http://schemas.microsoft.com/office/powerpoint/2010/main" val="117635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a:t>
            </a:fld>
            <a:endParaRPr lang="en-US"/>
          </a:p>
        </p:txBody>
      </p:sp>
    </p:spTree>
    <p:extLst>
      <p:ext uri="{BB962C8B-B14F-4D97-AF65-F5344CB8AC3E}">
        <p14:creationId xmlns:p14="http://schemas.microsoft.com/office/powerpoint/2010/main" val="2231172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12</a:t>
            </a:fld>
            <a:endParaRPr lang="en-US"/>
          </a:p>
        </p:txBody>
      </p:sp>
    </p:spTree>
    <p:extLst>
      <p:ext uri="{BB962C8B-B14F-4D97-AF65-F5344CB8AC3E}">
        <p14:creationId xmlns:p14="http://schemas.microsoft.com/office/powerpoint/2010/main" val="2777047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13</a:t>
            </a:fld>
            <a:endParaRPr lang="en-US"/>
          </a:p>
        </p:txBody>
      </p:sp>
    </p:spTree>
    <p:extLst>
      <p:ext uri="{BB962C8B-B14F-4D97-AF65-F5344CB8AC3E}">
        <p14:creationId xmlns:p14="http://schemas.microsoft.com/office/powerpoint/2010/main" val="1068581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14</a:t>
            </a:fld>
            <a:endParaRPr lang="en-US"/>
          </a:p>
        </p:txBody>
      </p:sp>
    </p:spTree>
    <p:extLst>
      <p:ext uri="{BB962C8B-B14F-4D97-AF65-F5344CB8AC3E}">
        <p14:creationId xmlns:p14="http://schemas.microsoft.com/office/powerpoint/2010/main" val="2735959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15</a:t>
            </a:fld>
            <a:endParaRPr lang="en-US"/>
          </a:p>
        </p:txBody>
      </p:sp>
    </p:spTree>
    <p:extLst>
      <p:ext uri="{BB962C8B-B14F-4D97-AF65-F5344CB8AC3E}">
        <p14:creationId xmlns:p14="http://schemas.microsoft.com/office/powerpoint/2010/main" val="3634872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16</a:t>
            </a:fld>
            <a:endParaRPr lang="en-US"/>
          </a:p>
        </p:txBody>
      </p:sp>
    </p:spTree>
    <p:extLst>
      <p:ext uri="{BB962C8B-B14F-4D97-AF65-F5344CB8AC3E}">
        <p14:creationId xmlns:p14="http://schemas.microsoft.com/office/powerpoint/2010/main" val="2560447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17</a:t>
            </a:fld>
            <a:endParaRPr lang="en-US"/>
          </a:p>
        </p:txBody>
      </p:sp>
    </p:spTree>
    <p:extLst>
      <p:ext uri="{BB962C8B-B14F-4D97-AF65-F5344CB8AC3E}">
        <p14:creationId xmlns:p14="http://schemas.microsoft.com/office/powerpoint/2010/main" val="3225005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18</a:t>
            </a:fld>
            <a:endParaRPr lang="en-US"/>
          </a:p>
        </p:txBody>
      </p:sp>
    </p:spTree>
    <p:extLst>
      <p:ext uri="{BB962C8B-B14F-4D97-AF65-F5344CB8AC3E}">
        <p14:creationId xmlns:p14="http://schemas.microsoft.com/office/powerpoint/2010/main" val="3675836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20</a:t>
            </a:fld>
            <a:endParaRPr lang="en-US"/>
          </a:p>
        </p:txBody>
      </p:sp>
    </p:spTree>
    <p:extLst>
      <p:ext uri="{BB962C8B-B14F-4D97-AF65-F5344CB8AC3E}">
        <p14:creationId xmlns:p14="http://schemas.microsoft.com/office/powerpoint/2010/main" val="2650853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21</a:t>
            </a:fld>
            <a:endParaRPr lang="en-US"/>
          </a:p>
        </p:txBody>
      </p:sp>
    </p:spTree>
    <p:extLst>
      <p:ext uri="{BB962C8B-B14F-4D97-AF65-F5344CB8AC3E}">
        <p14:creationId xmlns:p14="http://schemas.microsoft.com/office/powerpoint/2010/main" val="1541245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22</a:t>
            </a:fld>
            <a:endParaRPr lang="en-US"/>
          </a:p>
        </p:txBody>
      </p:sp>
    </p:spTree>
    <p:extLst>
      <p:ext uri="{BB962C8B-B14F-4D97-AF65-F5344CB8AC3E}">
        <p14:creationId xmlns:p14="http://schemas.microsoft.com/office/powerpoint/2010/main" val="352319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4</a:t>
            </a:fld>
            <a:endParaRPr lang="en-US"/>
          </a:p>
        </p:txBody>
      </p:sp>
    </p:spTree>
    <p:extLst>
      <p:ext uri="{BB962C8B-B14F-4D97-AF65-F5344CB8AC3E}">
        <p14:creationId xmlns:p14="http://schemas.microsoft.com/office/powerpoint/2010/main" val="565812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23</a:t>
            </a:fld>
            <a:endParaRPr lang="en-US"/>
          </a:p>
        </p:txBody>
      </p:sp>
    </p:spTree>
    <p:extLst>
      <p:ext uri="{BB962C8B-B14F-4D97-AF65-F5344CB8AC3E}">
        <p14:creationId xmlns:p14="http://schemas.microsoft.com/office/powerpoint/2010/main" val="3980582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24</a:t>
            </a:fld>
            <a:endParaRPr lang="en-US"/>
          </a:p>
        </p:txBody>
      </p:sp>
    </p:spTree>
    <p:extLst>
      <p:ext uri="{BB962C8B-B14F-4D97-AF65-F5344CB8AC3E}">
        <p14:creationId xmlns:p14="http://schemas.microsoft.com/office/powerpoint/2010/main" val="990669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25</a:t>
            </a:fld>
            <a:endParaRPr lang="en-US"/>
          </a:p>
        </p:txBody>
      </p:sp>
    </p:spTree>
    <p:extLst>
      <p:ext uri="{BB962C8B-B14F-4D97-AF65-F5344CB8AC3E}">
        <p14:creationId xmlns:p14="http://schemas.microsoft.com/office/powerpoint/2010/main" val="2727389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26</a:t>
            </a:fld>
            <a:endParaRPr lang="en-US"/>
          </a:p>
        </p:txBody>
      </p:sp>
    </p:spTree>
    <p:extLst>
      <p:ext uri="{BB962C8B-B14F-4D97-AF65-F5344CB8AC3E}">
        <p14:creationId xmlns:p14="http://schemas.microsoft.com/office/powerpoint/2010/main" val="493719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27</a:t>
            </a:fld>
            <a:endParaRPr lang="en-US"/>
          </a:p>
        </p:txBody>
      </p:sp>
    </p:spTree>
    <p:extLst>
      <p:ext uri="{BB962C8B-B14F-4D97-AF65-F5344CB8AC3E}">
        <p14:creationId xmlns:p14="http://schemas.microsoft.com/office/powerpoint/2010/main" val="1192927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29</a:t>
            </a:fld>
            <a:endParaRPr lang="en-US"/>
          </a:p>
        </p:txBody>
      </p:sp>
    </p:spTree>
    <p:extLst>
      <p:ext uri="{BB962C8B-B14F-4D97-AF65-F5344CB8AC3E}">
        <p14:creationId xmlns:p14="http://schemas.microsoft.com/office/powerpoint/2010/main" val="3315186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30</a:t>
            </a:fld>
            <a:endParaRPr lang="en-US"/>
          </a:p>
        </p:txBody>
      </p:sp>
    </p:spTree>
    <p:extLst>
      <p:ext uri="{BB962C8B-B14F-4D97-AF65-F5344CB8AC3E}">
        <p14:creationId xmlns:p14="http://schemas.microsoft.com/office/powerpoint/2010/main" val="1240908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31</a:t>
            </a:fld>
            <a:endParaRPr lang="en-US"/>
          </a:p>
        </p:txBody>
      </p:sp>
    </p:spTree>
    <p:extLst>
      <p:ext uri="{BB962C8B-B14F-4D97-AF65-F5344CB8AC3E}">
        <p14:creationId xmlns:p14="http://schemas.microsoft.com/office/powerpoint/2010/main" val="7659092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32</a:t>
            </a:fld>
            <a:endParaRPr lang="en-US"/>
          </a:p>
        </p:txBody>
      </p:sp>
    </p:spTree>
    <p:extLst>
      <p:ext uri="{BB962C8B-B14F-4D97-AF65-F5344CB8AC3E}">
        <p14:creationId xmlns:p14="http://schemas.microsoft.com/office/powerpoint/2010/main" val="2611797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33</a:t>
            </a:fld>
            <a:endParaRPr lang="en-US"/>
          </a:p>
        </p:txBody>
      </p:sp>
    </p:spTree>
    <p:extLst>
      <p:ext uri="{BB962C8B-B14F-4D97-AF65-F5344CB8AC3E}">
        <p14:creationId xmlns:p14="http://schemas.microsoft.com/office/powerpoint/2010/main" val="177762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5</a:t>
            </a:fld>
            <a:endParaRPr lang="en-US"/>
          </a:p>
        </p:txBody>
      </p:sp>
    </p:spTree>
    <p:extLst>
      <p:ext uri="{BB962C8B-B14F-4D97-AF65-F5344CB8AC3E}">
        <p14:creationId xmlns:p14="http://schemas.microsoft.com/office/powerpoint/2010/main" val="1989002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35</a:t>
            </a:fld>
            <a:endParaRPr lang="en-US"/>
          </a:p>
        </p:txBody>
      </p:sp>
    </p:spTree>
    <p:extLst>
      <p:ext uri="{BB962C8B-B14F-4D97-AF65-F5344CB8AC3E}">
        <p14:creationId xmlns:p14="http://schemas.microsoft.com/office/powerpoint/2010/main" val="32295419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36</a:t>
            </a:fld>
            <a:endParaRPr lang="en-US"/>
          </a:p>
        </p:txBody>
      </p:sp>
    </p:spTree>
    <p:extLst>
      <p:ext uri="{BB962C8B-B14F-4D97-AF65-F5344CB8AC3E}">
        <p14:creationId xmlns:p14="http://schemas.microsoft.com/office/powerpoint/2010/main" val="567928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37</a:t>
            </a:fld>
            <a:endParaRPr lang="en-US"/>
          </a:p>
        </p:txBody>
      </p:sp>
    </p:spTree>
    <p:extLst>
      <p:ext uri="{BB962C8B-B14F-4D97-AF65-F5344CB8AC3E}">
        <p14:creationId xmlns:p14="http://schemas.microsoft.com/office/powerpoint/2010/main" val="4063681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38</a:t>
            </a:fld>
            <a:endParaRPr lang="en-US"/>
          </a:p>
        </p:txBody>
      </p:sp>
    </p:spTree>
    <p:extLst>
      <p:ext uri="{BB962C8B-B14F-4D97-AF65-F5344CB8AC3E}">
        <p14:creationId xmlns:p14="http://schemas.microsoft.com/office/powerpoint/2010/main" val="2764762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39</a:t>
            </a:fld>
            <a:endParaRPr lang="en-US"/>
          </a:p>
        </p:txBody>
      </p:sp>
    </p:spTree>
    <p:extLst>
      <p:ext uri="{BB962C8B-B14F-4D97-AF65-F5344CB8AC3E}">
        <p14:creationId xmlns:p14="http://schemas.microsoft.com/office/powerpoint/2010/main" val="3251691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40</a:t>
            </a:fld>
            <a:endParaRPr lang="en-US"/>
          </a:p>
        </p:txBody>
      </p:sp>
    </p:spTree>
    <p:extLst>
      <p:ext uri="{BB962C8B-B14F-4D97-AF65-F5344CB8AC3E}">
        <p14:creationId xmlns:p14="http://schemas.microsoft.com/office/powerpoint/2010/main" val="3391520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41</a:t>
            </a:fld>
            <a:endParaRPr lang="en-US"/>
          </a:p>
        </p:txBody>
      </p:sp>
    </p:spTree>
    <p:extLst>
      <p:ext uri="{BB962C8B-B14F-4D97-AF65-F5344CB8AC3E}">
        <p14:creationId xmlns:p14="http://schemas.microsoft.com/office/powerpoint/2010/main" val="2017070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42</a:t>
            </a:fld>
            <a:endParaRPr lang="en-US"/>
          </a:p>
        </p:txBody>
      </p:sp>
    </p:spTree>
    <p:extLst>
      <p:ext uri="{BB962C8B-B14F-4D97-AF65-F5344CB8AC3E}">
        <p14:creationId xmlns:p14="http://schemas.microsoft.com/office/powerpoint/2010/main" val="281879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6</a:t>
            </a:fld>
            <a:endParaRPr lang="en-US"/>
          </a:p>
        </p:txBody>
      </p:sp>
    </p:spTree>
    <p:extLst>
      <p:ext uri="{BB962C8B-B14F-4D97-AF65-F5344CB8AC3E}">
        <p14:creationId xmlns:p14="http://schemas.microsoft.com/office/powerpoint/2010/main" val="387457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7</a:t>
            </a:fld>
            <a:endParaRPr lang="en-US"/>
          </a:p>
        </p:txBody>
      </p:sp>
    </p:spTree>
    <p:extLst>
      <p:ext uri="{BB962C8B-B14F-4D97-AF65-F5344CB8AC3E}">
        <p14:creationId xmlns:p14="http://schemas.microsoft.com/office/powerpoint/2010/main" val="2277293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8</a:t>
            </a:fld>
            <a:endParaRPr lang="en-US"/>
          </a:p>
        </p:txBody>
      </p:sp>
    </p:spTree>
    <p:extLst>
      <p:ext uri="{BB962C8B-B14F-4D97-AF65-F5344CB8AC3E}">
        <p14:creationId xmlns:p14="http://schemas.microsoft.com/office/powerpoint/2010/main" val="74218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9</a:t>
            </a:fld>
            <a:endParaRPr lang="en-US"/>
          </a:p>
        </p:txBody>
      </p:sp>
    </p:spTree>
    <p:extLst>
      <p:ext uri="{BB962C8B-B14F-4D97-AF65-F5344CB8AC3E}">
        <p14:creationId xmlns:p14="http://schemas.microsoft.com/office/powerpoint/2010/main" val="17387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10</a:t>
            </a:fld>
            <a:endParaRPr lang="en-US"/>
          </a:p>
        </p:txBody>
      </p:sp>
    </p:spTree>
    <p:extLst>
      <p:ext uri="{BB962C8B-B14F-4D97-AF65-F5344CB8AC3E}">
        <p14:creationId xmlns:p14="http://schemas.microsoft.com/office/powerpoint/2010/main" val="3109005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E27CE-7464-4D8C-A5A2-7CEDB848F520}" type="slidenum">
              <a:rPr lang="en-US" smtClean="0"/>
              <a:t>11</a:t>
            </a:fld>
            <a:endParaRPr lang="en-US"/>
          </a:p>
        </p:txBody>
      </p:sp>
    </p:spTree>
    <p:extLst>
      <p:ext uri="{BB962C8B-B14F-4D97-AF65-F5344CB8AC3E}">
        <p14:creationId xmlns:p14="http://schemas.microsoft.com/office/powerpoint/2010/main" val="2263883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12753A3-EA75-48ED-9517-B5BBF1A489FB}"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41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753A3-EA75-48ED-9517-B5BBF1A489FB}"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264746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753A3-EA75-48ED-9517-B5BBF1A489FB}"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24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753A3-EA75-48ED-9517-B5BBF1A489FB}"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294263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753A3-EA75-48ED-9517-B5BBF1A489FB}"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8C8BC-1A7D-4F8E-9F54-840008CA791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780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2753A3-EA75-48ED-9517-B5BBF1A489FB}"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40243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2753A3-EA75-48ED-9517-B5BBF1A489FB}"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231658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2753A3-EA75-48ED-9517-B5BBF1A489FB}"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6536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753A3-EA75-48ED-9517-B5BBF1A489FB}"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184509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2753A3-EA75-48ED-9517-B5BBF1A489FB}"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8C8BC-1A7D-4F8E-9F54-840008CA7911}" type="slidenum">
              <a:rPr lang="en-US" smtClean="0"/>
              <a:t>‹#›</a:t>
            </a:fld>
            <a:endParaRPr lang="en-US"/>
          </a:p>
        </p:txBody>
      </p:sp>
    </p:spTree>
    <p:extLst>
      <p:ext uri="{BB962C8B-B14F-4D97-AF65-F5344CB8AC3E}">
        <p14:creationId xmlns:p14="http://schemas.microsoft.com/office/powerpoint/2010/main" val="3564764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753A3-EA75-48ED-9517-B5BBF1A489FB}"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8C8BC-1A7D-4F8E-9F54-840008CA791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79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2753A3-EA75-48ED-9517-B5BBF1A489FB}" type="datetimeFigureOut">
              <a:rPr lang="en-US" smtClean="0"/>
              <a:t>3/3/2023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88C8BC-1A7D-4F8E-9F54-840008CA7911}"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35338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s.weixin.qq.com/miniprogram/desig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github.com/Tencent/weui-wxs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mpvue.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Tencent/wepy"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github.com/aben1188/awesome-wepy"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s.weixin.qq.com/miniprogram/dev/reference/wxs/01wxs-module.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33C4-0BC2-AD92-E587-72E89B8E98DA}"/>
              </a:ext>
            </a:extLst>
          </p:cNvPr>
          <p:cNvSpPr>
            <a:spLocks noGrp="1"/>
          </p:cNvSpPr>
          <p:nvPr>
            <p:ph type="ctrTitle"/>
          </p:nvPr>
        </p:nvSpPr>
        <p:spPr/>
        <p:txBody>
          <a:bodyPr/>
          <a:lstStyle/>
          <a:p>
            <a:r>
              <a:rPr lang="zh-CN" altLang="en-US" dirty="0"/>
              <a:t>开发框架介绍</a:t>
            </a:r>
            <a:endParaRPr lang="en-US" dirty="0"/>
          </a:p>
        </p:txBody>
      </p:sp>
      <p:sp>
        <p:nvSpPr>
          <p:cNvPr id="3" name="Subtitle 2">
            <a:extLst>
              <a:ext uri="{FF2B5EF4-FFF2-40B4-BE49-F238E27FC236}">
                <a16:creationId xmlns:a16="http://schemas.microsoft.com/office/drawing/2014/main" id="{EA84CB7C-662D-0C03-1BC3-D1CE36BEAE87}"/>
              </a:ext>
            </a:extLst>
          </p:cNvPr>
          <p:cNvSpPr>
            <a:spLocks noGrp="1"/>
          </p:cNvSpPr>
          <p:nvPr>
            <p:ph type="subTitle" idx="1"/>
          </p:nvPr>
        </p:nvSpPr>
        <p:spPr/>
        <p:txBody>
          <a:bodyPr/>
          <a:lstStyle/>
          <a:p>
            <a:r>
              <a:rPr lang="en-US" altLang="zh-CN" dirty="0"/>
              <a:t>- </a:t>
            </a:r>
            <a:r>
              <a:rPr lang="zh-CN" altLang="en-US" dirty="0"/>
              <a:t>轻量化平台开发</a:t>
            </a:r>
            <a:endParaRPr lang="en-US" dirty="0"/>
          </a:p>
        </p:txBody>
      </p:sp>
    </p:spTree>
    <p:extLst>
      <p:ext uri="{BB962C8B-B14F-4D97-AF65-F5344CB8AC3E}">
        <p14:creationId xmlns:p14="http://schemas.microsoft.com/office/powerpoint/2010/main" val="276895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dirty="0"/>
              <a:t>自定义组件</a:t>
            </a:r>
            <a:endParaRPr 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10372183" cy="4023360"/>
          </a:xfrm>
        </p:spPr>
        <p:txBody>
          <a:bodyPr/>
          <a:lstStyle/>
          <a:p>
            <a:pPr>
              <a:buFont typeface="Wingdings" panose="05000000000000000000" pitchFamily="2" charset="2"/>
              <a:buChar char="§"/>
            </a:pPr>
            <a:r>
              <a:rPr lang="zh-CN" altLang="en-US" dirty="0"/>
              <a:t>自定义组件结构和样式：</a:t>
            </a:r>
          </a:p>
          <a:p>
            <a:pPr>
              <a:buFont typeface="Wingdings" panose="05000000000000000000" pitchFamily="2" charset="2"/>
              <a:buChar char="§"/>
            </a:pPr>
            <a:endParaRPr lang="zh-CN" altLang="en-US" dirty="0"/>
          </a:p>
        </p:txBody>
      </p:sp>
      <p:grpSp>
        <p:nvGrpSpPr>
          <p:cNvPr id="10" name="组合 14">
            <a:extLst>
              <a:ext uri="{FF2B5EF4-FFF2-40B4-BE49-F238E27FC236}">
                <a16:creationId xmlns:a16="http://schemas.microsoft.com/office/drawing/2014/main" id="{6834CA1B-25FC-9310-2EB3-AB812B681991}"/>
              </a:ext>
            </a:extLst>
          </p:cNvPr>
          <p:cNvGrpSpPr>
            <a:grpSpLocks/>
          </p:cNvGrpSpPr>
          <p:nvPr/>
        </p:nvGrpSpPr>
        <p:grpSpPr bwMode="auto">
          <a:xfrm>
            <a:off x="1210477" y="3103765"/>
            <a:ext cx="4417356" cy="1861291"/>
            <a:chOff x="1277816" y="3552091"/>
            <a:chExt cx="3978697" cy="14233223"/>
          </a:xfrm>
        </p:grpSpPr>
        <p:sp>
          <p:nvSpPr>
            <p:cNvPr id="11" name="矩形 15">
              <a:extLst>
                <a:ext uri="{FF2B5EF4-FFF2-40B4-BE49-F238E27FC236}">
                  <a16:creationId xmlns:a16="http://schemas.microsoft.com/office/drawing/2014/main" id="{5A9D6C09-B5C9-ABBC-A7FA-D405D4D2FC29}"/>
                </a:ext>
              </a:extLst>
            </p:cNvPr>
            <p:cNvSpPr>
              <a:spLocks noChangeArrowheads="1"/>
            </p:cNvSpPr>
            <p:nvPr/>
          </p:nvSpPr>
          <p:spPr bwMode="auto">
            <a:xfrm>
              <a:off x="1277816" y="3552091"/>
              <a:ext cx="3867958" cy="1423322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2" name="矩形 16">
              <a:extLst>
                <a:ext uri="{FF2B5EF4-FFF2-40B4-BE49-F238E27FC236}">
                  <a16:creationId xmlns:a16="http://schemas.microsoft.com/office/drawing/2014/main" id="{269809E5-2033-E978-64B8-062040CA18CE}"/>
                </a:ext>
              </a:extLst>
            </p:cNvPr>
            <p:cNvSpPr>
              <a:spLocks noChangeArrowheads="1"/>
            </p:cNvSpPr>
            <p:nvPr/>
          </p:nvSpPr>
          <p:spPr bwMode="auto">
            <a:xfrm>
              <a:off x="1363359" y="3670953"/>
              <a:ext cx="3893154" cy="73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&lt;view class="red" </a:t>
              </a:r>
              <a:r>
                <a:rPr lang="en-US" altLang="zh-CN" sz="1600" b="1" dirty="0" err="1">
                  <a:solidFill>
                    <a:schemeClr val="bg1"/>
                  </a:solidFill>
                  <a:latin typeface="微软雅黑" pitchFamily="34" charset="-122"/>
                  <a:ea typeface="微软雅黑" pitchFamily="34" charset="-122"/>
                </a:rPr>
                <a:t>bindtap</a:t>
              </a:r>
              <a:r>
                <a:rPr lang="en-US" altLang="zh-CN" sz="1600" b="1" dirty="0">
                  <a:solidFill>
                    <a:schemeClr val="bg1"/>
                  </a:solidFill>
                  <a:latin typeface="微软雅黑" pitchFamily="34" charset="-122"/>
                  <a:ea typeface="微软雅黑" pitchFamily="34" charset="-122"/>
                </a:rPr>
                <a:t>="</a:t>
              </a:r>
              <a:r>
                <a:rPr lang="en-US" altLang="zh-CN" sz="1600" b="1" dirty="0" err="1">
                  <a:solidFill>
                    <a:schemeClr val="bg1"/>
                  </a:solidFill>
                  <a:latin typeface="微软雅黑" pitchFamily="34" charset="-122"/>
                  <a:ea typeface="微软雅黑" pitchFamily="34" charset="-122"/>
                </a:rPr>
                <a:t>onTap</a:t>
              </a:r>
              <a:r>
                <a:rPr lang="en-US" altLang="zh-CN" sz="1600" b="1" dirty="0">
                  <a:solidFill>
                    <a:schemeClr val="bg1"/>
                  </a:solidFill>
                  <a:latin typeface="微软雅黑" pitchFamily="34" charset="-122"/>
                  <a:ea typeface="微软雅黑" pitchFamily="34" charset="-122"/>
                </a:rPr>
                <a:t>"&gt;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{{hello}} {{value}}</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&lt;/view&gt;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&lt;slot&gt;&lt;/slot&gt;</a:t>
              </a:r>
            </a:p>
          </p:txBody>
        </p:sp>
      </p:grpSp>
      <p:sp>
        <p:nvSpPr>
          <p:cNvPr id="13" name="圆角矩形 15">
            <a:extLst>
              <a:ext uri="{FF2B5EF4-FFF2-40B4-BE49-F238E27FC236}">
                <a16:creationId xmlns:a16="http://schemas.microsoft.com/office/drawing/2014/main" id="{F51B213D-CDA8-9FCD-7BE6-EBE268C58BB3}"/>
              </a:ext>
            </a:extLst>
          </p:cNvPr>
          <p:cNvSpPr>
            <a:spLocks noChangeArrowheads="1"/>
          </p:cNvSpPr>
          <p:nvPr/>
        </p:nvSpPr>
        <p:spPr bwMode="auto">
          <a:xfrm>
            <a:off x="2493069" y="2709258"/>
            <a:ext cx="3011816"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component-tag-</a:t>
            </a:r>
            <a:r>
              <a:rPr lang="en-US" altLang="zh-CN" dirty="0" err="1"/>
              <a:t>name.wxml</a:t>
            </a:r>
            <a:endParaRPr lang="en-US" altLang="zh-CN" dirty="0"/>
          </a:p>
        </p:txBody>
      </p:sp>
      <p:grpSp>
        <p:nvGrpSpPr>
          <p:cNvPr id="14" name="组合 18">
            <a:extLst>
              <a:ext uri="{FF2B5EF4-FFF2-40B4-BE49-F238E27FC236}">
                <a16:creationId xmlns:a16="http://schemas.microsoft.com/office/drawing/2014/main" id="{85FE6B61-FE46-9A9C-3C09-0EF3C388E52C}"/>
              </a:ext>
            </a:extLst>
          </p:cNvPr>
          <p:cNvGrpSpPr>
            <a:grpSpLocks/>
          </p:cNvGrpSpPr>
          <p:nvPr/>
        </p:nvGrpSpPr>
        <p:grpSpPr bwMode="auto">
          <a:xfrm>
            <a:off x="5780478" y="3218495"/>
            <a:ext cx="3289054" cy="1746561"/>
            <a:chOff x="1277816" y="3552082"/>
            <a:chExt cx="3978697" cy="19367979"/>
          </a:xfrm>
        </p:grpSpPr>
        <p:sp>
          <p:nvSpPr>
            <p:cNvPr id="15" name="矩形 19">
              <a:extLst>
                <a:ext uri="{FF2B5EF4-FFF2-40B4-BE49-F238E27FC236}">
                  <a16:creationId xmlns:a16="http://schemas.microsoft.com/office/drawing/2014/main" id="{FE861CCD-24B3-2B93-4685-B275E3812638}"/>
                </a:ext>
              </a:extLst>
            </p:cNvPr>
            <p:cNvSpPr>
              <a:spLocks noChangeArrowheads="1"/>
            </p:cNvSpPr>
            <p:nvPr/>
          </p:nvSpPr>
          <p:spPr bwMode="auto">
            <a:xfrm>
              <a:off x="1277816" y="3552082"/>
              <a:ext cx="3774709" cy="1936797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6" name="矩形 20">
              <a:extLst>
                <a:ext uri="{FF2B5EF4-FFF2-40B4-BE49-F238E27FC236}">
                  <a16:creationId xmlns:a16="http://schemas.microsoft.com/office/drawing/2014/main" id="{4EB47F16-440F-22F0-FAC0-896BF8916A76}"/>
                </a:ext>
              </a:extLst>
            </p:cNvPr>
            <p:cNvSpPr>
              <a:spLocks noChangeArrowheads="1"/>
            </p:cNvSpPr>
            <p:nvPr/>
          </p:nvSpPr>
          <p:spPr bwMode="auto">
            <a:xfrm>
              <a:off x="1363359" y="3670959"/>
              <a:ext cx="3893154" cy="1458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.red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color: red;</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endParaRPr lang="zh-CN" altLang="zh-CN" sz="1600" b="1" dirty="0">
                <a:solidFill>
                  <a:schemeClr val="bg1"/>
                </a:solidFill>
                <a:latin typeface="微软雅黑" pitchFamily="34" charset="-122"/>
                <a:ea typeface="微软雅黑" pitchFamily="34" charset="-122"/>
              </a:endParaRPr>
            </a:p>
          </p:txBody>
        </p:sp>
      </p:grpSp>
      <p:sp>
        <p:nvSpPr>
          <p:cNvPr id="17" name="圆角矩形 15">
            <a:extLst>
              <a:ext uri="{FF2B5EF4-FFF2-40B4-BE49-F238E27FC236}">
                <a16:creationId xmlns:a16="http://schemas.microsoft.com/office/drawing/2014/main" id="{163E71B5-3FBE-98E7-8021-10D793825F86}"/>
              </a:ext>
            </a:extLst>
          </p:cNvPr>
          <p:cNvSpPr>
            <a:spLocks noChangeArrowheads="1"/>
          </p:cNvSpPr>
          <p:nvPr/>
        </p:nvSpPr>
        <p:spPr bwMode="auto">
          <a:xfrm>
            <a:off x="5780478" y="2791480"/>
            <a:ext cx="3120424"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component-tag-</a:t>
            </a:r>
            <a:r>
              <a:rPr lang="en-US" altLang="zh-CN" dirty="0" err="1"/>
              <a:t>name.wxss</a:t>
            </a:r>
            <a:endParaRPr lang="en-US" altLang="zh-CN" dirty="0"/>
          </a:p>
        </p:txBody>
      </p:sp>
      <p:sp>
        <p:nvSpPr>
          <p:cNvPr id="29" name="圆角矩形 23">
            <a:extLst>
              <a:ext uri="{FF2B5EF4-FFF2-40B4-BE49-F238E27FC236}">
                <a16:creationId xmlns:a16="http://schemas.microsoft.com/office/drawing/2014/main" id="{A723AADF-82A8-0D2D-70B4-6CFED99BAD53}"/>
              </a:ext>
            </a:extLst>
          </p:cNvPr>
          <p:cNvSpPr>
            <a:spLocks noChangeArrowheads="1"/>
          </p:cNvSpPr>
          <p:nvPr/>
        </p:nvSpPr>
        <p:spPr bwMode="auto">
          <a:xfrm>
            <a:off x="1312752" y="4313217"/>
            <a:ext cx="1986031" cy="312755"/>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30" name="直接箭头连接符 24">
            <a:extLst>
              <a:ext uri="{FF2B5EF4-FFF2-40B4-BE49-F238E27FC236}">
                <a16:creationId xmlns:a16="http://schemas.microsoft.com/office/drawing/2014/main" id="{4D0D948B-705A-6545-A9C2-BA51AD569412}"/>
              </a:ext>
            </a:extLst>
          </p:cNvPr>
          <p:cNvCxnSpPr>
            <a:cxnSpLocks noChangeShapeType="1"/>
            <a:endCxn id="31" idx="0"/>
          </p:cNvCxnSpPr>
          <p:nvPr/>
        </p:nvCxnSpPr>
        <p:spPr bwMode="auto">
          <a:xfrm>
            <a:off x="2220370" y="4625972"/>
            <a:ext cx="1038536" cy="781982"/>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C223908-AD3A-0ADF-30BE-530F1112568D}"/>
              </a:ext>
            </a:extLst>
          </p:cNvPr>
          <p:cNvSpPr txBox="1"/>
          <p:nvPr/>
        </p:nvSpPr>
        <p:spPr>
          <a:xfrm>
            <a:off x="1550956" y="5407954"/>
            <a:ext cx="3415899" cy="923330"/>
          </a:xfrm>
          <a:prstGeom prst="rect">
            <a:avLst/>
          </a:prstGeom>
          <a:noFill/>
        </p:spPr>
        <p:txBody>
          <a:bodyPr wrap="square" rtlCol="0">
            <a:spAutoFit/>
          </a:bodyPr>
          <a:lstStyle/>
          <a:p>
            <a:r>
              <a:rPr lang="zh-CN" altLang="en-US" dirty="0"/>
              <a:t>用于在使用自定义组件时，将写在组件标签内部的内容插入到</a:t>
            </a:r>
            <a:r>
              <a:rPr lang="en-US" altLang="zh-CN" dirty="0"/>
              <a:t>slot</a:t>
            </a:r>
            <a:r>
              <a:rPr lang="zh-CN" altLang="en-US" dirty="0"/>
              <a:t>中</a:t>
            </a:r>
            <a:endParaRPr lang="en-US" dirty="0"/>
          </a:p>
        </p:txBody>
      </p:sp>
      <p:sp>
        <p:nvSpPr>
          <p:cNvPr id="38" name="圆角矩形 23">
            <a:extLst>
              <a:ext uri="{FF2B5EF4-FFF2-40B4-BE49-F238E27FC236}">
                <a16:creationId xmlns:a16="http://schemas.microsoft.com/office/drawing/2014/main" id="{A155BA9F-1E6E-7D4B-F392-8371F9AF129A}"/>
              </a:ext>
            </a:extLst>
          </p:cNvPr>
          <p:cNvSpPr>
            <a:spLocks noChangeArrowheads="1"/>
          </p:cNvSpPr>
          <p:nvPr/>
        </p:nvSpPr>
        <p:spPr bwMode="auto">
          <a:xfrm>
            <a:off x="5903426" y="3245112"/>
            <a:ext cx="1689765" cy="1310447"/>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39" name="直接箭头连接符 24">
            <a:extLst>
              <a:ext uri="{FF2B5EF4-FFF2-40B4-BE49-F238E27FC236}">
                <a16:creationId xmlns:a16="http://schemas.microsoft.com/office/drawing/2014/main" id="{7F2CBA60-59DC-5F74-35E3-7AD3FD2829CD}"/>
              </a:ext>
            </a:extLst>
          </p:cNvPr>
          <p:cNvCxnSpPr>
            <a:cxnSpLocks noChangeShapeType="1"/>
            <a:endCxn id="40" idx="0"/>
          </p:cNvCxnSpPr>
          <p:nvPr/>
        </p:nvCxnSpPr>
        <p:spPr bwMode="auto">
          <a:xfrm>
            <a:off x="6514778" y="4555559"/>
            <a:ext cx="1038536" cy="781982"/>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F775B27F-5737-6DBF-B59C-2645033405A8}"/>
              </a:ext>
            </a:extLst>
          </p:cNvPr>
          <p:cNvSpPr txBox="1"/>
          <p:nvPr/>
        </p:nvSpPr>
        <p:spPr>
          <a:xfrm>
            <a:off x="5845364" y="5337541"/>
            <a:ext cx="3415899" cy="1200329"/>
          </a:xfrm>
          <a:prstGeom prst="rect">
            <a:avLst/>
          </a:prstGeom>
          <a:noFill/>
        </p:spPr>
        <p:txBody>
          <a:bodyPr wrap="square" rtlCol="0">
            <a:spAutoFit/>
          </a:bodyPr>
          <a:lstStyle/>
          <a:p>
            <a:r>
              <a:rPr lang="zh-CN" altLang="en-US" dirty="0"/>
              <a:t>编写样式时，不应使用</a:t>
            </a:r>
            <a:r>
              <a:rPr lang="en-US" altLang="zh-CN" dirty="0"/>
              <a:t>ID</a:t>
            </a:r>
            <a:r>
              <a:rPr lang="zh-CN" altLang="en-US" dirty="0"/>
              <a:t>选择器，属性选择器和标签命选择器。</a:t>
            </a:r>
            <a:endParaRPr lang="en-US" altLang="zh-CN" dirty="0"/>
          </a:p>
          <a:p>
            <a:r>
              <a:rPr lang="zh-CN" altLang="en-US" dirty="0"/>
              <a:t>组件内会继承组件外的页面样式，组件内</a:t>
            </a:r>
            <a:r>
              <a:rPr lang="en-US" altLang="zh-CN" dirty="0" err="1"/>
              <a:t>wxss</a:t>
            </a:r>
            <a:r>
              <a:rPr lang="zh-CN" altLang="en-US" dirty="0"/>
              <a:t>定义仅对组件有效</a:t>
            </a:r>
            <a:endParaRPr lang="en-US" dirty="0"/>
          </a:p>
        </p:txBody>
      </p:sp>
    </p:spTree>
    <p:extLst>
      <p:ext uri="{BB962C8B-B14F-4D97-AF65-F5344CB8AC3E}">
        <p14:creationId xmlns:p14="http://schemas.microsoft.com/office/powerpoint/2010/main" val="225134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22" presetClass="entr" presetSubtype="8"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29" grpId="0" animBg="1"/>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dirty="0"/>
              <a:t>自定义组件</a:t>
            </a:r>
            <a:endParaRPr 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10372183" cy="4023360"/>
          </a:xfrm>
        </p:spPr>
        <p:txBody>
          <a:bodyPr/>
          <a:lstStyle/>
          <a:p>
            <a:pPr>
              <a:buFont typeface="Wingdings" panose="05000000000000000000" pitchFamily="2" charset="2"/>
              <a:buChar char="§"/>
            </a:pPr>
            <a:r>
              <a:rPr lang="zh-CN" altLang="en-US" dirty="0"/>
              <a:t>自定义组件使用：</a:t>
            </a:r>
          </a:p>
          <a:p>
            <a:pPr>
              <a:buFont typeface="Wingdings" panose="05000000000000000000" pitchFamily="2" charset="2"/>
              <a:buChar char="§"/>
            </a:pPr>
            <a:endParaRPr lang="zh-CN" altLang="en-US" dirty="0"/>
          </a:p>
        </p:txBody>
      </p:sp>
      <p:grpSp>
        <p:nvGrpSpPr>
          <p:cNvPr id="4" name="组合 9">
            <a:extLst>
              <a:ext uri="{FF2B5EF4-FFF2-40B4-BE49-F238E27FC236}">
                <a16:creationId xmlns:a16="http://schemas.microsoft.com/office/drawing/2014/main" id="{2C2FA3F5-B85E-4F3C-B145-B2DD0C74CB17}"/>
              </a:ext>
            </a:extLst>
          </p:cNvPr>
          <p:cNvGrpSpPr>
            <a:grpSpLocks/>
          </p:cNvGrpSpPr>
          <p:nvPr/>
        </p:nvGrpSpPr>
        <p:grpSpPr bwMode="auto">
          <a:xfrm>
            <a:off x="1173926" y="3492566"/>
            <a:ext cx="3209761" cy="2881657"/>
            <a:chOff x="1277816" y="3552082"/>
            <a:chExt cx="3978697" cy="25006396"/>
          </a:xfrm>
        </p:grpSpPr>
        <p:sp>
          <p:nvSpPr>
            <p:cNvPr id="5" name="矩形 10">
              <a:extLst>
                <a:ext uri="{FF2B5EF4-FFF2-40B4-BE49-F238E27FC236}">
                  <a16:creationId xmlns:a16="http://schemas.microsoft.com/office/drawing/2014/main" id="{D55F97B4-1F70-BED4-B8D0-4F5DD7CF29EC}"/>
                </a:ext>
              </a:extLst>
            </p:cNvPr>
            <p:cNvSpPr>
              <a:spLocks noChangeArrowheads="1"/>
            </p:cNvSpPr>
            <p:nvPr/>
          </p:nvSpPr>
          <p:spPr bwMode="auto">
            <a:xfrm>
              <a:off x="1277816" y="3552082"/>
              <a:ext cx="3867958" cy="25006396"/>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6" name="矩形 11">
              <a:extLst>
                <a:ext uri="{FF2B5EF4-FFF2-40B4-BE49-F238E27FC236}">
                  <a16:creationId xmlns:a16="http://schemas.microsoft.com/office/drawing/2014/main" id="{908A23B4-8695-2541-B46D-E446FDAE2339}"/>
                </a:ext>
              </a:extLst>
            </p:cNvPr>
            <p:cNvSpPr>
              <a:spLocks noChangeArrowheads="1"/>
            </p:cNvSpPr>
            <p:nvPr/>
          </p:nvSpPr>
          <p:spPr bwMode="auto">
            <a:xfrm>
              <a:off x="1363359" y="3670959"/>
              <a:ext cx="3893154" cy="2488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usingComponents</a:t>
              </a:r>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"my-component": "/components/component-tag-name"</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
        <p:nvSpPr>
          <p:cNvPr id="7" name="圆角矩形 15">
            <a:extLst>
              <a:ext uri="{FF2B5EF4-FFF2-40B4-BE49-F238E27FC236}">
                <a16:creationId xmlns:a16="http://schemas.microsoft.com/office/drawing/2014/main" id="{C2C51948-1585-6E8D-2A7D-0D1C181EED1F}"/>
              </a:ext>
            </a:extLst>
          </p:cNvPr>
          <p:cNvSpPr>
            <a:spLocks noChangeArrowheads="1"/>
          </p:cNvSpPr>
          <p:nvPr/>
        </p:nvSpPr>
        <p:spPr bwMode="auto">
          <a:xfrm>
            <a:off x="2555176" y="3065552"/>
            <a:ext cx="1739174"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err="1"/>
              <a:t>index.json</a:t>
            </a:r>
            <a:endParaRPr lang="en-US" altLang="zh-CN" dirty="0"/>
          </a:p>
        </p:txBody>
      </p:sp>
      <p:grpSp>
        <p:nvGrpSpPr>
          <p:cNvPr id="8" name="组合 13">
            <a:extLst>
              <a:ext uri="{FF2B5EF4-FFF2-40B4-BE49-F238E27FC236}">
                <a16:creationId xmlns:a16="http://schemas.microsoft.com/office/drawing/2014/main" id="{E054C803-5D1B-3265-6A70-8DD748164C16}"/>
              </a:ext>
            </a:extLst>
          </p:cNvPr>
          <p:cNvGrpSpPr>
            <a:grpSpLocks/>
          </p:cNvGrpSpPr>
          <p:nvPr/>
        </p:nvGrpSpPr>
        <p:grpSpPr bwMode="auto">
          <a:xfrm>
            <a:off x="4385849" y="3439096"/>
            <a:ext cx="5066326" cy="2960107"/>
            <a:chOff x="1277816" y="3552091"/>
            <a:chExt cx="4204707" cy="14233223"/>
          </a:xfrm>
        </p:grpSpPr>
        <p:sp>
          <p:nvSpPr>
            <p:cNvPr id="9" name="矩形 14">
              <a:extLst>
                <a:ext uri="{FF2B5EF4-FFF2-40B4-BE49-F238E27FC236}">
                  <a16:creationId xmlns:a16="http://schemas.microsoft.com/office/drawing/2014/main" id="{6C42C844-ACDE-4080-4C64-AE5854479C9D}"/>
                </a:ext>
              </a:extLst>
            </p:cNvPr>
            <p:cNvSpPr>
              <a:spLocks noChangeArrowheads="1"/>
            </p:cNvSpPr>
            <p:nvPr/>
          </p:nvSpPr>
          <p:spPr bwMode="auto">
            <a:xfrm>
              <a:off x="1277816" y="3552091"/>
              <a:ext cx="4204707" cy="1423322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8" name="矩形 15">
              <a:extLst>
                <a:ext uri="{FF2B5EF4-FFF2-40B4-BE49-F238E27FC236}">
                  <a16:creationId xmlns:a16="http://schemas.microsoft.com/office/drawing/2014/main" id="{2B31A37E-347D-4CE6-8A5E-16ECED243F8E}"/>
                </a:ext>
              </a:extLst>
            </p:cNvPr>
            <p:cNvSpPr>
              <a:spLocks noChangeArrowheads="1"/>
            </p:cNvSpPr>
            <p:nvPr/>
          </p:nvSpPr>
          <p:spPr bwMode="auto">
            <a:xfrm>
              <a:off x="1363359" y="3670953"/>
              <a:ext cx="4119164" cy="1109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&lt;view&gt;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&lt;my-component value="test value"&gt;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a:t>
              </a:r>
              <a:r>
                <a:rPr lang="en-US" altLang="zh-CN" sz="1600" b="1" dirty="0">
                  <a:solidFill>
                    <a:srgbClr val="FFC000"/>
                  </a:solidFill>
                  <a:latin typeface="微软雅黑" pitchFamily="34" charset="-122"/>
                  <a:ea typeface="微软雅黑" pitchFamily="34" charset="-122"/>
                </a:rPr>
                <a:t>&lt;!-- </a:t>
              </a:r>
              <a:r>
                <a:rPr lang="zh-CN" altLang="zh-CN" sz="1600" b="1" dirty="0">
                  <a:solidFill>
                    <a:srgbClr val="FFC000"/>
                  </a:solidFill>
                  <a:latin typeface="微软雅黑" pitchFamily="34" charset="-122"/>
                  <a:ea typeface="微软雅黑" pitchFamily="34" charset="-122"/>
                </a:rPr>
                <a:t>在此处编写的内容将会插入到组件</a:t>
              </a:r>
              <a:r>
                <a:rPr lang="en-US" altLang="zh-CN" sz="1600" b="1" dirty="0">
                  <a:solidFill>
                    <a:srgbClr val="FFC000"/>
                  </a:solidFill>
                  <a:latin typeface="微软雅黑" pitchFamily="34" charset="-122"/>
                  <a:ea typeface="微软雅黑" pitchFamily="34" charset="-122"/>
                </a:rPr>
                <a:t>slot</a:t>
              </a:r>
              <a:r>
                <a:rPr lang="zh-CN" altLang="zh-CN" sz="1600" b="1" dirty="0">
                  <a:solidFill>
                    <a:srgbClr val="FFC000"/>
                  </a:solidFill>
                  <a:latin typeface="微软雅黑" pitchFamily="34" charset="-122"/>
                  <a:ea typeface="微软雅黑" pitchFamily="34" charset="-122"/>
                </a:rPr>
                <a:t>中</a:t>
              </a:r>
              <a:r>
                <a:rPr lang="en-US" altLang="zh-CN" sz="1600" b="1" dirty="0">
                  <a:solidFill>
                    <a:srgbClr val="FFC000"/>
                  </a:solidFill>
                  <a:latin typeface="微软雅黑" pitchFamily="34" charset="-122"/>
                  <a:ea typeface="微软雅黑" pitchFamily="34" charset="-122"/>
                </a:rPr>
                <a:t> --&gt;</a:t>
              </a:r>
              <a:endParaRPr lang="zh-CN" altLang="zh-CN" sz="1600" b="1" dirty="0">
                <a:solidFill>
                  <a:srgbClr val="FFC000"/>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&lt;view&gt;</a:t>
              </a:r>
              <a:r>
                <a:rPr lang="zh-CN" altLang="zh-CN" sz="1600" b="1" dirty="0">
                  <a:solidFill>
                    <a:schemeClr val="bg1"/>
                  </a:solidFill>
                  <a:latin typeface="微软雅黑" pitchFamily="34" charset="-122"/>
                  <a:ea typeface="微软雅黑" pitchFamily="34" charset="-122"/>
                </a:rPr>
                <a:t>示例内容</a:t>
              </a:r>
              <a:r>
                <a:rPr lang="en-US" altLang="zh-CN" sz="1600" b="1" dirty="0">
                  <a:solidFill>
                    <a:schemeClr val="bg1"/>
                  </a:solidFill>
                  <a:latin typeface="微软雅黑" pitchFamily="34" charset="-122"/>
                  <a:ea typeface="微软雅黑" pitchFamily="34" charset="-122"/>
                </a:rPr>
                <a:t>&lt;/view&gt;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&lt;/my-component&gt;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&lt;/view&gt;</a:t>
              </a:r>
              <a:endParaRPr lang="zh-CN" altLang="zh-CN" sz="1600" b="1" dirty="0">
                <a:solidFill>
                  <a:schemeClr val="bg1"/>
                </a:solidFill>
                <a:latin typeface="微软雅黑" pitchFamily="34" charset="-122"/>
                <a:ea typeface="微软雅黑" pitchFamily="34" charset="-122"/>
              </a:endParaRPr>
            </a:p>
          </p:txBody>
        </p:sp>
      </p:grpSp>
      <p:sp>
        <p:nvSpPr>
          <p:cNvPr id="19" name="圆角矩形 15">
            <a:extLst>
              <a:ext uri="{FF2B5EF4-FFF2-40B4-BE49-F238E27FC236}">
                <a16:creationId xmlns:a16="http://schemas.microsoft.com/office/drawing/2014/main" id="{0600DB34-1416-4743-D22A-DFF839016F61}"/>
              </a:ext>
            </a:extLst>
          </p:cNvPr>
          <p:cNvSpPr>
            <a:spLocks noChangeArrowheads="1"/>
          </p:cNvSpPr>
          <p:nvPr/>
        </p:nvSpPr>
        <p:spPr bwMode="auto">
          <a:xfrm>
            <a:off x="6034606" y="3099637"/>
            <a:ext cx="3011816"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err="1"/>
              <a:t>index.wxml</a:t>
            </a:r>
            <a:endParaRPr lang="en-US" altLang="zh-CN" dirty="0"/>
          </a:p>
        </p:txBody>
      </p:sp>
      <p:pic>
        <p:nvPicPr>
          <p:cNvPr id="20" name="图片 1">
            <a:extLst>
              <a:ext uri="{FF2B5EF4-FFF2-40B4-BE49-F238E27FC236}">
                <a16:creationId xmlns:a16="http://schemas.microsoft.com/office/drawing/2014/main" id="{79C8EC25-1E60-3757-0249-4CEB527C7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123" y="1935528"/>
            <a:ext cx="5066326" cy="109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888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8">
            <a:extLst>
              <a:ext uri="{FF2B5EF4-FFF2-40B4-BE49-F238E27FC236}">
                <a16:creationId xmlns:a16="http://schemas.microsoft.com/office/drawing/2014/main" id="{20DBFBDE-AD9C-0905-76C0-89EE018A52C4}"/>
              </a:ext>
            </a:extLst>
          </p:cNvPr>
          <p:cNvGrpSpPr>
            <a:grpSpLocks/>
          </p:cNvGrpSpPr>
          <p:nvPr/>
        </p:nvGrpSpPr>
        <p:grpSpPr bwMode="auto">
          <a:xfrm>
            <a:off x="307156" y="3122176"/>
            <a:ext cx="6946654" cy="3150608"/>
            <a:chOff x="1277816" y="3552091"/>
            <a:chExt cx="3978697" cy="45412612"/>
          </a:xfrm>
        </p:grpSpPr>
        <p:sp>
          <p:nvSpPr>
            <p:cNvPr id="11" name="矩形 9">
              <a:extLst>
                <a:ext uri="{FF2B5EF4-FFF2-40B4-BE49-F238E27FC236}">
                  <a16:creationId xmlns:a16="http://schemas.microsoft.com/office/drawing/2014/main" id="{FABF3931-2F52-A850-70BF-2A976D711E0E}"/>
                </a:ext>
              </a:extLst>
            </p:cNvPr>
            <p:cNvSpPr>
              <a:spLocks noChangeArrowheads="1"/>
            </p:cNvSpPr>
            <p:nvPr/>
          </p:nvSpPr>
          <p:spPr bwMode="auto">
            <a:xfrm>
              <a:off x="1277816" y="3552091"/>
              <a:ext cx="3867958" cy="39920908"/>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2" name="矩形 10">
              <a:extLst>
                <a:ext uri="{FF2B5EF4-FFF2-40B4-BE49-F238E27FC236}">
                  <a16:creationId xmlns:a16="http://schemas.microsoft.com/office/drawing/2014/main" id="{6DEBEF75-7130-4C3C-CA54-3CCFA94275CA}"/>
                </a:ext>
              </a:extLst>
            </p:cNvPr>
            <p:cNvSpPr>
              <a:spLocks noChangeArrowheads="1"/>
            </p:cNvSpPr>
            <p:nvPr/>
          </p:nvSpPr>
          <p:spPr bwMode="auto">
            <a:xfrm>
              <a:off x="1363359" y="3670959"/>
              <a:ext cx="3893154" cy="45293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&lt;custom-component&gt;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&lt;view class="list" </a:t>
              </a:r>
              <a:r>
                <a:rPr lang="en-US" altLang="zh-CN" sz="1600" b="1" dirty="0" err="1">
                  <a:solidFill>
                    <a:schemeClr val="bg1"/>
                  </a:solidFill>
                  <a:latin typeface="微软雅黑" pitchFamily="34" charset="-122"/>
                  <a:ea typeface="微软雅黑" pitchFamily="34" charset="-122"/>
                </a:rPr>
                <a:t>wx:for</a:t>
              </a:r>
              <a:r>
                <a:rPr lang="en-US" altLang="zh-CN" sz="1600" b="1" dirty="0">
                  <a:solidFill>
                    <a:schemeClr val="bg1"/>
                  </a:solidFill>
                  <a:latin typeface="微软雅黑" pitchFamily="34" charset="-122"/>
                  <a:ea typeface="微软雅黑" pitchFamily="34" charset="-122"/>
                </a:rPr>
                <a:t>="{{list}}" </a:t>
              </a:r>
              <a:r>
                <a:rPr lang="en-US" altLang="zh-CN" sz="1600" b="1" dirty="0" err="1">
                  <a:solidFill>
                    <a:schemeClr val="bg1"/>
                  </a:solidFill>
                  <a:latin typeface="微软雅黑" pitchFamily="34" charset="-122"/>
                  <a:ea typeface="微软雅黑" pitchFamily="34" charset="-122"/>
                </a:rPr>
                <a:t>wx:key</a:t>
              </a:r>
              <a:r>
                <a:rPr lang="en-US" altLang="zh-CN" sz="1600" b="1" dirty="0">
                  <a:solidFill>
                    <a:schemeClr val="bg1"/>
                  </a:solidFill>
                  <a:latin typeface="微软雅黑" pitchFamily="34" charset="-122"/>
                  <a:ea typeface="微软雅黑" pitchFamily="34" charset="-122"/>
                </a:rPr>
                <a:t>="*this"&gt;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&lt;text&gt;</a:t>
              </a:r>
              <a:r>
                <a:rPr lang="zh-CN" altLang="zh-CN" sz="1600" b="1" dirty="0">
                  <a:solidFill>
                    <a:schemeClr val="bg1"/>
                  </a:solidFill>
                  <a:latin typeface="微软雅黑" pitchFamily="34" charset="-122"/>
                  <a:ea typeface="微软雅黑" pitchFamily="34" charset="-122"/>
                </a:rPr>
                <a:t>我是第</a:t>
              </a:r>
              <a:r>
                <a:rPr lang="en-US" altLang="zh-CN" sz="1600" b="1" dirty="0">
                  <a:solidFill>
                    <a:schemeClr val="bg1"/>
                  </a:solidFill>
                  <a:latin typeface="微软雅黑" pitchFamily="34" charset="-122"/>
                  <a:ea typeface="微软雅黑" pitchFamily="34" charset="-122"/>
                </a:rPr>
                <a:t>{{item}}</a:t>
              </a:r>
              <a:r>
                <a:rPr lang="zh-CN" altLang="zh-CN" sz="1600" b="1" dirty="0">
                  <a:solidFill>
                    <a:schemeClr val="bg1"/>
                  </a:solidFill>
                  <a:latin typeface="微软雅黑" pitchFamily="34" charset="-122"/>
                  <a:ea typeface="微软雅黑" pitchFamily="34" charset="-122"/>
                </a:rPr>
                <a:t>项</a:t>
              </a:r>
              <a:r>
                <a:rPr lang="en-US" altLang="zh-CN" sz="1600" b="1" dirty="0">
                  <a:solidFill>
                    <a:schemeClr val="bg1"/>
                  </a:solidFill>
                  <a:latin typeface="微软雅黑" pitchFamily="34" charset="-122"/>
                  <a:ea typeface="微软雅黑" pitchFamily="34" charset="-122"/>
                </a:rPr>
                <a:t>&lt;/text&gt;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&lt;/view&gt;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&lt;button </a:t>
              </a:r>
              <a:r>
                <a:rPr lang="en-US" altLang="zh-CN" sz="1600" b="1" dirty="0" err="1">
                  <a:solidFill>
                    <a:schemeClr val="bg1"/>
                  </a:solidFill>
                  <a:latin typeface="微软雅黑" pitchFamily="34" charset="-122"/>
                  <a:ea typeface="微软雅黑" pitchFamily="34" charset="-122"/>
                </a:rPr>
                <a:t>bindtap</a:t>
              </a:r>
              <a:r>
                <a:rPr lang="en-US" altLang="zh-CN" sz="1600" b="1" dirty="0">
                  <a:solidFill>
                    <a:schemeClr val="bg1"/>
                  </a:solidFill>
                  <a:latin typeface="微软雅黑" pitchFamily="34" charset="-122"/>
                  <a:ea typeface="微软雅黑" pitchFamily="34" charset="-122"/>
                </a:rPr>
                <a:t>="</a:t>
              </a:r>
              <a:r>
                <a:rPr lang="en-US" altLang="zh-CN" sz="1600" b="1" dirty="0" err="1">
                  <a:solidFill>
                    <a:schemeClr val="bg1"/>
                  </a:solidFill>
                  <a:latin typeface="微软雅黑" pitchFamily="34" charset="-122"/>
                  <a:ea typeface="微软雅黑" pitchFamily="34" charset="-122"/>
                </a:rPr>
                <a:t>addItem</a:t>
              </a:r>
              <a:r>
                <a:rPr lang="en-US" altLang="zh-CN" sz="1600" b="1" dirty="0">
                  <a:solidFill>
                    <a:schemeClr val="bg1"/>
                  </a:solidFill>
                  <a:latin typeface="微软雅黑" pitchFamily="34" charset="-122"/>
                  <a:ea typeface="微软雅黑" pitchFamily="34" charset="-122"/>
                </a:rPr>
                <a:t>"&gt;add&lt;/button&gt;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&lt;button </a:t>
              </a:r>
              <a:r>
                <a:rPr lang="en-US" altLang="zh-CN" sz="1600" b="1" dirty="0" err="1">
                  <a:solidFill>
                    <a:schemeClr val="bg1"/>
                  </a:solidFill>
                  <a:latin typeface="微软雅黑" pitchFamily="34" charset="-122"/>
                  <a:ea typeface="微软雅黑" pitchFamily="34" charset="-122"/>
                </a:rPr>
                <a:t>bindtap</a:t>
              </a:r>
              <a:r>
                <a:rPr lang="en-US" altLang="zh-CN" sz="1600" b="1" dirty="0">
                  <a:solidFill>
                    <a:schemeClr val="bg1"/>
                  </a:solidFill>
                  <a:latin typeface="微软雅黑" pitchFamily="34" charset="-122"/>
                  <a:ea typeface="微软雅黑" pitchFamily="34" charset="-122"/>
                </a:rPr>
                <a:t>="</a:t>
              </a:r>
              <a:r>
                <a:rPr lang="en-US" altLang="zh-CN" sz="1600" b="1" dirty="0" err="1">
                  <a:solidFill>
                    <a:schemeClr val="bg1"/>
                  </a:solidFill>
                  <a:latin typeface="微软雅黑" pitchFamily="34" charset="-122"/>
                  <a:ea typeface="微软雅黑" pitchFamily="34" charset="-122"/>
                </a:rPr>
                <a:t>delItem</a:t>
              </a:r>
              <a:r>
                <a:rPr lang="en-US" altLang="zh-CN" sz="1600" b="1" dirty="0">
                  <a:solidFill>
                    <a:schemeClr val="bg1"/>
                  </a:solidFill>
                  <a:latin typeface="微软雅黑" pitchFamily="34" charset="-122"/>
                  <a:ea typeface="微软雅黑" pitchFamily="34" charset="-122"/>
                </a:rPr>
                <a:t>"&gt;del&lt;/button&gt;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&lt;/custom-component&gt;</a:t>
              </a:r>
              <a:endParaRPr lang="zh-CN" altLang="zh-CN" sz="1600" b="1" dirty="0">
                <a:solidFill>
                  <a:schemeClr val="bg1"/>
                </a:solidFill>
                <a:latin typeface="微软雅黑" pitchFamily="34" charset="-122"/>
                <a:ea typeface="微软雅黑" pitchFamily="34" charset="-122"/>
              </a:endParaRPr>
            </a:p>
          </p:txBody>
        </p:sp>
      </p:grpSp>
      <p:sp>
        <p:nvSpPr>
          <p:cNvPr id="13" name="圆角矩形 15">
            <a:extLst>
              <a:ext uri="{FF2B5EF4-FFF2-40B4-BE49-F238E27FC236}">
                <a16:creationId xmlns:a16="http://schemas.microsoft.com/office/drawing/2014/main" id="{218AE8F1-3851-7818-7126-A4E4B25AC499}"/>
              </a:ext>
            </a:extLst>
          </p:cNvPr>
          <p:cNvSpPr>
            <a:spLocks noChangeArrowheads="1"/>
          </p:cNvSpPr>
          <p:nvPr/>
        </p:nvSpPr>
        <p:spPr bwMode="auto">
          <a:xfrm>
            <a:off x="2714135" y="2790411"/>
            <a:ext cx="4346329"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components\custom-</a:t>
            </a:r>
            <a:r>
              <a:rPr lang="en-US" altLang="zh-CN" dirty="0" err="1"/>
              <a:t>component.wxml</a:t>
            </a:r>
            <a:endParaRPr lang="en-US" altLang="zh-CN" dirty="0"/>
          </a:p>
        </p:txBody>
      </p:sp>
      <p:grpSp>
        <p:nvGrpSpPr>
          <p:cNvPr id="15" name="组合 9">
            <a:extLst>
              <a:ext uri="{FF2B5EF4-FFF2-40B4-BE49-F238E27FC236}">
                <a16:creationId xmlns:a16="http://schemas.microsoft.com/office/drawing/2014/main" id="{DEB2C420-6C3C-C715-D5C1-57BD86FBB30F}"/>
              </a:ext>
            </a:extLst>
          </p:cNvPr>
          <p:cNvGrpSpPr>
            <a:grpSpLocks/>
          </p:cNvGrpSpPr>
          <p:nvPr/>
        </p:nvGrpSpPr>
        <p:grpSpPr bwMode="auto">
          <a:xfrm>
            <a:off x="7487625" y="3259428"/>
            <a:ext cx="4346328" cy="2027716"/>
            <a:chOff x="1277815" y="3552091"/>
            <a:chExt cx="3978697" cy="39920908"/>
          </a:xfrm>
        </p:grpSpPr>
        <p:sp>
          <p:nvSpPr>
            <p:cNvPr id="16" name="矩形 10">
              <a:extLst>
                <a:ext uri="{FF2B5EF4-FFF2-40B4-BE49-F238E27FC236}">
                  <a16:creationId xmlns:a16="http://schemas.microsoft.com/office/drawing/2014/main" id="{F73FF4B9-711A-75CA-28C9-07C8F8693170}"/>
                </a:ext>
              </a:extLst>
            </p:cNvPr>
            <p:cNvSpPr>
              <a:spLocks noChangeArrowheads="1"/>
            </p:cNvSpPr>
            <p:nvPr/>
          </p:nvSpPr>
          <p:spPr bwMode="auto">
            <a:xfrm>
              <a:off x="1277815" y="3552091"/>
              <a:ext cx="3978697" cy="39920908"/>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dirty="0"/>
            </a:p>
          </p:txBody>
        </p:sp>
        <p:sp>
          <p:nvSpPr>
            <p:cNvPr id="17" name="矩形 11">
              <a:extLst>
                <a:ext uri="{FF2B5EF4-FFF2-40B4-BE49-F238E27FC236}">
                  <a16:creationId xmlns:a16="http://schemas.microsoft.com/office/drawing/2014/main" id="{500E21C4-8E59-9830-F779-036716D39672}"/>
                </a:ext>
              </a:extLst>
            </p:cNvPr>
            <p:cNvSpPr>
              <a:spLocks noChangeArrowheads="1"/>
            </p:cNvSpPr>
            <p:nvPr/>
          </p:nvSpPr>
          <p:spPr bwMode="auto">
            <a:xfrm>
              <a:off x="1363358" y="3670963"/>
              <a:ext cx="3893154" cy="27321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0" hangingPunct="0">
                <a:lnSpc>
                  <a:spcPct val="150000"/>
                </a:lnSpc>
              </a:pPr>
              <a:r>
                <a:rPr lang="en-US" altLang="zh-CN" sz="1600" b="1" dirty="0">
                  <a:solidFill>
                    <a:schemeClr val="bg1"/>
                  </a:solidFill>
                  <a:latin typeface="微软雅黑" pitchFamily="34" charset="-122"/>
                  <a:ea typeface="微软雅黑" pitchFamily="34" charset="-122"/>
                </a:rPr>
                <a:t>.list {</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text-align: center;</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background-color: #ccc;</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border-top: 1rpx solid #</a:t>
              </a:r>
              <a:r>
                <a:rPr lang="en-US" altLang="zh-CN" sz="1600" b="1" dirty="0" err="1">
                  <a:solidFill>
                    <a:schemeClr val="bg1"/>
                  </a:solidFill>
                  <a:latin typeface="微软雅黑" pitchFamily="34" charset="-122"/>
                  <a:ea typeface="微软雅黑" pitchFamily="34" charset="-122"/>
                </a:rPr>
                <a:t>fff</a:t>
              </a: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
        <p:nvSpPr>
          <p:cNvPr id="21" name="圆角矩形 15">
            <a:extLst>
              <a:ext uri="{FF2B5EF4-FFF2-40B4-BE49-F238E27FC236}">
                <a16:creationId xmlns:a16="http://schemas.microsoft.com/office/drawing/2014/main" id="{A3A5E1BE-A21A-E7D6-FA8C-8973E382FDB9}"/>
              </a:ext>
            </a:extLst>
          </p:cNvPr>
          <p:cNvSpPr>
            <a:spLocks noChangeArrowheads="1"/>
          </p:cNvSpPr>
          <p:nvPr/>
        </p:nvSpPr>
        <p:spPr bwMode="auto">
          <a:xfrm>
            <a:off x="7487624" y="2832413"/>
            <a:ext cx="4346329"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components\custom-</a:t>
            </a:r>
            <a:r>
              <a:rPr lang="en-US" altLang="zh-CN" dirty="0" err="1"/>
              <a:t>component.wxss</a:t>
            </a:r>
            <a:endParaRPr lang="en-US" altLang="zh-CN" dirty="0"/>
          </a:p>
        </p:txBody>
      </p:sp>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dirty="0"/>
              <a:t>自定义组件</a:t>
            </a:r>
            <a:endParaRPr 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10372183" cy="4023360"/>
          </a:xfrm>
        </p:spPr>
        <p:txBody>
          <a:bodyPr/>
          <a:lstStyle/>
          <a:p>
            <a:pPr>
              <a:buFont typeface="Wingdings" panose="05000000000000000000" pitchFamily="2" charset="2"/>
              <a:buChar char="§"/>
            </a:pPr>
            <a:r>
              <a:rPr lang="zh-CN" altLang="en-US" dirty="0"/>
              <a:t>自定义组件编写：</a:t>
            </a:r>
          </a:p>
          <a:p>
            <a:pPr>
              <a:buFont typeface="Wingdings" panose="05000000000000000000" pitchFamily="2" charset="2"/>
              <a:buChar char="§"/>
            </a:pPr>
            <a:endParaRPr lang="zh-CN" altLang="en-US" dirty="0"/>
          </a:p>
        </p:txBody>
      </p:sp>
      <p:pic>
        <p:nvPicPr>
          <p:cNvPr id="14" name="Picture 2" descr="无阿萨德标题">
            <a:extLst>
              <a:ext uri="{FF2B5EF4-FFF2-40B4-BE49-F238E27FC236}">
                <a16:creationId xmlns:a16="http://schemas.microsoft.com/office/drawing/2014/main" id="{9F6FC82C-2C56-1EE5-DDB3-16D08EE8E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932" y="4786055"/>
            <a:ext cx="2392473" cy="202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038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dirty="0"/>
              <a:t>自定义组件</a:t>
            </a:r>
            <a:endParaRPr 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10372183" cy="4023360"/>
          </a:xfrm>
        </p:spPr>
        <p:txBody>
          <a:bodyPr/>
          <a:lstStyle/>
          <a:p>
            <a:pPr>
              <a:buFont typeface="Wingdings" panose="05000000000000000000" pitchFamily="2" charset="2"/>
              <a:buChar char="§"/>
            </a:pPr>
            <a:r>
              <a:rPr lang="zh-CN" altLang="en-US" dirty="0"/>
              <a:t>自定义组件编写：</a:t>
            </a:r>
          </a:p>
          <a:p>
            <a:pPr>
              <a:buFont typeface="Wingdings" panose="05000000000000000000" pitchFamily="2" charset="2"/>
              <a:buChar char="§"/>
            </a:pPr>
            <a:endParaRPr lang="zh-CN" altLang="en-US" dirty="0"/>
          </a:p>
        </p:txBody>
      </p:sp>
      <p:grpSp>
        <p:nvGrpSpPr>
          <p:cNvPr id="4" name="组合 10">
            <a:extLst>
              <a:ext uri="{FF2B5EF4-FFF2-40B4-BE49-F238E27FC236}">
                <a16:creationId xmlns:a16="http://schemas.microsoft.com/office/drawing/2014/main" id="{05AAB8ED-C451-2B71-BB0F-63779EB2198E}"/>
              </a:ext>
            </a:extLst>
          </p:cNvPr>
          <p:cNvGrpSpPr>
            <a:grpSpLocks/>
          </p:cNvGrpSpPr>
          <p:nvPr/>
        </p:nvGrpSpPr>
        <p:grpSpPr bwMode="auto">
          <a:xfrm>
            <a:off x="901946" y="3219352"/>
            <a:ext cx="4346328" cy="2533748"/>
            <a:chOff x="1277816" y="3552077"/>
            <a:chExt cx="3978697" cy="50217852"/>
          </a:xfrm>
        </p:grpSpPr>
        <p:sp>
          <p:nvSpPr>
            <p:cNvPr id="5" name="矩形 11">
              <a:extLst>
                <a:ext uri="{FF2B5EF4-FFF2-40B4-BE49-F238E27FC236}">
                  <a16:creationId xmlns:a16="http://schemas.microsoft.com/office/drawing/2014/main" id="{D4A6A4C3-4385-A6A6-E9F0-D084E2396723}"/>
                </a:ext>
              </a:extLst>
            </p:cNvPr>
            <p:cNvSpPr>
              <a:spLocks noChangeArrowheads="1"/>
            </p:cNvSpPr>
            <p:nvPr/>
          </p:nvSpPr>
          <p:spPr bwMode="auto">
            <a:xfrm>
              <a:off x="1277816" y="3552077"/>
              <a:ext cx="3978697" cy="50217852"/>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6" name="矩形 12">
              <a:extLst>
                <a:ext uri="{FF2B5EF4-FFF2-40B4-BE49-F238E27FC236}">
                  <a16:creationId xmlns:a16="http://schemas.microsoft.com/office/drawing/2014/main" id="{E150615A-49E8-E7DE-61D9-0C5FCA216B39}"/>
                </a:ext>
              </a:extLst>
            </p:cNvPr>
            <p:cNvSpPr>
              <a:spLocks noChangeArrowheads="1"/>
            </p:cNvSpPr>
            <p:nvPr/>
          </p:nvSpPr>
          <p:spPr bwMode="auto">
            <a:xfrm>
              <a:off x="1363359" y="3670966"/>
              <a:ext cx="3893154" cy="3527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Component({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data: { list: [1, 2, 3, 4, 5]},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methods: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addItem</a:t>
              </a:r>
              <a:r>
                <a:rPr lang="en-US" altLang="zh-CN" sz="1600" b="1" dirty="0">
                  <a:solidFill>
                    <a:schemeClr val="bg1"/>
                  </a:solidFill>
                  <a:latin typeface="微软雅黑" pitchFamily="34" charset="-122"/>
                  <a:ea typeface="微软雅黑" pitchFamily="34" charset="-122"/>
                </a:rPr>
                <a:t>: function ()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delItem</a:t>
              </a:r>
              <a:r>
                <a:rPr lang="en-US" altLang="zh-CN" sz="1600" b="1" dirty="0">
                  <a:solidFill>
                    <a:schemeClr val="bg1"/>
                  </a:solidFill>
                  <a:latin typeface="微软雅黑" pitchFamily="34" charset="-122"/>
                  <a:ea typeface="微软雅黑" pitchFamily="34" charset="-122"/>
                </a:rPr>
                <a:t>: function () {…}}</a:t>
              </a:r>
            </a:p>
            <a:p>
              <a:pPr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
        <p:nvSpPr>
          <p:cNvPr id="7" name="圆角矩形 15">
            <a:extLst>
              <a:ext uri="{FF2B5EF4-FFF2-40B4-BE49-F238E27FC236}">
                <a16:creationId xmlns:a16="http://schemas.microsoft.com/office/drawing/2014/main" id="{2C5771CE-C588-EEC2-8341-EF23B47186F7}"/>
              </a:ext>
            </a:extLst>
          </p:cNvPr>
          <p:cNvSpPr>
            <a:spLocks noChangeArrowheads="1"/>
          </p:cNvSpPr>
          <p:nvPr/>
        </p:nvSpPr>
        <p:spPr bwMode="auto">
          <a:xfrm>
            <a:off x="901945" y="2804127"/>
            <a:ext cx="4346329"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components\custom-component.js</a:t>
            </a:r>
          </a:p>
        </p:txBody>
      </p:sp>
      <p:grpSp>
        <p:nvGrpSpPr>
          <p:cNvPr id="8" name="组合 9">
            <a:extLst>
              <a:ext uri="{FF2B5EF4-FFF2-40B4-BE49-F238E27FC236}">
                <a16:creationId xmlns:a16="http://schemas.microsoft.com/office/drawing/2014/main" id="{0830EC37-AE6A-B678-B31B-C22F0FA4654C}"/>
              </a:ext>
            </a:extLst>
          </p:cNvPr>
          <p:cNvGrpSpPr>
            <a:grpSpLocks/>
          </p:cNvGrpSpPr>
          <p:nvPr/>
        </p:nvGrpSpPr>
        <p:grpSpPr bwMode="auto">
          <a:xfrm>
            <a:off x="5402987" y="2287278"/>
            <a:ext cx="5136904" cy="2226684"/>
            <a:chOff x="1277816" y="3552077"/>
            <a:chExt cx="3978697" cy="50217852"/>
          </a:xfrm>
        </p:grpSpPr>
        <p:sp>
          <p:nvSpPr>
            <p:cNvPr id="9" name="矩形 10">
              <a:extLst>
                <a:ext uri="{FF2B5EF4-FFF2-40B4-BE49-F238E27FC236}">
                  <a16:creationId xmlns:a16="http://schemas.microsoft.com/office/drawing/2014/main" id="{6BAB14D3-DD5C-4D33-934E-6693A96FEDCE}"/>
                </a:ext>
              </a:extLst>
            </p:cNvPr>
            <p:cNvSpPr>
              <a:spLocks noChangeArrowheads="1"/>
            </p:cNvSpPr>
            <p:nvPr/>
          </p:nvSpPr>
          <p:spPr bwMode="auto">
            <a:xfrm>
              <a:off x="1277816" y="3552077"/>
              <a:ext cx="3867958" cy="50217852"/>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8" name="矩形 11">
              <a:extLst>
                <a:ext uri="{FF2B5EF4-FFF2-40B4-BE49-F238E27FC236}">
                  <a16:creationId xmlns:a16="http://schemas.microsoft.com/office/drawing/2014/main" id="{06E716AA-CD6C-9905-7500-F9583F779E47}"/>
                </a:ext>
              </a:extLst>
            </p:cNvPr>
            <p:cNvSpPr>
              <a:spLocks noChangeArrowheads="1"/>
            </p:cNvSpPr>
            <p:nvPr/>
          </p:nvSpPr>
          <p:spPr bwMode="auto">
            <a:xfrm>
              <a:off x="1363359" y="3670963"/>
              <a:ext cx="3893154" cy="27321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usingComponents</a:t>
              </a:r>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"list": "/components/custom-component"</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
        <p:nvSpPr>
          <p:cNvPr id="19" name="圆角矩形 15">
            <a:extLst>
              <a:ext uri="{FF2B5EF4-FFF2-40B4-BE49-F238E27FC236}">
                <a16:creationId xmlns:a16="http://schemas.microsoft.com/office/drawing/2014/main" id="{B2706884-6923-BF26-0E04-0A1435BE36A2}"/>
              </a:ext>
            </a:extLst>
          </p:cNvPr>
          <p:cNvSpPr>
            <a:spLocks noChangeArrowheads="1"/>
          </p:cNvSpPr>
          <p:nvPr/>
        </p:nvSpPr>
        <p:spPr bwMode="auto">
          <a:xfrm>
            <a:off x="5793511" y="1936463"/>
            <a:ext cx="4346329"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pages/index/</a:t>
            </a:r>
            <a:r>
              <a:rPr lang="en-US" altLang="zh-CN" dirty="0" err="1"/>
              <a:t>index.json</a:t>
            </a:r>
            <a:endParaRPr lang="en-US" altLang="zh-CN" dirty="0"/>
          </a:p>
        </p:txBody>
      </p:sp>
      <p:pic>
        <p:nvPicPr>
          <p:cNvPr id="20" name="Picture 2" descr="无阿萨德标题">
            <a:extLst>
              <a:ext uri="{FF2B5EF4-FFF2-40B4-BE49-F238E27FC236}">
                <a16:creationId xmlns:a16="http://schemas.microsoft.com/office/drawing/2014/main" id="{1F343935-2E03-7CE1-45A9-1B581FC45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158" y="4864518"/>
            <a:ext cx="22907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15">
            <a:extLst>
              <a:ext uri="{FF2B5EF4-FFF2-40B4-BE49-F238E27FC236}">
                <a16:creationId xmlns:a16="http://schemas.microsoft.com/office/drawing/2014/main" id="{77A90EE2-D09C-4EFE-AD54-4BD091B0AA00}"/>
              </a:ext>
            </a:extLst>
          </p:cNvPr>
          <p:cNvGrpSpPr>
            <a:grpSpLocks/>
          </p:cNvGrpSpPr>
          <p:nvPr/>
        </p:nvGrpSpPr>
        <p:grpSpPr bwMode="auto">
          <a:xfrm>
            <a:off x="5402987" y="5005686"/>
            <a:ext cx="2886075" cy="723423"/>
            <a:chOff x="1277816" y="3552077"/>
            <a:chExt cx="3978697" cy="50217852"/>
          </a:xfrm>
        </p:grpSpPr>
        <p:sp>
          <p:nvSpPr>
            <p:cNvPr id="23" name="矩形 16">
              <a:extLst>
                <a:ext uri="{FF2B5EF4-FFF2-40B4-BE49-F238E27FC236}">
                  <a16:creationId xmlns:a16="http://schemas.microsoft.com/office/drawing/2014/main" id="{7402A93C-5010-2F37-982D-3DA1F720A973}"/>
                </a:ext>
              </a:extLst>
            </p:cNvPr>
            <p:cNvSpPr>
              <a:spLocks noChangeArrowheads="1"/>
            </p:cNvSpPr>
            <p:nvPr/>
          </p:nvSpPr>
          <p:spPr bwMode="auto">
            <a:xfrm>
              <a:off x="1277816" y="3552077"/>
              <a:ext cx="3867958" cy="50217852"/>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24" name="矩形 17">
              <a:extLst>
                <a:ext uri="{FF2B5EF4-FFF2-40B4-BE49-F238E27FC236}">
                  <a16:creationId xmlns:a16="http://schemas.microsoft.com/office/drawing/2014/main" id="{BA93A521-5413-4BA9-D4DD-FCE4424B6489}"/>
                </a:ext>
              </a:extLst>
            </p:cNvPr>
            <p:cNvSpPr>
              <a:spLocks noChangeArrowheads="1"/>
            </p:cNvSpPr>
            <p:nvPr/>
          </p:nvSpPr>
          <p:spPr bwMode="auto">
            <a:xfrm>
              <a:off x="1363359" y="11605351"/>
              <a:ext cx="3893154" cy="602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&lt;list&gt;&lt;/list&gt;</a:t>
              </a:r>
              <a:endParaRPr lang="zh-CN" altLang="zh-CN" sz="1600" b="1" dirty="0">
                <a:solidFill>
                  <a:schemeClr val="bg1"/>
                </a:solidFill>
                <a:latin typeface="微软雅黑" pitchFamily="34" charset="-122"/>
                <a:ea typeface="微软雅黑" pitchFamily="34" charset="-122"/>
              </a:endParaRPr>
            </a:p>
          </p:txBody>
        </p:sp>
      </p:grpSp>
      <p:sp>
        <p:nvSpPr>
          <p:cNvPr id="25" name="圆角矩形 15">
            <a:extLst>
              <a:ext uri="{FF2B5EF4-FFF2-40B4-BE49-F238E27FC236}">
                <a16:creationId xmlns:a16="http://schemas.microsoft.com/office/drawing/2014/main" id="{3309D008-2B40-18B1-8791-24D7D3FD03C5}"/>
              </a:ext>
            </a:extLst>
          </p:cNvPr>
          <p:cNvSpPr>
            <a:spLocks noChangeArrowheads="1"/>
          </p:cNvSpPr>
          <p:nvPr/>
        </p:nvSpPr>
        <p:spPr bwMode="auto">
          <a:xfrm>
            <a:off x="5480901" y="4679253"/>
            <a:ext cx="2664619"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pages/index/</a:t>
            </a:r>
            <a:r>
              <a:rPr lang="en-US" altLang="zh-CN" dirty="0" err="1"/>
              <a:t>index.wxml</a:t>
            </a:r>
            <a:endParaRPr lang="en-US" altLang="zh-CN" dirty="0"/>
          </a:p>
        </p:txBody>
      </p:sp>
    </p:spTree>
    <p:extLst>
      <p:ext uri="{BB962C8B-B14F-4D97-AF65-F5344CB8AC3E}">
        <p14:creationId xmlns:p14="http://schemas.microsoft.com/office/powerpoint/2010/main" val="207396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dirty="0"/>
              <a:t>插件</a:t>
            </a:r>
            <a:endParaRPr 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9" y="2286000"/>
            <a:ext cx="4902156" cy="4023360"/>
          </a:xfrm>
        </p:spPr>
        <p:txBody>
          <a:bodyPr/>
          <a:lstStyle/>
          <a:p>
            <a:pPr>
              <a:buFont typeface="Wingdings" panose="05000000000000000000" pitchFamily="2" charset="2"/>
              <a:buChar char="§"/>
            </a:pPr>
            <a:r>
              <a:rPr lang="zh-CN" altLang="en-US" dirty="0"/>
              <a:t>插件是对一组</a:t>
            </a:r>
            <a:r>
              <a:rPr lang="en-US" altLang="zh-CN" dirty="0" err="1"/>
              <a:t>js</a:t>
            </a:r>
            <a:r>
              <a:rPr lang="zh-CN" altLang="en-US" dirty="0"/>
              <a:t>接口、自定义组件或者页面的封装，用于嵌入到小程序中使用。插件一旦发布之后，第三方小程序使用时无法查看插件代码。</a:t>
            </a:r>
            <a:endParaRPr lang="en-US" altLang="zh-CN" dirty="0"/>
          </a:p>
          <a:p>
            <a:pPr>
              <a:buFont typeface="Wingdings" panose="05000000000000000000" pitchFamily="2" charset="2"/>
              <a:buChar char="§"/>
            </a:pPr>
            <a:r>
              <a:rPr lang="zh-CN" altLang="en-US" dirty="0"/>
              <a:t>插件适合用来封装一些功能和服务，提供给第三方小程序进行展示和使用。</a:t>
            </a:r>
          </a:p>
          <a:p>
            <a:pPr>
              <a:buFont typeface="Wingdings" panose="05000000000000000000" pitchFamily="2" charset="2"/>
              <a:buChar char="§"/>
            </a:pPr>
            <a:endParaRPr lang="zh-CN" altLang="en-US" dirty="0"/>
          </a:p>
        </p:txBody>
      </p:sp>
      <p:pic>
        <p:nvPicPr>
          <p:cNvPr id="11" name="Picture 10">
            <a:extLst>
              <a:ext uri="{FF2B5EF4-FFF2-40B4-BE49-F238E27FC236}">
                <a16:creationId xmlns:a16="http://schemas.microsoft.com/office/drawing/2014/main" id="{06C330C9-0531-7E9B-2AB6-9F693DF56697}"/>
              </a:ext>
            </a:extLst>
          </p:cNvPr>
          <p:cNvPicPr>
            <a:picLocks noChangeAspect="1"/>
          </p:cNvPicPr>
          <p:nvPr/>
        </p:nvPicPr>
        <p:blipFill>
          <a:blip r:embed="rId3"/>
          <a:stretch>
            <a:fillRect/>
          </a:stretch>
        </p:blipFill>
        <p:spPr>
          <a:xfrm>
            <a:off x="6096000" y="1898211"/>
            <a:ext cx="5724606" cy="4374573"/>
          </a:xfrm>
          <a:prstGeom prst="rect">
            <a:avLst/>
          </a:prstGeom>
        </p:spPr>
      </p:pic>
    </p:spTree>
    <p:extLst>
      <p:ext uri="{BB962C8B-B14F-4D97-AF65-F5344CB8AC3E}">
        <p14:creationId xmlns:p14="http://schemas.microsoft.com/office/powerpoint/2010/main" val="264834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dirty="0"/>
              <a:t>插件</a:t>
            </a:r>
            <a:endParaRPr lang="en-US" dirty="0"/>
          </a:p>
        </p:txBody>
      </p:sp>
      <p:pic>
        <p:nvPicPr>
          <p:cNvPr id="7" name="Picture 6">
            <a:extLst>
              <a:ext uri="{FF2B5EF4-FFF2-40B4-BE49-F238E27FC236}">
                <a16:creationId xmlns:a16="http://schemas.microsoft.com/office/drawing/2014/main" id="{DFE7DDB5-D8C4-5347-2CF8-F701E9A536A2}"/>
              </a:ext>
            </a:extLst>
          </p:cNvPr>
          <p:cNvPicPr>
            <a:picLocks noChangeAspect="1"/>
          </p:cNvPicPr>
          <p:nvPr/>
        </p:nvPicPr>
        <p:blipFill>
          <a:blip r:embed="rId3"/>
          <a:stretch>
            <a:fillRect/>
          </a:stretch>
        </p:blipFill>
        <p:spPr>
          <a:xfrm>
            <a:off x="1024128" y="2279300"/>
            <a:ext cx="3477110" cy="2943636"/>
          </a:xfrm>
          <a:prstGeom prst="rect">
            <a:avLst/>
          </a:prstGeom>
        </p:spPr>
      </p:pic>
      <p:sp>
        <p:nvSpPr>
          <p:cNvPr id="8" name="圆角矩形 23">
            <a:extLst>
              <a:ext uri="{FF2B5EF4-FFF2-40B4-BE49-F238E27FC236}">
                <a16:creationId xmlns:a16="http://schemas.microsoft.com/office/drawing/2014/main" id="{19D21B1A-D3DC-3E90-FB2A-D6C0213F65CA}"/>
              </a:ext>
            </a:extLst>
          </p:cNvPr>
          <p:cNvSpPr>
            <a:spLocks noChangeArrowheads="1"/>
          </p:cNvSpPr>
          <p:nvPr/>
        </p:nvSpPr>
        <p:spPr bwMode="auto">
          <a:xfrm>
            <a:off x="1177671" y="2432464"/>
            <a:ext cx="1986031" cy="210120"/>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9" name="直接箭头连接符 24">
            <a:extLst>
              <a:ext uri="{FF2B5EF4-FFF2-40B4-BE49-F238E27FC236}">
                <a16:creationId xmlns:a16="http://schemas.microsoft.com/office/drawing/2014/main" id="{0B62C4D3-10D7-4D3E-3976-1A95ADDBC068}"/>
              </a:ext>
            </a:extLst>
          </p:cNvPr>
          <p:cNvCxnSpPr>
            <a:cxnSpLocks noChangeShapeType="1"/>
            <a:stCxn id="8" idx="3"/>
            <a:endCxn id="10" idx="1"/>
          </p:cNvCxnSpPr>
          <p:nvPr/>
        </p:nvCxnSpPr>
        <p:spPr bwMode="auto">
          <a:xfrm flipV="1">
            <a:off x="3163702" y="2536885"/>
            <a:ext cx="1883931" cy="639"/>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75256DB7-CFD2-B0BD-84D8-579A7F584D43}"/>
              </a:ext>
            </a:extLst>
          </p:cNvPr>
          <p:cNvSpPr txBox="1"/>
          <p:nvPr/>
        </p:nvSpPr>
        <p:spPr>
          <a:xfrm>
            <a:off x="5047633" y="2352219"/>
            <a:ext cx="3415899" cy="369332"/>
          </a:xfrm>
          <a:prstGeom prst="rect">
            <a:avLst/>
          </a:prstGeom>
          <a:noFill/>
        </p:spPr>
        <p:txBody>
          <a:bodyPr wrap="square" rtlCol="0">
            <a:spAutoFit/>
          </a:bodyPr>
          <a:lstStyle/>
          <a:p>
            <a:r>
              <a:rPr lang="en-US" altLang="zh-CN" dirty="0"/>
              <a:t>Doc</a:t>
            </a:r>
            <a:r>
              <a:rPr lang="zh-CN" altLang="en-US" dirty="0"/>
              <a:t>目录用于存放插件开发文档</a:t>
            </a:r>
            <a:endParaRPr lang="en-US" dirty="0"/>
          </a:p>
        </p:txBody>
      </p:sp>
      <p:sp>
        <p:nvSpPr>
          <p:cNvPr id="22" name="圆角矩形 23">
            <a:extLst>
              <a:ext uri="{FF2B5EF4-FFF2-40B4-BE49-F238E27FC236}">
                <a16:creationId xmlns:a16="http://schemas.microsoft.com/office/drawing/2014/main" id="{261B426A-B199-D1BC-9A40-56CF86CE56DD}"/>
              </a:ext>
            </a:extLst>
          </p:cNvPr>
          <p:cNvSpPr>
            <a:spLocks noChangeArrowheads="1"/>
          </p:cNvSpPr>
          <p:nvPr/>
        </p:nvSpPr>
        <p:spPr bwMode="auto">
          <a:xfrm>
            <a:off x="1184597" y="2740729"/>
            <a:ext cx="1986031" cy="210120"/>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23" name="直接箭头连接符 24">
            <a:extLst>
              <a:ext uri="{FF2B5EF4-FFF2-40B4-BE49-F238E27FC236}">
                <a16:creationId xmlns:a16="http://schemas.microsoft.com/office/drawing/2014/main" id="{B6B9607B-0B5C-730A-B7C0-A342AAD6CC95}"/>
              </a:ext>
            </a:extLst>
          </p:cNvPr>
          <p:cNvCxnSpPr>
            <a:cxnSpLocks noChangeShapeType="1"/>
            <a:stCxn id="22" idx="3"/>
            <a:endCxn id="24" idx="1"/>
          </p:cNvCxnSpPr>
          <p:nvPr/>
        </p:nvCxnSpPr>
        <p:spPr bwMode="auto">
          <a:xfrm>
            <a:off x="3170628" y="2845789"/>
            <a:ext cx="1883931" cy="51316"/>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F7CA2E12-58D7-8DE2-3D26-505FBBAE31D3}"/>
              </a:ext>
            </a:extLst>
          </p:cNvPr>
          <p:cNvSpPr txBox="1"/>
          <p:nvPr/>
        </p:nvSpPr>
        <p:spPr>
          <a:xfrm>
            <a:off x="5054559" y="2712439"/>
            <a:ext cx="3415899" cy="369332"/>
          </a:xfrm>
          <a:prstGeom prst="rect">
            <a:avLst/>
          </a:prstGeom>
          <a:noFill/>
        </p:spPr>
        <p:txBody>
          <a:bodyPr wrap="square" rtlCol="0">
            <a:spAutoFit/>
          </a:bodyPr>
          <a:lstStyle/>
          <a:p>
            <a:r>
              <a:rPr lang="zh-CN" altLang="en-US" dirty="0"/>
              <a:t>存放用于调试插件的小程序代码</a:t>
            </a:r>
            <a:endParaRPr lang="en-US" dirty="0"/>
          </a:p>
        </p:txBody>
      </p:sp>
      <p:sp>
        <p:nvSpPr>
          <p:cNvPr id="27" name="圆角矩形 23">
            <a:extLst>
              <a:ext uri="{FF2B5EF4-FFF2-40B4-BE49-F238E27FC236}">
                <a16:creationId xmlns:a16="http://schemas.microsoft.com/office/drawing/2014/main" id="{D54FEE07-105A-C1D3-455D-533B1BE1044C}"/>
              </a:ext>
            </a:extLst>
          </p:cNvPr>
          <p:cNvSpPr>
            <a:spLocks noChangeArrowheads="1"/>
          </p:cNvSpPr>
          <p:nvPr/>
        </p:nvSpPr>
        <p:spPr bwMode="auto">
          <a:xfrm>
            <a:off x="1191523" y="3048825"/>
            <a:ext cx="1986031" cy="1198004"/>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28" name="直接箭头连接符 24">
            <a:extLst>
              <a:ext uri="{FF2B5EF4-FFF2-40B4-BE49-F238E27FC236}">
                <a16:creationId xmlns:a16="http://schemas.microsoft.com/office/drawing/2014/main" id="{902420DF-86BB-0045-376E-0ABEED6598BD}"/>
              </a:ext>
            </a:extLst>
          </p:cNvPr>
          <p:cNvCxnSpPr>
            <a:cxnSpLocks noChangeShapeType="1"/>
            <a:stCxn id="27" idx="3"/>
            <a:endCxn id="29" idx="1"/>
          </p:cNvCxnSpPr>
          <p:nvPr/>
        </p:nvCxnSpPr>
        <p:spPr bwMode="auto">
          <a:xfrm flipV="1">
            <a:off x="3177554" y="3606244"/>
            <a:ext cx="1870078" cy="41583"/>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a:extLst>
              <a:ext uri="{FF2B5EF4-FFF2-40B4-BE49-F238E27FC236}">
                <a16:creationId xmlns:a16="http://schemas.microsoft.com/office/drawing/2014/main" id="{E6F5D497-6D4D-B119-367C-6F88D07E026E}"/>
              </a:ext>
            </a:extLst>
          </p:cNvPr>
          <p:cNvSpPr txBox="1"/>
          <p:nvPr/>
        </p:nvSpPr>
        <p:spPr>
          <a:xfrm>
            <a:off x="5047632" y="3421578"/>
            <a:ext cx="3415899" cy="369332"/>
          </a:xfrm>
          <a:prstGeom prst="rect">
            <a:avLst/>
          </a:prstGeom>
          <a:noFill/>
        </p:spPr>
        <p:txBody>
          <a:bodyPr wrap="square" rtlCol="0">
            <a:spAutoFit/>
          </a:bodyPr>
          <a:lstStyle/>
          <a:p>
            <a:r>
              <a:rPr lang="zh-CN" altLang="en-US" dirty="0"/>
              <a:t>插件码目录</a:t>
            </a:r>
            <a:endParaRPr lang="en-US" dirty="0"/>
          </a:p>
        </p:txBody>
      </p:sp>
      <p:sp>
        <p:nvSpPr>
          <p:cNvPr id="32" name="圆角矩形 23">
            <a:extLst>
              <a:ext uri="{FF2B5EF4-FFF2-40B4-BE49-F238E27FC236}">
                <a16:creationId xmlns:a16="http://schemas.microsoft.com/office/drawing/2014/main" id="{527228F2-1410-D591-5402-E0FF0BDA2B27}"/>
              </a:ext>
            </a:extLst>
          </p:cNvPr>
          <p:cNvSpPr>
            <a:spLocks noChangeArrowheads="1"/>
          </p:cNvSpPr>
          <p:nvPr/>
        </p:nvSpPr>
        <p:spPr bwMode="auto">
          <a:xfrm>
            <a:off x="1191523" y="4512964"/>
            <a:ext cx="1986031" cy="210120"/>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33" name="直接箭头连接符 24">
            <a:extLst>
              <a:ext uri="{FF2B5EF4-FFF2-40B4-BE49-F238E27FC236}">
                <a16:creationId xmlns:a16="http://schemas.microsoft.com/office/drawing/2014/main" id="{36BB5CBC-2481-2EE1-9460-F44567119447}"/>
              </a:ext>
            </a:extLst>
          </p:cNvPr>
          <p:cNvCxnSpPr>
            <a:cxnSpLocks noChangeShapeType="1"/>
            <a:stCxn id="32" idx="3"/>
            <a:endCxn id="34" idx="1"/>
          </p:cNvCxnSpPr>
          <p:nvPr/>
        </p:nvCxnSpPr>
        <p:spPr bwMode="auto">
          <a:xfrm>
            <a:off x="3177554" y="4618024"/>
            <a:ext cx="1883931" cy="51316"/>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a:extLst>
              <a:ext uri="{FF2B5EF4-FFF2-40B4-BE49-F238E27FC236}">
                <a16:creationId xmlns:a16="http://schemas.microsoft.com/office/drawing/2014/main" id="{1AE56891-C686-4E2D-CF91-3D688BD5792A}"/>
              </a:ext>
            </a:extLst>
          </p:cNvPr>
          <p:cNvSpPr txBox="1"/>
          <p:nvPr/>
        </p:nvSpPr>
        <p:spPr>
          <a:xfrm>
            <a:off x="5061485" y="4484674"/>
            <a:ext cx="3415899" cy="369332"/>
          </a:xfrm>
          <a:prstGeom prst="rect">
            <a:avLst/>
          </a:prstGeom>
          <a:noFill/>
        </p:spPr>
        <p:txBody>
          <a:bodyPr wrap="square" rtlCol="0">
            <a:spAutoFit/>
          </a:bodyPr>
          <a:lstStyle/>
          <a:p>
            <a:r>
              <a:rPr lang="zh-CN" altLang="en-US" dirty="0"/>
              <a:t>项目配置文件</a:t>
            </a:r>
            <a:endParaRPr lang="en-US" dirty="0"/>
          </a:p>
        </p:txBody>
      </p:sp>
    </p:spTree>
    <p:extLst>
      <p:ext uri="{BB962C8B-B14F-4D97-AF65-F5344CB8AC3E}">
        <p14:creationId xmlns:p14="http://schemas.microsoft.com/office/powerpoint/2010/main" val="189651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par>
                                <p:cTn id="15" presetID="22" presetClass="entr" presetSubtype="8"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22" presetClass="entr" presetSubtype="8"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2" presetClass="entr" presetSubtype="8"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P spid="27"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dirty="0"/>
              <a:t>插件</a:t>
            </a:r>
            <a:endParaRPr lang="en-US" dirty="0"/>
          </a:p>
        </p:txBody>
      </p:sp>
      <p:sp>
        <p:nvSpPr>
          <p:cNvPr id="18" name="Content Placeholder 2">
            <a:extLst>
              <a:ext uri="{FF2B5EF4-FFF2-40B4-BE49-F238E27FC236}">
                <a16:creationId xmlns:a16="http://schemas.microsoft.com/office/drawing/2014/main" id="{24311BFF-9DFA-BA2A-CA4A-74EE3B9B65D9}"/>
              </a:ext>
            </a:extLst>
          </p:cNvPr>
          <p:cNvSpPr>
            <a:spLocks noGrp="1"/>
          </p:cNvSpPr>
          <p:nvPr>
            <p:ph idx="1"/>
          </p:nvPr>
        </p:nvSpPr>
        <p:spPr>
          <a:xfrm>
            <a:off x="1024129" y="2286000"/>
            <a:ext cx="4902156" cy="4023360"/>
          </a:xfrm>
        </p:spPr>
        <p:txBody>
          <a:bodyPr/>
          <a:lstStyle/>
          <a:p>
            <a:pPr>
              <a:buFont typeface="Wingdings" panose="05000000000000000000" pitchFamily="2" charset="2"/>
              <a:buChar char="§"/>
            </a:pPr>
            <a:r>
              <a:rPr lang="zh-CN" altLang="en-US" dirty="0"/>
              <a:t>插件配置文件：</a:t>
            </a:r>
            <a:endParaRPr lang="en-US" altLang="zh-CN" dirty="0"/>
          </a:p>
          <a:p>
            <a:pPr>
              <a:buFont typeface="Wingdings" panose="05000000000000000000" pitchFamily="2" charset="2"/>
              <a:buChar char="§"/>
            </a:pPr>
            <a:endParaRPr lang="zh-CN" altLang="en-US" dirty="0"/>
          </a:p>
          <a:p>
            <a:pPr>
              <a:buFont typeface="Wingdings" panose="05000000000000000000" pitchFamily="2" charset="2"/>
              <a:buChar char="§"/>
            </a:pPr>
            <a:endParaRPr lang="zh-CN" altLang="en-US" dirty="0"/>
          </a:p>
        </p:txBody>
      </p:sp>
      <p:grpSp>
        <p:nvGrpSpPr>
          <p:cNvPr id="19" name="组合 10">
            <a:extLst>
              <a:ext uri="{FF2B5EF4-FFF2-40B4-BE49-F238E27FC236}">
                <a16:creationId xmlns:a16="http://schemas.microsoft.com/office/drawing/2014/main" id="{34D2D389-7F08-BE5C-B211-619C9DB17270}"/>
              </a:ext>
            </a:extLst>
          </p:cNvPr>
          <p:cNvGrpSpPr>
            <a:grpSpLocks/>
          </p:cNvGrpSpPr>
          <p:nvPr/>
        </p:nvGrpSpPr>
        <p:grpSpPr bwMode="auto">
          <a:xfrm>
            <a:off x="974717" y="2866269"/>
            <a:ext cx="6241880" cy="3084854"/>
            <a:chOff x="1277816" y="3552058"/>
            <a:chExt cx="3978697" cy="68143006"/>
          </a:xfrm>
        </p:grpSpPr>
        <p:sp>
          <p:nvSpPr>
            <p:cNvPr id="20" name="矩形 11">
              <a:extLst>
                <a:ext uri="{FF2B5EF4-FFF2-40B4-BE49-F238E27FC236}">
                  <a16:creationId xmlns:a16="http://schemas.microsoft.com/office/drawing/2014/main" id="{75E63896-126D-3924-56BA-D8DEE52C88FF}"/>
                </a:ext>
              </a:extLst>
            </p:cNvPr>
            <p:cNvSpPr>
              <a:spLocks noChangeArrowheads="1"/>
            </p:cNvSpPr>
            <p:nvPr/>
          </p:nvSpPr>
          <p:spPr bwMode="auto">
            <a:xfrm>
              <a:off x="1277816" y="3552058"/>
              <a:ext cx="3867958" cy="68143006"/>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21" name="矩形 12">
              <a:extLst>
                <a:ext uri="{FF2B5EF4-FFF2-40B4-BE49-F238E27FC236}">
                  <a16:creationId xmlns:a16="http://schemas.microsoft.com/office/drawing/2014/main" id="{F36BD529-1DC0-159D-27CC-8BBA00BD3326}"/>
                </a:ext>
              </a:extLst>
            </p:cNvPr>
            <p:cNvSpPr>
              <a:spLocks noChangeArrowheads="1"/>
            </p:cNvSpPr>
            <p:nvPr/>
          </p:nvSpPr>
          <p:spPr bwMode="auto">
            <a:xfrm>
              <a:off x="1363359" y="3670966"/>
              <a:ext cx="3893154" cy="65445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0" hangingPunct="0">
                <a:lnSpc>
                  <a:spcPct val="150000"/>
                </a:lnSpc>
              </a:pPr>
              <a:r>
                <a:rPr lang="en-US" altLang="zh-CN" sz="1400" b="1" dirty="0">
                  <a:solidFill>
                    <a:schemeClr val="bg1"/>
                  </a:solidFill>
                  <a:latin typeface="微软雅黑" pitchFamily="34" charset="-122"/>
                  <a:ea typeface="微软雅黑" pitchFamily="34" charset="-122"/>
                </a:rPr>
                <a:t>{</a:t>
              </a:r>
            </a:p>
            <a:p>
              <a:pPr lvl="0" eaLnBrk="0" hangingPunct="0">
                <a:lnSpc>
                  <a:spcPct val="150000"/>
                </a:lnSpc>
              </a:pPr>
              <a:r>
                <a:rPr lang="en-US" altLang="zh-CN" sz="1400" b="1" dirty="0">
                  <a:solidFill>
                    <a:schemeClr val="bg1"/>
                  </a:solidFill>
                  <a:latin typeface="微软雅黑" pitchFamily="34" charset="-122"/>
                  <a:ea typeface="微软雅黑" pitchFamily="34" charset="-122"/>
                </a:rPr>
                <a:t>  "</a:t>
              </a:r>
              <a:r>
                <a:rPr lang="en-US" altLang="zh-CN" sz="1400" b="1" dirty="0" err="1">
                  <a:solidFill>
                    <a:schemeClr val="bg1"/>
                  </a:solidFill>
                  <a:latin typeface="微软雅黑" pitchFamily="34" charset="-122"/>
                  <a:ea typeface="微软雅黑" pitchFamily="34" charset="-122"/>
                </a:rPr>
                <a:t>publicComponents</a:t>
              </a:r>
              <a:r>
                <a:rPr lang="en-US" altLang="zh-CN" sz="1400" b="1" dirty="0">
                  <a:solidFill>
                    <a:schemeClr val="bg1"/>
                  </a:solidFill>
                  <a:latin typeface="微软雅黑" pitchFamily="34" charset="-122"/>
                  <a:ea typeface="微软雅黑" pitchFamily="34" charset="-122"/>
                </a:rPr>
                <a:t>": {</a:t>
              </a:r>
            </a:p>
            <a:p>
              <a:pPr lvl="0" eaLnBrk="0" hangingPunct="0">
                <a:lnSpc>
                  <a:spcPct val="150000"/>
                </a:lnSpc>
              </a:pPr>
              <a:r>
                <a:rPr lang="en-US" altLang="zh-CN" sz="1400" b="1" dirty="0">
                  <a:solidFill>
                    <a:schemeClr val="bg1"/>
                  </a:solidFill>
                  <a:latin typeface="微软雅黑" pitchFamily="34" charset="-122"/>
                  <a:ea typeface="微软雅黑" pitchFamily="34" charset="-122"/>
                </a:rPr>
                <a:t>    “hello-component": "components/hello-component"</a:t>
              </a:r>
            </a:p>
            <a:p>
              <a:pPr lvl="0" eaLnBrk="0" hangingPunct="0">
                <a:lnSpc>
                  <a:spcPct val="150000"/>
                </a:lnSpc>
              </a:pPr>
              <a:r>
                <a:rPr lang="en-US" altLang="zh-CN" sz="1400" b="1" dirty="0">
                  <a:solidFill>
                    <a:schemeClr val="bg1"/>
                  </a:solidFill>
                  <a:latin typeface="微软雅黑" pitchFamily="34" charset="-122"/>
                  <a:ea typeface="微软雅黑" pitchFamily="34" charset="-122"/>
                </a:rPr>
                <a:t>  },</a:t>
              </a:r>
            </a:p>
            <a:p>
              <a:pPr lvl="0" eaLnBrk="0" hangingPunct="0">
                <a:lnSpc>
                  <a:spcPct val="150000"/>
                </a:lnSpc>
              </a:pPr>
              <a:r>
                <a:rPr lang="en-US" altLang="zh-CN" sz="1400" b="1" dirty="0">
                  <a:solidFill>
                    <a:schemeClr val="bg1"/>
                  </a:solidFill>
                  <a:latin typeface="微软雅黑" pitchFamily="34" charset="-122"/>
                  <a:ea typeface="微软雅黑" pitchFamily="34" charset="-122"/>
                </a:rPr>
                <a:t>  "pages": {</a:t>
              </a:r>
            </a:p>
            <a:p>
              <a:pPr lvl="0" eaLnBrk="0" hangingPunct="0">
                <a:lnSpc>
                  <a:spcPct val="150000"/>
                </a:lnSpc>
              </a:pPr>
              <a:r>
                <a:rPr lang="en-US" altLang="zh-CN" sz="1400" b="1" dirty="0">
                  <a:solidFill>
                    <a:schemeClr val="bg1"/>
                  </a:solidFill>
                  <a:latin typeface="微软雅黑" pitchFamily="34" charset="-122"/>
                  <a:ea typeface="微软雅黑" pitchFamily="34" charset="-122"/>
                </a:rPr>
                <a:t>    "hello-page": "pages/hello-page"</a:t>
              </a:r>
            </a:p>
            <a:p>
              <a:pPr lvl="0" eaLnBrk="0" hangingPunct="0">
                <a:lnSpc>
                  <a:spcPct val="150000"/>
                </a:lnSpc>
              </a:pPr>
              <a:r>
                <a:rPr lang="en-US" altLang="zh-CN" sz="1400" b="1" dirty="0">
                  <a:solidFill>
                    <a:schemeClr val="bg1"/>
                  </a:solidFill>
                  <a:latin typeface="微软雅黑" pitchFamily="34" charset="-122"/>
                  <a:ea typeface="微软雅黑" pitchFamily="34" charset="-122"/>
                </a:rPr>
                <a:t>  },</a:t>
              </a:r>
            </a:p>
            <a:p>
              <a:pPr lvl="0" eaLnBrk="0" hangingPunct="0">
                <a:lnSpc>
                  <a:spcPct val="150000"/>
                </a:lnSpc>
              </a:pPr>
              <a:r>
                <a:rPr lang="en-US" altLang="zh-CN" sz="1400" b="1" dirty="0">
                  <a:solidFill>
                    <a:schemeClr val="bg1"/>
                  </a:solidFill>
                  <a:latin typeface="微软雅黑" pitchFamily="34" charset="-122"/>
                  <a:ea typeface="微软雅黑" pitchFamily="34" charset="-122"/>
                </a:rPr>
                <a:t>  "main": "index.js"</a:t>
              </a:r>
            </a:p>
            <a:p>
              <a:pPr lvl="0" eaLnBrk="0" hangingPunct="0">
                <a:lnSpc>
                  <a:spcPct val="150000"/>
                </a:lnSpc>
              </a:pPr>
              <a:r>
                <a:rPr lang="en-US" altLang="zh-CN" sz="1400" b="1" dirty="0">
                  <a:solidFill>
                    <a:schemeClr val="bg1"/>
                  </a:solidFill>
                  <a:latin typeface="微软雅黑" pitchFamily="34" charset="-122"/>
                  <a:ea typeface="微软雅黑" pitchFamily="34" charset="-122"/>
                </a:rPr>
                <a:t>}</a:t>
              </a:r>
              <a:endParaRPr lang="zh-CN" altLang="zh-CN" sz="1400" b="1" dirty="0">
                <a:solidFill>
                  <a:schemeClr val="bg1"/>
                </a:solidFill>
                <a:latin typeface="微软雅黑" pitchFamily="34" charset="-122"/>
                <a:ea typeface="微软雅黑" pitchFamily="34" charset="-122"/>
              </a:endParaRPr>
            </a:p>
          </p:txBody>
        </p:sp>
      </p:grpSp>
      <p:sp>
        <p:nvSpPr>
          <p:cNvPr id="22" name="圆角矩形 15">
            <a:extLst>
              <a:ext uri="{FF2B5EF4-FFF2-40B4-BE49-F238E27FC236}">
                <a16:creationId xmlns:a16="http://schemas.microsoft.com/office/drawing/2014/main" id="{4A3BDB76-061A-6D85-576C-09A04B06DD2A}"/>
              </a:ext>
            </a:extLst>
          </p:cNvPr>
          <p:cNvSpPr>
            <a:spLocks noChangeArrowheads="1"/>
          </p:cNvSpPr>
          <p:nvPr/>
        </p:nvSpPr>
        <p:spPr bwMode="auto">
          <a:xfrm>
            <a:off x="3652711" y="2552678"/>
            <a:ext cx="2362199"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plugin/</a:t>
            </a:r>
            <a:r>
              <a:rPr lang="en-US" altLang="zh-CN" dirty="0" err="1"/>
              <a:t>plugin.json</a:t>
            </a:r>
            <a:endParaRPr lang="en-US" altLang="zh-CN" dirty="0"/>
          </a:p>
        </p:txBody>
      </p:sp>
      <p:grpSp>
        <p:nvGrpSpPr>
          <p:cNvPr id="23" name="组合 17">
            <a:extLst>
              <a:ext uri="{FF2B5EF4-FFF2-40B4-BE49-F238E27FC236}">
                <a16:creationId xmlns:a16="http://schemas.microsoft.com/office/drawing/2014/main" id="{BDE7F86F-67C9-9105-9C5F-815BDE777223}"/>
              </a:ext>
            </a:extLst>
          </p:cNvPr>
          <p:cNvGrpSpPr>
            <a:grpSpLocks/>
          </p:cNvGrpSpPr>
          <p:nvPr/>
        </p:nvGrpSpPr>
        <p:grpSpPr bwMode="auto">
          <a:xfrm>
            <a:off x="7570669" y="2834640"/>
            <a:ext cx="3751016" cy="2707361"/>
            <a:chOff x="1277816" y="3552077"/>
            <a:chExt cx="3978697" cy="50217852"/>
          </a:xfrm>
        </p:grpSpPr>
        <p:sp>
          <p:nvSpPr>
            <p:cNvPr id="24" name="矩形 18">
              <a:extLst>
                <a:ext uri="{FF2B5EF4-FFF2-40B4-BE49-F238E27FC236}">
                  <a16:creationId xmlns:a16="http://schemas.microsoft.com/office/drawing/2014/main" id="{404C08AA-3978-F593-7E7E-56A67AE0C0F8}"/>
                </a:ext>
              </a:extLst>
            </p:cNvPr>
            <p:cNvSpPr>
              <a:spLocks noChangeArrowheads="1"/>
            </p:cNvSpPr>
            <p:nvPr/>
          </p:nvSpPr>
          <p:spPr bwMode="auto">
            <a:xfrm>
              <a:off x="1277816" y="3552077"/>
              <a:ext cx="3867958" cy="50217852"/>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25" name="矩形 19">
              <a:extLst>
                <a:ext uri="{FF2B5EF4-FFF2-40B4-BE49-F238E27FC236}">
                  <a16:creationId xmlns:a16="http://schemas.microsoft.com/office/drawing/2014/main" id="{80C34D8F-0AD8-4053-EF86-E927CAF0770B}"/>
                </a:ext>
              </a:extLst>
            </p:cNvPr>
            <p:cNvSpPr>
              <a:spLocks noChangeArrowheads="1"/>
            </p:cNvSpPr>
            <p:nvPr/>
          </p:nvSpPr>
          <p:spPr bwMode="auto">
            <a:xfrm>
              <a:off x="1363359" y="3670974"/>
              <a:ext cx="3893154" cy="488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err="1">
                  <a:solidFill>
                    <a:schemeClr val="bg1"/>
                  </a:solidFill>
                  <a:latin typeface="微软雅黑" pitchFamily="34" charset="-122"/>
                  <a:ea typeface="微软雅黑" pitchFamily="34" charset="-122"/>
                </a:rPr>
                <a:t>module.exports</a:t>
              </a:r>
              <a:r>
                <a:rPr lang="en-US" altLang="zh-CN" sz="1600" b="1" dirty="0">
                  <a:solidFill>
                    <a:schemeClr val="bg1"/>
                  </a:solidFill>
                  <a:latin typeface="微软雅黑" pitchFamily="34" charset="-122"/>
                  <a:ea typeface="微软雅黑" pitchFamily="34" charset="-122"/>
                </a:rPr>
                <a:t> = {</a:t>
              </a:r>
            </a:p>
            <a:p>
              <a:pPr eaLnBrk="0" hangingPunct="0">
                <a:lnSpc>
                  <a:spcPct val="150000"/>
                </a:lnSpc>
              </a:pPr>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sayHello</a:t>
              </a:r>
              <a:r>
                <a:rPr lang="en-US" altLang="zh-CN" sz="1600" b="1" dirty="0">
                  <a:solidFill>
                    <a:schemeClr val="bg1"/>
                  </a:solidFill>
                  <a:latin typeface="微软雅黑" pitchFamily="34" charset="-122"/>
                  <a:ea typeface="微软雅黑" pitchFamily="34" charset="-122"/>
                </a:rPr>
                <a:t>() {</a:t>
              </a:r>
            </a:p>
            <a:p>
              <a:pPr eaLnBrk="0" hangingPunct="0">
                <a:lnSpc>
                  <a:spcPct val="150000"/>
                </a:lnSpc>
              </a:pPr>
              <a:r>
                <a:rPr lang="en-US" altLang="zh-CN" sz="1600" b="1" dirty="0">
                  <a:solidFill>
                    <a:schemeClr val="bg1"/>
                  </a:solidFill>
                  <a:latin typeface="微软雅黑" pitchFamily="34" charset="-122"/>
                  <a:ea typeface="微软雅黑" pitchFamily="34" charset="-122"/>
                </a:rPr>
                <a:t>    console.log('Hello plugin!')</a:t>
              </a:r>
            </a:p>
            <a:p>
              <a:pPr eaLnBrk="0" hangingPunct="0">
                <a:lnSpc>
                  <a:spcPct val="150000"/>
                </a:lnSpc>
              </a:pPr>
              <a:r>
                <a:rPr lang="en-US" altLang="zh-CN" sz="1600" b="1" dirty="0">
                  <a:solidFill>
                    <a:schemeClr val="bg1"/>
                  </a:solidFill>
                  <a:latin typeface="微软雅黑" pitchFamily="34" charset="-122"/>
                  <a:ea typeface="微软雅黑" pitchFamily="34" charset="-122"/>
                </a:rPr>
                <a:t>  },</a:t>
              </a:r>
            </a:p>
            <a:p>
              <a:pPr eaLnBrk="0" hangingPunct="0">
                <a:lnSpc>
                  <a:spcPct val="150000"/>
                </a:lnSpc>
              </a:pPr>
              <a:r>
                <a:rPr lang="en-US" altLang="zh-CN" sz="1600" b="1" dirty="0">
                  <a:solidFill>
                    <a:schemeClr val="bg1"/>
                  </a:solidFill>
                  <a:latin typeface="微软雅黑" pitchFamily="34" charset="-122"/>
                  <a:ea typeface="微软雅黑" pitchFamily="34" charset="-122"/>
                </a:rPr>
                <a:t>  answer: 42</a:t>
              </a:r>
            </a:p>
            <a:p>
              <a:pPr eaLnBrk="0" hangingPunct="0">
                <a:lnSpc>
                  <a:spcPct val="150000"/>
                </a:lnSpc>
              </a:pPr>
              <a:r>
                <a:rPr lang="en-US" altLang="zh-CN" sz="1600" b="1" dirty="0">
                  <a:solidFill>
                    <a:schemeClr val="bg1"/>
                  </a:solidFill>
                  <a:latin typeface="微软雅黑" pitchFamily="34" charset="-122"/>
                  <a:ea typeface="微软雅黑" pitchFamily="34" charset="-122"/>
                </a:rPr>
                <a:t>}</a:t>
              </a:r>
            </a:p>
            <a:p>
              <a:pPr eaLnBrk="0" hangingPunct="0">
                <a:lnSpc>
                  <a:spcPct val="150000"/>
                </a:lnSpc>
              </a:pPr>
              <a:endParaRPr lang="zh-CN" altLang="zh-CN" sz="1600" b="1" dirty="0">
                <a:solidFill>
                  <a:schemeClr val="bg1"/>
                </a:solidFill>
                <a:latin typeface="微软雅黑" pitchFamily="34" charset="-122"/>
                <a:ea typeface="微软雅黑" pitchFamily="34" charset="-122"/>
              </a:endParaRPr>
            </a:p>
          </p:txBody>
        </p:sp>
      </p:grpSp>
      <p:sp>
        <p:nvSpPr>
          <p:cNvPr id="26" name="圆角矩形 15">
            <a:extLst>
              <a:ext uri="{FF2B5EF4-FFF2-40B4-BE49-F238E27FC236}">
                <a16:creationId xmlns:a16="http://schemas.microsoft.com/office/drawing/2014/main" id="{E4E0FF1C-0E23-79C0-6486-F9A0D18A7983}"/>
              </a:ext>
            </a:extLst>
          </p:cNvPr>
          <p:cNvSpPr>
            <a:spLocks noChangeArrowheads="1"/>
          </p:cNvSpPr>
          <p:nvPr/>
        </p:nvSpPr>
        <p:spPr bwMode="auto">
          <a:xfrm>
            <a:off x="8767397" y="2495567"/>
            <a:ext cx="2446051" cy="500023"/>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plugin/index.js</a:t>
            </a:r>
          </a:p>
        </p:txBody>
      </p:sp>
    </p:spTree>
    <p:extLst>
      <p:ext uri="{BB962C8B-B14F-4D97-AF65-F5344CB8AC3E}">
        <p14:creationId xmlns:p14="http://schemas.microsoft.com/office/powerpoint/2010/main" val="237015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dirty="0"/>
              <a:t>插件</a:t>
            </a:r>
            <a:endParaRPr lang="en-US" dirty="0"/>
          </a:p>
        </p:txBody>
      </p:sp>
      <p:sp>
        <p:nvSpPr>
          <p:cNvPr id="18" name="Content Placeholder 2">
            <a:extLst>
              <a:ext uri="{FF2B5EF4-FFF2-40B4-BE49-F238E27FC236}">
                <a16:creationId xmlns:a16="http://schemas.microsoft.com/office/drawing/2014/main" id="{24311BFF-9DFA-BA2A-CA4A-74EE3B9B65D9}"/>
              </a:ext>
            </a:extLst>
          </p:cNvPr>
          <p:cNvSpPr>
            <a:spLocks noGrp="1"/>
          </p:cNvSpPr>
          <p:nvPr>
            <p:ph idx="1"/>
          </p:nvPr>
        </p:nvSpPr>
        <p:spPr>
          <a:xfrm>
            <a:off x="1024129" y="2286000"/>
            <a:ext cx="3619464" cy="4023360"/>
          </a:xfrm>
        </p:spPr>
        <p:txBody>
          <a:bodyPr/>
          <a:lstStyle/>
          <a:p>
            <a:pPr>
              <a:buFont typeface="Wingdings" panose="05000000000000000000" pitchFamily="2" charset="2"/>
              <a:buChar char="§"/>
            </a:pPr>
            <a:r>
              <a:rPr lang="zh-CN" altLang="en-US" dirty="0"/>
              <a:t>插件使用配置过程：</a:t>
            </a:r>
            <a:endParaRPr lang="en-US" altLang="zh-CN" dirty="0"/>
          </a:p>
          <a:p>
            <a:pPr>
              <a:buFont typeface="Wingdings" panose="05000000000000000000" pitchFamily="2" charset="2"/>
              <a:buChar char="§"/>
            </a:pPr>
            <a:r>
              <a:rPr lang="zh-CN" altLang="en-US" dirty="0"/>
              <a:t>小程序管理后台中设置 </a:t>
            </a:r>
            <a:r>
              <a:rPr lang="en-US" altLang="zh-CN" dirty="0"/>
              <a:t>- </a:t>
            </a:r>
            <a:r>
              <a:rPr lang="zh-CN" altLang="en-US" dirty="0"/>
              <a:t>第三方服务</a:t>
            </a:r>
            <a:r>
              <a:rPr lang="en-US" altLang="zh-CN" dirty="0"/>
              <a:t> – </a:t>
            </a:r>
            <a:r>
              <a:rPr lang="zh-CN" altLang="en-US" dirty="0"/>
              <a:t>插件管理中添加插件。对于开发者自己编写的插件，需要按照插件接入指南进行开发，并发布；</a:t>
            </a:r>
            <a:endParaRPr lang="en-US" altLang="zh-CN" dirty="0"/>
          </a:p>
          <a:p>
            <a:pPr>
              <a:buFont typeface="Wingdings" panose="05000000000000000000" pitchFamily="2" charset="2"/>
              <a:buChar char="§"/>
            </a:pPr>
            <a:r>
              <a:rPr lang="zh-CN" altLang="en-US" dirty="0"/>
              <a:t>在开发过程中，用</a:t>
            </a:r>
            <a:r>
              <a:rPr lang="en-US" altLang="zh-CN" dirty="0" err="1"/>
              <a:t>miniprogram</a:t>
            </a:r>
            <a:r>
              <a:rPr lang="zh-CN" altLang="en-US" dirty="0"/>
              <a:t>进行调试</a:t>
            </a:r>
            <a:r>
              <a:rPr lang="en-US" altLang="zh-CN" dirty="0"/>
              <a:t> </a:t>
            </a:r>
          </a:p>
          <a:p>
            <a:pPr>
              <a:buFont typeface="Wingdings" panose="05000000000000000000" pitchFamily="2" charset="2"/>
              <a:buChar char="§"/>
            </a:pPr>
            <a:endParaRPr lang="zh-CN" altLang="en-US" dirty="0"/>
          </a:p>
          <a:p>
            <a:pPr>
              <a:buFont typeface="Wingdings" panose="05000000000000000000" pitchFamily="2" charset="2"/>
              <a:buChar char="§"/>
            </a:pPr>
            <a:endParaRPr lang="zh-CN" altLang="en-US" dirty="0"/>
          </a:p>
        </p:txBody>
      </p:sp>
      <p:grpSp>
        <p:nvGrpSpPr>
          <p:cNvPr id="3" name="组合 9">
            <a:extLst>
              <a:ext uri="{FF2B5EF4-FFF2-40B4-BE49-F238E27FC236}">
                <a16:creationId xmlns:a16="http://schemas.microsoft.com/office/drawing/2014/main" id="{50E5841C-A047-37F2-5E93-22331D1A3214}"/>
              </a:ext>
            </a:extLst>
          </p:cNvPr>
          <p:cNvGrpSpPr>
            <a:grpSpLocks/>
          </p:cNvGrpSpPr>
          <p:nvPr/>
        </p:nvGrpSpPr>
        <p:grpSpPr bwMode="auto">
          <a:xfrm>
            <a:off x="4666654" y="2084832"/>
            <a:ext cx="3641479" cy="4480842"/>
            <a:chOff x="1277816" y="3552077"/>
            <a:chExt cx="3978697" cy="127661036"/>
          </a:xfrm>
        </p:grpSpPr>
        <p:sp>
          <p:nvSpPr>
            <p:cNvPr id="4" name="矩形 10">
              <a:extLst>
                <a:ext uri="{FF2B5EF4-FFF2-40B4-BE49-F238E27FC236}">
                  <a16:creationId xmlns:a16="http://schemas.microsoft.com/office/drawing/2014/main" id="{7FE459BA-08D6-BB6B-49C3-2F665D8FE442}"/>
                </a:ext>
              </a:extLst>
            </p:cNvPr>
            <p:cNvSpPr>
              <a:spLocks noChangeArrowheads="1"/>
            </p:cNvSpPr>
            <p:nvPr/>
          </p:nvSpPr>
          <p:spPr bwMode="auto">
            <a:xfrm>
              <a:off x="1277816" y="3552077"/>
              <a:ext cx="3867958" cy="127661036"/>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5" name="矩形 11">
              <a:extLst>
                <a:ext uri="{FF2B5EF4-FFF2-40B4-BE49-F238E27FC236}">
                  <a16:creationId xmlns:a16="http://schemas.microsoft.com/office/drawing/2014/main" id="{BE199B77-B920-54AB-A3AD-0F7D9438DB9B}"/>
                </a:ext>
              </a:extLst>
            </p:cNvPr>
            <p:cNvSpPr>
              <a:spLocks noChangeArrowheads="1"/>
            </p:cNvSpPr>
            <p:nvPr/>
          </p:nvSpPr>
          <p:spPr bwMode="auto">
            <a:xfrm>
              <a:off x="1363359" y="3670967"/>
              <a:ext cx="3893154" cy="11713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a:t>
              </a:r>
            </a:p>
            <a:p>
              <a:pPr eaLnBrk="0" hangingPunct="0">
                <a:lnSpc>
                  <a:spcPct val="150000"/>
                </a:lnSpc>
              </a:pPr>
              <a:r>
                <a:rPr lang="en-US" altLang="zh-CN" sz="1600" b="1" dirty="0">
                  <a:solidFill>
                    <a:schemeClr val="bg1"/>
                  </a:solidFill>
                  <a:latin typeface="微软雅黑" pitchFamily="34" charset="-122"/>
                  <a:ea typeface="微软雅黑" pitchFamily="34" charset="-122"/>
                </a:rPr>
                <a:t>  "pages": [</a:t>
              </a:r>
            </a:p>
            <a:p>
              <a:pPr eaLnBrk="0" hangingPunct="0">
                <a:lnSpc>
                  <a:spcPct val="150000"/>
                </a:lnSpc>
              </a:pPr>
              <a:r>
                <a:rPr lang="en-US" altLang="zh-CN" sz="1600" b="1" dirty="0">
                  <a:solidFill>
                    <a:schemeClr val="bg1"/>
                  </a:solidFill>
                  <a:latin typeface="微软雅黑" pitchFamily="34" charset="-122"/>
                  <a:ea typeface="微软雅黑" pitchFamily="34" charset="-122"/>
                </a:rPr>
                <a:t>    "pages/index/index"</a:t>
              </a:r>
            </a:p>
            <a:p>
              <a:pPr eaLnBrk="0" hangingPunct="0">
                <a:lnSpc>
                  <a:spcPct val="150000"/>
                </a:lnSpc>
              </a:pPr>
              <a:r>
                <a:rPr lang="en-US" altLang="zh-CN" sz="1600" b="1" dirty="0">
                  <a:solidFill>
                    <a:schemeClr val="bg1"/>
                  </a:solidFill>
                  <a:latin typeface="微软雅黑" pitchFamily="34" charset="-122"/>
                  <a:ea typeface="微软雅黑" pitchFamily="34" charset="-122"/>
                </a:rPr>
                <a:t>  ],</a:t>
              </a:r>
            </a:p>
            <a:p>
              <a:pPr eaLnBrk="0" hangingPunct="0">
                <a:lnSpc>
                  <a:spcPct val="150000"/>
                </a:lnSpc>
              </a:pPr>
              <a:r>
                <a:rPr lang="en-US" altLang="zh-CN" sz="1600" b="1" dirty="0">
                  <a:solidFill>
                    <a:schemeClr val="bg1"/>
                  </a:solidFill>
                  <a:latin typeface="微软雅黑" pitchFamily="34" charset="-122"/>
                  <a:ea typeface="微软雅黑" pitchFamily="34" charset="-122"/>
                </a:rPr>
                <a:t>  "plugins": {</a:t>
              </a:r>
            </a:p>
            <a:p>
              <a:pPr eaLnBrk="0" hangingPunct="0">
                <a:lnSpc>
                  <a:spcPct val="150000"/>
                </a:lnSpc>
              </a:pPr>
              <a:r>
                <a:rPr lang="en-US" altLang="zh-CN" sz="1600" b="1" dirty="0">
                  <a:solidFill>
                    <a:schemeClr val="bg1"/>
                  </a:solidFill>
                  <a:latin typeface="微软雅黑" pitchFamily="34" charset="-122"/>
                  <a:ea typeface="微软雅黑" pitchFamily="34" charset="-122"/>
                </a:rPr>
                <a:t>    "hello-plugin": {</a:t>
              </a:r>
            </a:p>
            <a:p>
              <a:pPr eaLnBrk="0" hangingPunct="0">
                <a:lnSpc>
                  <a:spcPct val="150000"/>
                </a:lnSpc>
              </a:pPr>
              <a:r>
                <a:rPr lang="en-US" altLang="zh-CN" sz="1600" b="1" dirty="0">
                  <a:solidFill>
                    <a:schemeClr val="bg1"/>
                  </a:solidFill>
                  <a:latin typeface="微软雅黑" pitchFamily="34" charset="-122"/>
                  <a:ea typeface="微软雅黑" pitchFamily="34" charset="-122"/>
                </a:rPr>
                <a:t>      "version": "dev",</a:t>
              </a:r>
            </a:p>
            <a:p>
              <a:pPr eaLnBrk="0" hangingPunct="0">
                <a:lnSpc>
                  <a:spcPct val="150000"/>
                </a:lnSpc>
              </a:pPr>
              <a:r>
                <a:rPr lang="en-US" altLang="zh-CN" sz="1600" b="1" dirty="0">
                  <a:solidFill>
                    <a:schemeClr val="bg1"/>
                  </a:solidFill>
                  <a:latin typeface="微软雅黑" pitchFamily="34" charset="-122"/>
                  <a:ea typeface="微软雅黑" pitchFamily="34" charset="-122"/>
                </a:rPr>
                <a:t>      "provider": ""</a:t>
              </a:r>
            </a:p>
            <a:p>
              <a:pPr eaLnBrk="0" hangingPunct="0">
                <a:lnSpc>
                  <a:spcPct val="150000"/>
                </a:lnSpc>
              </a:pPr>
              <a:r>
                <a:rPr lang="en-US" altLang="zh-CN" sz="1600" b="1" dirty="0">
                  <a:solidFill>
                    <a:schemeClr val="bg1"/>
                  </a:solidFill>
                  <a:latin typeface="微软雅黑" pitchFamily="34" charset="-122"/>
                  <a:ea typeface="微软雅黑" pitchFamily="34" charset="-122"/>
                </a:rPr>
                <a:t>    }</a:t>
              </a:r>
            </a:p>
            <a:p>
              <a:pPr eaLnBrk="0" hangingPunct="0">
                <a:lnSpc>
                  <a:spcPct val="150000"/>
                </a:lnSpc>
              </a:pPr>
              <a:r>
                <a:rPr lang="en-US" altLang="zh-CN" sz="1600" b="1" dirty="0">
                  <a:solidFill>
                    <a:schemeClr val="bg1"/>
                  </a:solidFill>
                  <a:latin typeface="微软雅黑" pitchFamily="34" charset="-122"/>
                  <a:ea typeface="微软雅黑" pitchFamily="34" charset="-122"/>
                </a:rPr>
                <a:t>  }</a:t>
              </a:r>
            </a:p>
            <a:p>
              <a:pPr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
        <p:nvSpPr>
          <p:cNvPr id="6" name="圆角矩形 15">
            <a:extLst>
              <a:ext uri="{FF2B5EF4-FFF2-40B4-BE49-F238E27FC236}">
                <a16:creationId xmlns:a16="http://schemas.microsoft.com/office/drawing/2014/main" id="{48CF223E-E718-3EC3-2937-264120598148}"/>
              </a:ext>
            </a:extLst>
          </p:cNvPr>
          <p:cNvSpPr>
            <a:spLocks noChangeArrowheads="1"/>
          </p:cNvSpPr>
          <p:nvPr/>
        </p:nvSpPr>
        <p:spPr bwMode="auto">
          <a:xfrm>
            <a:off x="5450634" y="1863376"/>
            <a:ext cx="2748871"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err="1"/>
              <a:t>miniprogram</a:t>
            </a:r>
            <a:r>
              <a:rPr lang="en-US" altLang="zh-CN" dirty="0"/>
              <a:t>/</a:t>
            </a:r>
            <a:r>
              <a:rPr lang="en-US" altLang="zh-CN" dirty="0" err="1"/>
              <a:t>app.json</a:t>
            </a:r>
            <a:endParaRPr lang="en-US" altLang="zh-CN" dirty="0"/>
          </a:p>
        </p:txBody>
      </p:sp>
      <p:grpSp>
        <p:nvGrpSpPr>
          <p:cNvPr id="7" name="组合 13">
            <a:extLst>
              <a:ext uri="{FF2B5EF4-FFF2-40B4-BE49-F238E27FC236}">
                <a16:creationId xmlns:a16="http://schemas.microsoft.com/office/drawing/2014/main" id="{C87103FA-E537-F548-004F-2A4464DB40A3}"/>
              </a:ext>
            </a:extLst>
          </p:cNvPr>
          <p:cNvGrpSpPr>
            <a:grpSpLocks/>
          </p:cNvGrpSpPr>
          <p:nvPr/>
        </p:nvGrpSpPr>
        <p:grpSpPr bwMode="auto">
          <a:xfrm>
            <a:off x="8348068" y="2213755"/>
            <a:ext cx="3680884" cy="2688310"/>
            <a:chOff x="1277815" y="3552077"/>
            <a:chExt cx="4082948" cy="50217852"/>
          </a:xfrm>
        </p:grpSpPr>
        <p:sp>
          <p:nvSpPr>
            <p:cNvPr id="8" name="矩形 14">
              <a:extLst>
                <a:ext uri="{FF2B5EF4-FFF2-40B4-BE49-F238E27FC236}">
                  <a16:creationId xmlns:a16="http://schemas.microsoft.com/office/drawing/2014/main" id="{07682799-80FC-D601-4C6D-3EABC259E7F0}"/>
                </a:ext>
              </a:extLst>
            </p:cNvPr>
            <p:cNvSpPr>
              <a:spLocks noChangeArrowheads="1"/>
            </p:cNvSpPr>
            <p:nvPr/>
          </p:nvSpPr>
          <p:spPr bwMode="auto">
            <a:xfrm>
              <a:off x="1277815" y="3552077"/>
              <a:ext cx="4082948" cy="50217852"/>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9" name="矩形 15">
              <a:extLst>
                <a:ext uri="{FF2B5EF4-FFF2-40B4-BE49-F238E27FC236}">
                  <a16:creationId xmlns:a16="http://schemas.microsoft.com/office/drawing/2014/main" id="{DDEAD737-A234-BBEC-F07D-76BCA09AD368}"/>
                </a:ext>
              </a:extLst>
            </p:cNvPr>
            <p:cNvSpPr>
              <a:spLocks noChangeArrowheads="1"/>
            </p:cNvSpPr>
            <p:nvPr/>
          </p:nvSpPr>
          <p:spPr bwMode="auto">
            <a:xfrm>
              <a:off x="1363359" y="3670976"/>
              <a:ext cx="3893154" cy="42307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0" hangingPunct="0">
                <a:lnSpc>
                  <a:spcPct val="150000"/>
                </a:lnSpc>
              </a:pPr>
              <a:r>
                <a:rPr lang="en-US" altLang="zh-CN" sz="1600" b="1" dirty="0">
                  <a:solidFill>
                    <a:schemeClr val="bg1"/>
                  </a:solidFill>
                  <a:latin typeface="微软雅黑" pitchFamily="34" charset="-122"/>
                  <a:ea typeface="微软雅黑" pitchFamily="34" charset="-122"/>
                </a:rPr>
                <a:t>{</a:t>
              </a:r>
            </a:p>
            <a:p>
              <a:pPr lvl="0" eaLnBrk="0" hangingPunct="0">
                <a:lnSpc>
                  <a:spcPct val="150000"/>
                </a:lnSpc>
              </a:pPr>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usingComponents</a:t>
              </a:r>
              <a:r>
                <a:rPr lang="en-US" altLang="zh-CN" sz="1600" b="1" dirty="0">
                  <a:solidFill>
                    <a:schemeClr val="bg1"/>
                  </a:solidFill>
                  <a:latin typeface="微软雅黑" pitchFamily="34" charset="-122"/>
                  <a:ea typeface="微软雅黑" pitchFamily="34" charset="-122"/>
                </a:rPr>
                <a:t>": {</a:t>
              </a:r>
            </a:p>
            <a:p>
              <a:pPr lvl="0" eaLnBrk="0" hangingPunct="0">
                <a:lnSpc>
                  <a:spcPct val="150000"/>
                </a:lnSpc>
              </a:pPr>
              <a:r>
                <a:rPr lang="en-US" altLang="zh-CN" sz="1600" b="1" dirty="0">
                  <a:solidFill>
                    <a:schemeClr val="bg1"/>
                  </a:solidFill>
                  <a:latin typeface="微软雅黑" pitchFamily="34" charset="-122"/>
                  <a:ea typeface="微软雅黑" pitchFamily="34" charset="-122"/>
                </a:rPr>
                <a:t>    "hello-list": "plugin://hello-plugin/hello-component"</a:t>
              </a:r>
            </a:p>
            <a:p>
              <a:pPr lvl="0" eaLnBrk="0" hangingPunct="0">
                <a:lnSpc>
                  <a:spcPct val="150000"/>
                </a:lnSpc>
              </a:pPr>
              <a:r>
                <a:rPr lang="en-US" altLang="zh-CN" sz="1600" b="1" dirty="0">
                  <a:solidFill>
                    <a:schemeClr val="bg1"/>
                  </a:solidFill>
                  <a:latin typeface="微软雅黑" pitchFamily="34" charset="-122"/>
                  <a:ea typeface="微软雅黑" pitchFamily="34" charset="-122"/>
                </a:rPr>
                <a:t>  }</a:t>
              </a:r>
            </a:p>
            <a:p>
              <a:pPr lvl="0"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
        <p:nvSpPr>
          <p:cNvPr id="10" name="圆角矩形 15">
            <a:extLst>
              <a:ext uri="{FF2B5EF4-FFF2-40B4-BE49-F238E27FC236}">
                <a16:creationId xmlns:a16="http://schemas.microsoft.com/office/drawing/2014/main" id="{30A9A872-4242-17ED-F4DF-746BE4D5C6AA}"/>
              </a:ext>
            </a:extLst>
          </p:cNvPr>
          <p:cNvSpPr>
            <a:spLocks noChangeArrowheads="1"/>
          </p:cNvSpPr>
          <p:nvPr/>
        </p:nvSpPr>
        <p:spPr bwMode="auto">
          <a:xfrm>
            <a:off x="8348067" y="1855620"/>
            <a:ext cx="3579531"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sz="1600" dirty="0" err="1"/>
              <a:t>miniprogram</a:t>
            </a:r>
            <a:r>
              <a:rPr lang="en-US" altLang="zh-CN" sz="1600" dirty="0"/>
              <a:t>/pages/index/</a:t>
            </a:r>
            <a:r>
              <a:rPr lang="en-US" altLang="zh-CN" sz="1600" dirty="0" err="1"/>
              <a:t>index.json</a:t>
            </a:r>
            <a:endParaRPr lang="en-US" altLang="zh-CN" sz="1600" dirty="0"/>
          </a:p>
        </p:txBody>
      </p:sp>
    </p:spTree>
    <p:extLst>
      <p:ext uri="{BB962C8B-B14F-4D97-AF65-F5344CB8AC3E}">
        <p14:creationId xmlns:p14="http://schemas.microsoft.com/office/powerpoint/2010/main" val="229939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dirty="0"/>
              <a:t>插件</a:t>
            </a:r>
            <a:endParaRPr lang="en-US" dirty="0"/>
          </a:p>
        </p:txBody>
      </p:sp>
      <p:sp>
        <p:nvSpPr>
          <p:cNvPr id="18" name="Content Placeholder 2">
            <a:extLst>
              <a:ext uri="{FF2B5EF4-FFF2-40B4-BE49-F238E27FC236}">
                <a16:creationId xmlns:a16="http://schemas.microsoft.com/office/drawing/2014/main" id="{24311BFF-9DFA-BA2A-CA4A-74EE3B9B65D9}"/>
              </a:ext>
            </a:extLst>
          </p:cNvPr>
          <p:cNvSpPr>
            <a:spLocks noGrp="1"/>
          </p:cNvSpPr>
          <p:nvPr>
            <p:ph idx="1"/>
          </p:nvPr>
        </p:nvSpPr>
        <p:spPr>
          <a:xfrm>
            <a:off x="1024129" y="2286000"/>
            <a:ext cx="3619464" cy="4023360"/>
          </a:xfrm>
        </p:spPr>
        <p:txBody>
          <a:bodyPr/>
          <a:lstStyle/>
          <a:p>
            <a:pPr>
              <a:buFont typeface="Wingdings" panose="05000000000000000000" pitchFamily="2" charset="2"/>
              <a:buChar char="§"/>
            </a:pPr>
            <a:r>
              <a:rPr lang="zh-CN" altLang="en-US" dirty="0"/>
              <a:t>在页面中使用插件：</a:t>
            </a:r>
            <a:endParaRPr lang="en-US" altLang="zh-CN" dirty="0"/>
          </a:p>
          <a:p>
            <a:pPr>
              <a:buFont typeface="Wingdings" panose="05000000000000000000" pitchFamily="2" charset="2"/>
              <a:buChar char="§"/>
            </a:pPr>
            <a:endParaRPr lang="zh-CN" altLang="en-US" dirty="0"/>
          </a:p>
          <a:p>
            <a:pPr>
              <a:buFont typeface="Wingdings" panose="05000000000000000000" pitchFamily="2" charset="2"/>
              <a:buChar char="§"/>
            </a:pPr>
            <a:endParaRPr lang="zh-CN" altLang="en-US" dirty="0"/>
          </a:p>
        </p:txBody>
      </p:sp>
      <p:grpSp>
        <p:nvGrpSpPr>
          <p:cNvPr id="11" name="组合 9">
            <a:extLst>
              <a:ext uri="{FF2B5EF4-FFF2-40B4-BE49-F238E27FC236}">
                <a16:creationId xmlns:a16="http://schemas.microsoft.com/office/drawing/2014/main" id="{A20AE45B-71B8-7BC2-48EC-BF2FF94EF257}"/>
              </a:ext>
            </a:extLst>
          </p:cNvPr>
          <p:cNvGrpSpPr>
            <a:grpSpLocks/>
          </p:cNvGrpSpPr>
          <p:nvPr/>
        </p:nvGrpSpPr>
        <p:grpSpPr bwMode="auto">
          <a:xfrm>
            <a:off x="1343165" y="3019397"/>
            <a:ext cx="6653212" cy="597909"/>
            <a:chOff x="1277816" y="3552077"/>
            <a:chExt cx="4038680" cy="80264131"/>
          </a:xfrm>
        </p:grpSpPr>
        <p:sp>
          <p:nvSpPr>
            <p:cNvPr id="12" name="矩形 10">
              <a:extLst>
                <a:ext uri="{FF2B5EF4-FFF2-40B4-BE49-F238E27FC236}">
                  <a16:creationId xmlns:a16="http://schemas.microsoft.com/office/drawing/2014/main" id="{454B4FEB-8240-422D-2D23-6BFC497B42AC}"/>
                </a:ext>
              </a:extLst>
            </p:cNvPr>
            <p:cNvSpPr>
              <a:spLocks noChangeArrowheads="1"/>
            </p:cNvSpPr>
            <p:nvPr/>
          </p:nvSpPr>
          <p:spPr bwMode="auto">
            <a:xfrm>
              <a:off x="1277816" y="3552077"/>
              <a:ext cx="4038680" cy="80264131"/>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3" name="矩形 11">
              <a:extLst>
                <a:ext uri="{FF2B5EF4-FFF2-40B4-BE49-F238E27FC236}">
                  <a16:creationId xmlns:a16="http://schemas.microsoft.com/office/drawing/2014/main" id="{860EC694-8B76-2464-4815-8BF3E18618D7}"/>
                </a:ext>
              </a:extLst>
            </p:cNvPr>
            <p:cNvSpPr>
              <a:spLocks noChangeArrowheads="1"/>
            </p:cNvSpPr>
            <p:nvPr/>
          </p:nvSpPr>
          <p:spPr bwMode="auto">
            <a:xfrm>
              <a:off x="1313257" y="11557562"/>
              <a:ext cx="3893154" cy="561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&lt;hello-list items="{{ items }}" /&gt;</a:t>
              </a:r>
              <a:endParaRPr lang="zh-CN" altLang="zh-CN" sz="1600" b="1" dirty="0">
                <a:solidFill>
                  <a:schemeClr val="bg1"/>
                </a:solidFill>
                <a:latin typeface="微软雅黑" pitchFamily="34" charset="-122"/>
                <a:ea typeface="微软雅黑" pitchFamily="34" charset="-122"/>
              </a:endParaRPr>
            </a:p>
          </p:txBody>
        </p:sp>
      </p:grpSp>
      <p:sp>
        <p:nvSpPr>
          <p:cNvPr id="14" name="圆角矩形 15">
            <a:extLst>
              <a:ext uri="{FF2B5EF4-FFF2-40B4-BE49-F238E27FC236}">
                <a16:creationId xmlns:a16="http://schemas.microsoft.com/office/drawing/2014/main" id="{ED14A223-1B88-C191-7A8F-CEE81D7ABF9A}"/>
              </a:ext>
            </a:extLst>
          </p:cNvPr>
          <p:cNvSpPr>
            <a:spLocks noChangeArrowheads="1"/>
          </p:cNvSpPr>
          <p:nvPr/>
        </p:nvSpPr>
        <p:spPr bwMode="auto">
          <a:xfrm>
            <a:off x="3330715" y="2658583"/>
            <a:ext cx="4665662"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err="1"/>
              <a:t>miniprogram</a:t>
            </a:r>
            <a:r>
              <a:rPr lang="en-US" altLang="zh-CN" dirty="0"/>
              <a:t>/pages/index/</a:t>
            </a:r>
            <a:r>
              <a:rPr lang="en-US" altLang="zh-CN" dirty="0" err="1"/>
              <a:t>index.wxml</a:t>
            </a:r>
            <a:endParaRPr lang="en-US" altLang="zh-CN" dirty="0"/>
          </a:p>
        </p:txBody>
      </p:sp>
      <p:grpSp>
        <p:nvGrpSpPr>
          <p:cNvPr id="15" name="组合 13">
            <a:extLst>
              <a:ext uri="{FF2B5EF4-FFF2-40B4-BE49-F238E27FC236}">
                <a16:creationId xmlns:a16="http://schemas.microsoft.com/office/drawing/2014/main" id="{A9A3F384-3B1F-770C-6967-90156A0D2A62}"/>
              </a:ext>
            </a:extLst>
          </p:cNvPr>
          <p:cNvGrpSpPr>
            <a:grpSpLocks/>
          </p:cNvGrpSpPr>
          <p:nvPr/>
        </p:nvGrpSpPr>
        <p:grpSpPr bwMode="auto">
          <a:xfrm>
            <a:off x="1343165" y="4281797"/>
            <a:ext cx="6694432" cy="1002384"/>
            <a:chOff x="1277815" y="3552077"/>
            <a:chExt cx="3978698" cy="50217852"/>
          </a:xfrm>
        </p:grpSpPr>
        <p:sp>
          <p:nvSpPr>
            <p:cNvPr id="16" name="矩形 14">
              <a:extLst>
                <a:ext uri="{FF2B5EF4-FFF2-40B4-BE49-F238E27FC236}">
                  <a16:creationId xmlns:a16="http://schemas.microsoft.com/office/drawing/2014/main" id="{9E11D1EF-4763-011E-9F25-BCC5C614062C}"/>
                </a:ext>
              </a:extLst>
            </p:cNvPr>
            <p:cNvSpPr>
              <a:spLocks noChangeArrowheads="1"/>
            </p:cNvSpPr>
            <p:nvPr/>
          </p:nvSpPr>
          <p:spPr bwMode="auto">
            <a:xfrm>
              <a:off x="1277815" y="3552077"/>
              <a:ext cx="3956835" cy="50217852"/>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7" name="矩形 15">
              <a:extLst>
                <a:ext uri="{FF2B5EF4-FFF2-40B4-BE49-F238E27FC236}">
                  <a16:creationId xmlns:a16="http://schemas.microsoft.com/office/drawing/2014/main" id="{8D23D542-9CE7-2476-3481-09DEFA7063B7}"/>
                </a:ext>
              </a:extLst>
            </p:cNvPr>
            <p:cNvSpPr>
              <a:spLocks noChangeArrowheads="1"/>
            </p:cNvSpPr>
            <p:nvPr/>
          </p:nvSpPr>
          <p:spPr bwMode="auto">
            <a:xfrm>
              <a:off x="1363359" y="3670961"/>
              <a:ext cx="3893154" cy="396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var plugin = </a:t>
              </a:r>
              <a:r>
                <a:rPr lang="en-US" altLang="zh-CN" sz="1600" b="1" dirty="0" err="1">
                  <a:solidFill>
                    <a:schemeClr val="bg1"/>
                  </a:solidFill>
                  <a:latin typeface="微软雅黑" pitchFamily="34" charset="-122"/>
                  <a:ea typeface="微软雅黑" pitchFamily="34" charset="-122"/>
                </a:rPr>
                <a:t>requirePlugin</a:t>
              </a:r>
              <a:r>
                <a:rPr lang="en-US" altLang="zh-CN" sz="1600" b="1" dirty="0">
                  <a:solidFill>
                    <a:schemeClr val="bg1"/>
                  </a:solidFill>
                  <a:latin typeface="微软雅黑" pitchFamily="34" charset="-122"/>
                  <a:ea typeface="微软雅黑" pitchFamily="34" charset="-122"/>
                </a:rPr>
                <a:t>(" hello-plugin")</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Page({</a:t>
              </a:r>
              <a:r>
                <a:rPr lang="en-US" altLang="zh-CN" sz="1600" b="1" dirty="0" err="1">
                  <a:solidFill>
                    <a:schemeClr val="bg1"/>
                  </a:solidFill>
                  <a:latin typeface="微软雅黑" pitchFamily="34" charset="-122"/>
                  <a:ea typeface="微软雅黑" pitchFamily="34" charset="-122"/>
                </a:rPr>
                <a:t>onLoad</a:t>
              </a:r>
              <a:r>
                <a:rPr lang="en-US" altLang="zh-CN" sz="1600" b="1" dirty="0">
                  <a:solidFill>
                    <a:schemeClr val="bg1"/>
                  </a:solidFill>
                  <a:latin typeface="微软雅黑" pitchFamily="34" charset="-122"/>
                  <a:ea typeface="微软雅黑" pitchFamily="34" charset="-122"/>
                </a:rPr>
                <a:t>: function() {</a:t>
              </a:r>
              <a:r>
                <a:rPr lang="en-US" sz="1600" b="1" dirty="0">
                  <a:solidFill>
                    <a:schemeClr val="bg1"/>
                  </a:solidFill>
                  <a:latin typeface="微软雅黑" pitchFamily="34" charset="-122"/>
                  <a:ea typeface="微软雅黑" pitchFamily="34" charset="-122"/>
                </a:rPr>
                <a:t> </a:t>
              </a:r>
              <a:r>
                <a:rPr lang="en-US" sz="1600" b="1" dirty="0" err="1">
                  <a:solidFill>
                    <a:schemeClr val="bg1"/>
                  </a:solidFill>
                  <a:latin typeface="微软雅黑" pitchFamily="34" charset="-122"/>
                  <a:ea typeface="微软雅黑" pitchFamily="34" charset="-122"/>
                </a:rPr>
                <a:t>plugin.sayHello</a:t>
              </a:r>
              <a:r>
                <a:rPr lang="en-US" sz="1600" b="1" dirty="0">
                  <a:solidFill>
                    <a:schemeClr val="bg1"/>
                  </a:solidFill>
                  <a:latin typeface="微软雅黑" pitchFamily="34" charset="-122"/>
                  <a:ea typeface="微软雅黑" pitchFamily="34" charset="-122"/>
                </a:rPr>
                <a:t>()</a:t>
              </a: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
        <p:nvSpPr>
          <p:cNvPr id="19" name="圆角矩形 15">
            <a:extLst>
              <a:ext uri="{FF2B5EF4-FFF2-40B4-BE49-F238E27FC236}">
                <a16:creationId xmlns:a16="http://schemas.microsoft.com/office/drawing/2014/main" id="{1EAF8538-5E96-9008-C83F-DB61E5E757B6}"/>
              </a:ext>
            </a:extLst>
          </p:cNvPr>
          <p:cNvSpPr>
            <a:spLocks noChangeArrowheads="1"/>
          </p:cNvSpPr>
          <p:nvPr/>
        </p:nvSpPr>
        <p:spPr bwMode="auto">
          <a:xfrm>
            <a:off x="4034886" y="3857973"/>
            <a:ext cx="3945561"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err="1"/>
              <a:t>miniprogram</a:t>
            </a:r>
            <a:r>
              <a:rPr lang="en-US" altLang="zh-CN" dirty="0"/>
              <a:t>/pages/index/index.js</a:t>
            </a:r>
          </a:p>
        </p:txBody>
      </p:sp>
    </p:spTree>
    <p:extLst>
      <p:ext uri="{BB962C8B-B14F-4D97-AF65-F5344CB8AC3E}">
        <p14:creationId xmlns:p14="http://schemas.microsoft.com/office/powerpoint/2010/main" val="418062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lstStyle/>
          <a:p>
            <a:pPr>
              <a:buFont typeface="Wingdings" panose="05000000000000000000" pitchFamily="2" charset="2"/>
              <a:buChar char="§"/>
            </a:pPr>
            <a:r>
              <a:rPr lang="zh-CN" altLang="en-US" dirty="0"/>
              <a:t>小程序模块化开发</a:t>
            </a:r>
            <a:endParaRPr lang="en-US" altLang="zh-CN" dirty="0"/>
          </a:p>
          <a:p>
            <a:pPr>
              <a:buFont typeface="Wingdings" panose="05000000000000000000" pitchFamily="2" charset="2"/>
              <a:buChar char="§"/>
            </a:pPr>
            <a:r>
              <a:rPr lang="zh-CN" altLang="en-US" dirty="0">
                <a:solidFill>
                  <a:srgbClr val="00B0F0"/>
                </a:solidFill>
              </a:rPr>
              <a:t>小程序基础样式库</a:t>
            </a:r>
            <a:endParaRPr lang="en-US" altLang="zh-CN" dirty="0">
              <a:solidFill>
                <a:srgbClr val="00B0F0"/>
              </a:solidFill>
            </a:endParaRPr>
          </a:p>
          <a:p>
            <a:pPr>
              <a:buFont typeface="Wingdings" panose="05000000000000000000" pitchFamily="2" charset="2"/>
              <a:buChar char="§"/>
            </a:pPr>
            <a:r>
              <a:rPr lang="zh-CN" altLang="en-US" dirty="0"/>
              <a:t>使用</a:t>
            </a:r>
            <a:r>
              <a:rPr lang="en-US" altLang="zh-CN" dirty="0"/>
              <a:t>vue.js</a:t>
            </a:r>
            <a:r>
              <a:rPr lang="zh-CN" altLang="en-US" dirty="0"/>
              <a:t>开发小程序</a:t>
            </a:r>
          </a:p>
          <a:p>
            <a:pPr>
              <a:buFont typeface="Wingdings" panose="05000000000000000000" pitchFamily="2" charset="2"/>
              <a:buChar char="§"/>
            </a:pPr>
            <a:r>
              <a:rPr lang="zh-CN" altLang="en-US" dirty="0"/>
              <a:t>小程序组件化开发框架</a:t>
            </a:r>
            <a:endParaRPr lang="en-US" altLang="zh-CN" dirty="0"/>
          </a:p>
        </p:txBody>
      </p:sp>
    </p:spTree>
    <p:extLst>
      <p:ext uri="{BB962C8B-B14F-4D97-AF65-F5344CB8AC3E}">
        <p14:creationId xmlns:p14="http://schemas.microsoft.com/office/powerpoint/2010/main" val="273758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lstStyle/>
          <a:p>
            <a:pPr>
              <a:buFont typeface="Wingdings" panose="05000000000000000000" pitchFamily="2" charset="2"/>
              <a:buChar char="§"/>
            </a:pPr>
            <a:r>
              <a:rPr lang="zh-CN" altLang="en-US" dirty="0"/>
              <a:t>小程序模块化开发</a:t>
            </a:r>
            <a:endParaRPr lang="en-US" altLang="zh-CN" dirty="0"/>
          </a:p>
          <a:p>
            <a:pPr>
              <a:buFont typeface="Wingdings" panose="05000000000000000000" pitchFamily="2" charset="2"/>
              <a:buChar char="§"/>
            </a:pPr>
            <a:r>
              <a:rPr lang="zh-CN" altLang="en-US" dirty="0"/>
              <a:t>小程序基础样式库</a:t>
            </a:r>
            <a:endParaRPr lang="en-US" altLang="zh-CN" dirty="0"/>
          </a:p>
          <a:p>
            <a:pPr>
              <a:buFont typeface="Wingdings" panose="05000000000000000000" pitchFamily="2" charset="2"/>
              <a:buChar char="§"/>
            </a:pPr>
            <a:r>
              <a:rPr lang="zh-CN" altLang="en-US" dirty="0"/>
              <a:t>使用</a:t>
            </a:r>
            <a:r>
              <a:rPr lang="en-US" altLang="zh-CN" dirty="0"/>
              <a:t>vue.js</a:t>
            </a:r>
            <a:r>
              <a:rPr lang="zh-CN" altLang="en-US" dirty="0"/>
              <a:t>开发小程序</a:t>
            </a:r>
          </a:p>
          <a:p>
            <a:pPr>
              <a:buFont typeface="Wingdings" panose="05000000000000000000" pitchFamily="2" charset="2"/>
              <a:buChar char="§"/>
            </a:pPr>
            <a:r>
              <a:rPr lang="zh-CN" altLang="en-US" dirty="0"/>
              <a:t>小程序组件化开发框架</a:t>
            </a:r>
            <a:endParaRPr lang="en-US" altLang="zh-CN" dirty="0"/>
          </a:p>
        </p:txBody>
      </p:sp>
    </p:spTree>
    <p:extLst>
      <p:ext uri="{BB962C8B-B14F-4D97-AF65-F5344CB8AC3E}">
        <p14:creationId xmlns:p14="http://schemas.microsoft.com/office/powerpoint/2010/main" val="2956757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WeUI</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9" y="2286000"/>
            <a:ext cx="5207338" cy="4023360"/>
          </a:xfrm>
        </p:spPr>
        <p:txBody>
          <a:bodyPr>
            <a:normAutofit fontScale="92500" lnSpcReduction="10000"/>
          </a:bodyPr>
          <a:lstStyle/>
          <a:p>
            <a:pPr>
              <a:buFont typeface="Wingdings" panose="05000000000000000000" pitchFamily="2" charset="2"/>
              <a:buChar char="§"/>
            </a:pPr>
            <a:r>
              <a:rPr lang="en-US" altLang="zh-CN" dirty="0" err="1"/>
              <a:t>WeUI</a:t>
            </a:r>
            <a:r>
              <a:rPr lang="zh-CN" altLang="en-US" dirty="0"/>
              <a:t>是微信官方设计团队为微信</a:t>
            </a:r>
            <a:r>
              <a:rPr lang="en-US" altLang="zh-CN" dirty="0"/>
              <a:t>Web</a:t>
            </a:r>
            <a:r>
              <a:rPr lang="zh-CN" altLang="en-US" dirty="0"/>
              <a:t>开发量身打造的一个</a:t>
            </a:r>
            <a:r>
              <a:rPr lang="en-US" altLang="zh-CN" dirty="0"/>
              <a:t>UI</a:t>
            </a:r>
            <a:r>
              <a:rPr lang="zh-CN" altLang="en-US" dirty="0"/>
              <a:t>样式库，可以理解为一种类似于</a:t>
            </a:r>
            <a:r>
              <a:rPr lang="en-US" altLang="zh-CN" dirty="0"/>
              <a:t>Bootstrap</a:t>
            </a:r>
            <a:r>
              <a:rPr lang="zh-CN" altLang="en-US" dirty="0"/>
              <a:t>的前端</a:t>
            </a:r>
            <a:r>
              <a:rPr lang="en-US" altLang="zh-CN" dirty="0"/>
              <a:t>UI</a:t>
            </a:r>
            <a:r>
              <a:rPr lang="zh-CN" altLang="en-US" dirty="0"/>
              <a:t>库。使用</a:t>
            </a:r>
            <a:r>
              <a:rPr lang="en-US" altLang="zh-CN" dirty="0" err="1"/>
              <a:t>WeUI</a:t>
            </a:r>
            <a:r>
              <a:rPr lang="zh-CN" altLang="en-US" dirty="0"/>
              <a:t>进行编写，可以使小程序中的各个组件的设计风格与微信更相似，给用户一致的体验。</a:t>
            </a:r>
            <a:r>
              <a:rPr lang="zh-CN" altLang="en-US" dirty="0">
                <a:hlinkClick r:id="rId3"/>
              </a:rPr>
              <a:t>微信小程序设计指南 </a:t>
            </a:r>
            <a:r>
              <a:rPr lang="en-US" altLang="zh-CN" dirty="0">
                <a:hlinkClick r:id="rId3"/>
              </a:rPr>
              <a:t>| </a:t>
            </a:r>
            <a:r>
              <a:rPr lang="zh-CN" altLang="en-US" dirty="0">
                <a:hlinkClick r:id="rId3"/>
              </a:rPr>
              <a:t>微信开放文档 </a:t>
            </a:r>
            <a:r>
              <a:rPr lang="en-US" altLang="zh-CN" dirty="0">
                <a:hlinkClick r:id="rId3"/>
              </a:rPr>
              <a:t>(qq.com)</a:t>
            </a:r>
            <a:endParaRPr lang="en-US" altLang="zh-CN" dirty="0"/>
          </a:p>
          <a:p>
            <a:pPr>
              <a:buFont typeface="Wingdings" panose="05000000000000000000" pitchFamily="2" charset="2"/>
              <a:buChar char="§"/>
            </a:pPr>
            <a:r>
              <a:rPr lang="zh-CN" altLang="en-US" dirty="0"/>
              <a:t>下载</a:t>
            </a:r>
            <a:r>
              <a:rPr lang="en-US" altLang="zh-CN" dirty="0" err="1"/>
              <a:t>WeUI</a:t>
            </a:r>
            <a:r>
              <a:rPr lang="en-US" altLang="zh-CN" dirty="0"/>
              <a:t>:</a:t>
            </a:r>
          </a:p>
          <a:p>
            <a:pPr lvl="1">
              <a:buFont typeface="Wingdings" panose="05000000000000000000" pitchFamily="2" charset="2"/>
              <a:buChar char="§"/>
            </a:pPr>
            <a:r>
              <a:rPr lang="zh-CN" altLang="en-US" dirty="0"/>
              <a:t> </a:t>
            </a:r>
            <a:r>
              <a:rPr lang="en-US" dirty="0">
                <a:hlinkClick r:id="rId4"/>
              </a:rPr>
              <a:t>GitHub - Tencent/</a:t>
            </a:r>
            <a:r>
              <a:rPr lang="en-US" dirty="0" err="1">
                <a:hlinkClick r:id="rId4"/>
              </a:rPr>
              <a:t>weui-wxss</a:t>
            </a:r>
            <a:r>
              <a:rPr lang="en-US" dirty="0">
                <a:hlinkClick r:id="rId4"/>
              </a:rPr>
              <a:t>: A UI library by WeChat official design team, includes the most useful widgets/modules.</a:t>
            </a:r>
            <a:endParaRPr lang="en-US" dirty="0"/>
          </a:p>
          <a:p>
            <a:pPr lvl="1">
              <a:buFont typeface="Wingdings" panose="05000000000000000000" pitchFamily="2" charset="2"/>
              <a:buChar char="§"/>
            </a:pPr>
            <a:r>
              <a:rPr lang="zh-CN" altLang="en-US" dirty="0"/>
              <a:t>核心文件</a:t>
            </a:r>
            <a:r>
              <a:rPr lang="en-US" altLang="zh-CN" dirty="0"/>
              <a:t>: </a:t>
            </a:r>
            <a:r>
              <a:rPr lang="en-US" altLang="zh-CN" dirty="0" err="1"/>
              <a:t>dist</a:t>
            </a:r>
            <a:r>
              <a:rPr lang="en-US" altLang="zh-CN" dirty="0"/>
              <a:t>/style/</a:t>
            </a:r>
            <a:r>
              <a:rPr lang="en-US" altLang="zh-CN" dirty="0" err="1"/>
              <a:t>weui.wxss</a:t>
            </a:r>
            <a:endParaRPr lang="en-US" altLang="zh-CN" dirty="0"/>
          </a:p>
          <a:p>
            <a:pPr>
              <a:buFont typeface="Wingdings" panose="05000000000000000000" pitchFamily="2" charset="2"/>
              <a:buChar char="§"/>
            </a:pPr>
            <a:r>
              <a:rPr lang="zh-CN" altLang="en-US" dirty="0"/>
              <a:t>查看样式效果</a:t>
            </a:r>
            <a:endParaRPr lang="en-US" altLang="zh-CN" dirty="0"/>
          </a:p>
          <a:p>
            <a:pPr lvl="1">
              <a:buFont typeface="Wingdings" panose="05000000000000000000" pitchFamily="2" charset="2"/>
              <a:buChar char="§"/>
            </a:pPr>
            <a:r>
              <a:rPr lang="zh-CN" altLang="en-US" dirty="0"/>
              <a:t>用微信</a:t>
            </a:r>
            <a:r>
              <a:rPr lang="en-US" altLang="zh-CN" dirty="0"/>
              <a:t>web</a:t>
            </a:r>
            <a:r>
              <a:rPr lang="zh-CN" altLang="en-US" dirty="0"/>
              <a:t>开发者工具打开</a:t>
            </a:r>
            <a:r>
              <a:rPr lang="en-US" altLang="zh-CN" dirty="0" err="1"/>
              <a:t>dist</a:t>
            </a:r>
            <a:r>
              <a:rPr lang="zh-CN" altLang="en-US" dirty="0"/>
              <a:t>目录（请注意，是</a:t>
            </a:r>
            <a:r>
              <a:rPr lang="en-US" altLang="zh-CN" dirty="0" err="1"/>
              <a:t>dist</a:t>
            </a:r>
            <a:r>
              <a:rPr lang="zh-CN" altLang="en-US" dirty="0"/>
              <a:t>目录，不是整个项目）</a:t>
            </a:r>
          </a:p>
          <a:p>
            <a:pPr>
              <a:buFont typeface="Wingdings" panose="05000000000000000000" pitchFamily="2" charset="2"/>
              <a:buChar char="§"/>
            </a:pPr>
            <a:endParaRPr lang="en-US" altLang="zh-CN" dirty="0"/>
          </a:p>
          <a:p>
            <a:pPr>
              <a:buFont typeface="Wingdings" panose="05000000000000000000" pitchFamily="2" charset="2"/>
              <a:buChar char="§"/>
            </a:pPr>
            <a:endParaRPr lang="en-US" altLang="zh-CN" dirty="0"/>
          </a:p>
          <a:p>
            <a:pPr lvl="1">
              <a:buFont typeface="Wingdings" panose="05000000000000000000" pitchFamily="2" charset="2"/>
              <a:buChar char="§"/>
            </a:pPr>
            <a:endParaRPr lang="en-US" altLang="zh-CN" dirty="0"/>
          </a:p>
        </p:txBody>
      </p:sp>
      <p:pic>
        <p:nvPicPr>
          <p:cNvPr id="6" name="Picture 2" descr="微信图片_20181010115844">
            <a:extLst>
              <a:ext uri="{FF2B5EF4-FFF2-40B4-BE49-F238E27FC236}">
                <a16:creationId xmlns:a16="http://schemas.microsoft.com/office/drawing/2014/main" id="{9839B5B5-934D-39E2-31FD-70D09716E6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5117" y="1889841"/>
            <a:ext cx="2495550" cy="441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69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WeUI</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9" y="2286000"/>
            <a:ext cx="5207338" cy="4023360"/>
          </a:xfrm>
        </p:spPr>
        <p:txBody>
          <a:bodyPr>
            <a:normAutofit/>
          </a:bodyPr>
          <a:lstStyle/>
          <a:p>
            <a:pPr>
              <a:buFont typeface="Wingdings" panose="05000000000000000000" pitchFamily="2" charset="2"/>
              <a:buChar char="§"/>
            </a:pPr>
            <a:r>
              <a:rPr lang="zh-CN" altLang="en-US" dirty="0"/>
              <a:t>引入样式文件</a:t>
            </a:r>
            <a:endParaRPr lang="en-US" altLang="zh-CN" dirty="0"/>
          </a:p>
          <a:p>
            <a:pPr lvl="1">
              <a:buFont typeface="Wingdings" panose="05000000000000000000" pitchFamily="2" charset="2"/>
              <a:buChar char="§"/>
            </a:pPr>
            <a:r>
              <a:rPr lang="zh-CN" altLang="en-US" dirty="0"/>
              <a:t>如果要在自己的项目内引入</a:t>
            </a:r>
            <a:r>
              <a:rPr lang="en-US" altLang="zh-CN" dirty="0" err="1"/>
              <a:t>WeUI</a:t>
            </a:r>
            <a:r>
              <a:rPr lang="en-US" altLang="zh-CN" dirty="0"/>
              <a:t>, </a:t>
            </a:r>
            <a:r>
              <a:rPr lang="zh-CN" altLang="en-US" dirty="0"/>
              <a:t>可以将</a:t>
            </a:r>
            <a:r>
              <a:rPr lang="en-US" altLang="zh-CN" dirty="0"/>
              <a:t>weui.css</a:t>
            </a:r>
            <a:r>
              <a:rPr lang="zh-CN" altLang="en-US" dirty="0"/>
              <a:t>文件放入项目的</a:t>
            </a:r>
            <a:r>
              <a:rPr lang="en-US" altLang="zh-CN" dirty="0"/>
              <a:t>style</a:t>
            </a:r>
            <a:r>
              <a:rPr lang="zh-CN" altLang="en-US" dirty="0"/>
              <a:t>目录中，然后再</a:t>
            </a:r>
            <a:r>
              <a:rPr lang="en-US" altLang="zh-CN" dirty="0" err="1"/>
              <a:t>app.wxss</a:t>
            </a:r>
            <a:r>
              <a:rPr lang="zh-CN" altLang="en-US" dirty="0"/>
              <a:t>文件中引入</a:t>
            </a:r>
            <a:r>
              <a:rPr lang="en-US" altLang="zh-CN" dirty="0" err="1"/>
              <a:t>weui.wxss</a:t>
            </a:r>
            <a:r>
              <a:rPr lang="zh-CN" altLang="en-US" dirty="0"/>
              <a:t>即可</a:t>
            </a:r>
            <a:endParaRPr lang="en-US" altLang="zh-CN" dirty="0"/>
          </a:p>
          <a:p>
            <a:pPr>
              <a:buFont typeface="Wingdings" panose="05000000000000000000" pitchFamily="2" charset="2"/>
              <a:buChar char="§"/>
            </a:pPr>
            <a:endParaRPr lang="en-US" altLang="zh-CN" dirty="0"/>
          </a:p>
          <a:p>
            <a:pPr lvl="1">
              <a:buFont typeface="Wingdings" panose="05000000000000000000" pitchFamily="2" charset="2"/>
              <a:buChar char="§"/>
            </a:pPr>
            <a:endParaRPr lang="en-US" altLang="zh-CN" dirty="0"/>
          </a:p>
        </p:txBody>
      </p:sp>
      <p:grpSp>
        <p:nvGrpSpPr>
          <p:cNvPr id="4" name="组合 9">
            <a:extLst>
              <a:ext uri="{FF2B5EF4-FFF2-40B4-BE49-F238E27FC236}">
                <a16:creationId xmlns:a16="http://schemas.microsoft.com/office/drawing/2014/main" id="{81D2C10A-131F-0C0B-84BA-FC06FA2ADC99}"/>
              </a:ext>
            </a:extLst>
          </p:cNvPr>
          <p:cNvGrpSpPr>
            <a:grpSpLocks/>
          </p:cNvGrpSpPr>
          <p:nvPr/>
        </p:nvGrpSpPr>
        <p:grpSpPr bwMode="auto">
          <a:xfrm>
            <a:off x="1360098" y="4722543"/>
            <a:ext cx="6653212" cy="597909"/>
            <a:chOff x="1277816" y="3552077"/>
            <a:chExt cx="4038680" cy="80264131"/>
          </a:xfrm>
        </p:grpSpPr>
        <p:sp>
          <p:nvSpPr>
            <p:cNvPr id="5" name="矩形 10">
              <a:extLst>
                <a:ext uri="{FF2B5EF4-FFF2-40B4-BE49-F238E27FC236}">
                  <a16:creationId xmlns:a16="http://schemas.microsoft.com/office/drawing/2014/main" id="{B4432496-0D81-2B6E-B2EA-E40DFE6EE054}"/>
                </a:ext>
              </a:extLst>
            </p:cNvPr>
            <p:cNvSpPr>
              <a:spLocks noChangeArrowheads="1"/>
            </p:cNvSpPr>
            <p:nvPr/>
          </p:nvSpPr>
          <p:spPr bwMode="auto">
            <a:xfrm>
              <a:off x="1277816" y="3552077"/>
              <a:ext cx="4038680" cy="80264131"/>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7" name="矩形 11">
              <a:extLst>
                <a:ext uri="{FF2B5EF4-FFF2-40B4-BE49-F238E27FC236}">
                  <a16:creationId xmlns:a16="http://schemas.microsoft.com/office/drawing/2014/main" id="{B93F4925-6B55-350F-B623-56261DE533C5}"/>
                </a:ext>
              </a:extLst>
            </p:cNvPr>
            <p:cNvSpPr>
              <a:spLocks noChangeArrowheads="1"/>
            </p:cNvSpPr>
            <p:nvPr/>
          </p:nvSpPr>
          <p:spPr bwMode="auto">
            <a:xfrm>
              <a:off x="1313257" y="11557562"/>
              <a:ext cx="3893154" cy="56138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 &lt;view class="weui-article__h2"&gt;Header&lt;/view&gt;</a:t>
              </a:r>
              <a:endParaRPr lang="zh-CN" altLang="zh-CN" sz="1600" b="1" dirty="0">
                <a:solidFill>
                  <a:schemeClr val="bg1"/>
                </a:solidFill>
                <a:latin typeface="微软雅黑" pitchFamily="34" charset="-122"/>
                <a:ea typeface="微软雅黑" pitchFamily="34" charset="-122"/>
              </a:endParaRPr>
            </a:p>
          </p:txBody>
        </p:sp>
      </p:grpSp>
      <p:grpSp>
        <p:nvGrpSpPr>
          <p:cNvPr id="8" name="组合 9">
            <a:extLst>
              <a:ext uri="{FF2B5EF4-FFF2-40B4-BE49-F238E27FC236}">
                <a16:creationId xmlns:a16="http://schemas.microsoft.com/office/drawing/2014/main" id="{EFBB54AD-9F38-EA0E-47BF-CFB9D5878634}"/>
              </a:ext>
            </a:extLst>
          </p:cNvPr>
          <p:cNvGrpSpPr>
            <a:grpSpLocks/>
          </p:cNvGrpSpPr>
          <p:nvPr/>
        </p:nvGrpSpPr>
        <p:grpSpPr bwMode="auto">
          <a:xfrm>
            <a:off x="1360098" y="3733637"/>
            <a:ext cx="6653212" cy="597909"/>
            <a:chOff x="1277816" y="3552077"/>
            <a:chExt cx="4038680" cy="80264131"/>
          </a:xfrm>
        </p:grpSpPr>
        <p:sp>
          <p:nvSpPr>
            <p:cNvPr id="9" name="矩形 10">
              <a:extLst>
                <a:ext uri="{FF2B5EF4-FFF2-40B4-BE49-F238E27FC236}">
                  <a16:creationId xmlns:a16="http://schemas.microsoft.com/office/drawing/2014/main" id="{6716EC68-A0C8-93F8-50C5-17CB73EF7CA3}"/>
                </a:ext>
              </a:extLst>
            </p:cNvPr>
            <p:cNvSpPr>
              <a:spLocks noChangeArrowheads="1"/>
            </p:cNvSpPr>
            <p:nvPr/>
          </p:nvSpPr>
          <p:spPr bwMode="auto">
            <a:xfrm>
              <a:off x="1277816" y="3552077"/>
              <a:ext cx="4038680" cy="80264131"/>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0" name="矩形 11">
              <a:extLst>
                <a:ext uri="{FF2B5EF4-FFF2-40B4-BE49-F238E27FC236}">
                  <a16:creationId xmlns:a16="http://schemas.microsoft.com/office/drawing/2014/main" id="{1B279000-5C99-3CA5-CEFD-8874562D5DD0}"/>
                </a:ext>
              </a:extLst>
            </p:cNvPr>
            <p:cNvSpPr>
              <a:spLocks noChangeArrowheads="1"/>
            </p:cNvSpPr>
            <p:nvPr/>
          </p:nvSpPr>
          <p:spPr bwMode="auto">
            <a:xfrm>
              <a:off x="1313257" y="11557562"/>
              <a:ext cx="3893154" cy="561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@import ‘style/</a:t>
              </a:r>
              <a:r>
                <a:rPr lang="en-US" altLang="zh-CN" sz="1600" b="1" dirty="0" err="1">
                  <a:solidFill>
                    <a:schemeClr val="bg1"/>
                  </a:solidFill>
                  <a:latin typeface="微软雅黑" pitchFamily="34" charset="-122"/>
                  <a:ea typeface="微软雅黑" pitchFamily="34" charset="-122"/>
                </a:rPr>
                <a:t>weui.wxss</a:t>
              </a: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1353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WeUI</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9" y="2286000"/>
            <a:ext cx="3520162" cy="4023360"/>
          </a:xfrm>
        </p:spPr>
        <p:txBody>
          <a:bodyPr>
            <a:normAutofit/>
          </a:bodyPr>
          <a:lstStyle/>
          <a:p>
            <a:pPr>
              <a:buFont typeface="Wingdings" panose="05000000000000000000" pitchFamily="2" charset="2"/>
              <a:buChar char="§"/>
            </a:pPr>
            <a:r>
              <a:rPr lang="zh-CN" altLang="en-US" dirty="0"/>
              <a:t>利用</a:t>
            </a:r>
            <a:r>
              <a:rPr lang="en-US" altLang="zh-CN" dirty="0" err="1"/>
              <a:t>WeUI</a:t>
            </a:r>
            <a:r>
              <a:rPr lang="zh-CN" altLang="en-US" dirty="0"/>
              <a:t>实现电影信息展示</a:t>
            </a:r>
            <a:endParaRPr lang="en-US" altLang="zh-CN" dirty="0"/>
          </a:p>
          <a:p>
            <a:pPr lvl="1">
              <a:buFont typeface="Wingdings" panose="05000000000000000000" pitchFamily="2" charset="2"/>
              <a:buChar char="§"/>
            </a:pPr>
            <a:r>
              <a:rPr lang="zh-CN" altLang="en-US" dirty="0"/>
              <a:t>导航栏</a:t>
            </a:r>
            <a:endParaRPr lang="en-US" altLang="zh-CN" dirty="0"/>
          </a:p>
          <a:p>
            <a:pPr lvl="1">
              <a:buFont typeface="Wingdings" panose="05000000000000000000" pitchFamily="2" charset="2"/>
              <a:buChar char="§"/>
            </a:pPr>
            <a:r>
              <a:rPr lang="zh-CN" altLang="en-US" dirty="0"/>
              <a:t>正在热映</a:t>
            </a:r>
            <a:endParaRPr lang="en-US" altLang="zh-CN" dirty="0"/>
          </a:p>
          <a:p>
            <a:pPr lvl="1">
              <a:buFont typeface="Wingdings" panose="05000000000000000000" pitchFamily="2" charset="2"/>
              <a:buChar char="§"/>
            </a:pPr>
            <a:r>
              <a:rPr lang="zh-CN" altLang="en-US" dirty="0"/>
              <a:t>搜索</a:t>
            </a:r>
            <a:endParaRPr lang="en-US" altLang="zh-CN" dirty="0"/>
          </a:p>
          <a:p>
            <a:pPr lvl="1">
              <a:buFont typeface="Wingdings" panose="05000000000000000000" pitchFamily="2" charset="2"/>
              <a:buChar char="§"/>
            </a:pPr>
            <a:r>
              <a:rPr lang="zh-CN" altLang="en-US" dirty="0"/>
              <a:t>分类</a:t>
            </a:r>
            <a:endParaRPr lang="en-US" altLang="zh-CN" dirty="0"/>
          </a:p>
        </p:txBody>
      </p:sp>
      <p:pic>
        <p:nvPicPr>
          <p:cNvPr id="6" name="Picture 2" descr="无啊实打ad实标题">
            <a:extLst>
              <a:ext uri="{FF2B5EF4-FFF2-40B4-BE49-F238E27FC236}">
                <a16:creationId xmlns:a16="http://schemas.microsoft.com/office/drawing/2014/main" id="{9C34CB78-9755-C885-9864-36116C938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713" y="2084832"/>
            <a:ext cx="2156885" cy="381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无标阿达题">
            <a:extLst>
              <a:ext uri="{FF2B5EF4-FFF2-40B4-BE49-F238E27FC236}">
                <a16:creationId xmlns:a16="http://schemas.microsoft.com/office/drawing/2014/main" id="{4168B779-DD71-9EA2-87A0-100304ADE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0020" y="2084832"/>
            <a:ext cx="2156885" cy="381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asd 无标题">
            <a:extLst>
              <a:ext uri="{FF2B5EF4-FFF2-40B4-BE49-F238E27FC236}">
                <a16:creationId xmlns:a16="http://schemas.microsoft.com/office/drawing/2014/main" id="{1A74FE42-E0A8-AF9A-E502-332B6812C1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8731" y="2084832"/>
            <a:ext cx="2156885" cy="381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549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WeUI</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9" y="2286000"/>
            <a:ext cx="3520162" cy="4023360"/>
          </a:xfrm>
        </p:spPr>
        <p:txBody>
          <a:bodyPr>
            <a:normAutofit/>
          </a:bodyPr>
          <a:lstStyle/>
          <a:p>
            <a:pPr>
              <a:buFont typeface="Wingdings" panose="05000000000000000000" pitchFamily="2" charset="2"/>
              <a:buChar char="§"/>
            </a:pPr>
            <a:r>
              <a:rPr lang="zh-CN" altLang="en-US" dirty="0"/>
              <a:t>利用</a:t>
            </a:r>
            <a:r>
              <a:rPr lang="en-US" altLang="zh-CN" dirty="0" err="1"/>
              <a:t>WeUI</a:t>
            </a:r>
            <a:r>
              <a:rPr lang="zh-CN" altLang="en-US" dirty="0"/>
              <a:t>实现电影信息展示</a:t>
            </a:r>
            <a:endParaRPr lang="en-US" altLang="zh-CN" dirty="0"/>
          </a:p>
          <a:p>
            <a:pPr lvl="1">
              <a:buFont typeface="Wingdings" panose="05000000000000000000" pitchFamily="2" charset="2"/>
              <a:buChar char="§"/>
            </a:pPr>
            <a:r>
              <a:rPr lang="zh-CN" altLang="en-US" dirty="0"/>
              <a:t>导航栏</a:t>
            </a:r>
            <a:endParaRPr lang="en-US" altLang="zh-CN" dirty="0"/>
          </a:p>
          <a:p>
            <a:pPr lvl="1">
              <a:buFont typeface="Wingdings" panose="05000000000000000000" pitchFamily="2" charset="2"/>
              <a:buChar char="§"/>
            </a:pPr>
            <a:r>
              <a:rPr lang="zh-CN" altLang="en-US" dirty="0"/>
              <a:t>正在热映</a:t>
            </a:r>
            <a:endParaRPr lang="en-US" altLang="zh-CN" dirty="0"/>
          </a:p>
          <a:p>
            <a:pPr lvl="1">
              <a:buFont typeface="Wingdings" panose="05000000000000000000" pitchFamily="2" charset="2"/>
              <a:buChar char="§"/>
            </a:pPr>
            <a:r>
              <a:rPr lang="zh-CN" altLang="en-US" dirty="0"/>
              <a:t>搜索</a:t>
            </a:r>
            <a:endParaRPr lang="en-US" altLang="zh-CN" dirty="0"/>
          </a:p>
          <a:p>
            <a:pPr lvl="1">
              <a:buFont typeface="Wingdings" panose="05000000000000000000" pitchFamily="2" charset="2"/>
              <a:buChar char="§"/>
            </a:pPr>
            <a:r>
              <a:rPr lang="zh-CN" altLang="en-US" dirty="0"/>
              <a:t>分类</a:t>
            </a:r>
            <a:endParaRPr lang="en-US" altLang="zh-CN" dirty="0"/>
          </a:p>
        </p:txBody>
      </p:sp>
      <p:pic>
        <p:nvPicPr>
          <p:cNvPr id="6" name="Picture 2" descr="无啊实打ad实标题">
            <a:extLst>
              <a:ext uri="{FF2B5EF4-FFF2-40B4-BE49-F238E27FC236}">
                <a16:creationId xmlns:a16="http://schemas.microsoft.com/office/drawing/2014/main" id="{9C34CB78-9755-C885-9864-36116C938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713" y="2084832"/>
            <a:ext cx="2156885" cy="381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无标阿达题">
            <a:extLst>
              <a:ext uri="{FF2B5EF4-FFF2-40B4-BE49-F238E27FC236}">
                <a16:creationId xmlns:a16="http://schemas.microsoft.com/office/drawing/2014/main" id="{4168B779-DD71-9EA2-87A0-100304ADE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0020" y="2084832"/>
            <a:ext cx="2156885" cy="381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asd 无标题">
            <a:extLst>
              <a:ext uri="{FF2B5EF4-FFF2-40B4-BE49-F238E27FC236}">
                <a16:creationId xmlns:a16="http://schemas.microsoft.com/office/drawing/2014/main" id="{1A74FE42-E0A8-AF9A-E502-332B6812C1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8731" y="2084832"/>
            <a:ext cx="2156885" cy="381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75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WeUI</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5989735" cy="374073"/>
          </a:xfrm>
        </p:spPr>
        <p:txBody>
          <a:bodyPr>
            <a:normAutofit lnSpcReduction="10000"/>
          </a:bodyPr>
          <a:lstStyle/>
          <a:p>
            <a:pPr>
              <a:buFont typeface="Wingdings" panose="05000000000000000000" pitchFamily="2" charset="2"/>
              <a:buChar char="§"/>
            </a:pPr>
            <a:r>
              <a:rPr lang="en-US" altLang="zh-CN" dirty="0" err="1"/>
              <a:t>WeUI</a:t>
            </a:r>
            <a:r>
              <a:rPr lang="zh-CN" altLang="en-US" dirty="0"/>
              <a:t>中</a:t>
            </a:r>
            <a:r>
              <a:rPr lang="en-US" altLang="zh-CN" dirty="0"/>
              <a:t>navbar</a:t>
            </a:r>
            <a:r>
              <a:rPr lang="zh-CN" altLang="en-US" dirty="0"/>
              <a:t>实现导航栏效果</a:t>
            </a:r>
          </a:p>
        </p:txBody>
      </p:sp>
      <p:grpSp>
        <p:nvGrpSpPr>
          <p:cNvPr id="4" name="组合 10">
            <a:extLst>
              <a:ext uri="{FF2B5EF4-FFF2-40B4-BE49-F238E27FC236}">
                <a16:creationId xmlns:a16="http://schemas.microsoft.com/office/drawing/2014/main" id="{EF554706-4AC7-5573-17B9-2D770810CEF1}"/>
              </a:ext>
            </a:extLst>
          </p:cNvPr>
          <p:cNvGrpSpPr>
            <a:grpSpLocks/>
          </p:cNvGrpSpPr>
          <p:nvPr/>
        </p:nvGrpSpPr>
        <p:grpSpPr bwMode="auto">
          <a:xfrm>
            <a:off x="286421" y="2831747"/>
            <a:ext cx="6476912" cy="3963908"/>
            <a:chOff x="1277816" y="3552110"/>
            <a:chExt cx="3978697" cy="130658952"/>
          </a:xfrm>
        </p:grpSpPr>
        <p:sp>
          <p:nvSpPr>
            <p:cNvPr id="5" name="矩形 11">
              <a:extLst>
                <a:ext uri="{FF2B5EF4-FFF2-40B4-BE49-F238E27FC236}">
                  <a16:creationId xmlns:a16="http://schemas.microsoft.com/office/drawing/2014/main" id="{C2A5B4C8-1636-F3DD-5306-3047D6975C31}"/>
                </a:ext>
              </a:extLst>
            </p:cNvPr>
            <p:cNvSpPr>
              <a:spLocks noChangeArrowheads="1"/>
            </p:cNvSpPr>
            <p:nvPr/>
          </p:nvSpPr>
          <p:spPr bwMode="auto">
            <a:xfrm>
              <a:off x="1277816" y="3552110"/>
              <a:ext cx="3978697" cy="130658952"/>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200"/>
            </a:p>
          </p:txBody>
        </p:sp>
        <p:sp>
          <p:nvSpPr>
            <p:cNvPr id="7" name="矩形 12">
              <a:extLst>
                <a:ext uri="{FF2B5EF4-FFF2-40B4-BE49-F238E27FC236}">
                  <a16:creationId xmlns:a16="http://schemas.microsoft.com/office/drawing/2014/main" id="{865EA053-5BE4-9429-4569-6532FFD2099D}"/>
                </a:ext>
              </a:extLst>
            </p:cNvPr>
            <p:cNvSpPr>
              <a:spLocks noChangeArrowheads="1"/>
            </p:cNvSpPr>
            <p:nvPr/>
          </p:nvSpPr>
          <p:spPr bwMode="auto">
            <a:xfrm>
              <a:off x="1363359" y="6608328"/>
              <a:ext cx="3893154" cy="127602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0" hangingPunct="0">
                <a:lnSpc>
                  <a:spcPct val="150000"/>
                </a:lnSpc>
              </a:pPr>
              <a:r>
                <a:rPr lang="en-US" altLang="zh-CN" sz="1100" b="1" dirty="0">
                  <a:solidFill>
                    <a:schemeClr val="bg1"/>
                  </a:solidFill>
                  <a:latin typeface="微软雅黑" pitchFamily="34" charset="-122"/>
                  <a:ea typeface="微软雅黑" pitchFamily="34" charset="-122"/>
                </a:rPr>
                <a:t> &lt;view class="</a:t>
              </a:r>
              <a:r>
                <a:rPr lang="en-US" altLang="zh-CN" sz="1100" b="1" dirty="0" err="1">
                  <a:solidFill>
                    <a:srgbClr val="FFC000"/>
                  </a:solidFill>
                  <a:latin typeface="微软雅黑" pitchFamily="34" charset="-122"/>
                  <a:ea typeface="微软雅黑" pitchFamily="34" charset="-122"/>
                </a:rPr>
                <a:t>weui</a:t>
              </a:r>
              <a:r>
                <a:rPr lang="en-US" altLang="zh-CN" sz="1100" b="1" dirty="0">
                  <a:solidFill>
                    <a:srgbClr val="FFC000"/>
                  </a:solidFill>
                  <a:latin typeface="微软雅黑" pitchFamily="34" charset="-122"/>
                  <a:ea typeface="微软雅黑" pitchFamily="34" charset="-122"/>
                </a:rPr>
                <a:t>-tab</a:t>
              </a:r>
              <a:r>
                <a:rPr lang="en-US" altLang="zh-CN" sz="1100" b="1" dirty="0">
                  <a:solidFill>
                    <a:schemeClr val="bg1"/>
                  </a:solidFill>
                  <a:latin typeface="微软雅黑" pitchFamily="34" charset="-122"/>
                  <a:ea typeface="微软雅黑" pitchFamily="34" charset="-122"/>
                </a:rPr>
                <a:t>"&gt;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 class="</a:t>
              </a:r>
              <a:r>
                <a:rPr lang="en-US" altLang="zh-CN" sz="1100" b="1" dirty="0" err="1">
                  <a:solidFill>
                    <a:srgbClr val="FFC000"/>
                  </a:solidFill>
                  <a:latin typeface="微软雅黑" pitchFamily="34" charset="-122"/>
                  <a:ea typeface="微软雅黑" pitchFamily="34" charset="-122"/>
                </a:rPr>
                <a:t>weui</a:t>
              </a:r>
              <a:r>
                <a:rPr lang="en-US" altLang="zh-CN" sz="1100" b="1" dirty="0">
                  <a:solidFill>
                    <a:srgbClr val="FFC000"/>
                  </a:solidFill>
                  <a:latin typeface="微软雅黑" pitchFamily="34" charset="-122"/>
                  <a:ea typeface="微软雅黑" pitchFamily="34" charset="-122"/>
                </a:rPr>
                <a:t>-navbar</a:t>
              </a:r>
              <a:r>
                <a:rPr lang="en-US" altLang="zh-CN" sz="1100" b="1" dirty="0">
                  <a:solidFill>
                    <a:schemeClr val="bg1"/>
                  </a:solidFill>
                  <a:latin typeface="微软雅黑" pitchFamily="34" charset="-122"/>
                  <a:ea typeface="微软雅黑" pitchFamily="34" charset="-122"/>
                </a:rPr>
                <a:t>"&gt;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&lt;block </a:t>
              </a:r>
              <a:r>
                <a:rPr lang="en-US" altLang="zh-CN" sz="1100" b="1" dirty="0" err="1">
                  <a:solidFill>
                    <a:schemeClr val="bg1"/>
                  </a:solidFill>
                  <a:latin typeface="微软雅黑" pitchFamily="34" charset="-122"/>
                  <a:ea typeface="微软雅黑" pitchFamily="34" charset="-122"/>
                </a:rPr>
                <a:t>wx:for-items</a:t>
              </a:r>
              <a:r>
                <a:rPr lang="en-US" altLang="zh-CN" sz="1100" b="1" dirty="0">
                  <a:solidFill>
                    <a:schemeClr val="bg1"/>
                  </a:solidFill>
                  <a:latin typeface="微软雅黑" pitchFamily="34" charset="-122"/>
                  <a:ea typeface="微软雅黑" pitchFamily="34" charset="-122"/>
                </a:rPr>
                <a:t>="{{tabs}}" </a:t>
              </a:r>
              <a:r>
                <a:rPr lang="en-US" altLang="zh-CN" sz="1100" b="1" dirty="0" err="1">
                  <a:solidFill>
                    <a:schemeClr val="bg1"/>
                  </a:solidFill>
                  <a:latin typeface="微软雅黑" pitchFamily="34" charset="-122"/>
                  <a:ea typeface="微软雅黑" pitchFamily="34" charset="-122"/>
                </a:rPr>
                <a:t>wx:key</a:t>
              </a:r>
              <a:r>
                <a:rPr lang="en-US" altLang="zh-CN" sz="1100" b="1" dirty="0">
                  <a:solidFill>
                    <a:schemeClr val="bg1"/>
                  </a:solidFill>
                  <a:latin typeface="微软雅黑" pitchFamily="34" charset="-122"/>
                  <a:ea typeface="微软雅黑" pitchFamily="34" charset="-122"/>
                </a:rPr>
                <a:t>="index"&gt;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 id="{{index}}" class="</a:t>
              </a:r>
              <a:r>
                <a:rPr lang="en-US" altLang="zh-CN" sz="1100" b="1" dirty="0" err="1">
                  <a:solidFill>
                    <a:schemeClr val="bg1"/>
                  </a:solidFill>
                  <a:latin typeface="微软雅黑" pitchFamily="34" charset="-122"/>
                  <a:ea typeface="微软雅黑" pitchFamily="34" charset="-122"/>
                </a:rPr>
                <a:t>weui</a:t>
              </a:r>
              <a:r>
                <a:rPr lang="en-US" altLang="zh-CN" sz="1100" b="1" dirty="0">
                  <a:solidFill>
                    <a:schemeClr val="bg1"/>
                  </a:solidFill>
                  <a:latin typeface="微软雅黑" pitchFamily="34" charset="-122"/>
                  <a:ea typeface="微软雅黑" pitchFamily="34" charset="-122"/>
                </a:rPr>
                <a:t>-</a:t>
              </a:r>
              <a:r>
                <a:rPr lang="en-US" altLang="zh-CN" sz="1100" b="1" dirty="0" err="1">
                  <a:solidFill>
                    <a:schemeClr val="bg1"/>
                  </a:solidFill>
                  <a:latin typeface="微软雅黑" pitchFamily="34" charset="-122"/>
                  <a:ea typeface="微软雅黑" pitchFamily="34" charset="-122"/>
                </a:rPr>
                <a:t>navbar__item</a:t>
              </a:r>
              <a:r>
                <a:rPr lang="en-US" altLang="zh-CN" sz="1100" b="1" dirty="0">
                  <a:solidFill>
                    <a:schemeClr val="bg1"/>
                  </a:solidFill>
                  <a:latin typeface="微软雅黑" pitchFamily="34" charset="-122"/>
                  <a:ea typeface="微软雅黑" pitchFamily="34" charset="-122"/>
                </a:rPr>
                <a:t> {{</a:t>
              </a:r>
              <a:r>
                <a:rPr lang="en-US" altLang="zh-CN" sz="1100" b="1" dirty="0" err="1">
                  <a:solidFill>
                    <a:schemeClr val="bg1"/>
                  </a:solidFill>
                  <a:latin typeface="微软雅黑" pitchFamily="34" charset="-122"/>
                  <a:ea typeface="微软雅黑" pitchFamily="34" charset="-122"/>
                </a:rPr>
                <a:t>activeIndex</a:t>
              </a:r>
              <a:r>
                <a:rPr lang="en-US" altLang="zh-CN" sz="1100" b="1" dirty="0">
                  <a:solidFill>
                    <a:schemeClr val="bg1"/>
                  </a:solidFill>
                  <a:latin typeface="微软雅黑" pitchFamily="34" charset="-122"/>
                  <a:ea typeface="微软雅黑" pitchFamily="34" charset="-122"/>
                </a:rPr>
                <a:t> == index?'</a:t>
              </a:r>
              <a:r>
                <a:rPr lang="en-US" altLang="zh-CN" sz="1100" b="1" dirty="0" err="1">
                  <a:solidFill>
                    <a:schemeClr val="bg1"/>
                  </a:solidFill>
                  <a:latin typeface="微软雅黑" pitchFamily="34" charset="-122"/>
                  <a:ea typeface="微软雅黑" pitchFamily="34" charset="-122"/>
                </a:rPr>
                <a:t>weui</a:t>
              </a:r>
              <a:r>
                <a:rPr lang="en-US" altLang="zh-CN" sz="1100" b="1" dirty="0">
                  <a:solidFill>
                    <a:schemeClr val="bg1"/>
                  </a:solidFill>
                  <a:latin typeface="微软雅黑" pitchFamily="34" charset="-122"/>
                  <a:ea typeface="微软雅黑" pitchFamily="34" charset="-122"/>
                </a:rPr>
                <a:t>-bar__</a:t>
              </a:r>
              <a:r>
                <a:rPr lang="en-US" altLang="zh-CN" sz="1100" b="1" dirty="0" err="1">
                  <a:solidFill>
                    <a:schemeClr val="bg1"/>
                  </a:solidFill>
                  <a:latin typeface="微软雅黑" pitchFamily="34" charset="-122"/>
                  <a:ea typeface="微软雅黑" pitchFamily="34" charset="-122"/>
                </a:rPr>
                <a:t>item_on</a:t>
              </a:r>
              <a:r>
                <a:rPr lang="en-US" altLang="zh-CN" sz="1100" b="1" dirty="0">
                  <a:solidFill>
                    <a:schemeClr val="bg1"/>
                  </a:solidFill>
                  <a:latin typeface="微软雅黑" pitchFamily="34" charset="-122"/>
                  <a:ea typeface="微软雅黑" pitchFamily="34" charset="-122"/>
                </a:rPr>
                <a:t>':''}}" </a:t>
              </a:r>
              <a:r>
                <a:rPr lang="en-US" altLang="zh-CN" sz="1100" b="1" dirty="0" err="1">
                  <a:solidFill>
                    <a:schemeClr val="bg1"/>
                  </a:solidFill>
                  <a:latin typeface="微软雅黑" pitchFamily="34" charset="-122"/>
                  <a:ea typeface="微软雅黑" pitchFamily="34" charset="-122"/>
                </a:rPr>
                <a:t>bindtap</a:t>
              </a:r>
              <a:r>
                <a:rPr lang="en-US" altLang="zh-CN" sz="1100" b="1" dirty="0">
                  <a:solidFill>
                    <a:schemeClr val="bg1"/>
                  </a:solidFill>
                  <a:latin typeface="微软雅黑" pitchFamily="34" charset="-122"/>
                  <a:ea typeface="微软雅黑" pitchFamily="34" charset="-122"/>
                </a:rPr>
                <a:t>="</a:t>
              </a:r>
              <a:r>
                <a:rPr lang="en-US" altLang="zh-CN" sz="1100" b="1" dirty="0" err="1">
                  <a:solidFill>
                    <a:schemeClr val="bg1"/>
                  </a:solidFill>
                  <a:latin typeface="微软雅黑" pitchFamily="34" charset="-122"/>
                  <a:ea typeface="微软雅黑" pitchFamily="34" charset="-122"/>
                </a:rPr>
                <a:t>tabClick</a:t>
              </a:r>
              <a:r>
                <a:rPr lang="en-US" altLang="zh-CN" sz="1100" b="1" dirty="0">
                  <a:solidFill>
                    <a:schemeClr val="bg1"/>
                  </a:solidFill>
                  <a:latin typeface="微软雅黑" pitchFamily="34" charset="-122"/>
                  <a:ea typeface="微软雅黑" pitchFamily="34" charset="-122"/>
                </a:rPr>
                <a:t>"&gt;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 class="</a:t>
              </a:r>
              <a:r>
                <a:rPr lang="en-US" altLang="zh-CN" sz="1100" b="1" dirty="0" err="1">
                  <a:solidFill>
                    <a:schemeClr val="bg1"/>
                  </a:solidFill>
                  <a:latin typeface="微软雅黑" pitchFamily="34" charset="-122"/>
                  <a:ea typeface="微软雅黑" pitchFamily="34" charset="-122"/>
                </a:rPr>
                <a:t>weui</a:t>
              </a:r>
              <a:r>
                <a:rPr lang="en-US" altLang="zh-CN" sz="1100" b="1" dirty="0">
                  <a:solidFill>
                    <a:schemeClr val="bg1"/>
                  </a:solidFill>
                  <a:latin typeface="微软雅黑" pitchFamily="34" charset="-122"/>
                  <a:ea typeface="微软雅黑" pitchFamily="34" charset="-122"/>
                </a:rPr>
                <a:t>-</a:t>
              </a:r>
              <a:r>
                <a:rPr lang="en-US" altLang="zh-CN" sz="1100" b="1" dirty="0" err="1">
                  <a:solidFill>
                    <a:schemeClr val="bg1"/>
                  </a:solidFill>
                  <a:latin typeface="微软雅黑" pitchFamily="34" charset="-122"/>
                  <a:ea typeface="微软雅黑" pitchFamily="34" charset="-122"/>
                </a:rPr>
                <a:t>navbar__title</a:t>
              </a:r>
              <a:r>
                <a:rPr lang="en-US" altLang="zh-CN" sz="1100" b="1" dirty="0">
                  <a:solidFill>
                    <a:schemeClr val="bg1"/>
                  </a:solidFill>
                  <a:latin typeface="微软雅黑" pitchFamily="34" charset="-122"/>
                  <a:ea typeface="微软雅黑" pitchFamily="34" charset="-122"/>
                </a:rPr>
                <a:t>"&gt;{{item}}&lt;/view&gt;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&lt;/block&gt;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 class="</a:t>
              </a:r>
              <a:r>
                <a:rPr lang="en-US" altLang="zh-CN" sz="1100" b="1" dirty="0" err="1">
                  <a:solidFill>
                    <a:srgbClr val="FFC000"/>
                  </a:solidFill>
                  <a:latin typeface="微软雅黑" pitchFamily="34" charset="-122"/>
                  <a:ea typeface="微软雅黑" pitchFamily="34" charset="-122"/>
                </a:rPr>
                <a:t>weui</a:t>
              </a:r>
              <a:r>
                <a:rPr lang="en-US" altLang="zh-CN" sz="1100" b="1" dirty="0">
                  <a:solidFill>
                    <a:srgbClr val="FFC000"/>
                  </a:solidFill>
                  <a:latin typeface="微软雅黑" pitchFamily="34" charset="-122"/>
                  <a:ea typeface="微软雅黑" pitchFamily="34" charset="-122"/>
                </a:rPr>
                <a:t>-</a:t>
              </a:r>
              <a:r>
                <a:rPr lang="en-US" altLang="zh-CN" sz="1100" b="1" dirty="0" err="1">
                  <a:solidFill>
                    <a:srgbClr val="FFC000"/>
                  </a:solidFill>
                  <a:latin typeface="微软雅黑" pitchFamily="34" charset="-122"/>
                  <a:ea typeface="微软雅黑" pitchFamily="34" charset="-122"/>
                </a:rPr>
                <a:t>tab__panel</a:t>
              </a:r>
              <a:r>
                <a:rPr lang="en-US" altLang="zh-CN" sz="1100" b="1" dirty="0">
                  <a:solidFill>
                    <a:schemeClr val="bg1"/>
                  </a:solidFill>
                  <a:latin typeface="微软雅黑" pitchFamily="34" charset="-122"/>
                  <a:ea typeface="微软雅黑" pitchFamily="34" charset="-122"/>
                </a:rPr>
                <a:t>"&gt;</a:t>
              </a:r>
            </a:p>
            <a:p>
              <a:pPr eaLnBrk="0" hangingPunct="0">
                <a:lnSpc>
                  <a:spcPct val="150000"/>
                </a:lnSpc>
              </a:pPr>
              <a:r>
                <a:rPr lang="en-US" altLang="zh-CN" sz="1100" b="1" dirty="0">
                  <a:solidFill>
                    <a:schemeClr val="bg1"/>
                  </a:solidFill>
                  <a:latin typeface="微软雅黑" pitchFamily="34" charset="-122"/>
                  <a:ea typeface="微软雅黑" pitchFamily="34" charset="-122"/>
                </a:rPr>
                <a:t>           &lt;view class=“</a:t>
              </a:r>
              <a:r>
                <a:rPr lang="en-US" altLang="zh-CN" sz="1100" b="1" dirty="0" err="1">
                  <a:solidFill>
                    <a:schemeClr val="bg1"/>
                  </a:solidFill>
                  <a:latin typeface="微软雅黑" pitchFamily="34" charset="-122"/>
                  <a:ea typeface="微软雅黑" pitchFamily="34" charset="-122"/>
                </a:rPr>
                <a:t>weui</a:t>
              </a:r>
              <a:r>
                <a:rPr lang="en-US" altLang="zh-CN" sz="1100" b="1" dirty="0">
                  <a:solidFill>
                    <a:schemeClr val="bg1"/>
                  </a:solidFill>
                  <a:latin typeface="微软雅黑" pitchFamily="34" charset="-122"/>
                  <a:ea typeface="微软雅黑" pitchFamily="34" charset="-122"/>
                </a:rPr>
                <a:t>-</a:t>
              </a:r>
              <a:r>
                <a:rPr lang="en-US" altLang="zh-CN" sz="1100" b="1" dirty="0" err="1">
                  <a:solidFill>
                    <a:schemeClr val="bg1"/>
                  </a:solidFill>
                  <a:latin typeface="微软雅黑" pitchFamily="34" charset="-122"/>
                  <a:ea typeface="微软雅黑" pitchFamily="34" charset="-122"/>
                </a:rPr>
                <a:t>tab__content</a:t>
              </a:r>
              <a:r>
                <a:rPr lang="en-US" altLang="zh-CN" sz="1100" b="1" dirty="0">
                  <a:solidFill>
                    <a:schemeClr val="bg1"/>
                  </a:solidFill>
                  <a:latin typeface="微软雅黑" pitchFamily="34" charset="-122"/>
                  <a:ea typeface="微软雅黑" pitchFamily="34" charset="-122"/>
                </a:rPr>
                <a:t>” hidden=“{{</a:t>
              </a:r>
              <a:r>
                <a:rPr lang="en-US" altLang="zh-CN" sz="1100" b="1" dirty="0" err="1">
                  <a:solidFill>
                    <a:schemeClr val="bg1"/>
                  </a:solidFill>
                  <a:latin typeface="微软雅黑" pitchFamily="34" charset="-122"/>
                  <a:ea typeface="微软雅黑" pitchFamily="34" charset="-122"/>
                </a:rPr>
                <a:t>activeIndex</a:t>
              </a:r>
              <a:r>
                <a:rPr lang="en-US" altLang="zh-CN" sz="1100" b="1" dirty="0">
                  <a:solidFill>
                    <a:schemeClr val="bg1"/>
                  </a:solidFill>
                  <a:latin typeface="微软雅黑" pitchFamily="34" charset="-122"/>
                  <a:ea typeface="微软雅黑" pitchFamily="34" charset="-122"/>
                </a:rPr>
                <a:t> != 0}}&gt;</a:t>
              </a:r>
              <a:r>
                <a:rPr lang="zh-CN" altLang="en-US" sz="1100" b="1" dirty="0">
                  <a:solidFill>
                    <a:schemeClr val="bg1"/>
                  </a:solidFill>
                  <a:latin typeface="微软雅黑" pitchFamily="34" charset="-122"/>
                  <a:ea typeface="微软雅黑" pitchFamily="34" charset="-122"/>
                </a:rPr>
                <a:t>标签</a:t>
              </a:r>
              <a:r>
                <a:rPr lang="en-US" altLang="zh-CN" sz="1100" b="1" dirty="0">
                  <a:solidFill>
                    <a:schemeClr val="bg1"/>
                  </a:solidFill>
                  <a:latin typeface="微软雅黑" pitchFamily="34" charset="-122"/>
                  <a:ea typeface="微软雅黑" pitchFamily="34" charset="-122"/>
                </a:rPr>
                <a:t>1&lt;/view&gt;</a:t>
              </a:r>
            </a:p>
            <a:p>
              <a:pPr eaLnBrk="0" hangingPunct="0">
                <a:lnSpc>
                  <a:spcPct val="150000"/>
                </a:lnSpc>
              </a:pPr>
              <a:r>
                <a:rPr lang="en-US" altLang="zh-CN" sz="1100" b="1" dirty="0">
                  <a:solidFill>
                    <a:schemeClr val="bg1"/>
                  </a:solidFill>
                  <a:latin typeface="微软雅黑" pitchFamily="34" charset="-122"/>
                  <a:ea typeface="微软雅黑" pitchFamily="34" charset="-122"/>
                </a:rPr>
                <a:t>          &lt;view class=“</a:t>
              </a:r>
              <a:r>
                <a:rPr lang="en-US" altLang="zh-CN" sz="1100" b="1" dirty="0" err="1">
                  <a:solidFill>
                    <a:schemeClr val="bg1"/>
                  </a:solidFill>
                  <a:latin typeface="微软雅黑" pitchFamily="34" charset="-122"/>
                  <a:ea typeface="微软雅黑" pitchFamily="34" charset="-122"/>
                </a:rPr>
                <a:t>weui</a:t>
              </a:r>
              <a:r>
                <a:rPr lang="en-US" altLang="zh-CN" sz="1100" b="1" dirty="0">
                  <a:solidFill>
                    <a:schemeClr val="bg1"/>
                  </a:solidFill>
                  <a:latin typeface="微软雅黑" pitchFamily="34" charset="-122"/>
                  <a:ea typeface="微软雅黑" pitchFamily="34" charset="-122"/>
                </a:rPr>
                <a:t>-</a:t>
              </a:r>
              <a:r>
                <a:rPr lang="en-US" altLang="zh-CN" sz="1100" b="1" dirty="0" err="1">
                  <a:solidFill>
                    <a:schemeClr val="bg1"/>
                  </a:solidFill>
                  <a:latin typeface="微软雅黑" pitchFamily="34" charset="-122"/>
                  <a:ea typeface="微软雅黑" pitchFamily="34" charset="-122"/>
                </a:rPr>
                <a:t>tab__content</a:t>
              </a:r>
              <a:r>
                <a:rPr lang="en-US" altLang="zh-CN" sz="1100" b="1" dirty="0">
                  <a:solidFill>
                    <a:schemeClr val="bg1"/>
                  </a:solidFill>
                  <a:latin typeface="微软雅黑" pitchFamily="34" charset="-122"/>
                  <a:ea typeface="微软雅黑" pitchFamily="34" charset="-122"/>
                </a:rPr>
                <a:t>” hidden=“{{</a:t>
              </a:r>
              <a:r>
                <a:rPr lang="en-US" altLang="zh-CN" sz="1100" b="1" dirty="0" err="1">
                  <a:solidFill>
                    <a:schemeClr val="bg1"/>
                  </a:solidFill>
                  <a:latin typeface="微软雅黑" pitchFamily="34" charset="-122"/>
                  <a:ea typeface="微软雅黑" pitchFamily="34" charset="-122"/>
                </a:rPr>
                <a:t>activeIndex</a:t>
              </a:r>
              <a:r>
                <a:rPr lang="en-US" altLang="zh-CN" sz="1100" b="1" dirty="0">
                  <a:solidFill>
                    <a:schemeClr val="bg1"/>
                  </a:solidFill>
                  <a:latin typeface="微软雅黑" pitchFamily="34" charset="-122"/>
                  <a:ea typeface="微软雅黑" pitchFamily="34" charset="-122"/>
                </a:rPr>
                <a:t> != 1}}&gt;</a:t>
              </a:r>
              <a:r>
                <a:rPr lang="zh-CN" altLang="en-US" sz="1100" b="1" dirty="0">
                  <a:solidFill>
                    <a:schemeClr val="bg1"/>
                  </a:solidFill>
                  <a:latin typeface="微软雅黑" pitchFamily="34" charset="-122"/>
                  <a:ea typeface="微软雅黑" pitchFamily="34" charset="-122"/>
                </a:rPr>
                <a:t>标签</a:t>
              </a:r>
              <a:r>
                <a:rPr lang="en-US" altLang="zh-CN" sz="1100" b="1" dirty="0">
                  <a:solidFill>
                    <a:schemeClr val="bg1"/>
                  </a:solidFill>
                  <a:latin typeface="微软雅黑" pitchFamily="34" charset="-122"/>
                  <a:ea typeface="微软雅黑" pitchFamily="34" charset="-122"/>
                </a:rPr>
                <a:t>2&lt;/view&gt;</a:t>
              </a:r>
            </a:p>
            <a:p>
              <a:pPr eaLnBrk="0" hangingPunct="0">
                <a:lnSpc>
                  <a:spcPct val="150000"/>
                </a:lnSpc>
              </a:pPr>
              <a:r>
                <a:rPr lang="en-US" altLang="zh-CN" sz="1100" b="1" dirty="0">
                  <a:solidFill>
                    <a:schemeClr val="bg1"/>
                  </a:solidFill>
                  <a:latin typeface="微软雅黑" pitchFamily="34" charset="-122"/>
                  <a:ea typeface="微软雅黑" pitchFamily="34" charset="-122"/>
                </a:rPr>
                <a:t>          &lt;view class=“</a:t>
              </a:r>
              <a:r>
                <a:rPr lang="en-US" altLang="zh-CN" sz="1100" b="1" dirty="0" err="1">
                  <a:solidFill>
                    <a:schemeClr val="bg1"/>
                  </a:solidFill>
                  <a:latin typeface="微软雅黑" pitchFamily="34" charset="-122"/>
                  <a:ea typeface="微软雅黑" pitchFamily="34" charset="-122"/>
                </a:rPr>
                <a:t>weui</a:t>
              </a:r>
              <a:r>
                <a:rPr lang="en-US" altLang="zh-CN" sz="1100" b="1" dirty="0">
                  <a:solidFill>
                    <a:schemeClr val="bg1"/>
                  </a:solidFill>
                  <a:latin typeface="微软雅黑" pitchFamily="34" charset="-122"/>
                  <a:ea typeface="微软雅黑" pitchFamily="34" charset="-122"/>
                </a:rPr>
                <a:t>-</a:t>
              </a:r>
              <a:r>
                <a:rPr lang="en-US" altLang="zh-CN" sz="1100" b="1" dirty="0" err="1">
                  <a:solidFill>
                    <a:schemeClr val="bg1"/>
                  </a:solidFill>
                  <a:latin typeface="微软雅黑" pitchFamily="34" charset="-122"/>
                  <a:ea typeface="微软雅黑" pitchFamily="34" charset="-122"/>
                </a:rPr>
                <a:t>tab__content</a:t>
              </a:r>
              <a:r>
                <a:rPr lang="en-US" altLang="zh-CN" sz="1100" b="1" dirty="0">
                  <a:solidFill>
                    <a:schemeClr val="bg1"/>
                  </a:solidFill>
                  <a:latin typeface="微软雅黑" pitchFamily="34" charset="-122"/>
                  <a:ea typeface="微软雅黑" pitchFamily="34" charset="-122"/>
                </a:rPr>
                <a:t>” hidden=“{{</a:t>
              </a:r>
              <a:r>
                <a:rPr lang="en-US" altLang="zh-CN" sz="1100" b="1" dirty="0" err="1">
                  <a:solidFill>
                    <a:schemeClr val="bg1"/>
                  </a:solidFill>
                  <a:latin typeface="微软雅黑" pitchFamily="34" charset="-122"/>
                  <a:ea typeface="微软雅黑" pitchFamily="34" charset="-122"/>
                </a:rPr>
                <a:t>activeIndex</a:t>
              </a:r>
              <a:r>
                <a:rPr lang="en-US" altLang="zh-CN" sz="1100" b="1" dirty="0">
                  <a:solidFill>
                    <a:schemeClr val="bg1"/>
                  </a:solidFill>
                  <a:latin typeface="微软雅黑" pitchFamily="34" charset="-122"/>
                  <a:ea typeface="微软雅黑" pitchFamily="34" charset="-122"/>
                </a:rPr>
                <a:t> != 2}}&gt;</a:t>
              </a:r>
              <a:r>
                <a:rPr lang="zh-CN" altLang="en-US" sz="1100" b="1" dirty="0">
                  <a:solidFill>
                    <a:schemeClr val="bg1"/>
                  </a:solidFill>
                  <a:latin typeface="微软雅黑" pitchFamily="34" charset="-122"/>
                  <a:ea typeface="微软雅黑" pitchFamily="34" charset="-122"/>
                </a:rPr>
                <a:t>标签</a:t>
              </a:r>
              <a:r>
                <a:rPr lang="en-US" altLang="zh-CN" sz="1100" b="1" dirty="0">
                  <a:solidFill>
                    <a:schemeClr val="bg1"/>
                  </a:solidFill>
                  <a:latin typeface="微软雅黑" pitchFamily="34" charset="-122"/>
                  <a:ea typeface="微软雅黑" pitchFamily="34" charset="-122"/>
                </a:rPr>
                <a:t>3&lt;/view&gt;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&lt;/view&gt;  </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&lt;/view&gt;</a:t>
              </a:r>
              <a:endParaRPr lang="zh-CN" altLang="zh-CN" sz="1100" b="1" dirty="0">
                <a:solidFill>
                  <a:schemeClr val="bg1"/>
                </a:solidFill>
                <a:latin typeface="微软雅黑" pitchFamily="34" charset="-122"/>
                <a:ea typeface="微软雅黑" pitchFamily="34" charset="-122"/>
              </a:endParaRPr>
            </a:p>
          </p:txBody>
        </p:sp>
      </p:grpSp>
      <p:sp>
        <p:nvSpPr>
          <p:cNvPr id="8" name="圆角矩形 15">
            <a:extLst>
              <a:ext uri="{FF2B5EF4-FFF2-40B4-BE49-F238E27FC236}">
                <a16:creationId xmlns:a16="http://schemas.microsoft.com/office/drawing/2014/main" id="{F114F140-2121-6A6F-FB48-A6EC2E5A8955}"/>
              </a:ext>
            </a:extLst>
          </p:cNvPr>
          <p:cNvSpPr>
            <a:spLocks noChangeArrowheads="1"/>
          </p:cNvSpPr>
          <p:nvPr/>
        </p:nvSpPr>
        <p:spPr bwMode="auto">
          <a:xfrm>
            <a:off x="3904780" y="2610291"/>
            <a:ext cx="2237253"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导航栏</a:t>
            </a:r>
            <a:r>
              <a:rPr lang="en-US" altLang="zh-CN" dirty="0" err="1"/>
              <a:t>wxml</a:t>
            </a:r>
            <a:endParaRPr lang="en-US" altLang="zh-CN" dirty="0"/>
          </a:p>
        </p:txBody>
      </p:sp>
      <p:grpSp>
        <p:nvGrpSpPr>
          <p:cNvPr id="9" name="组合 15">
            <a:extLst>
              <a:ext uri="{FF2B5EF4-FFF2-40B4-BE49-F238E27FC236}">
                <a16:creationId xmlns:a16="http://schemas.microsoft.com/office/drawing/2014/main" id="{842E080D-A4DC-9778-A5AD-827A780CB3DB}"/>
              </a:ext>
            </a:extLst>
          </p:cNvPr>
          <p:cNvGrpSpPr>
            <a:grpSpLocks/>
          </p:cNvGrpSpPr>
          <p:nvPr/>
        </p:nvGrpSpPr>
        <p:grpSpPr bwMode="auto">
          <a:xfrm>
            <a:off x="7260928" y="4455885"/>
            <a:ext cx="3483272" cy="2277766"/>
            <a:chOff x="1277816" y="3552077"/>
            <a:chExt cx="3978697" cy="94859843"/>
          </a:xfrm>
        </p:grpSpPr>
        <p:sp>
          <p:nvSpPr>
            <p:cNvPr id="10" name="矩形 16">
              <a:extLst>
                <a:ext uri="{FF2B5EF4-FFF2-40B4-BE49-F238E27FC236}">
                  <a16:creationId xmlns:a16="http://schemas.microsoft.com/office/drawing/2014/main" id="{507BD8FA-A500-1DFE-57DB-EA4ABCF211FE}"/>
                </a:ext>
              </a:extLst>
            </p:cNvPr>
            <p:cNvSpPr>
              <a:spLocks noChangeArrowheads="1"/>
            </p:cNvSpPr>
            <p:nvPr/>
          </p:nvSpPr>
          <p:spPr bwMode="auto">
            <a:xfrm>
              <a:off x="1277816" y="3552077"/>
              <a:ext cx="3867958" cy="9485984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3" name="矩形 17">
              <a:extLst>
                <a:ext uri="{FF2B5EF4-FFF2-40B4-BE49-F238E27FC236}">
                  <a16:creationId xmlns:a16="http://schemas.microsoft.com/office/drawing/2014/main" id="{F6EE81FC-93BE-C0FB-FCB1-3049E3928695}"/>
                </a:ext>
              </a:extLst>
            </p:cNvPr>
            <p:cNvSpPr>
              <a:spLocks noChangeArrowheads="1"/>
            </p:cNvSpPr>
            <p:nvPr/>
          </p:nvSpPr>
          <p:spPr bwMode="auto">
            <a:xfrm>
              <a:off x="1363359" y="6608325"/>
              <a:ext cx="3893154" cy="5155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data: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tabs: ['</a:t>
              </a:r>
              <a:r>
                <a:rPr lang="zh-CN" altLang="zh-CN" sz="1600" b="1" dirty="0">
                  <a:solidFill>
                    <a:schemeClr val="bg1"/>
                  </a:solidFill>
                  <a:latin typeface="微软雅黑" pitchFamily="34" charset="-122"/>
                  <a:ea typeface="微软雅黑" pitchFamily="34" charset="-122"/>
                </a:rPr>
                <a:t>正在热映</a:t>
              </a:r>
              <a:r>
                <a:rPr lang="en-US" altLang="zh-CN" sz="1600" b="1" dirty="0">
                  <a:solidFill>
                    <a:schemeClr val="bg1"/>
                  </a:solidFill>
                  <a:latin typeface="微软雅黑" pitchFamily="34" charset="-122"/>
                  <a:ea typeface="微软雅黑" pitchFamily="34" charset="-122"/>
                </a:rPr>
                <a:t>', '</a:t>
              </a:r>
              <a:r>
                <a:rPr lang="zh-CN" altLang="zh-CN" sz="1600" b="1" dirty="0">
                  <a:solidFill>
                    <a:schemeClr val="bg1"/>
                  </a:solidFill>
                  <a:latin typeface="微软雅黑" pitchFamily="34" charset="-122"/>
                  <a:ea typeface="微软雅黑" pitchFamily="34" charset="-122"/>
                </a:rPr>
                <a:t>搜索</a:t>
              </a:r>
              <a:r>
                <a:rPr lang="en-US" altLang="zh-CN" sz="1600" b="1" dirty="0">
                  <a:solidFill>
                    <a:schemeClr val="bg1"/>
                  </a:solidFill>
                  <a:latin typeface="微软雅黑" pitchFamily="34" charset="-122"/>
                  <a:ea typeface="微软雅黑" pitchFamily="34" charset="-122"/>
                </a:rPr>
                <a:t>', '</a:t>
              </a:r>
              <a:r>
                <a:rPr lang="zh-CN" altLang="zh-CN" sz="1600" b="1" dirty="0">
                  <a:solidFill>
                    <a:schemeClr val="bg1"/>
                  </a:solidFill>
                  <a:latin typeface="微软雅黑" pitchFamily="34" charset="-122"/>
                  <a:ea typeface="微软雅黑" pitchFamily="34" charset="-122"/>
                </a:rPr>
                <a:t>分类</a:t>
              </a:r>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activeIndex</a:t>
              </a:r>
              <a:r>
                <a:rPr lang="en-US" altLang="zh-CN" sz="1600" b="1" dirty="0">
                  <a:solidFill>
                    <a:schemeClr val="bg1"/>
                  </a:solidFill>
                  <a:latin typeface="微软雅黑" pitchFamily="34" charset="-122"/>
                  <a:ea typeface="微软雅黑" pitchFamily="34" charset="-122"/>
                </a:rPr>
                <a:t>: 0,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err="1">
                  <a:solidFill>
                    <a:schemeClr val="bg1"/>
                  </a:solidFill>
                  <a:latin typeface="微软雅黑" pitchFamily="34" charset="-122"/>
                  <a:ea typeface="微软雅黑" pitchFamily="34" charset="-122"/>
                </a:rPr>
                <a:t>tabClick:function</a:t>
              </a:r>
              <a:r>
                <a:rPr lang="en-US" altLang="zh-CN" sz="1600" b="1" dirty="0">
                  <a:solidFill>
                    <a:schemeClr val="bg1"/>
                  </a:solidFill>
                  <a:latin typeface="微软雅黑" pitchFamily="34" charset="-122"/>
                  <a:ea typeface="微软雅黑" pitchFamily="34" charset="-122"/>
                </a:rPr>
                <a:t>(e){},</a:t>
              </a:r>
              <a:endParaRPr lang="zh-CN" altLang="zh-CN" sz="1600" b="1" dirty="0">
                <a:solidFill>
                  <a:schemeClr val="bg1"/>
                </a:solidFill>
                <a:latin typeface="微软雅黑" pitchFamily="34" charset="-122"/>
                <a:ea typeface="微软雅黑" pitchFamily="34" charset="-122"/>
              </a:endParaRPr>
            </a:p>
          </p:txBody>
        </p:sp>
      </p:grpSp>
      <p:sp>
        <p:nvSpPr>
          <p:cNvPr id="14" name="圆角矩形 15">
            <a:extLst>
              <a:ext uri="{FF2B5EF4-FFF2-40B4-BE49-F238E27FC236}">
                <a16:creationId xmlns:a16="http://schemas.microsoft.com/office/drawing/2014/main" id="{80DC5118-4AF9-C6CB-94C5-1FE879464712}"/>
              </a:ext>
            </a:extLst>
          </p:cNvPr>
          <p:cNvSpPr>
            <a:spLocks noChangeArrowheads="1"/>
          </p:cNvSpPr>
          <p:nvPr/>
        </p:nvSpPr>
        <p:spPr bwMode="auto">
          <a:xfrm>
            <a:off x="8556073" y="4227424"/>
            <a:ext cx="2033354"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导航栏</a:t>
            </a:r>
            <a:r>
              <a:rPr lang="en-US" altLang="zh-CN" dirty="0" err="1"/>
              <a:t>js</a:t>
            </a:r>
            <a:endParaRPr lang="en-US" altLang="zh-CN" dirty="0"/>
          </a:p>
        </p:txBody>
      </p:sp>
      <p:pic>
        <p:nvPicPr>
          <p:cNvPr id="19" name="Picture 18">
            <a:extLst>
              <a:ext uri="{FF2B5EF4-FFF2-40B4-BE49-F238E27FC236}">
                <a16:creationId xmlns:a16="http://schemas.microsoft.com/office/drawing/2014/main" id="{A25F1B39-CF36-A848-083A-A49ADF8506B1}"/>
              </a:ext>
            </a:extLst>
          </p:cNvPr>
          <p:cNvPicPr>
            <a:picLocks noChangeAspect="1"/>
          </p:cNvPicPr>
          <p:nvPr/>
        </p:nvPicPr>
        <p:blipFill>
          <a:blip r:embed="rId3"/>
          <a:stretch>
            <a:fillRect/>
          </a:stretch>
        </p:blipFill>
        <p:spPr>
          <a:xfrm>
            <a:off x="7260928" y="2831747"/>
            <a:ext cx="2844596" cy="1049792"/>
          </a:xfrm>
          <a:prstGeom prst="rect">
            <a:avLst/>
          </a:prstGeom>
        </p:spPr>
      </p:pic>
    </p:spTree>
    <p:extLst>
      <p:ext uri="{BB962C8B-B14F-4D97-AF65-F5344CB8AC3E}">
        <p14:creationId xmlns:p14="http://schemas.microsoft.com/office/powerpoint/2010/main" val="30823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WeUI</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96777" y="2084832"/>
            <a:ext cx="5989735" cy="374073"/>
          </a:xfrm>
        </p:spPr>
        <p:txBody>
          <a:bodyPr>
            <a:normAutofit lnSpcReduction="10000"/>
          </a:bodyPr>
          <a:lstStyle/>
          <a:p>
            <a:pPr>
              <a:buFont typeface="Wingdings" panose="05000000000000000000" pitchFamily="2" charset="2"/>
              <a:buChar char="§"/>
            </a:pPr>
            <a:r>
              <a:rPr lang="en-US" altLang="zh-CN" dirty="0" err="1"/>
              <a:t>WeUI</a:t>
            </a:r>
            <a:r>
              <a:rPr lang="zh-CN" altLang="en-US" dirty="0"/>
              <a:t>中正在热映页面：</a:t>
            </a:r>
          </a:p>
        </p:txBody>
      </p:sp>
      <p:grpSp>
        <p:nvGrpSpPr>
          <p:cNvPr id="6" name="组合 8">
            <a:extLst>
              <a:ext uri="{FF2B5EF4-FFF2-40B4-BE49-F238E27FC236}">
                <a16:creationId xmlns:a16="http://schemas.microsoft.com/office/drawing/2014/main" id="{CA5C99E8-D73A-6C73-AA8A-CCDD5664DDD7}"/>
              </a:ext>
            </a:extLst>
          </p:cNvPr>
          <p:cNvGrpSpPr>
            <a:grpSpLocks/>
          </p:cNvGrpSpPr>
          <p:nvPr/>
        </p:nvGrpSpPr>
        <p:grpSpPr bwMode="auto">
          <a:xfrm>
            <a:off x="1048021" y="2611859"/>
            <a:ext cx="7732210" cy="4214680"/>
            <a:chOff x="1252569" y="3552077"/>
            <a:chExt cx="4003944" cy="282464012"/>
          </a:xfrm>
        </p:grpSpPr>
        <p:sp>
          <p:nvSpPr>
            <p:cNvPr id="11" name="矩形 9">
              <a:extLst>
                <a:ext uri="{FF2B5EF4-FFF2-40B4-BE49-F238E27FC236}">
                  <a16:creationId xmlns:a16="http://schemas.microsoft.com/office/drawing/2014/main" id="{DBA8CD0E-1728-AC4E-1A87-694573F1A04E}"/>
                </a:ext>
              </a:extLst>
            </p:cNvPr>
            <p:cNvSpPr>
              <a:spLocks noChangeArrowheads="1"/>
            </p:cNvSpPr>
            <p:nvPr/>
          </p:nvSpPr>
          <p:spPr bwMode="auto">
            <a:xfrm>
              <a:off x="1252569" y="3552077"/>
              <a:ext cx="3867958" cy="281786985"/>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12" name="矩形 10">
              <a:extLst>
                <a:ext uri="{FF2B5EF4-FFF2-40B4-BE49-F238E27FC236}">
                  <a16:creationId xmlns:a16="http://schemas.microsoft.com/office/drawing/2014/main" id="{AB5DD49F-9156-7EFC-B4E1-D0294E099900}"/>
                </a:ext>
              </a:extLst>
            </p:cNvPr>
            <p:cNvSpPr>
              <a:spLocks noChangeArrowheads="1"/>
            </p:cNvSpPr>
            <p:nvPr/>
          </p:nvSpPr>
          <p:spPr bwMode="auto">
            <a:xfrm>
              <a:off x="1363359" y="3552077"/>
              <a:ext cx="3893154" cy="28246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200" b="1" dirty="0">
                  <a:solidFill>
                    <a:schemeClr val="bg1"/>
                  </a:solidFill>
                  <a:latin typeface="微软雅黑" pitchFamily="34" charset="-122"/>
                  <a:ea typeface="微软雅黑" pitchFamily="34" charset="-122"/>
                </a:rPr>
                <a:t> &lt;view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-panel </a:t>
              </a:r>
              <a:r>
                <a:rPr lang="en-US" altLang="zh-CN" sz="1200" b="1" dirty="0" err="1">
                  <a:solidFill>
                    <a:schemeClr val="bg1"/>
                  </a:solidFill>
                  <a:latin typeface="微软雅黑" pitchFamily="34" charset="-122"/>
                  <a:ea typeface="微软雅黑" pitchFamily="34" charset="-122"/>
                </a:rPr>
                <a:t>weui-panel_access</a:t>
              </a:r>
              <a:r>
                <a:rPr lang="en-US" altLang="zh-CN" sz="1200" b="1" dirty="0">
                  <a:solidFill>
                    <a:schemeClr val="bg1"/>
                  </a:solidFill>
                  <a:latin typeface="微软雅黑" pitchFamily="34" charset="-122"/>
                  <a:ea typeface="微软雅黑" pitchFamily="34" charset="-122"/>
                </a:rPr>
                <a:t>"&gt;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 class="</a:t>
              </a:r>
              <a:r>
                <a:rPr lang="en-US" altLang="zh-CN" sz="1200" b="1" dirty="0" err="1">
                  <a:solidFill>
                    <a:srgbClr val="FFC000"/>
                  </a:solidFill>
                  <a:latin typeface="微软雅黑" pitchFamily="34" charset="-122"/>
                  <a:ea typeface="微软雅黑" pitchFamily="34" charset="-122"/>
                </a:rPr>
                <a:t>weui</a:t>
              </a:r>
              <a:r>
                <a:rPr lang="en-US" altLang="zh-CN" sz="1200" b="1" dirty="0">
                  <a:solidFill>
                    <a:srgbClr val="FFC000"/>
                  </a:solidFill>
                  <a:latin typeface="微软雅黑" pitchFamily="34" charset="-122"/>
                  <a:ea typeface="微软雅黑" pitchFamily="34" charset="-122"/>
                </a:rPr>
                <a:t>-panel__</a:t>
              </a:r>
              <a:r>
                <a:rPr lang="en-US" altLang="zh-CN" sz="1200" b="1" dirty="0" err="1">
                  <a:solidFill>
                    <a:srgbClr val="FFC000"/>
                  </a:solidFill>
                  <a:latin typeface="微软雅黑" pitchFamily="34" charset="-122"/>
                  <a:ea typeface="微软雅黑" pitchFamily="34" charset="-122"/>
                </a:rPr>
                <a:t>hd</a:t>
              </a:r>
              <a:r>
                <a:rPr lang="en-US" altLang="zh-CN" sz="1200" b="1" dirty="0">
                  <a:solidFill>
                    <a:schemeClr val="bg1"/>
                  </a:solidFill>
                  <a:latin typeface="微软雅黑" pitchFamily="34" charset="-122"/>
                  <a:ea typeface="微软雅黑" pitchFamily="34" charset="-122"/>
                </a:rPr>
                <a:t>"&gt;</a:t>
              </a:r>
              <a:r>
                <a:rPr lang="zh-CN" altLang="en-US" sz="1200" b="1" dirty="0">
                  <a:solidFill>
                    <a:schemeClr val="bg1"/>
                  </a:solidFill>
                  <a:latin typeface="微软雅黑" pitchFamily="34" charset="-122"/>
                  <a:ea typeface="微软雅黑" pitchFamily="34" charset="-122"/>
                </a:rPr>
                <a:t>电影列表</a:t>
              </a:r>
              <a:r>
                <a:rPr lang="en-US" altLang="zh-CN" sz="1200" b="1" dirty="0">
                  <a:solidFill>
                    <a:schemeClr val="bg1"/>
                  </a:solidFill>
                  <a:latin typeface="微软雅黑" pitchFamily="34" charset="-122"/>
                  <a:ea typeface="微软雅黑" pitchFamily="34" charset="-122"/>
                </a:rPr>
                <a:t>&lt;/view&gt;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 class="</a:t>
              </a:r>
              <a:r>
                <a:rPr lang="en-US" altLang="zh-CN" sz="1200" b="1" dirty="0" err="1">
                  <a:solidFill>
                    <a:srgbClr val="FFC000"/>
                  </a:solidFill>
                  <a:latin typeface="微软雅黑" pitchFamily="34" charset="-122"/>
                  <a:ea typeface="微软雅黑" pitchFamily="34" charset="-122"/>
                </a:rPr>
                <a:t>weui</a:t>
              </a:r>
              <a:r>
                <a:rPr lang="en-US" altLang="zh-CN" sz="1200" b="1" dirty="0">
                  <a:solidFill>
                    <a:srgbClr val="FFC000"/>
                  </a:solidFill>
                  <a:latin typeface="微软雅黑" pitchFamily="34" charset="-122"/>
                  <a:ea typeface="微软雅黑" pitchFamily="34" charset="-122"/>
                </a:rPr>
                <a:t>-</a:t>
              </a:r>
              <a:r>
                <a:rPr lang="en-US" altLang="zh-CN" sz="1200" b="1" dirty="0" err="1">
                  <a:solidFill>
                    <a:srgbClr val="FFC000"/>
                  </a:solidFill>
                  <a:latin typeface="微软雅黑" pitchFamily="34" charset="-122"/>
                  <a:ea typeface="微软雅黑" pitchFamily="34" charset="-122"/>
                </a:rPr>
                <a:t>panel__bd</a:t>
              </a:r>
              <a:r>
                <a:rPr lang="en-US" altLang="zh-CN" sz="1200" b="1" dirty="0">
                  <a:solidFill>
                    <a:schemeClr val="bg1"/>
                  </a:solidFill>
                  <a:latin typeface="微软雅黑" pitchFamily="34" charset="-122"/>
                  <a:ea typeface="微软雅黑" pitchFamily="34" charset="-122"/>
                </a:rPr>
                <a:t>"&gt;</a:t>
              </a:r>
            </a:p>
            <a:p>
              <a:pPr eaLnBrk="0" hangingPunct="0">
                <a:lnSpc>
                  <a:spcPct val="150000"/>
                </a:lnSpc>
              </a:pPr>
              <a:r>
                <a:rPr lang="en-US" altLang="zh-CN" sz="1200" b="1" dirty="0">
                  <a:solidFill>
                    <a:schemeClr val="bg1"/>
                  </a:solidFill>
                  <a:latin typeface="微软雅黑" pitchFamily="34" charset="-122"/>
                  <a:ea typeface="微软雅黑" pitchFamily="34" charset="-122"/>
                </a:rPr>
                <a:t>              &lt;navigator </a:t>
              </a:r>
              <a:r>
                <a:rPr lang="en-US" altLang="zh-CN" sz="1200" b="1" dirty="0" err="1">
                  <a:solidFill>
                    <a:schemeClr val="bg1"/>
                  </a:solidFill>
                  <a:latin typeface="微软雅黑" pitchFamily="34" charset="-122"/>
                  <a:ea typeface="微软雅黑" pitchFamily="34" charset="-122"/>
                </a:rPr>
                <a:t>wx:for</a:t>
              </a:r>
              <a:r>
                <a:rPr lang="en-US" altLang="zh-CN" sz="1200" b="1" dirty="0">
                  <a:solidFill>
                    <a:schemeClr val="bg1"/>
                  </a:solidFill>
                  <a:latin typeface="微软雅黑" pitchFamily="34" charset="-122"/>
                  <a:ea typeface="微软雅黑" pitchFamily="34" charset="-122"/>
                </a:rPr>
                <a:t>="{{contents}}" </a:t>
              </a:r>
              <a:r>
                <a:rPr lang="en-US" altLang="zh-CN" sz="1200" b="1" dirty="0" err="1">
                  <a:solidFill>
                    <a:schemeClr val="bg1"/>
                  </a:solidFill>
                  <a:latin typeface="微软雅黑" pitchFamily="34" charset="-122"/>
                  <a:ea typeface="微软雅黑" pitchFamily="34" charset="-122"/>
                </a:rPr>
                <a:t>wx:key</a:t>
              </a:r>
              <a:r>
                <a:rPr lang="en-US" altLang="zh-CN" sz="1200" b="1" dirty="0">
                  <a:solidFill>
                    <a:schemeClr val="bg1"/>
                  </a:solidFill>
                  <a:latin typeface="微软雅黑" pitchFamily="34" charset="-122"/>
                  <a:ea typeface="微软雅黑" pitchFamily="34" charset="-122"/>
                </a:rPr>
                <a:t>="id" </a:t>
              </a:r>
              <a:r>
                <a:rPr lang="en-US" altLang="zh-CN" sz="1200" b="1" dirty="0" err="1">
                  <a:solidFill>
                    <a:schemeClr val="bg1"/>
                  </a:solidFill>
                  <a:latin typeface="微软雅黑" pitchFamily="34" charset="-122"/>
                  <a:ea typeface="微软雅黑" pitchFamily="34" charset="-122"/>
                </a:rPr>
                <a:t>url</a:t>
              </a:r>
              <a:r>
                <a:rPr lang="en-US" altLang="zh-CN" sz="1200" b="1" dirty="0">
                  <a:solidFill>
                    <a:schemeClr val="bg1"/>
                  </a:solidFill>
                  <a:latin typeface="微软雅黑" pitchFamily="34" charset="-122"/>
                  <a:ea typeface="微软雅黑" pitchFamily="34" charset="-122"/>
                </a:rPr>
                <a:t>=""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-media-box </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-media-</a:t>
              </a:r>
              <a:r>
                <a:rPr lang="en-US" altLang="zh-CN" sz="1200" b="1" dirty="0" err="1">
                  <a:solidFill>
                    <a:schemeClr val="bg1"/>
                  </a:solidFill>
                  <a:latin typeface="微软雅黑" pitchFamily="34" charset="-122"/>
                  <a:ea typeface="微软雅黑" pitchFamily="34" charset="-122"/>
                </a:rPr>
                <a:t>box_appmsg</a:t>
              </a:r>
              <a:r>
                <a:rPr lang="en-US" altLang="zh-CN" sz="1200" b="1" dirty="0">
                  <a:solidFill>
                    <a:schemeClr val="bg1"/>
                  </a:solidFill>
                  <a:latin typeface="微软雅黑" pitchFamily="34" charset="-122"/>
                  <a:ea typeface="微软雅黑" pitchFamily="34" charset="-122"/>
                </a:rPr>
                <a:t>" hover-class="</a:t>
              </a:r>
              <a:r>
                <a:rPr lang="en-US" altLang="zh-CN" sz="1200" b="1" dirty="0" err="1">
                  <a:solidFill>
                    <a:schemeClr val="bg1"/>
                  </a:solidFill>
                  <a:latin typeface="微软雅黑" pitchFamily="34" charset="-122"/>
                  <a:ea typeface="微软雅黑" pitchFamily="34" charset="-122"/>
                </a:rPr>
                <a:t>weui-cell_active</a:t>
              </a:r>
              <a:r>
                <a:rPr lang="en-US" altLang="zh-CN" sz="1200" b="1" dirty="0">
                  <a:solidFill>
                    <a:schemeClr val="bg1"/>
                  </a:solidFill>
                  <a:latin typeface="微软雅黑" pitchFamily="34" charset="-122"/>
                  <a:ea typeface="微软雅黑" pitchFamily="34" charset="-122"/>
                </a:rPr>
                <a:t>"&gt;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-media-box__</a:t>
              </a:r>
              <a:r>
                <a:rPr lang="en-US" altLang="zh-CN" sz="1200" b="1" dirty="0" err="1">
                  <a:solidFill>
                    <a:schemeClr val="bg1"/>
                  </a:solidFill>
                  <a:latin typeface="微软雅黑" pitchFamily="34" charset="-122"/>
                  <a:ea typeface="微软雅黑" pitchFamily="34" charset="-122"/>
                </a:rPr>
                <a:t>hd</a:t>
              </a:r>
              <a:r>
                <a:rPr lang="en-US" altLang="zh-CN"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-media-box__</a:t>
              </a:r>
              <a:r>
                <a:rPr lang="en-US" altLang="zh-CN" sz="1200" b="1" dirty="0" err="1">
                  <a:solidFill>
                    <a:schemeClr val="bg1"/>
                  </a:solidFill>
                  <a:latin typeface="微软雅黑" pitchFamily="34" charset="-122"/>
                  <a:ea typeface="微软雅黑" pitchFamily="34" charset="-122"/>
                </a:rPr>
                <a:t>hd_in</a:t>
              </a:r>
              <a:r>
                <a:rPr lang="en-US" altLang="zh-CN" sz="1200" b="1" dirty="0">
                  <a:solidFill>
                    <a:schemeClr val="bg1"/>
                  </a:solidFill>
                  <a:latin typeface="微软雅黑" pitchFamily="34" charset="-122"/>
                  <a:ea typeface="微软雅黑" pitchFamily="34" charset="-122"/>
                </a:rPr>
                <a:t>-</a:t>
              </a:r>
              <a:r>
                <a:rPr lang="en-US" altLang="zh-CN" sz="1200" b="1" dirty="0" err="1">
                  <a:solidFill>
                    <a:schemeClr val="bg1"/>
                  </a:solidFill>
                  <a:latin typeface="微软雅黑" pitchFamily="34" charset="-122"/>
                  <a:ea typeface="微软雅黑" pitchFamily="34" charset="-122"/>
                </a:rPr>
                <a:t>appmsg</a:t>
              </a:r>
              <a:r>
                <a:rPr lang="en-US" altLang="zh-CN" sz="1200" b="1" dirty="0">
                  <a:solidFill>
                    <a:schemeClr val="bg1"/>
                  </a:solidFill>
                  <a:latin typeface="微软雅黑" pitchFamily="34" charset="-122"/>
                  <a:ea typeface="微软雅黑" pitchFamily="34" charset="-122"/>
                </a:rPr>
                <a:t>"&gt;</a:t>
              </a:r>
            </a:p>
            <a:p>
              <a:pPr eaLnBrk="0" hangingPunct="0">
                <a:lnSpc>
                  <a:spcPct val="150000"/>
                </a:lnSpc>
              </a:pPr>
              <a:r>
                <a:rPr lang="en-US" altLang="zh-CN" sz="1200" b="1" dirty="0">
                  <a:solidFill>
                    <a:schemeClr val="bg1"/>
                  </a:solidFill>
                  <a:latin typeface="微软雅黑" pitchFamily="34" charset="-122"/>
                  <a:ea typeface="微软雅黑" pitchFamily="34" charset="-122"/>
                </a:rPr>
                <a:t>                  &lt;image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-media-</a:t>
              </a:r>
              <a:r>
                <a:rPr lang="en-US" altLang="zh-CN" sz="1200" b="1" dirty="0" err="1">
                  <a:solidFill>
                    <a:schemeClr val="bg1"/>
                  </a:solidFill>
                  <a:latin typeface="微软雅黑" pitchFamily="34" charset="-122"/>
                  <a:ea typeface="微软雅黑" pitchFamily="34" charset="-122"/>
                </a:rPr>
                <a:t>box__thumb</a:t>
              </a:r>
              <a:r>
                <a:rPr lang="en-US" altLang="zh-CN"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src</a:t>
              </a:r>
              <a:r>
                <a:rPr lang="en-US" altLang="zh-CN" sz="1200" b="1" dirty="0">
                  <a:solidFill>
                    <a:schemeClr val="bg1"/>
                  </a:solidFill>
                  <a:latin typeface="微软雅黑" pitchFamily="34" charset="-122"/>
                  <a:ea typeface="微软雅黑" pitchFamily="34" charset="-122"/>
                </a:rPr>
                <a:t>="{{poster}}" /&gt;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-media-</a:t>
              </a:r>
              <a:r>
                <a:rPr lang="en-US" altLang="zh-CN" sz="1200" b="1" dirty="0" err="1">
                  <a:solidFill>
                    <a:schemeClr val="bg1"/>
                  </a:solidFill>
                  <a:latin typeface="微软雅黑" pitchFamily="34" charset="-122"/>
                  <a:ea typeface="微软雅黑" pitchFamily="34" charset="-122"/>
                </a:rPr>
                <a:t>box__bd</a:t>
              </a:r>
              <a:r>
                <a:rPr lang="en-US" altLang="zh-CN"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-media-box__</a:t>
              </a:r>
              <a:r>
                <a:rPr lang="en-US" altLang="zh-CN" sz="1200" b="1" dirty="0" err="1">
                  <a:solidFill>
                    <a:schemeClr val="bg1"/>
                  </a:solidFill>
                  <a:latin typeface="微软雅黑" pitchFamily="34" charset="-122"/>
                  <a:ea typeface="微软雅黑" pitchFamily="34" charset="-122"/>
                </a:rPr>
                <a:t>bd_in</a:t>
              </a:r>
              <a:r>
                <a:rPr lang="en-US" altLang="zh-CN" sz="1200" b="1" dirty="0">
                  <a:solidFill>
                    <a:schemeClr val="bg1"/>
                  </a:solidFill>
                  <a:latin typeface="微软雅黑" pitchFamily="34" charset="-122"/>
                  <a:ea typeface="微软雅黑" pitchFamily="34" charset="-122"/>
                </a:rPr>
                <a:t>-</a:t>
              </a:r>
              <a:r>
                <a:rPr lang="en-US" altLang="zh-CN" sz="1200" b="1" dirty="0" err="1">
                  <a:solidFill>
                    <a:schemeClr val="bg1"/>
                  </a:solidFill>
                  <a:latin typeface="微软雅黑" pitchFamily="34" charset="-122"/>
                  <a:ea typeface="微软雅黑" pitchFamily="34" charset="-122"/>
                </a:rPr>
                <a:t>appmsg</a:t>
              </a:r>
              <a:r>
                <a:rPr lang="en-US" altLang="zh-CN" sz="1200" b="1" dirty="0">
                  <a:solidFill>
                    <a:schemeClr val="bg1"/>
                  </a:solidFill>
                  <a:latin typeface="微软雅黑" pitchFamily="34" charset="-122"/>
                  <a:ea typeface="微软雅黑" pitchFamily="34" charset="-122"/>
                </a:rPr>
                <a:t>"&gt;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-media-</a:t>
              </a:r>
              <a:r>
                <a:rPr lang="en-US" altLang="zh-CN" sz="1200" b="1" dirty="0" err="1">
                  <a:solidFill>
                    <a:schemeClr val="bg1"/>
                  </a:solidFill>
                  <a:latin typeface="微软雅黑" pitchFamily="34" charset="-122"/>
                  <a:ea typeface="微软雅黑" pitchFamily="34" charset="-122"/>
                </a:rPr>
                <a:t>box__title</a:t>
              </a:r>
              <a:r>
                <a:rPr lang="en-US" altLang="zh-CN" sz="1200" b="1" dirty="0">
                  <a:solidFill>
                    <a:schemeClr val="bg1"/>
                  </a:solidFill>
                  <a:latin typeface="微软雅黑" pitchFamily="34" charset="-122"/>
                  <a:ea typeface="微软雅黑" pitchFamily="34" charset="-122"/>
                </a:rPr>
                <a:t>"&gt;{{</a:t>
              </a:r>
              <a:r>
                <a:rPr lang="en-US" altLang="zh-CN" sz="1200" b="1" dirty="0" err="1">
                  <a:solidFill>
                    <a:schemeClr val="bg1"/>
                  </a:solidFill>
                  <a:latin typeface="微软雅黑" pitchFamily="34" charset="-122"/>
                  <a:ea typeface="微软雅黑" pitchFamily="34" charset="-122"/>
                </a:rPr>
                <a:t>item.title</a:t>
              </a:r>
              <a:r>
                <a:rPr lang="en-US" altLang="zh-CN" sz="1200" b="1" dirty="0">
                  <a:solidFill>
                    <a:schemeClr val="bg1"/>
                  </a:solidFill>
                  <a:latin typeface="微软雅黑" pitchFamily="34" charset="-122"/>
                  <a:ea typeface="微软雅黑" pitchFamily="34" charset="-122"/>
                </a:rPr>
                <a:t>}}&lt;/view&gt;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-media-</a:t>
              </a:r>
              <a:r>
                <a:rPr lang="en-US" altLang="zh-CN" sz="1200" b="1" dirty="0" err="1">
                  <a:solidFill>
                    <a:schemeClr val="bg1"/>
                  </a:solidFill>
                  <a:latin typeface="微软雅黑" pitchFamily="34" charset="-122"/>
                  <a:ea typeface="微软雅黑" pitchFamily="34" charset="-122"/>
                </a:rPr>
                <a:t>box__desc</a:t>
              </a:r>
              <a:r>
                <a:rPr lang="en-US" altLang="zh-CN" sz="1200" b="1" dirty="0">
                  <a:solidFill>
                    <a:schemeClr val="bg1"/>
                  </a:solidFill>
                  <a:latin typeface="微软雅黑" pitchFamily="34" charset="-122"/>
                  <a:ea typeface="微软雅黑" pitchFamily="34" charset="-122"/>
                </a:rPr>
                <a:t>"&gt;{{</a:t>
              </a:r>
              <a:r>
                <a:rPr lang="en-US" altLang="zh-CN" sz="1200" b="1" dirty="0" err="1">
                  <a:solidFill>
                    <a:schemeClr val="bg1"/>
                  </a:solidFill>
                  <a:latin typeface="微软雅黑" pitchFamily="34" charset="-122"/>
                  <a:ea typeface="微软雅黑" pitchFamily="34" charset="-122"/>
                </a:rPr>
                <a:t>item.article</a:t>
              </a:r>
              <a:r>
                <a:rPr lang="en-US" altLang="zh-CN" sz="1200" b="1" dirty="0">
                  <a:solidFill>
                    <a:schemeClr val="bg1"/>
                  </a:solidFill>
                  <a:latin typeface="微软雅黑" pitchFamily="34" charset="-122"/>
                  <a:ea typeface="微软雅黑" pitchFamily="34" charset="-122"/>
                </a:rPr>
                <a:t>}}&lt;/view&gt;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&lt;/view&gt;</a:t>
              </a:r>
            </a:p>
            <a:p>
              <a:pPr eaLnBrk="0" hangingPunct="0">
                <a:lnSpc>
                  <a:spcPct val="150000"/>
                </a:lnSpc>
              </a:pPr>
              <a:r>
                <a:rPr lang="en-US" altLang="zh-CN" sz="1200" b="1" dirty="0">
                  <a:solidFill>
                    <a:schemeClr val="bg1"/>
                  </a:solidFill>
                  <a:latin typeface="微软雅黑" pitchFamily="34" charset="-122"/>
                  <a:ea typeface="微软雅黑" pitchFamily="34" charset="-122"/>
                </a:rPr>
                <a:t>              &lt;/navigator&gt;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&lt;/view&gt;</a:t>
              </a:r>
            </a:p>
            <a:p>
              <a:pPr eaLnBrk="0" hangingPunct="0">
                <a:lnSpc>
                  <a:spcPct val="150000"/>
                </a:lnSpc>
              </a:pPr>
              <a:r>
                <a:rPr lang="en-US" altLang="zh-CN" sz="1200" b="1" dirty="0">
                  <a:solidFill>
                    <a:schemeClr val="bg1"/>
                  </a:solidFill>
                  <a:latin typeface="微软雅黑" pitchFamily="34" charset="-122"/>
                  <a:ea typeface="微软雅黑" pitchFamily="34" charset="-122"/>
                </a:rPr>
                <a:t>&lt;/view&gt;</a:t>
              </a:r>
              <a:endParaRPr lang="zh-CN" altLang="zh-CN" sz="1200" b="1" dirty="0">
                <a:solidFill>
                  <a:schemeClr val="bg1"/>
                </a:solidFill>
                <a:latin typeface="微软雅黑" pitchFamily="34" charset="-122"/>
                <a:ea typeface="微软雅黑" pitchFamily="34" charset="-122"/>
              </a:endParaRPr>
            </a:p>
          </p:txBody>
        </p:sp>
      </p:grpSp>
      <p:sp>
        <p:nvSpPr>
          <p:cNvPr id="15" name="圆角矩形 15">
            <a:extLst>
              <a:ext uri="{FF2B5EF4-FFF2-40B4-BE49-F238E27FC236}">
                <a16:creationId xmlns:a16="http://schemas.microsoft.com/office/drawing/2014/main" id="{8A0119AF-E8AB-1A1C-63E1-E9C3D847B7D4}"/>
              </a:ext>
            </a:extLst>
          </p:cNvPr>
          <p:cNvSpPr>
            <a:spLocks noChangeArrowheads="1"/>
          </p:cNvSpPr>
          <p:nvPr/>
        </p:nvSpPr>
        <p:spPr bwMode="auto">
          <a:xfrm>
            <a:off x="6096000" y="2359230"/>
            <a:ext cx="1933519"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正在热映</a:t>
            </a:r>
            <a:r>
              <a:rPr lang="en-US" altLang="zh-CN" dirty="0" err="1"/>
              <a:t>wxml</a:t>
            </a:r>
            <a:endParaRPr lang="en-US" altLang="zh-CN" dirty="0"/>
          </a:p>
        </p:txBody>
      </p:sp>
      <p:grpSp>
        <p:nvGrpSpPr>
          <p:cNvPr id="16" name="组合 12">
            <a:extLst>
              <a:ext uri="{FF2B5EF4-FFF2-40B4-BE49-F238E27FC236}">
                <a16:creationId xmlns:a16="http://schemas.microsoft.com/office/drawing/2014/main" id="{55A28866-2B87-CFAE-7C2A-8576EDAC4A07}"/>
              </a:ext>
            </a:extLst>
          </p:cNvPr>
          <p:cNvGrpSpPr>
            <a:grpSpLocks/>
          </p:cNvGrpSpPr>
          <p:nvPr/>
        </p:nvGrpSpPr>
        <p:grpSpPr bwMode="auto">
          <a:xfrm>
            <a:off x="8707582" y="2603547"/>
            <a:ext cx="3379037" cy="1058843"/>
            <a:chOff x="1277817" y="3552077"/>
            <a:chExt cx="3978696" cy="94859843"/>
          </a:xfrm>
        </p:grpSpPr>
        <p:sp>
          <p:nvSpPr>
            <p:cNvPr id="17" name="矩形 13">
              <a:extLst>
                <a:ext uri="{FF2B5EF4-FFF2-40B4-BE49-F238E27FC236}">
                  <a16:creationId xmlns:a16="http://schemas.microsoft.com/office/drawing/2014/main" id="{DB202EF5-AC5E-B69F-8C70-89DC83413D07}"/>
                </a:ext>
              </a:extLst>
            </p:cNvPr>
            <p:cNvSpPr>
              <a:spLocks noChangeArrowheads="1"/>
            </p:cNvSpPr>
            <p:nvPr/>
          </p:nvSpPr>
          <p:spPr bwMode="auto">
            <a:xfrm>
              <a:off x="1277817" y="3552077"/>
              <a:ext cx="3725427" cy="9485984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8" name="矩形 14">
              <a:extLst>
                <a:ext uri="{FF2B5EF4-FFF2-40B4-BE49-F238E27FC236}">
                  <a16:creationId xmlns:a16="http://schemas.microsoft.com/office/drawing/2014/main" id="{8D887DD9-8471-BD21-F6EF-467857ACCC77}"/>
                </a:ext>
              </a:extLst>
            </p:cNvPr>
            <p:cNvSpPr>
              <a:spLocks noChangeArrowheads="1"/>
            </p:cNvSpPr>
            <p:nvPr/>
          </p:nvSpPr>
          <p:spPr bwMode="auto">
            <a:xfrm>
              <a:off x="1363359" y="6608289"/>
              <a:ext cx="3893154" cy="3722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0" hangingPunct="0">
                <a:lnSpc>
                  <a:spcPct val="150000"/>
                </a:lnSpc>
              </a:pPr>
              <a:r>
                <a:rPr lang="en-US" altLang="zh-CN" sz="1600" b="1" dirty="0">
                  <a:solidFill>
                    <a:schemeClr val="bg1"/>
                  </a:solidFill>
                  <a:latin typeface="微软雅黑" pitchFamily="34" charset="-122"/>
                  <a:ea typeface="微软雅黑" pitchFamily="34" charset="-122"/>
                </a:rPr>
                <a:t>contents: […],</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poster: 'http://xxx/xxx.jpg'</a:t>
              </a:r>
              <a:endParaRPr lang="zh-CN" altLang="zh-CN" sz="1600" b="1" dirty="0">
                <a:solidFill>
                  <a:schemeClr val="bg1"/>
                </a:solidFill>
                <a:latin typeface="微软雅黑" pitchFamily="34" charset="-122"/>
                <a:ea typeface="微软雅黑" pitchFamily="34" charset="-122"/>
              </a:endParaRPr>
            </a:p>
          </p:txBody>
        </p:sp>
      </p:grpSp>
      <p:sp>
        <p:nvSpPr>
          <p:cNvPr id="19" name="圆角矩形 15">
            <a:extLst>
              <a:ext uri="{FF2B5EF4-FFF2-40B4-BE49-F238E27FC236}">
                <a16:creationId xmlns:a16="http://schemas.microsoft.com/office/drawing/2014/main" id="{89287235-F885-AB9D-CDE5-DA4A90DF8544}"/>
              </a:ext>
            </a:extLst>
          </p:cNvPr>
          <p:cNvSpPr>
            <a:spLocks noChangeArrowheads="1"/>
          </p:cNvSpPr>
          <p:nvPr/>
        </p:nvSpPr>
        <p:spPr bwMode="auto">
          <a:xfrm>
            <a:off x="10073671" y="2271868"/>
            <a:ext cx="1797851"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正在热映</a:t>
            </a:r>
            <a:r>
              <a:rPr lang="en-US" altLang="zh-CN" dirty="0" err="1"/>
              <a:t>js</a:t>
            </a:r>
            <a:endParaRPr lang="en-US" altLang="zh-CN" dirty="0"/>
          </a:p>
        </p:txBody>
      </p:sp>
      <p:pic>
        <p:nvPicPr>
          <p:cNvPr id="25" name="Picture 24">
            <a:extLst>
              <a:ext uri="{FF2B5EF4-FFF2-40B4-BE49-F238E27FC236}">
                <a16:creationId xmlns:a16="http://schemas.microsoft.com/office/drawing/2014/main" id="{CB6422CF-85F0-839E-BF95-A992710D8ACA}"/>
              </a:ext>
            </a:extLst>
          </p:cNvPr>
          <p:cNvPicPr>
            <a:picLocks noChangeAspect="1"/>
          </p:cNvPicPr>
          <p:nvPr/>
        </p:nvPicPr>
        <p:blipFill>
          <a:blip r:embed="rId3"/>
          <a:stretch>
            <a:fillRect/>
          </a:stretch>
        </p:blipFill>
        <p:spPr>
          <a:xfrm>
            <a:off x="8707582" y="3815344"/>
            <a:ext cx="2429214" cy="2676899"/>
          </a:xfrm>
          <a:prstGeom prst="rect">
            <a:avLst/>
          </a:prstGeom>
        </p:spPr>
      </p:pic>
    </p:spTree>
    <p:extLst>
      <p:ext uri="{BB962C8B-B14F-4D97-AF65-F5344CB8AC3E}">
        <p14:creationId xmlns:p14="http://schemas.microsoft.com/office/powerpoint/2010/main" val="33691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WeUI</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96777" y="2084832"/>
            <a:ext cx="5989735" cy="374073"/>
          </a:xfrm>
        </p:spPr>
        <p:txBody>
          <a:bodyPr>
            <a:normAutofit lnSpcReduction="10000"/>
          </a:bodyPr>
          <a:lstStyle/>
          <a:p>
            <a:pPr>
              <a:buFont typeface="Wingdings" panose="05000000000000000000" pitchFamily="2" charset="2"/>
              <a:buChar char="§"/>
            </a:pPr>
            <a:r>
              <a:rPr lang="en-US" altLang="zh-CN" dirty="0" err="1"/>
              <a:t>WeUI</a:t>
            </a:r>
            <a:r>
              <a:rPr lang="zh-CN" altLang="en-US" dirty="0"/>
              <a:t>中搜索页面：</a:t>
            </a:r>
          </a:p>
        </p:txBody>
      </p:sp>
      <p:pic>
        <p:nvPicPr>
          <p:cNvPr id="5" name="Picture 4">
            <a:extLst>
              <a:ext uri="{FF2B5EF4-FFF2-40B4-BE49-F238E27FC236}">
                <a16:creationId xmlns:a16="http://schemas.microsoft.com/office/drawing/2014/main" id="{2DCE191D-47F1-772F-72F6-4533331D1D8C}"/>
              </a:ext>
            </a:extLst>
          </p:cNvPr>
          <p:cNvPicPr>
            <a:picLocks noChangeAspect="1"/>
          </p:cNvPicPr>
          <p:nvPr/>
        </p:nvPicPr>
        <p:blipFill>
          <a:blip r:embed="rId3"/>
          <a:stretch>
            <a:fillRect/>
          </a:stretch>
        </p:blipFill>
        <p:spPr>
          <a:xfrm>
            <a:off x="8807940" y="2580686"/>
            <a:ext cx="2457793" cy="3429479"/>
          </a:xfrm>
          <a:prstGeom prst="rect">
            <a:avLst/>
          </a:prstGeom>
        </p:spPr>
      </p:pic>
      <p:grpSp>
        <p:nvGrpSpPr>
          <p:cNvPr id="8" name="组合 8">
            <a:extLst>
              <a:ext uri="{FF2B5EF4-FFF2-40B4-BE49-F238E27FC236}">
                <a16:creationId xmlns:a16="http://schemas.microsoft.com/office/drawing/2014/main" id="{DEEA0449-0D67-589F-5BAC-8AAA2CFAFCB2}"/>
              </a:ext>
            </a:extLst>
          </p:cNvPr>
          <p:cNvGrpSpPr>
            <a:grpSpLocks/>
          </p:cNvGrpSpPr>
          <p:nvPr/>
        </p:nvGrpSpPr>
        <p:grpSpPr bwMode="auto">
          <a:xfrm>
            <a:off x="999364" y="2580686"/>
            <a:ext cx="7518258" cy="4235751"/>
            <a:chOff x="1227373" y="1462891"/>
            <a:chExt cx="3893154" cy="283876171"/>
          </a:xfrm>
        </p:grpSpPr>
        <p:sp>
          <p:nvSpPr>
            <p:cNvPr id="9" name="矩形 9">
              <a:extLst>
                <a:ext uri="{FF2B5EF4-FFF2-40B4-BE49-F238E27FC236}">
                  <a16:creationId xmlns:a16="http://schemas.microsoft.com/office/drawing/2014/main" id="{77BC0AA4-9E04-89F1-3F27-8F7A7AECEE0E}"/>
                </a:ext>
              </a:extLst>
            </p:cNvPr>
            <p:cNvSpPr>
              <a:spLocks noChangeArrowheads="1"/>
            </p:cNvSpPr>
            <p:nvPr/>
          </p:nvSpPr>
          <p:spPr bwMode="auto">
            <a:xfrm>
              <a:off x="1252569" y="3552077"/>
              <a:ext cx="3867958" cy="281786985"/>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10" name="矩形 10">
              <a:extLst>
                <a:ext uri="{FF2B5EF4-FFF2-40B4-BE49-F238E27FC236}">
                  <a16:creationId xmlns:a16="http://schemas.microsoft.com/office/drawing/2014/main" id="{7F9A33E3-4A5A-AB0B-759B-2DF1B57A765C}"/>
                </a:ext>
              </a:extLst>
            </p:cNvPr>
            <p:cNvSpPr>
              <a:spLocks noChangeArrowheads="1"/>
            </p:cNvSpPr>
            <p:nvPr/>
          </p:nvSpPr>
          <p:spPr bwMode="auto">
            <a:xfrm>
              <a:off x="1227373" y="1462891"/>
              <a:ext cx="3893154" cy="263899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200" b="1" dirty="0">
                  <a:solidFill>
                    <a:schemeClr val="bg1"/>
                  </a:solidFill>
                  <a:latin typeface="微软雅黑" pitchFamily="34" charset="-122"/>
                  <a:ea typeface="微软雅黑" pitchFamily="34" charset="-122"/>
                </a:rPr>
                <a:t>&lt;view class="</a:t>
              </a:r>
              <a:r>
                <a:rPr lang="en-US" altLang="zh-CN" sz="1200" b="1" dirty="0" err="1">
                  <a:solidFill>
                    <a:srgbClr val="FFC000"/>
                  </a:solidFill>
                  <a:latin typeface="微软雅黑" pitchFamily="34" charset="-122"/>
                  <a:ea typeface="微软雅黑" pitchFamily="34" charset="-122"/>
                </a:rPr>
                <a:t>weui</a:t>
              </a:r>
              <a:r>
                <a:rPr lang="en-US" altLang="zh-CN" sz="1200" b="1" dirty="0">
                  <a:solidFill>
                    <a:srgbClr val="FFC000"/>
                  </a:solidFill>
                  <a:latin typeface="微软雅黑" pitchFamily="34" charset="-122"/>
                  <a:ea typeface="微软雅黑" pitchFamily="34" charset="-122"/>
                </a:rPr>
                <a:t>-search-</a:t>
              </a:r>
              <a:r>
                <a:rPr lang="en-US" altLang="zh-CN" sz="1200" b="1" dirty="0" err="1">
                  <a:solidFill>
                    <a:srgbClr val="FFC000"/>
                  </a:solidFill>
                  <a:latin typeface="微软雅黑" pitchFamily="34" charset="-122"/>
                  <a:ea typeface="微软雅黑" pitchFamily="34" charset="-122"/>
                </a:rPr>
                <a:t>bar__form</a:t>
              </a:r>
              <a:r>
                <a:rPr lang="en-US" altLang="zh-CN" sz="1200" b="1" dirty="0">
                  <a:solidFill>
                    <a:schemeClr val="bg1"/>
                  </a:solidFill>
                  <a:latin typeface="微软雅黑" pitchFamily="34" charset="-122"/>
                  <a:ea typeface="微软雅黑" pitchFamily="34" charset="-122"/>
                </a:rPr>
                <a:t>"&gt;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 class="</a:t>
              </a:r>
              <a:r>
                <a:rPr lang="en-US" altLang="zh-CN" sz="1200" b="1" dirty="0" err="1">
                  <a:solidFill>
                    <a:srgbClr val="FFC000"/>
                  </a:solidFill>
                  <a:latin typeface="微软雅黑" pitchFamily="34" charset="-122"/>
                  <a:ea typeface="微软雅黑" pitchFamily="34" charset="-122"/>
                </a:rPr>
                <a:t>weui</a:t>
              </a:r>
              <a:r>
                <a:rPr lang="en-US" altLang="zh-CN" sz="1200" b="1" dirty="0">
                  <a:solidFill>
                    <a:srgbClr val="FFC000"/>
                  </a:solidFill>
                  <a:latin typeface="微软雅黑" pitchFamily="34" charset="-122"/>
                  <a:ea typeface="微软雅黑" pitchFamily="34" charset="-122"/>
                </a:rPr>
                <a:t>-search-</a:t>
              </a:r>
              <a:r>
                <a:rPr lang="en-US" altLang="zh-CN" sz="1200" b="1" dirty="0" err="1">
                  <a:solidFill>
                    <a:srgbClr val="FFC000"/>
                  </a:solidFill>
                  <a:latin typeface="微软雅黑" pitchFamily="34" charset="-122"/>
                  <a:ea typeface="微软雅黑" pitchFamily="34" charset="-122"/>
                </a:rPr>
                <a:t>bar__box</a:t>
              </a:r>
              <a:r>
                <a:rPr lang="en-US" altLang="zh-CN" sz="1200" b="1" dirty="0">
                  <a:solidFill>
                    <a:schemeClr val="bg1"/>
                  </a:solidFill>
                  <a:latin typeface="微软雅黑" pitchFamily="34" charset="-122"/>
                  <a:ea typeface="微软雅黑" pitchFamily="34" charset="-122"/>
                </a:rPr>
                <a:t>"&gt;</a:t>
              </a:r>
            </a:p>
            <a:p>
              <a:pPr eaLnBrk="0" hangingPunct="0">
                <a:lnSpc>
                  <a:spcPct val="150000"/>
                </a:lnSpc>
              </a:pPr>
              <a:r>
                <a:rPr lang="en-US" altLang="zh-CN" sz="1200" b="1" dirty="0">
                  <a:solidFill>
                    <a:schemeClr val="bg1"/>
                  </a:solidFill>
                  <a:latin typeface="微软雅黑" pitchFamily="34" charset="-122"/>
                  <a:ea typeface="微软雅黑" pitchFamily="34" charset="-122"/>
                </a:rPr>
                <a:t>           &lt;icon class="</a:t>
              </a:r>
              <a:r>
                <a:rPr lang="en-US" altLang="zh-CN" sz="1200" b="1" dirty="0" err="1">
                  <a:solidFill>
                    <a:srgbClr val="FFC000"/>
                  </a:solidFill>
                  <a:latin typeface="微软雅黑" pitchFamily="34" charset="-122"/>
                  <a:ea typeface="微软雅黑" pitchFamily="34" charset="-122"/>
                </a:rPr>
                <a:t>weui</a:t>
              </a:r>
              <a:r>
                <a:rPr lang="en-US" altLang="zh-CN" sz="1200" b="1" dirty="0">
                  <a:solidFill>
                    <a:srgbClr val="FFC000"/>
                  </a:solidFill>
                  <a:latin typeface="微软雅黑" pitchFamily="34" charset="-122"/>
                  <a:ea typeface="微软雅黑" pitchFamily="34" charset="-122"/>
                </a:rPr>
                <a:t>-icon-</a:t>
              </a:r>
              <a:r>
                <a:rPr lang="en-US" altLang="zh-CN" sz="1200" b="1" dirty="0" err="1">
                  <a:solidFill>
                    <a:srgbClr val="FFC000"/>
                  </a:solidFill>
                  <a:latin typeface="微软雅黑" pitchFamily="34" charset="-122"/>
                  <a:ea typeface="微软雅黑" pitchFamily="34" charset="-122"/>
                </a:rPr>
                <a:t>search_in</a:t>
              </a:r>
              <a:r>
                <a:rPr lang="en-US" altLang="zh-CN" sz="1200" b="1" dirty="0">
                  <a:solidFill>
                    <a:srgbClr val="FFC000"/>
                  </a:solidFill>
                  <a:latin typeface="微软雅黑" pitchFamily="34" charset="-122"/>
                  <a:ea typeface="微软雅黑" pitchFamily="34" charset="-122"/>
                </a:rPr>
                <a:t>-box</a:t>
              </a:r>
              <a:r>
                <a:rPr lang="en-US" altLang="zh-CN" sz="1200" b="1" dirty="0">
                  <a:solidFill>
                    <a:schemeClr val="bg1"/>
                  </a:solidFill>
                  <a:latin typeface="微软雅黑" pitchFamily="34" charset="-122"/>
                  <a:ea typeface="微软雅黑" pitchFamily="34" charset="-122"/>
                </a:rPr>
                <a:t>" type="search" size="14" /&gt;</a:t>
              </a:r>
            </a:p>
            <a:p>
              <a:pPr eaLnBrk="0" hangingPunct="0">
                <a:lnSpc>
                  <a:spcPct val="150000"/>
                </a:lnSpc>
              </a:pPr>
              <a:r>
                <a:rPr lang="en-US" altLang="zh-CN" sz="1200" b="1" dirty="0">
                  <a:solidFill>
                    <a:schemeClr val="bg1"/>
                  </a:solidFill>
                  <a:latin typeface="微软雅黑" pitchFamily="34" charset="-122"/>
                  <a:ea typeface="微软雅黑" pitchFamily="34" charset="-122"/>
                </a:rPr>
                <a:t>          &lt;input type="text" class="</a:t>
              </a:r>
              <a:r>
                <a:rPr lang="en-US" altLang="zh-CN" sz="1200" b="1" dirty="0" err="1">
                  <a:solidFill>
                    <a:srgbClr val="FFC000"/>
                  </a:solidFill>
                  <a:latin typeface="微软雅黑" pitchFamily="34" charset="-122"/>
                  <a:ea typeface="微软雅黑" pitchFamily="34" charset="-122"/>
                </a:rPr>
                <a:t>weui</a:t>
              </a:r>
              <a:r>
                <a:rPr lang="en-US" altLang="zh-CN" sz="1200" b="1" dirty="0">
                  <a:solidFill>
                    <a:srgbClr val="FFC000"/>
                  </a:solidFill>
                  <a:latin typeface="微软雅黑" pitchFamily="34" charset="-122"/>
                  <a:ea typeface="微软雅黑" pitchFamily="34" charset="-122"/>
                </a:rPr>
                <a:t>-search-</a:t>
              </a:r>
              <a:r>
                <a:rPr lang="en-US" altLang="zh-CN" sz="1200" b="1" dirty="0" err="1">
                  <a:solidFill>
                    <a:srgbClr val="FFC000"/>
                  </a:solidFill>
                  <a:latin typeface="微软雅黑" pitchFamily="34" charset="-122"/>
                  <a:ea typeface="微软雅黑" pitchFamily="34" charset="-122"/>
                </a:rPr>
                <a:t>bar__input</a:t>
              </a:r>
              <a:r>
                <a:rPr lang="en-US" altLang="zh-CN" sz="1200" b="1" dirty="0">
                  <a:solidFill>
                    <a:schemeClr val="bg1"/>
                  </a:solidFill>
                  <a:latin typeface="微软雅黑" pitchFamily="34" charset="-122"/>
                  <a:ea typeface="微软雅黑" pitchFamily="34" charset="-122"/>
                </a:rPr>
                <a:t>" placeholder="</a:t>
              </a:r>
              <a:r>
                <a:rPr lang="zh-CN" altLang="en-US" sz="1200" b="1" dirty="0">
                  <a:solidFill>
                    <a:schemeClr val="bg1"/>
                  </a:solidFill>
                  <a:latin typeface="微软雅黑" pitchFamily="34" charset="-122"/>
                  <a:ea typeface="微软雅黑" pitchFamily="34" charset="-122"/>
                </a:rPr>
                <a:t>搜索</a:t>
              </a:r>
              <a:r>
                <a:rPr lang="en-US" altLang="zh-CN" sz="1200" b="1" dirty="0">
                  <a:solidFill>
                    <a:schemeClr val="bg1"/>
                  </a:solidFill>
                  <a:latin typeface="微软雅黑" pitchFamily="34" charset="-122"/>
                  <a:ea typeface="微软雅黑" pitchFamily="34" charset="-122"/>
                </a:rPr>
                <a:t>" value="{{</a:t>
              </a:r>
              <a:r>
                <a:rPr lang="en-US" altLang="zh-CN" sz="1200" b="1" dirty="0" err="1">
                  <a:solidFill>
                    <a:schemeClr val="bg1"/>
                  </a:solidFill>
                  <a:latin typeface="微软雅黑" pitchFamily="34" charset="-122"/>
                  <a:ea typeface="微软雅黑" pitchFamily="34" charset="-122"/>
                </a:rPr>
                <a:t>inputVal</a:t>
              </a:r>
              <a:r>
                <a:rPr lang="en-US" altLang="zh-CN" sz="1200" b="1" dirty="0">
                  <a:solidFill>
                    <a:schemeClr val="bg1"/>
                  </a:solidFill>
                  <a:latin typeface="微软雅黑" pitchFamily="34" charset="-122"/>
                  <a:ea typeface="微软雅黑" pitchFamily="34" charset="-122"/>
                </a:rPr>
                <a:t>}}" focus="{{</a:t>
              </a:r>
              <a:r>
                <a:rPr lang="en-US" altLang="zh-CN" sz="1200" b="1" dirty="0" err="1">
                  <a:solidFill>
                    <a:schemeClr val="bg1"/>
                  </a:solidFill>
                  <a:latin typeface="微软雅黑" pitchFamily="34" charset="-122"/>
                  <a:ea typeface="微软雅黑" pitchFamily="34" charset="-122"/>
                </a:rPr>
                <a:t>inputShowed</a:t>
              </a:r>
              <a:r>
                <a:rPr lang="en-US" altLang="zh-CN"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bindinput</a:t>
              </a:r>
              <a:r>
                <a:rPr lang="en-US" altLang="zh-CN" sz="1200" b="1" dirty="0">
                  <a:solidFill>
                    <a:schemeClr val="bg1"/>
                  </a:solidFill>
                  <a:latin typeface="微软雅黑" pitchFamily="34" charset="-122"/>
                  <a:ea typeface="微软雅黑" pitchFamily="34" charset="-122"/>
                </a:rPr>
                <a:t>="</a:t>
              </a:r>
              <a:r>
                <a:rPr lang="en-US" altLang="zh-CN" sz="1200" b="1" dirty="0" err="1">
                  <a:solidFill>
                    <a:schemeClr val="bg1"/>
                  </a:solidFill>
                  <a:latin typeface="微软雅黑" pitchFamily="34" charset="-122"/>
                  <a:ea typeface="微软雅黑" pitchFamily="34" charset="-122"/>
                </a:rPr>
                <a:t>inputTyping</a:t>
              </a:r>
              <a:r>
                <a:rPr lang="en-US" altLang="zh-CN" sz="1200" b="1" dirty="0">
                  <a:solidFill>
                    <a:schemeClr val="bg1"/>
                  </a:solidFill>
                  <a:latin typeface="微软雅黑" pitchFamily="34" charset="-122"/>
                  <a:ea typeface="微软雅黑" pitchFamily="34" charset="-122"/>
                </a:rPr>
                <a:t>" /&gt;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-icon-clear" </a:t>
              </a:r>
              <a:r>
                <a:rPr lang="en-US" altLang="zh-CN" sz="1200" b="1" dirty="0" err="1">
                  <a:solidFill>
                    <a:schemeClr val="bg1"/>
                  </a:solidFill>
                  <a:latin typeface="微软雅黑" pitchFamily="34" charset="-122"/>
                  <a:ea typeface="微软雅黑" pitchFamily="34" charset="-122"/>
                </a:rPr>
                <a:t>wx:if</a:t>
              </a:r>
              <a:r>
                <a:rPr lang="en-US" altLang="zh-CN" sz="1200" b="1" dirty="0">
                  <a:solidFill>
                    <a:schemeClr val="bg1"/>
                  </a:solidFill>
                  <a:latin typeface="微软雅黑" pitchFamily="34" charset="-122"/>
                  <a:ea typeface="微软雅黑" pitchFamily="34" charset="-122"/>
                </a:rPr>
                <a:t>="{{</a:t>
              </a:r>
              <a:r>
                <a:rPr lang="en-US" altLang="zh-CN" sz="1200" b="1" dirty="0" err="1">
                  <a:solidFill>
                    <a:schemeClr val="bg1"/>
                  </a:solidFill>
                  <a:latin typeface="微软雅黑" pitchFamily="34" charset="-122"/>
                  <a:ea typeface="微软雅黑" pitchFamily="34" charset="-122"/>
                </a:rPr>
                <a:t>inputVal.length</a:t>
              </a:r>
              <a:r>
                <a:rPr lang="en-US" altLang="zh-CN" sz="1200" b="1" dirty="0">
                  <a:solidFill>
                    <a:schemeClr val="bg1"/>
                  </a:solidFill>
                  <a:latin typeface="微软雅黑" pitchFamily="34" charset="-122"/>
                  <a:ea typeface="微软雅黑" pitchFamily="34" charset="-122"/>
                </a:rPr>
                <a:t> &gt; 0}}" </a:t>
              </a:r>
              <a:r>
                <a:rPr lang="en-US" altLang="zh-CN" sz="1200" b="1" dirty="0" err="1">
                  <a:solidFill>
                    <a:schemeClr val="bg1"/>
                  </a:solidFill>
                  <a:latin typeface="微软雅黑" pitchFamily="34" charset="-122"/>
                  <a:ea typeface="微软雅黑" pitchFamily="34" charset="-122"/>
                </a:rPr>
                <a:t>bindtap</a:t>
              </a:r>
              <a:r>
                <a:rPr lang="en-US" altLang="zh-CN" sz="1200" b="1" dirty="0">
                  <a:solidFill>
                    <a:schemeClr val="bg1"/>
                  </a:solidFill>
                  <a:latin typeface="微软雅黑" pitchFamily="34" charset="-122"/>
                  <a:ea typeface="微软雅黑" pitchFamily="34" charset="-122"/>
                </a:rPr>
                <a:t>="</a:t>
              </a:r>
              <a:r>
                <a:rPr lang="en-US" altLang="zh-CN" sz="1200" b="1" dirty="0" err="1">
                  <a:solidFill>
                    <a:schemeClr val="bg1"/>
                  </a:solidFill>
                  <a:latin typeface="微软雅黑" pitchFamily="34" charset="-122"/>
                  <a:ea typeface="微软雅黑" pitchFamily="34" charset="-122"/>
                </a:rPr>
                <a:t>clearInput</a:t>
              </a:r>
              <a:r>
                <a:rPr lang="en-US" altLang="zh-CN" sz="1200" b="1" dirty="0">
                  <a:solidFill>
                    <a:schemeClr val="bg1"/>
                  </a:solidFill>
                  <a:latin typeface="微软雅黑" pitchFamily="34" charset="-122"/>
                  <a:ea typeface="微软雅黑" pitchFamily="34" charset="-122"/>
                </a:rPr>
                <a:t>"&gt;</a:t>
              </a:r>
            </a:p>
            <a:p>
              <a:pPr eaLnBrk="0" hangingPunct="0">
                <a:lnSpc>
                  <a:spcPct val="150000"/>
                </a:lnSpc>
              </a:pPr>
              <a:r>
                <a:rPr lang="en-US" altLang="zh-CN" sz="1200" b="1" dirty="0">
                  <a:solidFill>
                    <a:schemeClr val="bg1"/>
                  </a:solidFill>
                  <a:latin typeface="微软雅黑" pitchFamily="34" charset="-122"/>
                  <a:ea typeface="微软雅黑" pitchFamily="34" charset="-122"/>
                </a:rPr>
                <a:t>               &lt;icon type="clear" size="14"&gt;&lt;/icon&gt;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&lt;/view&gt;</a:t>
              </a:r>
            </a:p>
            <a:p>
              <a:pPr eaLnBrk="0" hangingPunct="0">
                <a:lnSpc>
                  <a:spcPct val="150000"/>
                </a:lnSpc>
              </a:pPr>
              <a:r>
                <a:rPr lang="en-US" altLang="zh-CN" sz="1200" b="1" dirty="0">
                  <a:solidFill>
                    <a:schemeClr val="bg1"/>
                  </a:solidFill>
                  <a:latin typeface="微软雅黑" pitchFamily="34" charset="-122"/>
                  <a:ea typeface="微软雅黑" pitchFamily="34" charset="-122"/>
                </a:rPr>
                <a:t>       &lt;label class="</a:t>
              </a:r>
              <a:r>
                <a:rPr lang="en-US" altLang="zh-CN" sz="1200" b="1" dirty="0" err="1">
                  <a:solidFill>
                    <a:srgbClr val="FFC000"/>
                  </a:solidFill>
                  <a:latin typeface="微软雅黑" pitchFamily="34" charset="-122"/>
                  <a:ea typeface="微软雅黑" pitchFamily="34" charset="-122"/>
                </a:rPr>
                <a:t>weui</a:t>
              </a:r>
              <a:r>
                <a:rPr lang="en-US" altLang="zh-CN" sz="1200" b="1" dirty="0">
                  <a:solidFill>
                    <a:srgbClr val="FFC000"/>
                  </a:solidFill>
                  <a:latin typeface="微软雅黑" pitchFamily="34" charset="-122"/>
                  <a:ea typeface="微软雅黑" pitchFamily="34" charset="-122"/>
                </a:rPr>
                <a:t>-search-</a:t>
              </a:r>
              <a:r>
                <a:rPr lang="en-US" altLang="zh-CN" sz="1200" b="1" dirty="0" err="1">
                  <a:solidFill>
                    <a:srgbClr val="FFC000"/>
                  </a:solidFill>
                  <a:latin typeface="微软雅黑" pitchFamily="34" charset="-122"/>
                  <a:ea typeface="微软雅黑" pitchFamily="34" charset="-122"/>
                </a:rPr>
                <a:t>bar__label</a:t>
              </a:r>
              <a:r>
                <a:rPr lang="en-US" altLang="zh-CN" sz="1200" b="1" dirty="0">
                  <a:solidFill>
                    <a:schemeClr val="bg1"/>
                  </a:solidFill>
                  <a:latin typeface="微软雅黑" pitchFamily="34" charset="-122"/>
                  <a:ea typeface="微软雅黑" pitchFamily="34" charset="-122"/>
                </a:rPr>
                <a:t>" hidden="{{</a:t>
              </a:r>
              <a:r>
                <a:rPr lang="en-US" altLang="zh-CN" sz="1200" b="1" dirty="0" err="1">
                  <a:solidFill>
                    <a:schemeClr val="bg1"/>
                  </a:solidFill>
                  <a:latin typeface="微软雅黑" pitchFamily="34" charset="-122"/>
                  <a:ea typeface="微软雅黑" pitchFamily="34" charset="-122"/>
                </a:rPr>
                <a:t>inputShowed</a:t>
              </a:r>
              <a:r>
                <a:rPr lang="en-US" altLang="zh-CN"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bindtap</a:t>
              </a:r>
              <a:r>
                <a:rPr lang="en-US" altLang="zh-CN" sz="1200" b="1" dirty="0">
                  <a:solidFill>
                    <a:schemeClr val="bg1"/>
                  </a:solidFill>
                  <a:latin typeface="微软雅黑" pitchFamily="34" charset="-122"/>
                  <a:ea typeface="微软雅黑" pitchFamily="34" charset="-122"/>
                </a:rPr>
                <a:t>="</a:t>
              </a:r>
              <a:r>
                <a:rPr lang="en-US" altLang="zh-CN" sz="1200" b="1" dirty="0" err="1">
                  <a:solidFill>
                    <a:schemeClr val="bg1"/>
                  </a:solidFill>
                  <a:latin typeface="微软雅黑" pitchFamily="34" charset="-122"/>
                  <a:ea typeface="微软雅黑" pitchFamily="34" charset="-122"/>
                </a:rPr>
                <a:t>showInput</a:t>
              </a:r>
              <a:r>
                <a:rPr lang="en-US" altLang="zh-CN" sz="1200" b="1" dirty="0">
                  <a:solidFill>
                    <a:schemeClr val="bg1"/>
                  </a:solidFill>
                  <a:latin typeface="微软雅黑" pitchFamily="34" charset="-122"/>
                  <a:ea typeface="微软雅黑" pitchFamily="34" charset="-122"/>
                </a:rPr>
                <a:t>"&gt;</a:t>
              </a:r>
            </a:p>
            <a:p>
              <a:pPr eaLnBrk="0" hangingPunct="0">
                <a:lnSpc>
                  <a:spcPct val="150000"/>
                </a:lnSpc>
              </a:pPr>
              <a:r>
                <a:rPr lang="en-US" altLang="zh-CN" sz="1200" b="1" dirty="0">
                  <a:solidFill>
                    <a:schemeClr val="bg1"/>
                  </a:solidFill>
                  <a:latin typeface="微软雅黑" pitchFamily="34" charset="-122"/>
                  <a:ea typeface="微软雅黑" pitchFamily="34" charset="-122"/>
                </a:rPr>
                <a:t>            &lt;icon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-icon-search" type="search" size="14"&gt;&lt;/icon&gt;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-search-</a:t>
              </a:r>
              <a:r>
                <a:rPr lang="en-US" altLang="zh-CN" sz="1200" b="1" dirty="0" err="1">
                  <a:solidFill>
                    <a:schemeClr val="bg1"/>
                  </a:solidFill>
                  <a:latin typeface="微软雅黑" pitchFamily="34" charset="-122"/>
                  <a:ea typeface="微软雅黑" pitchFamily="34" charset="-122"/>
                </a:rPr>
                <a:t>bar__text</a:t>
              </a:r>
              <a:r>
                <a:rPr lang="en-US" altLang="zh-CN" sz="1200" b="1" dirty="0">
                  <a:solidFill>
                    <a:schemeClr val="bg1"/>
                  </a:solidFill>
                  <a:latin typeface="微软雅黑" pitchFamily="34" charset="-122"/>
                  <a:ea typeface="微软雅黑" pitchFamily="34" charset="-122"/>
                </a:rPr>
                <a:t>"&gt;</a:t>
              </a:r>
              <a:r>
                <a:rPr lang="zh-CN" altLang="en-US" sz="1200" b="1" dirty="0">
                  <a:solidFill>
                    <a:schemeClr val="bg1"/>
                  </a:solidFill>
                  <a:latin typeface="微软雅黑" pitchFamily="34" charset="-122"/>
                  <a:ea typeface="微软雅黑" pitchFamily="34" charset="-122"/>
                </a:rPr>
                <a:t>搜索</a:t>
              </a:r>
              <a:r>
                <a:rPr lang="en-US" altLang="zh-CN" sz="1200" b="1" dirty="0">
                  <a:solidFill>
                    <a:schemeClr val="bg1"/>
                  </a:solidFill>
                  <a:latin typeface="微软雅黑" pitchFamily="34" charset="-122"/>
                  <a:ea typeface="微软雅黑" pitchFamily="34" charset="-122"/>
                </a:rPr>
                <a:t>&lt;/view&gt;</a:t>
              </a:r>
            </a:p>
            <a:p>
              <a:pPr eaLnBrk="0" hangingPunct="0">
                <a:lnSpc>
                  <a:spcPct val="150000"/>
                </a:lnSpc>
              </a:pPr>
              <a:r>
                <a:rPr lang="en-US" altLang="zh-CN" sz="1200" b="1" dirty="0">
                  <a:solidFill>
                    <a:schemeClr val="bg1"/>
                  </a:solidFill>
                  <a:latin typeface="微软雅黑" pitchFamily="34" charset="-122"/>
                  <a:ea typeface="微软雅黑" pitchFamily="34" charset="-122"/>
                </a:rPr>
                <a:t>       &lt;/label&gt;</a:t>
              </a:r>
            </a:p>
            <a:p>
              <a:pPr eaLnBrk="0" hangingPunct="0">
                <a:lnSpc>
                  <a:spcPct val="150000"/>
                </a:lnSpc>
              </a:pPr>
              <a:r>
                <a:rPr lang="en-US" altLang="zh-CN" sz="1200" b="1" dirty="0">
                  <a:solidFill>
                    <a:schemeClr val="bg1"/>
                  </a:solidFill>
                  <a:latin typeface="微软雅黑" pitchFamily="34" charset="-122"/>
                  <a:ea typeface="微软雅黑" pitchFamily="34" charset="-122"/>
                </a:rPr>
                <a:t>&lt;/view&gt;</a:t>
              </a:r>
              <a:endParaRPr lang="zh-CN" altLang="zh-CN" sz="1200" b="1" dirty="0">
                <a:solidFill>
                  <a:schemeClr val="bg1"/>
                </a:solidFill>
                <a:latin typeface="微软雅黑" pitchFamily="34" charset="-122"/>
                <a:ea typeface="微软雅黑" pitchFamily="34" charset="-122"/>
              </a:endParaRPr>
            </a:p>
          </p:txBody>
        </p:sp>
      </p:grpSp>
      <p:sp>
        <p:nvSpPr>
          <p:cNvPr id="13" name="圆角矩形 15">
            <a:extLst>
              <a:ext uri="{FF2B5EF4-FFF2-40B4-BE49-F238E27FC236}">
                <a16:creationId xmlns:a16="http://schemas.microsoft.com/office/drawing/2014/main" id="{262B4386-690D-B358-8B6D-168FBD3D34CB}"/>
              </a:ext>
            </a:extLst>
          </p:cNvPr>
          <p:cNvSpPr>
            <a:spLocks noChangeArrowheads="1"/>
          </p:cNvSpPr>
          <p:nvPr/>
        </p:nvSpPr>
        <p:spPr bwMode="auto">
          <a:xfrm>
            <a:off x="6096000" y="2359230"/>
            <a:ext cx="1933519"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热搜搜索框</a:t>
            </a:r>
            <a:endParaRPr lang="en-US" altLang="zh-CN" dirty="0"/>
          </a:p>
        </p:txBody>
      </p:sp>
      <p:grpSp>
        <p:nvGrpSpPr>
          <p:cNvPr id="28" name="组合 9">
            <a:extLst>
              <a:ext uri="{FF2B5EF4-FFF2-40B4-BE49-F238E27FC236}">
                <a16:creationId xmlns:a16="http://schemas.microsoft.com/office/drawing/2014/main" id="{2BAC5E48-E08B-B7EA-75DB-77C69BFCF052}"/>
              </a:ext>
            </a:extLst>
          </p:cNvPr>
          <p:cNvGrpSpPr>
            <a:grpSpLocks/>
          </p:cNvGrpSpPr>
          <p:nvPr/>
        </p:nvGrpSpPr>
        <p:grpSpPr bwMode="auto">
          <a:xfrm>
            <a:off x="8403845" y="746235"/>
            <a:ext cx="4007968" cy="1712670"/>
            <a:chOff x="1348711" y="2694404"/>
            <a:chExt cx="5854913" cy="105793014"/>
          </a:xfrm>
        </p:grpSpPr>
        <p:sp>
          <p:nvSpPr>
            <p:cNvPr id="29" name="矩形 10">
              <a:extLst>
                <a:ext uri="{FF2B5EF4-FFF2-40B4-BE49-F238E27FC236}">
                  <a16:creationId xmlns:a16="http://schemas.microsoft.com/office/drawing/2014/main" id="{61E30572-6AE1-6353-CB10-94C57188E6A9}"/>
                </a:ext>
              </a:extLst>
            </p:cNvPr>
            <p:cNvSpPr>
              <a:spLocks noChangeArrowheads="1"/>
            </p:cNvSpPr>
            <p:nvPr/>
          </p:nvSpPr>
          <p:spPr bwMode="auto">
            <a:xfrm>
              <a:off x="1348711" y="2694404"/>
              <a:ext cx="4954339" cy="105793014"/>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200"/>
            </a:p>
          </p:txBody>
        </p:sp>
        <p:sp>
          <p:nvSpPr>
            <p:cNvPr id="30" name="矩形 11">
              <a:extLst>
                <a:ext uri="{FF2B5EF4-FFF2-40B4-BE49-F238E27FC236}">
                  <a16:creationId xmlns:a16="http://schemas.microsoft.com/office/drawing/2014/main" id="{434745B1-35EA-D41E-5A94-FF46D56BE44F}"/>
                </a:ext>
              </a:extLst>
            </p:cNvPr>
            <p:cNvSpPr>
              <a:spLocks noChangeArrowheads="1"/>
            </p:cNvSpPr>
            <p:nvPr/>
          </p:nvSpPr>
          <p:spPr bwMode="auto">
            <a:xfrm>
              <a:off x="1363359" y="6608326"/>
              <a:ext cx="5840265" cy="97965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50000"/>
                </a:lnSpc>
              </a:pPr>
              <a:endParaRPr lang="en-US" altLang="zh-CN" sz="1100" b="1" dirty="0">
                <a:solidFill>
                  <a:schemeClr val="bg1"/>
                </a:solidFill>
                <a:latin typeface="微软雅黑" pitchFamily="34" charset="-122"/>
                <a:ea typeface="微软雅黑" pitchFamily="34" charset="-122"/>
              </a:endParaRPr>
            </a:p>
            <a:p>
              <a:pPr eaLnBrk="0" hangingPunct="0">
                <a:lnSpc>
                  <a:spcPct val="150000"/>
                </a:lnSpc>
              </a:pPr>
              <a:r>
                <a:rPr lang="en-US" altLang="zh-CN" sz="1100" b="1" dirty="0">
                  <a:solidFill>
                    <a:schemeClr val="bg1"/>
                  </a:solidFill>
                  <a:latin typeface="微软雅黑" pitchFamily="34" charset="-122"/>
                  <a:ea typeface="微软雅黑" pitchFamily="34" charset="-122"/>
                </a:rPr>
                <a:t>&lt;view class="</a:t>
              </a:r>
              <a:r>
                <a:rPr lang="en-US" altLang="zh-CN" sz="1100" b="1" dirty="0" err="1">
                  <a:solidFill>
                    <a:schemeClr val="bg1"/>
                  </a:solidFill>
                  <a:latin typeface="微软雅黑" pitchFamily="34" charset="-122"/>
                  <a:ea typeface="微软雅黑" pitchFamily="34" charset="-122"/>
                </a:rPr>
                <a:t>weui</a:t>
              </a:r>
              <a:r>
                <a:rPr lang="en-US" altLang="zh-CN" sz="1100" b="1" dirty="0">
                  <a:solidFill>
                    <a:schemeClr val="bg1"/>
                  </a:solidFill>
                  <a:latin typeface="微软雅黑" pitchFamily="34" charset="-122"/>
                  <a:ea typeface="微软雅黑" pitchFamily="34" charset="-122"/>
                </a:rPr>
                <a:t>-flex"&gt;</a:t>
              </a:r>
              <a:endParaRPr lang="zh-CN" altLang="zh-CN" sz="1100" b="1" dirty="0">
                <a:solidFill>
                  <a:schemeClr val="bg1"/>
                </a:solidFill>
                <a:latin typeface="微软雅黑" pitchFamily="34" charset="-122"/>
                <a:ea typeface="微软雅黑" pitchFamily="34" charset="-122"/>
              </a:endParaRPr>
            </a:p>
            <a:p>
              <a:pPr eaLnBrk="0" hangingPunct="0">
                <a:lnSpc>
                  <a:spcPct val="150000"/>
                </a:lnSpc>
              </a:pPr>
              <a:r>
                <a:rPr lang="en-US" altLang="zh-CN" sz="1100" b="1" dirty="0">
                  <a:solidFill>
                    <a:schemeClr val="bg1"/>
                  </a:solidFill>
                  <a:latin typeface="微软雅黑" pitchFamily="34" charset="-122"/>
                  <a:ea typeface="微软雅黑" pitchFamily="34" charset="-122"/>
                </a:rPr>
                <a:t>  &lt;view class="</a:t>
              </a:r>
              <a:r>
                <a:rPr lang="en-US" altLang="zh-CN" sz="1100" b="1" dirty="0" err="1">
                  <a:solidFill>
                    <a:schemeClr val="bg1"/>
                  </a:solidFill>
                  <a:latin typeface="微软雅黑" pitchFamily="34" charset="-122"/>
                  <a:ea typeface="微软雅黑" pitchFamily="34" charset="-122"/>
                </a:rPr>
                <a:t>weui</a:t>
              </a:r>
              <a:r>
                <a:rPr lang="en-US" altLang="zh-CN" sz="1100" b="1" dirty="0">
                  <a:solidFill>
                    <a:schemeClr val="bg1"/>
                  </a:solidFill>
                  <a:latin typeface="微软雅黑" pitchFamily="34" charset="-122"/>
                  <a:ea typeface="微软雅黑" pitchFamily="34" charset="-122"/>
                </a:rPr>
                <a:t>-</a:t>
              </a:r>
              <a:r>
                <a:rPr lang="en-US" altLang="zh-CN" sz="1100" b="1" dirty="0" err="1">
                  <a:solidFill>
                    <a:schemeClr val="bg1"/>
                  </a:solidFill>
                  <a:latin typeface="微软雅黑" pitchFamily="34" charset="-122"/>
                  <a:ea typeface="微软雅黑" pitchFamily="34" charset="-122"/>
                </a:rPr>
                <a:t>flex__item</a:t>
              </a:r>
              <a:r>
                <a:rPr lang="en-US" altLang="zh-CN" sz="1100" b="1" dirty="0">
                  <a:solidFill>
                    <a:schemeClr val="bg1"/>
                  </a:solidFill>
                  <a:latin typeface="微软雅黑" pitchFamily="34" charset="-122"/>
                  <a:ea typeface="微软雅黑" pitchFamily="34" charset="-122"/>
                </a:rPr>
                <a:t>"&gt;</a:t>
              </a:r>
            </a:p>
            <a:p>
              <a:pPr eaLnBrk="0" hangingPunct="0">
                <a:lnSpc>
                  <a:spcPct val="150000"/>
                </a:lnSpc>
              </a:pPr>
              <a:r>
                <a:rPr lang="en-US" altLang="zh-CN" sz="1100" b="1" dirty="0">
                  <a:solidFill>
                    <a:schemeClr val="bg1"/>
                  </a:solidFill>
                  <a:latin typeface="微软雅黑" pitchFamily="34" charset="-122"/>
                  <a:ea typeface="微软雅黑" pitchFamily="34" charset="-122"/>
                </a:rPr>
                <a:t>   …</a:t>
              </a:r>
              <a:endParaRPr lang="zh-CN" altLang="zh-CN" sz="1100" b="1" dirty="0">
                <a:solidFill>
                  <a:schemeClr val="bg1"/>
                </a:solidFill>
                <a:latin typeface="微软雅黑" pitchFamily="34" charset="-122"/>
                <a:ea typeface="微软雅黑" pitchFamily="34" charset="-122"/>
              </a:endParaRPr>
            </a:p>
            <a:p>
              <a:pPr eaLnBrk="0" hangingPunct="0">
                <a:lnSpc>
                  <a:spcPct val="150000"/>
                </a:lnSpc>
              </a:pPr>
              <a:r>
                <a:rPr lang="en-US" altLang="zh-CN" sz="1100" b="1" dirty="0">
                  <a:solidFill>
                    <a:schemeClr val="bg1"/>
                  </a:solidFill>
                  <a:latin typeface="微软雅黑" pitchFamily="34" charset="-122"/>
                  <a:ea typeface="微软雅黑" pitchFamily="34" charset="-122"/>
                </a:rPr>
                <a:t>  &lt;/view&gt;</a:t>
              </a:r>
              <a:endParaRPr lang="zh-CN" altLang="zh-CN" sz="1100" b="1" dirty="0">
                <a:solidFill>
                  <a:schemeClr val="bg1"/>
                </a:solidFill>
                <a:latin typeface="微软雅黑" pitchFamily="34" charset="-122"/>
                <a:ea typeface="微软雅黑" pitchFamily="34" charset="-122"/>
              </a:endParaRPr>
            </a:p>
            <a:p>
              <a:pPr eaLnBrk="0" hangingPunct="0">
                <a:lnSpc>
                  <a:spcPct val="150000"/>
                </a:lnSpc>
              </a:pPr>
              <a:r>
                <a:rPr lang="en-US" altLang="zh-CN" sz="1100" b="1" dirty="0">
                  <a:solidFill>
                    <a:schemeClr val="bg1"/>
                  </a:solidFill>
                  <a:latin typeface="微软雅黑" pitchFamily="34" charset="-122"/>
                  <a:ea typeface="微软雅黑" pitchFamily="34" charset="-122"/>
                </a:rPr>
                <a:t>&lt;/view&gt;</a:t>
              </a:r>
              <a:endParaRPr lang="zh-CN" altLang="zh-CN" sz="1100" b="1" dirty="0">
                <a:solidFill>
                  <a:schemeClr val="bg1"/>
                </a:solidFill>
                <a:latin typeface="微软雅黑" pitchFamily="34" charset="-122"/>
                <a:ea typeface="微软雅黑" pitchFamily="34" charset="-122"/>
              </a:endParaRPr>
            </a:p>
          </p:txBody>
        </p:sp>
      </p:grpSp>
      <p:sp>
        <p:nvSpPr>
          <p:cNvPr id="31" name="圆角矩形 15">
            <a:extLst>
              <a:ext uri="{FF2B5EF4-FFF2-40B4-BE49-F238E27FC236}">
                <a16:creationId xmlns:a16="http://schemas.microsoft.com/office/drawing/2014/main" id="{B82EF66F-B407-66BB-60C6-FAFBBB2EA95F}"/>
              </a:ext>
            </a:extLst>
          </p:cNvPr>
          <p:cNvSpPr>
            <a:spLocks noChangeArrowheads="1"/>
          </p:cNvSpPr>
          <p:nvPr/>
        </p:nvSpPr>
        <p:spPr bwMode="auto">
          <a:xfrm>
            <a:off x="9211720" y="524779"/>
            <a:ext cx="2392218"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搜索框下方热搜词</a:t>
            </a:r>
            <a:endParaRPr lang="en-US" altLang="zh-CN" dirty="0"/>
          </a:p>
        </p:txBody>
      </p:sp>
    </p:spTree>
    <p:extLst>
      <p:ext uri="{BB962C8B-B14F-4D97-AF65-F5344CB8AC3E}">
        <p14:creationId xmlns:p14="http://schemas.microsoft.com/office/powerpoint/2010/main" val="165732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WeUI</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96777" y="2084832"/>
            <a:ext cx="5989735" cy="374073"/>
          </a:xfrm>
        </p:spPr>
        <p:txBody>
          <a:bodyPr>
            <a:normAutofit lnSpcReduction="10000"/>
          </a:bodyPr>
          <a:lstStyle/>
          <a:p>
            <a:pPr>
              <a:buFont typeface="Wingdings" panose="05000000000000000000" pitchFamily="2" charset="2"/>
              <a:buChar char="§"/>
            </a:pPr>
            <a:r>
              <a:rPr lang="en-US" altLang="zh-CN" dirty="0" err="1"/>
              <a:t>WeUI</a:t>
            </a:r>
            <a:r>
              <a:rPr lang="zh-CN" altLang="en-US" dirty="0"/>
              <a:t>中搜索页面：</a:t>
            </a:r>
          </a:p>
        </p:txBody>
      </p:sp>
      <p:grpSp>
        <p:nvGrpSpPr>
          <p:cNvPr id="8" name="组合 8">
            <a:extLst>
              <a:ext uri="{FF2B5EF4-FFF2-40B4-BE49-F238E27FC236}">
                <a16:creationId xmlns:a16="http://schemas.microsoft.com/office/drawing/2014/main" id="{DEEA0449-0D67-589F-5BAC-8AAA2CFAFCB2}"/>
              </a:ext>
            </a:extLst>
          </p:cNvPr>
          <p:cNvGrpSpPr>
            <a:grpSpLocks/>
          </p:cNvGrpSpPr>
          <p:nvPr/>
        </p:nvGrpSpPr>
        <p:grpSpPr bwMode="auto">
          <a:xfrm>
            <a:off x="999364" y="2580687"/>
            <a:ext cx="6888491" cy="2388478"/>
            <a:chOff x="1227373" y="1462891"/>
            <a:chExt cx="3893154" cy="283876171"/>
          </a:xfrm>
        </p:grpSpPr>
        <p:sp>
          <p:nvSpPr>
            <p:cNvPr id="9" name="矩形 9">
              <a:extLst>
                <a:ext uri="{FF2B5EF4-FFF2-40B4-BE49-F238E27FC236}">
                  <a16:creationId xmlns:a16="http://schemas.microsoft.com/office/drawing/2014/main" id="{77BC0AA4-9E04-89F1-3F27-8F7A7AECEE0E}"/>
                </a:ext>
              </a:extLst>
            </p:cNvPr>
            <p:cNvSpPr>
              <a:spLocks noChangeArrowheads="1"/>
            </p:cNvSpPr>
            <p:nvPr/>
          </p:nvSpPr>
          <p:spPr bwMode="auto">
            <a:xfrm>
              <a:off x="1252569" y="3552077"/>
              <a:ext cx="3867958" cy="281786985"/>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10" name="矩形 10">
              <a:extLst>
                <a:ext uri="{FF2B5EF4-FFF2-40B4-BE49-F238E27FC236}">
                  <a16:creationId xmlns:a16="http://schemas.microsoft.com/office/drawing/2014/main" id="{7F9A33E3-4A5A-AB0B-759B-2DF1B57A765C}"/>
                </a:ext>
              </a:extLst>
            </p:cNvPr>
            <p:cNvSpPr>
              <a:spLocks noChangeArrowheads="1"/>
            </p:cNvSpPr>
            <p:nvPr/>
          </p:nvSpPr>
          <p:spPr bwMode="auto">
            <a:xfrm>
              <a:off x="1227373" y="1462891"/>
              <a:ext cx="3893154" cy="15251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200" b="1" dirty="0">
                  <a:solidFill>
                    <a:schemeClr val="bg1"/>
                  </a:solidFill>
                  <a:latin typeface="微软雅黑" pitchFamily="34" charset="-122"/>
                  <a:ea typeface="微软雅黑" pitchFamily="34" charset="-122"/>
                </a:rPr>
                <a:t> &lt;view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-grids"&gt;</a:t>
              </a:r>
            </a:p>
            <a:p>
              <a:pPr eaLnBrk="0" hangingPunct="0">
                <a:lnSpc>
                  <a:spcPct val="150000"/>
                </a:lnSpc>
              </a:pPr>
              <a:r>
                <a:rPr lang="en-US" altLang="zh-CN" sz="1200" b="1" dirty="0">
                  <a:solidFill>
                    <a:schemeClr val="bg1"/>
                  </a:solidFill>
                  <a:latin typeface="微软雅黑" pitchFamily="34" charset="-122"/>
                  <a:ea typeface="微软雅黑" pitchFamily="34" charset="-122"/>
                </a:rPr>
                <a:t>       &lt;block </a:t>
              </a:r>
              <a:r>
                <a:rPr lang="en-US" altLang="zh-CN" sz="1200" b="1" dirty="0" err="1">
                  <a:solidFill>
                    <a:schemeClr val="bg1"/>
                  </a:solidFill>
                  <a:latin typeface="微软雅黑" pitchFamily="34" charset="-122"/>
                  <a:ea typeface="微软雅黑" pitchFamily="34" charset="-122"/>
                </a:rPr>
                <a:t>wx:for-items</a:t>
              </a:r>
              <a:r>
                <a:rPr lang="en-US" altLang="zh-CN" sz="1200" b="1" dirty="0">
                  <a:solidFill>
                    <a:schemeClr val="bg1"/>
                  </a:solidFill>
                  <a:latin typeface="微软雅黑" pitchFamily="34" charset="-122"/>
                  <a:ea typeface="微软雅黑" pitchFamily="34" charset="-122"/>
                </a:rPr>
                <a:t>="{{grids}}" </a:t>
              </a:r>
              <a:r>
                <a:rPr lang="en-US" altLang="zh-CN" sz="1200" b="1" dirty="0" err="1">
                  <a:solidFill>
                    <a:schemeClr val="bg1"/>
                  </a:solidFill>
                  <a:latin typeface="微软雅黑" pitchFamily="34" charset="-122"/>
                  <a:ea typeface="微软雅黑" pitchFamily="34" charset="-122"/>
                </a:rPr>
                <a:t>wx:key</a:t>
              </a:r>
              <a:r>
                <a:rPr lang="en-US" altLang="zh-CN" sz="1200" b="1" dirty="0">
                  <a:solidFill>
                    <a:schemeClr val="bg1"/>
                  </a:solidFill>
                  <a:latin typeface="微软雅黑" pitchFamily="34" charset="-122"/>
                  <a:ea typeface="微软雅黑" pitchFamily="34" charset="-122"/>
                </a:rPr>
                <a:t>="index"&gt;</a:t>
              </a:r>
            </a:p>
            <a:p>
              <a:pPr eaLnBrk="0" hangingPunct="0">
                <a:lnSpc>
                  <a:spcPct val="150000"/>
                </a:lnSpc>
              </a:pPr>
              <a:r>
                <a:rPr lang="en-US" altLang="zh-CN" sz="1200" b="1" dirty="0">
                  <a:solidFill>
                    <a:schemeClr val="bg1"/>
                  </a:solidFill>
                  <a:latin typeface="微软雅黑" pitchFamily="34" charset="-122"/>
                  <a:ea typeface="微软雅黑" pitchFamily="34" charset="-122"/>
                </a:rPr>
                <a:t>           &lt;navigator </a:t>
              </a:r>
              <a:r>
                <a:rPr lang="en-US" altLang="zh-CN" sz="1200" b="1" dirty="0" err="1">
                  <a:solidFill>
                    <a:schemeClr val="bg1"/>
                  </a:solidFill>
                  <a:latin typeface="微软雅黑" pitchFamily="34" charset="-122"/>
                  <a:ea typeface="微软雅黑" pitchFamily="34" charset="-122"/>
                </a:rPr>
                <a:t>url</a:t>
              </a:r>
              <a:r>
                <a:rPr lang="en-US" altLang="zh-CN" sz="1200" b="1" dirty="0">
                  <a:solidFill>
                    <a:schemeClr val="bg1"/>
                  </a:solidFill>
                  <a:latin typeface="微软雅黑" pitchFamily="34" charset="-122"/>
                  <a:ea typeface="微软雅黑" pitchFamily="34" charset="-122"/>
                </a:rPr>
                <a:t>=""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-grid" hover-class="</a:t>
              </a:r>
              <a:r>
                <a:rPr lang="en-US" altLang="zh-CN" sz="1200" b="1" dirty="0" err="1">
                  <a:solidFill>
                    <a:schemeClr val="bg1"/>
                  </a:solidFill>
                  <a:latin typeface="微软雅黑" pitchFamily="34" charset="-122"/>
                  <a:ea typeface="微软雅黑" pitchFamily="34" charset="-122"/>
                </a:rPr>
                <a:t>weui-grid_active</a:t>
              </a:r>
              <a:r>
                <a:rPr lang="en-US" altLang="zh-CN" sz="1200" b="1" dirty="0">
                  <a:solidFill>
                    <a:schemeClr val="bg1"/>
                  </a:solidFill>
                  <a:latin typeface="微软雅黑" pitchFamily="34" charset="-122"/>
                  <a:ea typeface="微软雅黑" pitchFamily="34" charset="-122"/>
                </a:rPr>
                <a:t>"&gt;</a:t>
              </a:r>
            </a:p>
            <a:p>
              <a:pPr eaLnBrk="0" hangingPunct="0">
                <a:lnSpc>
                  <a:spcPct val="150000"/>
                </a:lnSpc>
              </a:pPr>
              <a:r>
                <a:rPr lang="en-US" altLang="zh-CN" sz="1200" b="1" dirty="0">
                  <a:solidFill>
                    <a:schemeClr val="bg1"/>
                  </a:solidFill>
                  <a:latin typeface="微软雅黑" pitchFamily="34" charset="-122"/>
                  <a:ea typeface="微软雅黑" pitchFamily="34" charset="-122"/>
                </a:rPr>
                <a:t>              &lt;image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a:t>
              </a:r>
              <a:r>
                <a:rPr lang="en-US" altLang="zh-CN" sz="1200" b="1" dirty="0" err="1">
                  <a:solidFill>
                    <a:schemeClr val="bg1"/>
                  </a:solidFill>
                  <a:latin typeface="微软雅黑" pitchFamily="34" charset="-122"/>
                  <a:ea typeface="微软雅黑" pitchFamily="34" charset="-122"/>
                </a:rPr>
                <a:t>grid__icon</a:t>
              </a:r>
              <a:r>
                <a:rPr lang="en-US" altLang="zh-CN" sz="1200" b="1" dirty="0">
                  <a:solidFill>
                    <a:schemeClr val="bg1"/>
                  </a:solidFill>
                  <a:latin typeface="微软雅黑" pitchFamily="34" charset="-122"/>
                  <a:ea typeface="微软雅黑" pitchFamily="34" charset="-122"/>
                </a:rPr>
                <a:t>" </a:t>
              </a:r>
              <a:r>
                <a:rPr lang="en-US" altLang="zh-CN" sz="1200" b="1" dirty="0" err="1">
                  <a:solidFill>
                    <a:schemeClr val="bg1"/>
                  </a:solidFill>
                  <a:latin typeface="微软雅黑" pitchFamily="34" charset="-122"/>
                  <a:ea typeface="微软雅黑" pitchFamily="34" charset="-122"/>
                </a:rPr>
                <a:t>src</a:t>
              </a:r>
              <a:r>
                <a:rPr lang="en-US" altLang="zh-CN" sz="1200" b="1" dirty="0">
                  <a:solidFill>
                    <a:schemeClr val="bg1"/>
                  </a:solidFill>
                  <a:latin typeface="微软雅黑" pitchFamily="34" charset="-122"/>
                  <a:ea typeface="微软雅黑" pitchFamily="34" charset="-122"/>
                </a:rPr>
                <a:t>="../../images/icon_tabbar.png" /&gt;</a:t>
              </a:r>
            </a:p>
            <a:p>
              <a:pPr eaLnBrk="0" hangingPunct="0">
                <a:lnSpc>
                  <a:spcPct val="150000"/>
                </a:lnSpc>
              </a:pPr>
              <a:r>
                <a:rPr lang="en-US" altLang="zh-CN" sz="1200" b="1" dirty="0">
                  <a:solidFill>
                    <a:schemeClr val="bg1"/>
                  </a:solidFill>
                  <a:latin typeface="微软雅黑" pitchFamily="34" charset="-122"/>
                  <a:ea typeface="微软雅黑" pitchFamily="34" charset="-122"/>
                </a:rPr>
                <a:t>             &lt;view class="</a:t>
              </a:r>
              <a:r>
                <a:rPr lang="en-US" altLang="zh-CN" sz="1200" b="1" dirty="0" err="1">
                  <a:solidFill>
                    <a:schemeClr val="bg1"/>
                  </a:solidFill>
                  <a:latin typeface="微软雅黑" pitchFamily="34" charset="-122"/>
                  <a:ea typeface="微软雅黑" pitchFamily="34" charset="-122"/>
                </a:rPr>
                <a:t>weui</a:t>
              </a:r>
              <a:r>
                <a:rPr lang="en-US" altLang="zh-CN" sz="1200" b="1" dirty="0">
                  <a:solidFill>
                    <a:schemeClr val="bg1"/>
                  </a:solidFill>
                  <a:latin typeface="微软雅黑" pitchFamily="34" charset="-122"/>
                  <a:ea typeface="微软雅黑" pitchFamily="34" charset="-122"/>
                </a:rPr>
                <a:t>-</a:t>
              </a:r>
              <a:r>
                <a:rPr lang="en-US" altLang="zh-CN" sz="1200" b="1" dirty="0" err="1">
                  <a:solidFill>
                    <a:schemeClr val="bg1"/>
                  </a:solidFill>
                  <a:latin typeface="微软雅黑" pitchFamily="34" charset="-122"/>
                  <a:ea typeface="微软雅黑" pitchFamily="34" charset="-122"/>
                </a:rPr>
                <a:t>grid__label</a:t>
              </a:r>
              <a:r>
                <a:rPr lang="en-US" altLang="zh-CN" sz="1200" b="1" dirty="0">
                  <a:solidFill>
                    <a:schemeClr val="bg1"/>
                  </a:solidFill>
                  <a:latin typeface="微软雅黑" pitchFamily="34" charset="-122"/>
                  <a:ea typeface="微软雅黑" pitchFamily="34" charset="-122"/>
                </a:rPr>
                <a:t>"&gt;{{item}}&lt;/view&gt;</a:t>
              </a:r>
            </a:p>
            <a:p>
              <a:pPr eaLnBrk="0" hangingPunct="0">
                <a:lnSpc>
                  <a:spcPct val="150000"/>
                </a:lnSpc>
              </a:pPr>
              <a:r>
                <a:rPr lang="en-US" altLang="zh-CN" sz="1200" b="1" dirty="0">
                  <a:solidFill>
                    <a:schemeClr val="bg1"/>
                  </a:solidFill>
                  <a:latin typeface="微软雅黑" pitchFamily="34" charset="-122"/>
                  <a:ea typeface="微软雅黑" pitchFamily="34" charset="-122"/>
                </a:rPr>
                <a:t>            &lt;/navigator&gt;</a:t>
              </a:r>
            </a:p>
            <a:p>
              <a:pPr eaLnBrk="0" hangingPunct="0">
                <a:lnSpc>
                  <a:spcPct val="150000"/>
                </a:lnSpc>
              </a:pPr>
              <a:r>
                <a:rPr lang="en-US" altLang="zh-CN" sz="1200" b="1" dirty="0">
                  <a:solidFill>
                    <a:schemeClr val="bg1"/>
                  </a:solidFill>
                  <a:latin typeface="微软雅黑" pitchFamily="34" charset="-122"/>
                  <a:ea typeface="微软雅黑" pitchFamily="34" charset="-122"/>
                </a:rPr>
                <a:t>        &lt;/block&gt;</a:t>
              </a:r>
            </a:p>
            <a:p>
              <a:pPr eaLnBrk="0" hangingPunct="0">
                <a:lnSpc>
                  <a:spcPct val="150000"/>
                </a:lnSpc>
              </a:pPr>
              <a:r>
                <a:rPr lang="en-US" altLang="zh-CN" sz="1200" b="1" dirty="0">
                  <a:solidFill>
                    <a:schemeClr val="bg1"/>
                  </a:solidFill>
                  <a:latin typeface="微软雅黑" pitchFamily="34" charset="-122"/>
                  <a:ea typeface="微软雅黑" pitchFamily="34" charset="-122"/>
                </a:rPr>
                <a:t>&lt;/view&gt;</a:t>
              </a:r>
              <a:endParaRPr lang="zh-CN" altLang="zh-CN" sz="1200" b="1" dirty="0">
                <a:solidFill>
                  <a:schemeClr val="bg1"/>
                </a:solidFill>
                <a:latin typeface="微软雅黑" pitchFamily="34" charset="-122"/>
                <a:ea typeface="微软雅黑" pitchFamily="34" charset="-122"/>
              </a:endParaRPr>
            </a:p>
          </p:txBody>
        </p:sp>
      </p:grpSp>
      <p:sp>
        <p:nvSpPr>
          <p:cNvPr id="13" name="圆角矩形 15">
            <a:extLst>
              <a:ext uri="{FF2B5EF4-FFF2-40B4-BE49-F238E27FC236}">
                <a16:creationId xmlns:a16="http://schemas.microsoft.com/office/drawing/2014/main" id="{262B4386-690D-B358-8B6D-168FBD3D34CB}"/>
              </a:ext>
            </a:extLst>
          </p:cNvPr>
          <p:cNvSpPr>
            <a:spLocks noChangeArrowheads="1"/>
          </p:cNvSpPr>
          <p:nvPr/>
        </p:nvSpPr>
        <p:spPr bwMode="auto">
          <a:xfrm>
            <a:off x="6096000" y="2359230"/>
            <a:ext cx="1933519"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分类</a:t>
            </a:r>
            <a:endParaRPr lang="en-US" altLang="zh-CN" dirty="0"/>
          </a:p>
        </p:txBody>
      </p:sp>
      <p:pic>
        <p:nvPicPr>
          <p:cNvPr id="4" name="Picture 2" descr="asd 无标题">
            <a:extLst>
              <a:ext uri="{FF2B5EF4-FFF2-40B4-BE49-F238E27FC236}">
                <a16:creationId xmlns:a16="http://schemas.microsoft.com/office/drawing/2014/main" id="{EF38D61B-713D-4547-3E3E-C68BA81DD1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991" b="27253"/>
          <a:stretch/>
        </p:blipFill>
        <p:spPr bwMode="auto">
          <a:xfrm>
            <a:off x="8403845" y="2802142"/>
            <a:ext cx="2488447" cy="272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85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lstStyle/>
          <a:p>
            <a:pPr>
              <a:buFont typeface="Wingdings" panose="05000000000000000000" pitchFamily="2" charset="2"/>
              <a:buChar char="§"/>
            </a:pPr>
            <a:r>
              <a:rPr lang="zh-CN" altLang="en-US" dirty="0"/>
              <a:t>小程序模块化开发</a:t>
            </a:r>
            <a:endParaRPr lang="en-US" altLang="zh-CN" dirty="0"/>
          </a:p>
          <a:p>
            <a:pPr>
              <a:buFont typeface="Wingdings" panose="05000000000000000000" pitchFamily="2" charset="2"/>
              <a:buChar char="§"/>
            </a:pPr>
            <a:r>
              <a:rPr lang="zh-CN" altLang="en-US" dirty="0"/>
              <a:t>小程序基础样式库</a:t>
            </a:r>
            <a:endParaRPr lang="en-US" altLang="zh-CN" dirty="0"/>
          </a:p>
          <a:p>
            <a:pPr>
              <a:buFont typeface="Wingdings" panose="05000000000000000000" pitchFamily="2" charset="2"/>
              <a:buChar char="§"/>
            </a:pPr>
            <a:r>
              <a:rPr lang="zh-CN" altLang="en-US" dirty="0">
                <a:solidFill>
                  <a:srgbClr val="00B0F0"/>
                </a:solidFill>
              </a:rPr>
              <a:t>使用</a:t>
            </a:r>
            <a:r>
              <a:rPr lang="en-US" altLang="zh-CN" dirty="0">
                <a:solidFill>
                  <a:srgbClr val="00B0F0"/>
                </a:solidFill>
              </a:rPr>
              <a:t>vue.js</a:t>
            </a:r>
            <a:r>
              <a:rPr lang="zh-CN" altLang="en-US" dirty="0">
                <a:solidFill>
                  <a:srgbClr val="00B0F0"/>
                </a:solidFill>
              </a:rPr>
              <a:t>开发小程序</a:t>
            </a:r>
          </a:p>
          <a:p>
            <a:pPr>
              <a:buFont typeface="Wingdings" panose="05000000000000000000" pitchFamily="2" charset="2"/>
              <a:buChar char="§"/>
            </a:pPr>
            <a:r>
              <a:rPr lang="zh-CN" altLang="en-US" dirty="0"/>
              <a:t>小程序组件化开发框架</a:t>
            </a:r>
            <a:endParaRPr lang="en-US" altLang="zh-CN" dirty="0"/>
          </a:p>
        </p:txBody>
      </p:sp>
    </p:spTree>
    <p:extLst>
      <p:ext uri="{BB962C8B-B14F-4D97-AF65-F5344CB8AC3E}">
        <p14:creationId xmlns:p14="http://schemas.microsoft.com/office/powerpoint/2010/main" val="3968482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MPVUE</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96777" y="2084832"/>
            <a:ext cx="10071095" cy="4341368"/>
          </a:xfrm>
        </p:spPr>
        <p:txBody>
          <a:bodyPr>
            <a:normAutofit/>
          </a:bodyPr>
          <a:lstStyle/>
          <a:p>
            <a:pPr>
              <a:buFont typeface="Wingdings" panose="05000000000000000000" pitchFamily="2" charset="2"/>
              <a:buChar char="§"/>
            </a:pPr>
            <a:r>
              <a:rPr lang="en-US" altLang="zh-CN" dirty="0"/>
              <a:t>MPVUE (vue.js in mini program </a:t>
            </a:r>
            <a:r>
              <a:rPr lang="en-US" dirty="0">
                <a:hlinkClick r:id="rId3"/>
              </a:rPr>
              <a:t>mpvue.com</a:t>
            </a:r>
            <a:r>
              <a:rPr lang="en-US" altLang="zh-CN" dirty="0"/>
              <a:t>)</a:t>
            </a:r>
            <a:r>
              <a:rPr lang="zh-CN" altLang="en-US" dirty="0"/>
              <a:t>是从整个</a:t>
            </a:r>
            <a:r>
              <a:rPr lang="en-US" altLang="zh-CN" dirty="0"/>
              <a:t>Vue.js</a:t>
            </a:r>
            <a:r>
              <a:rPr lang="zh-CN" altLang="en-US" dirty="0"/>
              <a:t>的核心代码上经过二次开发形成的一个框架，相当于是在</a:t>
            </a:r>
            <a:r>
              <a:rPr lang="en-US" altLang="zh-CN" dirty="0"/>
              <a:t>Vue.js</a:t>
            </a:r>
            <a:r>
              <a:rPr lang="zh-CN" altLang="en-US" dirty="0"/>
              <a:t>基础上增加了微信小程序的功能。</a:t>
            </a:r>
            <a:r>
              <a:rPr lang="en-US" altLang="zh-CN" dirty="0" err="1"/>
              <a:t>mpvue</a:t>
            </a:r>
            <a:r>
              <a:rPr lang="zh-CN" altLang="en-US" dirty="0"/>
              <a:t>在技术开发上的一些能力：</a:t>
            </a:r>
            <a:endParaRPr lang="en-US" altLang="zh-CN" dirty="0"/>
          </a:p>
          <a:p>
            <a:pPr lvl="1">
              <a:buFont typeface="Wingdings" panose="05000000000000000000" pitchFamily="2" charset="2"/>
              <a:buChar char="§"/>
            </a:pPr>
            <a:r>
              <a:rPr lang="zh-CN" altLang="zh-CN" dirty="0"/>
              <a:t>彻底的组件化开发能力，提高代码复用性。</a:t>
            </a:r>
            <a:endParaRPr lang="en-US" altLang="zh-CN" dirty="0"/>
          </a:p>
          <a:p>
            <a:pPr lvl="1">
              <a:buFont typeface="Wingdings" panose="05000000000000000000" pitchFamily="2" charset="2"/>
              <a:buChar char="§"/>
            </a:pPr>
            <a:r>
              <a:rPr lang="zh-CN" altLang="zh-CN" dirty="0"/>
              <a:t>完整的</a:t>
            </a:r>
            <a:r>
              <a:rPr lang="en-US" altLang="zh-CN" dirty="0"/>
              <a:t>Vue.js</a:t>
            </a:r>
            <a:r>
              <a:rPr lang="zh-CN" altLang="zh-CN" dirty="0"/>
              <a:t>开发体验。</a:t>
            </a:r>
            <a:endParaRPr lang="en-US" altLang="zh-CN" dirty="0"/>
          </a:p>
          <a:p>
            <a:pPr lvl="1">
              <a:buFont typeface="Wingdings" panose="05000000000000000000" pitchFamily="2" charset="2"/>
              <a:buChar char="§"/>
            </a:pPr>
            <a:r>
              <a:rPr lang="zh-CN" altLang="zh-CN" dirty="0"/>
              <a:t>方便的</a:t>
            </a:r>
            <a:r>
              <a:rPr lang="en-US" altLang="zh-CN" dirty="0" err="1"/>
              <a:t>Vuex</a:t>
            </a:r>
            <a:r>
              <a:rPr lang="zh-CN" altLang="zh-CN" dirty="0"/>
              <a:t>数据管理方案，方便构建复杂应用。</a:t>
            </a:r>
            <a:endParaRPr lang="en-US" altLang="zh-CN" dirty="0"/>
          </a:p>
          <a:p>
            <a:pPr lvl="1">
              <a:buFont typeface="Wingdings" panose="05000000000000000000" pitchFamily="2" charset="2"/>
              <a:buChar char="§"/>
            </a:pPr>
            <a:r>
              <a:rPr lang="zh-CN" altLang="zh-CN" dirty="0"/>
              <a:t>快捷的</a:t>
            </a:r>
            <a:r>
              <a:rPr lang="en-US" altLang="zh-CN" dirty="0"/>
              <a:t>webpack</a:t>
            </a:r>
            <a:r>
              <a:rPr lang="zh-CN" altLang="zh-CN" dirty="0"/>
              <a:t>构建机制。</a:t>
            </a:r>
            <a:endParaRPr lang="en-US" altLang="zh-CN" dirty="0"/>
          </a:p>
          <a:p>
            <a:pPr lvl="1">
              <a:buFont typeface="Wingdings" panose="05000000000000000000" pitchFamily="2" charset="2"/>
              <a:buChar char="§"/>
            </a:pPr>
            <a:r>
              <a:rPr lang="zh-CN" altLang="zh-CN" dirty="0"/>
              <a:t>支持使用</a:t>
            </a:r>
            <a:r>
              <a:rPr lang="en-US" altLang="zh-CN" dirty="0" err="1"/>
              <a:t>npm</a:t>
            </a:r>
            <a:r>
              <a:rPr lang="zh-CN" altLang="zh-CN" dirty="0"/>
              <a:t>外部依赖。</a:t>
            </a:r>
            <a:endParaRPr lang="en-US" altLang="zh-CN" dirty="0"/>
          </a:p>
          <a:p>
            <a:pPr lvl="1">
              <a:buFont typeface="Wingdings" panose="05000000000000000000" pitchFamily="2" charset="2"/>
              <a:buChar char="§"/>
            </a:pPr>
            <a:r>
              <a:rPr lang="zh-CN" altLang="zh-CN" dirty="0"/>
              <a:t>使用</a:t>
            </a:r>
            <a:r>
              <a:rPr lang="en-US" altLang="zh-CN" dirty="0"/>
              <a:t>Vue.js</a:t>
            </a:r>
            <a:r>
              <a:rPr lang="zh-CN" altLang="zh-CN" dirty="0"/>
              <a:t>命令行工具</a:t>
            </a:r>
            <a:r>
              <a:rPr lang="en-US" altLang="zh-CN" dirty="0" err="1"/>
              <a:t>vue</a:t>
            </a:r>
            <a:r>
              <a:rPr lang="en-US" altLang="zh-CN" dirty="0"/>
              <a:t>-cli</a:t>
            </a:r>
            <a:r>
              <a:rPr lang="zh-CN" altLang="zh-CN" dirty="0"/>
              <a:t>快速初始化项目。</a:t>
            </a:r>
            <a:endParaRPr lang="en-US" altLang="zh-CN" dirty="0"/>
          </a:p>
          <a:p>
            <a:pPr lvl="1">
              <a:buFont typeface="Wingdings" panose="05000000000000000000" pitchFamily="2" charset="2"/>
              <a:buChar char="§"/>
            </a:pPr>
            <a:r>
              <a:rPr lang="en-US" altLang="zh-CN" dirty="0"/>
              <a:t>H5</a:t>
            </a:r>
            <a:r>
              <a:rPr lang="zh-CN" altLang="zh-CN" dirty="0"/>
              <a:t>代码转换编译成小程序目标代码的能力。</a:t>
            </a:r>
          </a:p>
        </p:txBody>
      </p:sp>
    </p:spTree>
    <p:extLst>
      <p:ext uri="{BB962C8B-B14F-4D97-AF65-F5344CB8AC3E}">
        <p14:creationId xmlns:p14="http://schemas.microsoft.com/office/powerpoint/2010/main" val="76905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lstStyle/>
          <a:p>
            <a:pPr>
              <a:buFont typeface="Wingdings" panose="05000000000000000000" pitchFamily="2" charset="2"/>
              <a:buChar char="§"/>
            </a:pPr>
            <a:r>
              <a:rPr lang="zh-CN" altLang="en-US" dirty="0">
                <a:solidFill>
                  <a:srgbClr val="00B0F0"/>
                </a:solidFill>
              </a:rPr>
              <a:t>小程序模块化开发</a:t>
            </a:r>
            <a:endParaRPr lang="en-US" altLang="zh-CN" dirty="0">
              <a:solidFill>
                <a:srgbClr val="00B0F0"/>
              </a:solidFill>
            </a:endParaRPr>
          </a:p>
          <a:p>
            <a:pPr>
              <a:buFont typeface="Wingdings" panose="05000000000000000000" pitchFamily="2" charset="2"/>
              <a:buChar char="§"/>
            </a:pPr>
            <a:r>
              <a:rPr lang="zh-CN" altLang="en-US" dirty="0"/>
              <a:t>小程序基础样式库</a:t>
            </a:r>
            <a:endParaRPr lang="en-US" altLang="zh-CN" dirty="0"/>
          </a:p>
          <a:p>
            <a:pPr>
              <a:buFont typeface="Wingdings" panose="05000000000000000000" pitchFamily="2" charset="2"/>
              <a:buChar char="§"/>
            </a:pPr>
            <a:r>
              <a:rPr lang="zh-CN" altLang="en-US" dirty="0"/>
              <a:t>使用</a:t>
            </a:r>
            <a:r>
              <a:rPr lang="en-US" altLang="zh-CN" dirty="0"/>
              <a:t>vue.js</a:t>
            </a:r>
            <a:r>
              <a:rPr lang="zh-CN" altLang="en-US" dirty="0"/>
              <a:t>开发小程序</a:t>
            </a:r>
          </a:p>
          <a:p>
            <a:pPr>
              <a:buFont typeface="Wingdings" panose="05000000000000000000" pitchFamily="2" charset="2"/>
              <a:buChar char="§"/>
            </a:pPr>
            <a:r>
              <a:rPr lang="zh-CN" altLang="en-US" dirty="0"/>
              <a:t>小程序组件化开发框架</a:t>
            </a:r>
            <a:endParaRPr lang="en-US" altLang="zh-CN" dirty="0"/>
          </a:p>
        </p:txBody>
      </p:sp>
    </p:spTree>
    <p:extLst>
      <p:ext uri="{BB962C8B-B14F-4D97-AF65-F5344CB8AC3E}">
        <p14:creationId xmlns:p14="http://schemas.microsoft.com/office/powerpoint/2010/main" val="2907310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MPVUE</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96778" y="2084832"/>
            <a:ext cx="5939022" cy="4671568"/>
          </a:xfrm>
        </p:spPr>
        <p:txBody>
          <a:bodyPr>
            <a:normAutofit fontScale="92500" lnSpcReduction="10000"/>
          </a:bodyPr>
          <a:lstStyle/>
          <a:p>
            <a:pPr>
              <a:buFont typeface="Wingdings" panose="05000000000000000000" pitchFamily="2" charset="2"/>
              <a:buChar char="§"/>
            </a:pPr>
            <a:r>
              <a:rPr lang="en-US" altLang="zh-CN" sz="1800" dirty="0" err="1"/>
              <a:t>mpvue</a:t>
            </a:r>
            <a:r>
              <a:rPr lang="zh-CN" altLang="en-US" sz="1800" dirty="0"/>
              <a:t>开发前的准备工作：</a:t>
            </a:r>
            <a:endParaRPr lang="en-US" altLang="zh-CN" sz="1800" dirty="0"/>
          </a:p>
          <a:p>
            <a:pPr lvl="1">
              <a:buFont typeface="Wingdings" panose="05000000000000000000" pitchFamily="2" charset="2"/>
              <a:buChar char="§"/>
            </a:pPr>
            <a:r>
              <a:rPr lang="zh-CN" altLang="en-US" dirty="0"/>
              <a:t>检查开发环境</a:t>
            </a:r>
            <a:endParaRPr lang="en-US" altLang="zh-CN" dirty="0"/>
          </a:p>
          <a:p>
            <a:pPr lvl="2">
              <a:buFont typeface="Wingdings" panose="05000000000000000000" pitchFamily="2" charset="2"/>
              <a:buChar char="§"/>
            </a:pPr>
            <a:r>
              <a:rPr lang="zh-CN" altLang="en-US" dirty="0"/>
              <a:t>安装</a:t>
            </a:r>
            <a:r>
              <a:rPr lang="en-US" altLang="zh-CN" dirty="0"/>
              <a:t>node </a:t>
            </a:r>
            <a:r>
              <a:rPr lang="en-US" altLang="zh-CN" dirty="0" err="1"/>
              <a:t>js</a:t>
            </a:r>
            <a:endParaRPr lang="en-US" altLang="zh-CN" dirty="0"/>
          </a:p>
          <a:p>
            <a:pPr lvl="2">
              <a:buFont typeface="Wingdings" panose="05000000000000000000" pitchFamily="2" charset="2"/>
              <a:buChar char="§"/>
            </a:pPr>
            <a:r>
              <a:rPr lang="zh-CN" altLang="en-US" dirty="0"/>
              <a:t>安装微信开发者工具</a:t>
            </a:r>
          </a:p>
          <a:p>
            <a:pPr lvl="1">
              <a:buFont typeface="Wingdings" panose="05000000000000000000" pitchFamily="2" charset="2"/>
              <a:buChar char="§"/>
            </a:pPr>
            <a:r>
              <a:rPr lang="zh-CN" altLang="en-US" dirty="0"/>
              <a:t>安装</a:t>
            </a:r>
            <a:r>
              <a:rPr lang="en-US" altLang="zh-CN" dirty="0" err="1"/>
              <a:t>vue</a:t>
            </a:r>
            <a:r>
              <a:rPr lang="en-US" altLang="zh-CN" dirty="0"/>
              <a:t>-cli</a:t>
            </a:r>
            <a:r>
              <a:rPr lang="zh-CN" altLang="en-US" dirty="0"/>
              <a:t>脚手架工具</a:t>
            </a:r>
            <a:endParaRPr lang="en-US" altLang="zh-CN" dirty="0"/>
          </a:p>
          <a:p>
            <a:pPr lvl="2">
              <a:buFont typeface="Wingdings" panose="05000000000000000000" pitchFamily="2" charset="2"/>
              <a:buChar char="§"/>
            </a:pPr>
            <a:r>
              <a:rPr lang="en-US" altLang="zh-CN" dirty="0" err="1"/>
              <a:t>npm</a:t>
            </a:r>
            <a:r>
              <a:rPr lang="en-US" altLang="zh-CN" dirty="0"/>
              <a:t> install </a:t>
            </a:r>
            <a:r>
              <a:rPr lang="en-US" altLang="zh-CN" dirty="0" err="1"/>
              <a:t>vue</a:t>
            </a:r>
            <a:r>
              <a:rPr lang="en-US" altLang="zh-CN" dirty="0"/>
              <a:t>-cli –g</a:t>
            </a:r>
          </a:p>
          <a:p>
            <a:pPr lvl="2">
              <a:buFont typeface="Wingdings" panose="05000000000000000000" pitchFamily="2" charset="2"/>
              <a:buChar char="§"/>
            </a:pPr>
            <a:r>
              <a:rPr lang="en-US" altLang="zh-CN" dirty="0" err="1"/>
              <a:t>vue</a:t>
            </a:r>
            <a:r>
              <a:rPr lang="en-US" altLang="zh-CN" dirty="0"/>
              <a:t> -V</a:t>
            </a:r>
            <a:endParaRPr lang="zh-CN" altLang="en-US" dirty="0"/>
          </a:p>
          <a:p>
            <a:pPr lvl="1">
              <a:buFont typeface="Wingdings" panose="05000000000000000000" pitchFamily="2" charset="2"/>
              <a:buChar char="§"/>
            </a:pPr>
            <a:r>
              <a:rPr lang="zh-CN" altLang="en-US" dirty="0"/>
              <a:t>初始化微信小程序项目</a:t>
            </a:r>
            <a:endParaRPr lang="en-US" altLang="zh-CN" dirty="0"/>
          </a:p>
          <a:p>
            <a:pPr lvl="2">
              <a:buFont typeface="Wingdings" panose="05000000000000000000" pitchFamily="2" charset="2"/>
              <a:buChar char="§"/>
            </a:pPr>
            <a:r>
              <a:rPr lang="zh-CN" altLang="en-US" dirty="0"/>
              <a:t>创建一个空白目录，初始化项目</a:t>
            </a:r>
            <a:endParaRPr lang="en-US" altLang="zh-CN" dirty="0"/>
          </a:p>
          <a:p>
            <a:pPr lvl="2">
              <a:buFont typeface="Wingdings" panose="05000000000000000000" pitchFamily="2" charset="2"/>
              <a:buChar char="§"/>
            </a:pPr>
            <a:r>
              <a:rPr lang="en-US" altLang="zh-CN" dirty="0" err="1"/>
              <a:t>vue</a:t>
            </a:r>
            <a:r>
              <a:rPr lang="en-US" altLang="zh-CN" dirty="0"/>
              <a:t> </a:t>
            </a:r>
            <a:r>
              <a:rPr lang="en-US" altLang="zh-CN" dirty="0" err="1"/>
              <a:t>init</a:t>
            </a:r>
            <a:r>
              <a:rPr lang="en-US" altLang="zh-CN" dirty="0"/>
              <a:t> </a:t>
            </a:r>
            <a:r>
              <a:rPr lang="en-US" altLang="zh-CN" dirty="0" err="1"/>
              <a:t>mpvue</a:t>
            </a:r>
            <a:r>
              <a:rPr lang="en-US" altLang="zh-CN" dirty="0"/>
              <a:t>/</a:t>
            </a:r>
            <a:r>
              <a:rPr lang="en-US" altLang="zh-CN" dirty="0" err="1"/>
              <a:t>mpvue-quickstart</a:t>
            </a:r>
            <a:r>
              <a:rPr lang="en-US" altLang="zh-CN" dirty="0"/>
              <a:t> </a:t>
            </a:r>
            <a:r>
              <a:rPr lang="en-US" altLang="zh-CN" dirty="0" err="1"/>
              <a:t>firstapp</a:t>
            </a:r>
            <a:r>
              <a:rPr lang="en-US" altLang="zh-CN" dirty="0"/>
              <a:t> (</a:t>
            </a:r>
            <a:r>
              <a:rPr lang="zh-CN" altLang="en-US" dirty="0"/>
              <a:t>从远程代码仓库下载一份注册名为</a:t>
            </a:r>
            <a:r>
              <a:rPr lang="en-US" altLang="zh-CN" dirty="0" err="1"/>
              <a:t>mpvue</a:t>
            </a:r>
            <a:r>
              <a:rPr lang="en-US" altLang="zh-CN" dirty="0"/>
              <a:t>/</a:t>
            </a:r>
            <a:r>
              <a:rPr lang="en-US" altLang="zh-CN" dirty="0" err="1"/>
              <a:t>mpvue-quickstart</a:t>
            </a:r>
            <a:r>
              <a:rPr lang="zh-CN" altLang="en-US" dirty="0"/>
              <a:t>的模板代码</a:t>
            </a:r>
            <a:r>
              <a:rPr lang="en-US" altLang="zh-CN" dirty="0"/>
              <a:t>)</a:t>
            </a:r>
            <a:endParaRPr lang="zh-CN" altLang="en-US" dirty="0"/>
          </a:p>
          <a:p>
            <a:pPr lvl="1">
              <a:buFont typeface="Wingdings" panose="05000000000000000000" pitchFamily="2" charset="2"/>
              <a:buChar char="§"/>
            </a:pPr>
            <a:r>
              <a:rPr lang="zh-CN" altLang="en-US" dirty="0"/>
              <a:t>安装依赖</a:t>
            </a:r>
            <a:endParaRPr lang="en-US" altLang="zh-CN" dirty="0"/>
          </a:p>
          <a:p>
            <a:pPr lvl="2">
              <a:buFont typeface="Wingdings" panose="05000000000000000000" pitchFamily="2" charset="2"/>
              <a:buChar char="§"/>
            </a:pPr>
            <a:r>
              <a:rPr lang="en-US" altLang="zh-CN" dirty="0"/>
              <a:t>cd </a:t>
            </a:r>
            <a:r>
              <a:rPr lang="en-US" altLang="zh-CN" dirty="0" err="1"/>
              <a:t>firstapp</a:t>
            </a:r>
            <a:endParaRPr lang="en-US" altLang="zh-CN" dirty="0"/>
          </a:p>
          <a:p>
            <a:pPr lvl="2">
              <a:buFont typeface="Wingdings" panose="05000000000000000000" pitchFamily="2" charset="2"/>
              <a:buChar char="§"/>
            </a:pPr>
            <a:r>
              <a:rPr lang="en-US" altLang="zh-CN" dirty="0" err="1"/>
              <a:t>npm</a:t>
            </a:r>
            <a:r>
              <a:rPr lang="en-US" altLang="zh-CN" dirty="0"/>
              <a:t> install</a:t>
            </a:r>
            <a:endParaRPr lang="zh-CN" altLang="en-US" dirty="0"/>
          </a:p>
          <a:p>
            <a:pPr lvl="1">
              <a:buFont typeface="Wingdings" panose="05000000000000000000" pitchFamily="2" charset="2"/>
              <a:buChar char="§"/>
            </a:pPr>
            <a:r>
              <a:rPr lang="zh-CN" altLang="en-US" dirty="0"/>
              <a:t>启动项目</a:t>
            </a:r>
            <a:endParaRPr lang="en-US" altLang="zh-CN" dirty="0"/>
          </a:p>
          <a:p>
            <a:pPr lvl="2">
              <a:buFont typeface="Wingdings" panose="05000000000000000000" pitchFamily="2" charset="2"/>
              <a:buChar char="§"/>
            </a:pPr>
            <a:r>
              <a:rPr lang="en-US" altLang="zh-CN" dirty="0" err="1">
                <a:highlight>
                  <a:srgbClr val="FFFF00"/>
                </a:highlight>
              </a:rPr>
              <a:t>npm</a:t>
            </a:r>
            <a:r>
              <a:rPr lang="en-US" altLang="zh-CN" dirty="0">
                <a:highlight>
                  <a:srgbClr val="FFFF00"/>
                </a:highlight>
              </a:rPr>
              <a:t> run dev</a:t>
            </a:r>
            <a:endParaRPr lang="zh-CN" altLang="en-US" dirty="0">
              <a:highlight>
                <a:srgbClr val="FFFF00"/>
              </a:highlight>
            </a:endParaRPr>
          </a:p>
          <a:p>
            <a:pPr lvl="1">
              <a:buFont typeface="Wingdings" panose="05000000000000000000" pitchFamily="2" charset="2"/>
              <a:buChar char="§"/>
            </a:pPr>
            <a:r>
              <a:rPr lang="zh-CN" altLang="en-US" dirty="0"/>
              <a:t>预览小程序</a:t>
            </a:r>
            <a:endParaRPr lang="en-US" altLang="zh-CN" dirty="0"/>
          </a:p>
          <a:p>
            <a:pPr lvl="2">
              <a:buFont typeface="Wingdings" panose="05000000000000000000" pitchFamily="2" charset="2"/>
              <a:buChar char="§"/>
            </a:pPr>
            <a:r>
              <a:rPr lang="zh-CN" altLang="en-US" dirty="0"/>
              <a:t>打开微信开发者工具，创建一个新的项目，将目录指向</a:t>
            </a:r>
            <a:r>
              <a:rPr lang="en-US" altLang="zh-CN" dirty="0" err="1"/>
              <a:t>firstapp</a:t>
            </a:r>
            <a:r>
              <a:rPr lang="en-US" altLang="zh-CN" dirty="0"/>
              <a:t>.</a:t>
            </a:r>
            <a:endParaRPr lang="zh-CN" altLang="zh-CN" dirty="0"/>
          </a:p>
        </p:txBody>
      </p:sp>
      <p:pic>
        <p:nvPicPr>
          <p:cNvPr id="4" name="图片 1">
            <a:extLst>
              <a:ext uri="{FF2B5EF4-FFF2-40B4-BE49-F238E27FC236}">
                <a16:creationId xmlns:a16="http://schemas.microsoft.com/office/drawing/2014/main" id="{08B89B0A-EF7C-241C-CD9F-3920E5D50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468" y="2938014"/>
            <a:ext cx="2354263"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20181010110328">
            <a:extLst>
              <a:ext uri="{FF2B5EF4-FFF2-40B4-BE49-F238E27FC236}">
                <a16:creationId xmlns:a16="http://schemas.microsoft.com/office/drawing/2014/main" id="{1723041E-CA8B-C8C6-2A86-179E300779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2669" y="2904147"/>
            <a:ext cx="1643062"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721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MPVUE</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96778" y="2084832"/>
            <a:ext cx="4897622" cy="4671568"/>
          </a:xfrm>
        </p:spPr>
        <p:txBody>
          <a:bodyPr>
            <a:normAutofit/>
          </a:bodyPr>
          <a:lstStyle/>
          <a:p>
            <a:pPr>
              <a:buFont typeface="Wingdings" panose="05000000000000000000" pitchFamily="2" charset="2"/>
              <a:buChar char="§"/>
            </a:pPr>
            <a:r>
              <a:rPr lang="en-US" altLang="zh-CN" sz="1800" dirty="0" err="1"/>
              <a:t>Mpvuew</a:t>
            </a:r>
            <a:r>
              <a:rPr lang="zh-CN" altLang="en-US" sz="1800" dirty="0"/>
              <a:t>文件目录：</a:t>
            </a:r>
            <a:endParaRPr lang="en-US" altLang="zh-CN" sz="1800" dirty="0"/>
          </a:p>
          <a:p>
            <a:pPr lvl="1">
              <a:buFont typeface="Wingdings" panose="05000000000000000000" pitchFamily="2" charset="2"/>
              <a:buChar char="§"/>
            </a:pPr>
            <a:r>
              <a:rPr lang="en-US" altLang="zh-CN" dirty="0" err="1"/>
              <a:t>dist</a:t>
            </a:r>
            <a:r>
              <a:rPr lang="zh-CN" altLang="en-US" dirty="0"/>
              <a:t>：小程序运行代码目录，目录中的代码由编译程序自动编译生成；</a:t>
            </a:r>
          </a:p>
          <a:p>
            <a:pPr lvl="1">
              <a:buFont typeface="Wingdings" panose="05000000000000000000" pitchFamily="2" charset="2"/>
              <a:buChar char="§"/>
            </a:pPr>
            <a:r>
              <a:rPr lang="en-US" altLang="zh-CN" dirty="0" err="1"/>
              <a:t>src</a:t>
            </a:r>
            <a:r>
              <a:rPr lang="zh-CN" altLang="en-US" dirty="0"/>
              <a:t>：源代码目录，修改文件保存后就会触发自动编译；</a:t>
            </a:r>
          </a:p>
          <a:p>
            <a:pPr lvl="1">
              <a:buFont typeface="Wingdings" panose="05000000000000000000" pitchFamily="2" charset="2"/>
              <a:buChar char="§"/>
            </a:pPr>
            <a:r>
              <a:rPr lang="en-US" altLang="zh-CN" dirty="0" err="1"/>
              <a:t>package.json</a:t>
            </a:r>
            <a:r>
              <a:rPr lang="zh-CN" altLang="en-US" dirty="0"/>
              <a:t>：依赖配置文件；</a:t>
            </a:r>
          </a:p>
          <a:p>
            <a:pPr lvl="1">
              <a:buFont typeface="Wingdings" panose="05000000000000000000" pitchFamily="2" charset="2"/>
              <a:buChar char="§"/>
            </a:pPr>
            <a:r>
              <a:rPr lang="en-US" altLang="zh-CN" dirty="0"/>
              <a:t>config</a:t>
            </a:r>
            <a:r>
              <a:rPr lang="zh-CN" altLang="en-US" dirty="0"/>
              <a:t>：配置文件；</a:t>
            </a:r>
          </a:p>
          <a:p>
            <a:pPr lvl="1">
              <a:buFont typeface="Wingdings" panose="05000000000000000000" pitchFamily="2" charset="2"/>
              <a:buChar char="§"/>
            </a:pPr>
            <a:r>
              <a:rPr lang="en-US" altLang="zh-CN" dirty="0" err="1"/>
              <a:t>project.config.json</a:t>
            </a:r>
            <a:r>
              <a:rPr lang="zh-CN" altLang="en-US" dirty="0"/>
              <a:t>：项目配置文件；</a:t>
            </a:r>
            <a:endParaRPr lang="en-US" altLang="zh-CN" dirty="0"/>
          </a:p>
          <a:p>
            <a:pPr lvl="1">
              <a:buFont typeface="Wingdings" panose="05000000000000000000" pitchFamily="2" charset="2"/>
              <a:buChar char="§"/>
            </a:pPr>
            <a:r>
              <a:rPr lang="en-US" altLang="zh-CN" dirty="0" err="1"/>
              <a:t>src</a:t>
            </a:r>
            <a:r>
              <a:rPr lang="en-US" altLang="zh-CN" dirty="0"/>
              <a:t>/components</a:t>
            </a:r>
            <a:r>
              <a:rPr lang="zh-CN" altLang="en-US" dirty="0"/>
              <a:t>：小程序组件目录；</a:t>
            </a:r>
            <a:endParaRPr lang="en-US" altLang="zh-CN" dirty="0"/>
          </a:p>
          <a:p>
            <a:pPr lvl="1">
              <a:buFont typeface="Wingdings" panose="05000000000000000000" pitchFamily="2" charset="2"/>
              <a:buChar char="§"/>
            </a:pPr>
            <a:r>
              <a:rPr lang="en-US" altLang="zh-CN" dirty="0" err="1"/>
              <a:t>src</a:t>
            </a:r>
            <a:r>
              <a:rPr lang="en-US" altLang="zh-CN" dirty="0"/>
              <a:t>/pages</a:t>
            </a:r>
            <a:r>
              <a:rPr lang="zh-CN" altLang="en-US" dirty="0"/>
              <a:t>：小程序页面目录；</a:t>
            </a:r>
            <a:endParaRPr lang="en-US" altLang="zh-CN" dirty="0"/>
          </a:p>
          <a:p>
            <a:pPr lvl="1">
              <a:buFont typeface="Wingdings" panose="05000000000000000000" pitchFamily="2" charset="2"/>
              <a:buChar char="§"/>
            </a:pPr>
            <a:r>
              <a:rPr lang="en-US" altLang="zh-CN" dirty="0" err="1"/>
              <a:t>src</a:t>
            </a:r>
            <a:r>
              <a:rPr lang="en-US" altLang="zh-CN" dirty="0"/>
              <a:t>/</a:t>
            </a:r>
            <a:r>
              <a:rPr lang="en-US" altLang="zh-CN" dirty="0" err="1"/>
              <a:t>App.vue</a:t>
            </a:r>
            <a:r>
              <a:rPr lang="zh-CN" altLang="en-US" dirty="0"/>
              <a:t>：小程序项目的主组件；</a:t>
            </a:r>
            <a:endParaRPr lang="en-US" altLang="zh-CN" dirty="0"/>
          </a:p>
          <a:p>
            <a:pPr lvl="1">
              <a:buFont typeface="Wingdings" panose="05000000000000000000" pitchFamily="2" charset="2"/>
              <a:buChar char="§"/>
            </a:pPr>
            <a:r>
              <a:rPr lang="en-US" altLang="zh-CN" dirty="0" err="1"/>
              <a:t>src</a:t>
            </a:r>
            <a:r>
              <a:rPr lang="en-US" altLang="zh-CN" dirty="0"/>
              <a:t>/</a:t>
            </a:r>
            <a:r>
              <a:rPr lang="en-US" altLang="zh-CN" dirty="0" err="1"/>
              <a:t>app.json</a:t>
            </a:r>
            <a:r>
              <a:rPr lang="zh-CN" altLang="en-US" dirty="0"/>
              <a:t>：小程序项目的小程序配置文件；</a:t>
            </a:r>
            <a:endParaRPr lang="en-US" altLang="zh-CN" dirty="0"/>
          </a:p>
          <a:p>
            <a:pPr lvl="1">
              <a:buFont typeface="Wingdings" panose="05000000000000000000" pitchFamily="2" charset="2"/>
              <a:buChar char="§"/>
            </a:pPr>
            <a:r>
              <a:rPr lang="en-US" altLang="zh-CN" dirty="0" err="1"/>
              <a:t>src</a:t>
            </a:r>
            <a:r>
              <a:rPr lang="en-US" altLang="zh-CN" dirty="0"/>
              <a:t>/main.js</a:t>
            </a:r>
            <a:r>
              <a:rPr lang="zh-CN" altLang="en-US" dirty="0"/>
              <a:t>：小程序的入口文件；</a:t>
            </a:r>
            <a:endParaRPr lang="en-US" altLang="zh-CN" dirty="0"/>
          </a:p>
          <a:p>
            <a:pPr marL="128016" lvl="1" indent="0">
              <a:buNone/>
            </a:pPr>
            <a:endParaRPr lang="en-US" altLang="zh-CN" dirty="0"/>
          </a:p>
          <a:p>
            <a:pPr lvl="1">
              <a:buFont typeface="Wingdings" panose="05000000000000000000" pitchFamily="2" charset="2"/>
              <a:buChar char="§"/>
            </a:pPr>
            <a:endParaRPr lang="zh-CN" altLang="zh-CN" dirty="0"/>
          </a:p>
        </p:txBody>
      </p:sp>
      <p:graphicFrame>
        <p:nvGraphicFramePr>
          <p:cNvPr id="6" name="对象 11">
            <a:extLst>
              <a:ext uri="{FF2B5EF4-FFF2-40B4-BE49-F238E27FC236}">
                <a16:creationId xmlns:a16="http://schemas.microsoft.com/office/drawing/2014/main" id="{3FD1E946-9F55-7C79-73EE-568857DD6A72}"/>
              </a:ext>
            </a:extLst>
          </p:cNvPr>
          <p:cNvGraphicFramePr>
            <a:graphicFrameLocks noChangeAspect="1"/>
          </p:cNvGraphicFramePr>
          <p:nvPr>
            <p:extLst>
              <p:ext uri="{D42A27DB-BD31-4B8C-83A1-F6EECF244321}">
                <p14:modId xmlns:p14="http://schemas.microsoft.com/office/powerpoint/2010/main" val="468229701"/>
              </p:ext>
            </p:extLst>
          </p:nvPr>
        </p:nvGraphicFramePr>
        <p:xfrm>
          <a:off x="6925733" y="1848488"/>
          <a:ext cx="3882789" cy="4120511"/>
        </p:xfrm>
        <a:graphic>
          <a:graphicData uri="http://schemas.openxmlformats.org/presentationml/2006/ole">
            <mc:AlternateContent xmlns:mc="http://schemas.openxmlformats.org/markup-compatibility/2006">
              <mc:Choice xmlns:v="urn:schemas-microsoft-com:vml" Requires="v">
                <p:oleObj name="Visio" r:id="rId3" imgW="3101266" imgH="3291840" progId="Visio.Drawing.11">
                  <p:embed/>
                </p:oleObj>
              </mc:Choice>
              <mc:Fallback>
                <p:oleObj name="Visio" r:id="rId3" imgW="3101266" imgH="3291840" progId="Visio.Drawing.11">
                  <p:embed/>
                  <p:pic>
                    <p:nvPicPr>
                      <p:cNvPr id="12" name="对象 11"/>
                      <p:cNvPicPr>
                        <a:picLocks noChangeAspect="1" noChangeArrowheads="1"/>
                      </p:cNvPicPr>
                      <p:nvPr/>
                    </p:nvPicPr>
                    <p:blipFill>
                      <a:blip r:embed="rId4"/>
                      <a:srcRect/>
                      <a:stretch>
                        <a:fillRect/>
                      </a:stretch>
                    </p:blipFill>
                    <p:spPr bwMode="auto">
                      <a:xfrm>
                        <a:off x="6925733" y="1848488"/>
                        <a:ext cx="3882789" cy="4120511"/>
                      </a:xfrm>
                      <a:prstGeom prst="rect">
                        <a:avLst/>
                      </a:prstGeom>
                      <a:noFill/>
                    </p:spPr>
                  </p:pic>
                </p:oleObj>
              </mc:Fallback>
            </mc:AlternateContent>
          </a:graphicData>
        </a:graphic>
      </p:graphicFrame>
    </p:spTree>
    <p:extLst>
      <p:ext uri="{BB962C8B-B14F-4D97-AF65-F5344CB8AC3E}">
        <p14:creationId xmlns:p14="http://schemas.microsoft.com/office/powerpoint/2010/main" val="42755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MPVUE</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100124" y="2043758"/>
            <a:ext cx="2985261" cy="1499616"/>
          </a:xfrm>
        </p:spPr>
        <p:txBody>
          <a:bodyPr>
            <a:normAutofit/>
          </a:bodyPr>
          <a:lstStyle/>
          <a:p>
            <a:pPr>
              <a:buFont typeface="Wingdings" panose="05000000000000000000" pitchFamily="2" charset="2"/>
              <a:buChar char="§"/>
            </a:pPr>
            <a:r>
              <a:rPr lang="zh-CN" altLang="en-US" sz="1800" dirty="0"/>
              <a:t>计数器</a:t>
            </a:r>
            <a:r>
              <a:rPr lang="zh-CN" altLang="en-US" dirty="0"/>
              <a:t>：</a:t>
            </a:r>
            <a:endParaRPr lang="en-US" altLang="zh-CN" dirty="0"/>
          </a:p>
          <a:p>
            <a:pPr lvl="1">
              <a:buFont typeface="Wingdings" panose="05000000000000000000" pitchFamily="2" charset="2"/>
              <a:buChar char="§"/>
            </a:pPr>
            <a:r>
              <a:rPr lang="zh-CN" altLang="en-US" dirty="0"/>
              <a:t>启动</a:t>
            </a:r>
            <a:r>
              <a:rPr lang="en-US" altLang="zh-CN" dirty="0" err="1"/>
              <a:t>firstapp</a:t>
            </a:r>
            <a:r>
              <a:rPr lang="zh-CN" altLang="en-US" dirty="0"/>
              <a:t>小程序</a:t>
            </a:r>
          </a:p>
          <a:p>
            <a:pPr lvl="1">
              <a:buFont typeface="Wingdings" panose="05000000000000000000" pitchFamily="2" charset="2"/>
              <a:buChar char="§"/>
            </a:pPr>
            <a:r>
              <a:rPr lang="zh-CN" altLang="en-US" dirty="0"/>
              <a:t>单击“去往</a:t>
            </a:r>
            <a:r>
              <a:rPr lang="en-US" altLang="zh-CN" dirty="0" err="1"/>
              <a:t>Vuex</a:t>
            </a:r>
            <a:r>
              <a:rPr lang="zh-CN" altLang="en-US" dirty="0"/>
              <a:t>示例页面”</a:t>
            </a:r>
          </a:p>
          <a:p>
            <a:pPr lvl="1">
              <a:buFont typeface="Wingdings" panose="05000000000000000000" pitchFamily="2" charset="2"/>
              <a:buChar char="§"/>
            </a:pPr>
            <a:r>
              <a:rPr lang="zh-CN" altLang="en-US" dirty="0"/>
              <a:t>单击页面“</a:t>
            </a:r>
            <a:r>
              <a:rPr lang="en-US" altLang="zh-CN" dirty="0"/>
              <a:t>+”</a:t>
            </a:r>
            <a:r>
              <a:rPr lang="zh-CN" altLang="en-US" dirty="0"/>
              <a:t>和“</a:t>
            </a:r>
            <a:r>
              <a:rPr lang="en-US" altLang="zh-CN" dirty="0"/>
              <a:t>-”</a:t>
            </a:r>
          </a:p>
          <a:p>
            <a:pPr lvl="1">
              <a:buFont typeface="Wingdings" panose="05000000000000000000" pitchFamily="2" charset="2"/>
              <a:buChar char="§"/>
            </a:pPr>
            <a:endParaRPr lang="en-US" altLang="zh-CN" dirty="0"/>
          </a:p>
          <a:p>
            <a:pPr marL="128016" lvl="1" indent="0">
              <a:buNone/>
            </a:pPr>
            <a:endParaRPr lang="en-US" altLang="zh-CN" dirty="0"/>
          </a:p>
          <a:p>
            <a:pPr lvl="1">
              <a:buFont typeface="Wingdings" panose="05000000000000000000" pitchFamily="2" charset="2"/>
              <a:buChar char="§"/>
            </a:pPr>
            <a:endParaRPr lang="zh-CN" altLang="zh-CN" dirty="0"/>
          </a:p>
        </p:txBody>
      </p:sp>
      <p:pic>
        <p:nvPicPr>
          <p:cNvPr id="4" name="Picture 2" descr="微信图片_20181011152253">
            <a:extLst>
              <a:ext uri="{FF2B5EF4-FFF2-40B4-BE49-F238E27FC236}">
                <a16:creationId xmlns:a16="http://schemas.microsoft.com/office/drawing/2014/main" id="{E3938D11-8CCC-B729-9CC9-0E3C984E6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834" y="3686047"/>
            <a:ext cx="1773349" cy="3171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9">
            <a:extLst>
              <a:ext uri="{FF2B5EF4-FFF2-40B4-BE49-F238E27FC236}">
                <a16:creationId xmlns:a16="http://schemas.microsoft.com/office/drawing/2014/main" id="{793F47A5-8FB9-38D4-809C-23340EF2075B}"/>
              </a:ext>
            </a:extLst>
          </p:cNvPr>
          <p:cNvGrpSpPr>
            <a:grpSpLocks/>
          </p:cNvGrpSpPr>
          <p:nvPr/>
        </p:nvGrpSpPr>
        <p:grpSpPr bwMode="auto">
          <a:xfrm>
            <a:off x="7583670" y="1909544"/>
            <a:ext cx="4340002" cy="4793156"/>
            <a:chOff x="-1503464" y="3670950"/>
            <a:chExt cx="3126751" cy="6254851"/>
          </a:xfrm>
        </p:grpSpPr>
        <p:sp>
          <p:nvSpPr>
            <p:cNvPr id="7" name="矩形 10">
              <a:extLst>
                <a:ext uri="{FF2B5EF4-FFF2-40B4-BE49-F238E27FC236}">
                  <a16:creationId xmlns:a16="http://schemas.microsoft.com/office/drawing/2014/main" id="{27A28A46-257E-78C4-F048-180F213C7D34}"/>
                </a:ext>
              </a:extLst>
            </p:cNvPr>
            <p:cNvSpPr>
              <a:spLocks noChangeArrowheads="1"/>
            </p:cNvSpPr>
            <p:nvPr/>
          </p:nvSpPr>
          <p:spPr bwMode="auto">
            <a:xfrm>
              <a:off x="-1503464" y="3670950"/>
              <a:ext cx="3126751" cy="6254851"/>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8" name="矩形 11">
              <a:extLst>
                <a:ext uri="{FF2B5EF4-FFF2-40B4-BE49-F238E27FC236}">
                  <a16:creationId xmlns:a16="http://schemas.microsoft.com/office/drawing/2014/main" id="{8E6447A7-D6BC-4D10-65F2-79BC74DB9032}"/>
                </a:ext>
              </a:extLst>
            </p:cNvPr>
            <p:cNvSpPr>
              <a:spLocks noChangeArrowheads="1"/>
            </p:cNvSpPr>
            <p:nvPr/>
          </p:nvSpPr>
          <p:spPr bwMode="auto">
            <a:xfrm>
              <a:off x="-1503464" y="3670950"/>
              <a:ext cx="3126751" cy="554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50000"/>
                </a:lnSpc>
              </a:pPr>
              <a:r>
                <a:rPr lang="en-US" altLang="zh-CN" sz="1000" b="1" dirty="0">
                  <a:solidFill>
                    <a:schemeClr val="bg1"/>
                  </a:solidFill>
                  <a:latin typeface="微软雅黑" pitchFamily="34" charset="-122"/>
                  <a:ea typeface="微软雅黑" pitchFamily="34" charset="-122"/>
                </a:rPr>
                <a:t>&lt;template&gt;</a:t>
              </a:r>
            </a:p>
            <a:p>
              <a:pPr eaLnBrk="0" hangingPunct="0">
                <a:lnSpc>
                  <a:spcPct val="150000"/>
                </a:lnSpc>
              </a:pPr>
              <a:r>
                <a:rPr lang="en-US" altLang="zh-CN" sz="1000" b="1" dirty="0">
                  <a:solidFill>
                    <a:schemeClr val="bg1"/>
                  </a:solidFill>
                  <a:latin typeface="微软雅黑" pitchFamily="34" charset="-122"/>
                  <a:ea typeface="微软雅黑" pitchFamily="34" charset="-122"/>
                </a:rPr>
                <a:t>  &lt;div class="counter-warp"&gt;</a:t>
              </a:r>
            </a:p>
            <a:p>
              <a:pPr eaLnBrk="0" hangingPunct="0">
                <a:lnSpc>
                  <a:spcPct val="150000"/>
                </a:lnSpc>
              </a:pPr>
              <a:r>
                <a:rPr lang="en-US" altLang="zh-CN" sz="1000" b="1" dirty="0">
                  <a:solidFill>
                    <a:schemeClr val="bg1"/>
                  </a:solidFill>
                  <a:latin typeface="微软雅黑" pitchFamily="34" charset="-122"/>
                  <a:ea typeface="微软雅黑" pitchFamily="34" charset="-122"/>
                </a:rPr>
                <a:t>    &lt;p&gt;</a:t>
              </a:r>
              <a:r>
                <a:rPr lang="en-US" altLang="zh-CN" sz="1000" b="1" dirty="0" err="1">
                  <a:solidFill>
                    <a:schemeClr val="bg1"/>
                  </a:solidFill>
                  <a:latin typeface="微软雅黑" pitchFamily="34" charset="-122"/>
                  <a:ea typeface="微软雅黑" pitchFamily="34" charset="-122"/>
                </a:rPr>
                <a:t>Vuex</a:t>
              </a:r>
              <a:r>
                <a:rPr lang="en-US" altLang="zh-CN" sz="1000" b="1" dirty="0">
                  <a:solidFill>
                    <a:schemeClr val="bg1"/>
                  </a:solidFill>
                  <a:latin typeface="微软雅黑" pitchFamily="34" charset="-122"/>
                  <a:ea typeface="微软雅黑" pitchFamily="34" charset="-122"/>
                </a:rPr>
                <a:t> counter</a:t>
              </a:r>
              <a:r>
                <a:rPr lang="zh-CN" altLang="en-US" sz="1000" b="1" dirty="0">
                  <a:solidFill>
                    <a:schemeClr val="bg1"/>
                  </a:solidFill>
                  <a:latin typeface="微软雅黑" pitchFamily="34" charset="-122"/>
                  <a:ea typeface="微软雅黑" pitchFamily="34" charset="-122"/>
                </a:rPr>
                <a:t>：</a:t>
              </a:r>
              <a:r>
                <a:rPr lang="en-US" altLang="zh-CN" sz="1000" b="1" dirty="0">
                  <a:solidFill>
                    <a:schemeClr val="bg1"/>
                  </a:solidFill>
                  <a:latin typeface="微软雅黑" pitchFamily="34" charset="-122"/>
                  <a:ea typeface="微软雅黑" pitchFamily="34" charset="-122"/>
                </a:rPr>
                <a:t>{{ count }}&lt;/p&gt;</a:t>
              </a:r>
            </a:p>
            <a:p>
              <a:pPr eaLnBrk="0" hangingPunct="0">
                <a:lnSpc>
                  <a:spcPct val="150000"/>
                </a:lnSpc>
              </a:pPr>
              <a:r>
                <a:rPr lang="en-US" altLang="zh-CN" sz="1000" b="1" dirty="0">
                  <a:solidFill>
                    <a:schemeClr val="bg1"/>
                  </a:solidFill>
                  <a:latin typeface="微软雅黑" pitchFamily="34" charset="-122"/>
                  <a:ea typeface="微软雅黑" pitchFamily="34" charset="-122"/>
                </a:rPr>
                <a:t>     &lt;button @click="increment"&gt;+&lt;/button&gt;</a:t>
              </a:r>
            </a:p>
            <a:p>
              <a:pPr eaLnBrk="0" hangingPunct="0">
                <a:lnSpc>
                  <a:spcPct val="150000"/>
                </a:lnSpc>
              </a:pPr>
              <a:r>
                <a:rPr lang="en-US" altLang="zh-CN" sz="1000" b="1" dirty="0">
                  <a:solidFill>
                    <a:schemeClr val="bg1"/>
                  </a:solidFill>
                  <a:latin typeface="微软雅黑" pitchFamily="34" charset="-122"/>
                  <a:ea typeface="微软雅黑" pitchFamily="34" charset="-122"/>
                </a:rPr>
                <a:t>     &lt;button @click="decrement"&gt;-&lt;/button&gt;</a:t>
              </a:r>
            </a:p>
            <a:p>
              <a:pPr eaLnBrk="0" hangingPunct="0">
                <a:lnSpc>
                  <a:spcPct val="150000"/>
                </a:lnSpc>
              </a:pPr>
              <a:r>
                <a:rPr lang="en-US" altLang="zh-CN" sz="1000" b="1" dirty="0">
                  <a:solidFill>
                    <a:schemeClr val="bg1"/>
                  </a:solidFill>
                  <a:latin typeface="微软雅黑" pitchFamily="34" charset="-122"/>
                  <a:ea typeface="微软雅黑" pitchFamily="34" charset="-122"/>
                </a:rPr>
                <a:t>&lt;/div&gt;</a:t>
              </a:r>
            </a:p>
            <a:p>
              <a:pPr eaLnBrk="0" hangingPunct="0">
                <a:lnSpc>
                  <a:spcPct val="150000"/>
                </a:lnSpc>
              </a:pPr>
              <a:r>
                <a:rPr lang="en-US" altLang="zh-CN" sz="1000" b="1" dirty="0">
                  <a:solidFill>
                    <a:schemeClr val="bg1"/>
                  </a:solidFill>
                  <a:latin typeface="微软雅黑" pitchFamily="34" charset="-122"/>
                  <a:ea typeface="微软雅黑" pitchFamily="34" charset="-122"/>
                </a:rPr>
                <a:t>&lt;/template&gt;</a:t>
              </a:r>
            </a:p>
            <a:p>
              <a:pPr eaLnBrk="0" hangingPunct="0">
                <a:lnSpc>
                  <a:spcPct val="150000"/>
                </a:lnSpc>
              </a:pPr>
              <a:r>
                <a:rPr lang="en-US" altLang="zh-CN" sz="1000" b="1" dirty="0">
                  <a:solidFill>
                    <a:schemeClr val="bg1"/>
                  </a:solidFill>
                  <a:latin typeface="微软雅黑" pitchFamily="34" charset="-122"/>
                  <a:ea typeface="微软雅黑" pitchFamily="34" charset="-122"/>
                </a:rPr>
                <a:t>&lt;script&gt;</a:t>
              </a:r>
            </a:p>
            <a:p>
              <a:pPr eaLnBrk="0" hangingPunct="0">
                <a:lnSpc>
                  <a:spcPct val="150000"/>
                </a:lnSpc>
              </a:pPr>
              <a:r>
                <a:rPr lang="en-US" altLang="zh-CN" sz="1000" b="1" dirty="0">
                  <a:solidFill>
                    <a:schemeClr val="bg1"/>
                  </a:solidFill>
                  <a:latin typeface="微软雅黑" pitchFamily="34" charset="-122"/>
                  <a:ea typeface="微软雅黑" pitchFamily="34" charset="-122"/>
                </a:rPr>
                <a:t>// Use </a:t>
              </a:r>
              <a:r>
                <a:rPr lang="en-US" altLang="zh-CN" sz="1000" b="1" dirty="0" err="1">
                  <a:solidFill>
                    <a:schemeClr val="bg1"/>
                  </a:solidFill>
                  <a:latin typeface="微软雅黑" pitchFamily="34" charset="-122"/>
                  <a:ea typeface="微软雅黑" pitchFamily="34" charset="-122"/>
                </a:rPr>
                <a:t>Vuex</a:t>
              </a:r>
              <a:endParaRPr lang="en-US" altLang="zh-CN" sz="1000" b="1" dirty="0">
                <a:solidFill>
                  <a:schemeClr val="bg1"/>
                </a:solidFill>
                <a:latin typeface="微软雅黑" pitchFamily="34" charset="-122"/>
                <a:ea typeface="微软雅黑" pitchFamily="34" charset="-122"/>
              </a:endParaRPr>
            </a:p>
            <a:p>
              <a:pPr eaLnBrk="0" hangingPunct="0">
                <a:lnSpc>
                  <a:spcPct val="150000"/>
                </a:lnSpc>
              </a:pPr>
              <a:r>
                <a:rPr lang="en-US" altLang="zh-CN" sz="1000" b="1" dirty="0">
                  <a:solidFill>
                    <a:schemeClr val="bg1"/>
                  </a:solidFill>
                  <a:latin typeface="微软雅黑" pitchFamily="34" charset="-122"/>
                  <a:ea typeface="微软雅黑" pitchFamily="34" charset="-122"/>
                </a:rPr>
                <a:t>import store from './store'</a:t>
              </a:r>
            </a:p>
            <a:p>
              <a:pPr eaLnBrk="0" hangingPunct="0">
                <a:lnSpc>
                  <a:spcPct val="150000"/>
                </a:lnSpc>
              </a:pPr>
              <a:r>
                <a:rPr lang="en-US" altLang="zh-CN" sz="1000" b="1" dirty="0">
                  <a:solidFill>
                    <a:schemeClr val="bg1"/>
                  </a:solidFill>
                  <a:latin typeface="微软雅黑" pitchFamily="34" charset="-122"/>
                  <a:ea typeface="微软雅黑" pitchFamily="34" charset="-122"/>
                </a:rPr>
                <a:t>export default {</a:t>
              </a:r>
            </a:p>
            <a:p>
              <a:pPr eaLnBrk="0" hangingPunct="0">
                <a:lnSpc>
                  <a:spcPct val="150000"/>
                </a:lnSpc>
              </a:pPr>
              <a:r>
                <a:rPr lang="en-US" altLang="zh-CN" sz="1000" b="1" dirty="0">
                  <a:solidFill>
                    <a:schemeClr val="bg1"/>
                  </a:solidFill>
                  <a:latin typeface="微软雅黑" pitchFamily="34" charset="-122"/>
                  <a:ea typeface="微软雅黑" pitchFamily="34" charset="-122"/>
                </a:rPr>
                <a:t>  computed: {count () {return </a:t>
              </a:r>
              <a:r>
                <a:rPr lang="en-US" altLang="zh-CN" sz="1000" b="1" dirty="0" err="1">
                  <a:solidFill>
                    <a:schemeClr val="bg1"/>
                  </a:solidFill>
                  <a:latin typeface="微软雅黑" pitchFamily="34" charset="-122"/>
                  <a:ea typeface="微软雅黑" pitchFamily="34" charset="-122"/>
                </a:rPr>
                <a:t>store.state.count</a:t>
              </a:r>
              <a:r>
                <a:rPr lang="en-US" altLang="zh-CN" sz="1000" b="1" dirty="0">
                  <a:solidFill>
                    <a:schemeClr val="bg1"/>
                  </a:solidFill>
                  <a:latin typeface="微软雅黑" pitchFamily="34" charset="-122"/>
                  <a:ea typeface="微软雅黑" pitchFamily="34" charset="-122"/>
                </a:rPr>
                <a:t>}},</a:t>
              </a:r>
            </a:p>
            <a:p>
              <a:pPr eaLnBrk="0" hangingPunct="0">
                <a:lnSpc>
                  <a:spcPct val="150000"/>
                </a:lnSpc>
              </a:pPr>
              <a:r>
                <a:rPr lang="en-US" altLang="zh-CN" sz="1000" b="1" dirty="0">
                  <a:solidFill>
                    <a:schemeClr val="bg1"/>
                  </a:solidFill>
                  <a:latin typeface="微软雅黑" pitchFamily="34" charset="-122"/>
                  <a:ea typeface="微软雅黑" pitchFamily="34" charset="-122"/>
                </a:rPr>
                <a:t>  methods: {   </a:t>
              </a:r>
            </a:p>
            <a:p>
              <a:pPr eaLnBrk="0" hangingPunct="0">
                <a:lnSpc>
                  <a:spcPct val="150000"/>
                </a:lnSpc>
              </a:pPr>
              <a:r>
                <a:rPr lang="en-US" altLang="zh-CN" sz="1000" b="1" dirty="0">
                  <a:solidFill>
                    <a:schemeClr val="bg1"/>
                  </a:solidFill>
                  <a:latin typeface="微软雅黑" pitchFamily="34" charset="-122"/>
                  <a:ea typeface="微软雅黑" pitchFamily="34" charset="-122"/>
                </a:rPr>
                <a:t>    increment () {</a:t>
              </a:r>
              <a:r>
                <a:rPr lang="en-US" altLang="zh-CN" sz="1000" b="1" dirty="0" err="1">
                  <a:solidFill>
                    <a:schemeClr val="bg1"/>
                  </a:solidFill>
                  <a:latin typeface="微软雅黑" pitchFamily="34" charset="-122"/>
                  <a:ea typeface="微软雅黑" pitchFamily="34" charset="-122"/>
                </a:rPr>
                <a:t>store.commit</a:t>
              </a:r>
              <a:r>
                <a:rPr lang="en-US" altLang="zh-CN" sz="1000" b="1" dirty="0">
                  <a:solidFill>
                    <a:schemeClr val="bg1"/>
                  </a:solidFill>
                  <a:latin typeface="微软雅黑" pitchFamily="34" charset="-122"/>
                  <a:ea typeface="微软雅黑" pitchFamily="34" charset="-122"/>
                </a:rPr>
                <a:t>('increment') },</a:t>
              </a:r>
            </a:p>
            <a:p>
              <a:pPr eaLnBrk="0" hangingPunct="0">
                <a:lnSpc>
                  <a:spcPct val="150000"/>
                </a:lnSpc>
              </a:pPr>
              <a:r>
                <a:rPr lang="en-US" altLang="zh-CN" sz="1000" b="1" dirty="0">
                  <a:solidFill>
                    <a:schemeClr val="bg1"/>
                  </a:solidFill>
                  <a:latin typeface="微软雅黑" pitchFamily="34" charset="-122"/>
                  <a:ea typeface="微软雅黑" pitchFamily="34" charset="-122"/>
                </a:rPr>
                <a:t>    decrement () {</a:t>
              </a:r>
              <a:r>
                <a:rPr lang="en-US" altLang="zh-CN" sz="1000" b="1" dirty="0" err="1">
                  <a:solidFill>
                    <a:schemeClr val="bg1"/>
                  </a:solidFill>
                  <a:latin typeface="微软雅黑" pitchFamily="34" charset="-122"/>
                  <a:ea typeface="微软雅黑" pitchFamily="34" charset="-122"/>
                </a:rPr>
                <a:t>store.commit</a:t>
              </a:r>
              <a:r>
                <a:rPr lang="en-US" altLang="zh-CN" sz="1000" b="1" dirty="0">
                  <a:solidFill>
                    <a:schemeClr val="bg1"/>
                  </a:solidFill>
                  <a:latin typeface="微软雅黑" pitchFamily="34" charset="-122"/>
                  <a:ea typeface="微软雅黑" pitchFamily="34" charset="-122"/>
                </a:rPr>
                <a:t>('decrement') }}</a:t>
              </a:r>
            </a:p>
            <a:p>
              <a:pPr eaLnBrk="0" hangingPunct="0">
                <a:lnSpc>
                  <a:spcPct val="150000"/>
                </a:lnSpc>
              </a:pPr>
              <a:r>
                <a:rPr lang="en-US" altLang="zh-CN" sz="1000" b="1" dirty="0">
                  <a:solidFill>
                    <a:schemeClr val="bg1"/>
                  </a:solidFill>
                  <a:latin typeface="微软雅黑" pitchFamily="34" charset="-122"/>
                  <a:ea typeface="微软雅黑" pitchFamily="34" charset="-122"/>
                </a:rPr>
                <a:t>}</a:t>
              </a:r>
            </a:p>
            <a:p>
              <a:pPr eaLnBrk="0" hangingPunct="0">
                <a:lnSpc>
                  <a:spcPct val="150000"/>
                </a:lnSpc>
              </a:pPr>
              <a:r>
                <a:rPr lang="en-US" altLang="zh-CN" sz="1000" b="1" dirty="0">
                  <a:solidFill>
                    <a:schemeClr val="bg1"/>
                  </a:solidFill>
                  <a:latin typeface="微软雅黑" pitchFamily="34" charset="-122"/>
                  <a:ea typeface="微软雅黑" pitchFamily="34" charset="-122"/>
                </a:rPr>
                <a:t>&lt;/script&gt;</a:t>
              </a:r>
            </a:p>
            <a:p>
              <a:pPr eaLnBrk="0" hangingPunct="0">
                <a:lnSpc>
                  <a:spcPct val="150000"/>
                </a:lnSpc>
              </a:pPr>
              <a:r>
                <a:rPr lang="en-US" altLang="zh-CN" sz="1000" b="1" dirty="0">
                  <a:solidFill>
                    <a:schemeClr val="bg1"/>
                  </a:solidFill>
                  <a:latin typeface="微软雅黑" pitchFamily="34" charset="-122"/>
                  <a:ea typeface="微软雅黑" pitchFamily="34" charset="-122"/>
                </a:rPr>
                <a:t>&lt;style&gt;</a:t>
              </a:r>
            </a:p>
            <a:p>
              <a:pPr eaLnBrk="0" hangingPunct="0">
                <a:lnSpc>
                  <a:spcPct val="150000"/>
                </a:lnSpc>
              </a:pPr>
              <a:r>
                <a:rPr lang="en-US" altLang="zh-CN" sz="1000" b="1" dirty="0">
                  <a:solidFill>
                    <a:schemeClr val="bg1"/>
                  </a:solidFill>
                  <a:latin typeface="微软雅黑" pitchFamily="34" charset="-122"/>
                  <a:ea typeface="微软雅黑" pitchFamily="34" charset="-122"/>
                </a:rPr>
                <a:t>….</a:t>
              </a:r>
            </a:p>
            <a:p>
              <a:pPr eaLnBrk="0" hangingPunct="0">
                <a:lnSpc>
                  <a:spcPct val="150000"/>
                </a:lnSpc>
              </a:pPr>
              <a:r>
                <a:rPr lang="en-US" altLang="zh-CN" sz="1000" b="1" dirty="0">
                  <a:solidFill>
                    <a:schemeClr val="bg1"/>
                  </a:solidFill>
                  <a:latin typeface="微软雅黑" pitchFamily="34" charset="-122"/>
                  <a:ea typeface="微软雅黑" pitchFamily="34" charset="-122"/>
                </a:rPr>
                <a:t>&lt;/style&gt;</a:t>
              </a:r>
            </a:p>
          </p:txBody>
        </p:sp>
      </p:grpSp>
      <p:sp>
        <p:nvSpPr>
          <p:cNvPr id="9" name="圆角矩形 5">
            <a:extLst>
              <a:ext uri="{FF2B5EF4-FFF2-40B4-BE49-F238E27FC236}">
                <a16:creationId xmlns:a16="http://schemas.microsoft.com/office/drawing/2014/main" id="{B8FD6939-A848-1118-B443-E24FEA2710E4}"/>
              </a:ext>
            </a:extLst>
          </p:cNvPr>
          <p:cNvSpPr>
            <a:spLocks noChangeArrowheads="1"/>
          </p:cNvSpPr>
          <p:nvPr/>
        </p:nvSpPr>
        <p:spPr bwMode="auto">
          <a:xfrm>
            <a:off x="7679267" y="1976393"/>
            <a:ext cx="4165600" cy="1525907"/>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10" name="直接箭头连接符 31">
            <a:extLst>
              <a:ext uri="{FF2B5EF4-FFF2-40B4-BE49-F238E27FC236}">
                <a16:creationId xmlns:a16="http://schemas.microsoft.com/office/drawing/2014/main" id="{109CB03B-AAC9-0363-DFA8-E0E674B35D5D}"/>
              </a:ext>
            </a:extLst>
          </p:cNvPr>
          <p:cNvCxnSpPr>
            <a:cxnSpLocks noChangeShapeType="1"/>
            <a:stCxn id="9" idx="1"/>
            <a:endCxn id="11" idx="3"/>
          </p:cNvCxnSpPr>
          <p:nvPr/>
        </p:nvCxnSpPr>
        <p:spPr bwMode="auto">
          <a:xfrm flipH="1">
            <a:off x="7233762" y="2739347"/>
            <a:ext cx="445505" cy="35319"/>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圆角矩形 15">
            <a:extLst>
              <a:ext uri="{FF2B5EF4-FFF2-40B4-BE49-F238E27FC236}">
                <a16:creationId xmlns:a16="http://schemas.microsoft.com/office/drawing/2014/main" id="{CB1B648C-DF47-531C-2A5F-9CDDE51A450A}"/>
              </a:ext>
            </a:extLst>
          </p:cNvPr>
          <p:cNvSpPr>
            <a:spLocks noChangeArrowheads="1"/>
          </p:cNvSpPr>
          <p:nvPr/>
        </p:nvSpPr>
        <p:spPr bwMode="auto">
          <a:xfrm>
            <a:off x="4779811" y="2553210"/>
            <a:ext cx="2453951"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组件布局</a:t>
            </a:r>
            <a:endParaRPr lang="en-US" altLang="zh-CN" dirty="0"/>
          </a:p>
        </p:txBody>
      </p:sp>
      <p:sp>
        <p:nvSpPr>
          <p:cNvPr id="14" name="圆角矩形 5">
            <a:extLst>
              <a:ext uri="{FF2B5EF4-FFF2-40B4-BE49-F238E27FC236}">
                <a16:creationId xmlns:a16="http://schemas.microsoft.com/office/drawing/2014/main" id="{DBF6B44D-48C6-4E70-2D50-26DE713A16EA}"/>
              </a:ext>
            </a:extLst>
          </p:cNvPr>
          <p:cNvSpPr>
            <a:spLocks noChangeArrowheads="1"/>
          </p:cNvSpPr>
          <p:nvPr/>
        </p:nvSpPr>
        <p:spPr bwMode="auto">
          <a:xfrm>
            <a:off x="7670871" y="3569149"/>
            <a:ext cx="4165600" cy="2269951"/>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5" name="圆角矩形 5">
            <a:extLst>
              <a:ext uri="{FF2B5EF4-FFF2-40B4-BE49-F238E27FC236}">
                <a16:creationId xmlns:a16="http://schemas.microsoft.com/office/drawing/2014/main" id="{AF1A82EC-6F0F-6826-E65B-C00EE272D68C}"/>
              </a:ext>
            </a:extLst>
          </p:cNvPr>
          <p:cNvSpPr>
            <a:spLocks noChangeArrowheads="1"/>
          </p:cNvSpPr>
          <p:nvPr/>
        </p:nvSpPr>
        <p:spPr bwMode="auto">
          <a:xfrm>
            <a:off x="7670871" y="5943705"/>
            <a:ext cx="4165600" cy="558800"/>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9" name="圆角矩形 15">
            <a:extLst>
              <a:ext uri="{FF2B5EF4-FFF2-40B4-BE49-F238E27FC236}">
                <a16:creationId xmlns:a16="http://schemas.microsoft.com/office/drawing/2014/main" id="{3935AFF5-4C46-70C7-D3D6-59471BE9F91E}"/>
              </a:ext>
            </a:extLst>
          </p:cNvPr>
          <p:cNvSpPr>
            <a:spLocks noChangeArrowheads="1"/>
          </p:cNvSpPr>
          <p:nvPr/>
        </p:nvSpPr>
        <p:spPr bwMode="auto">
          <a:xfrm>
            <a:off x="4779811" y="4482668"/>
            <a:ext cx="2282471"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组件逻辑</a:t>
            </a:r>
            <a:endParaRPr lang="en-US" altLang="zh-CN" dirty="0"/>
          </a:p>
        </p:txBody>
      </p:sp>
      <p:cxnSp>
        <p:nvCxnSpPr>
          <p:cNvPr id="20" name="直接箭头连接符 31">
            <a:extLst>
              <a:ext uri="{FF2B5EF4-FFF2-40B4-BE49-F238E27FC236}">
                <a16:creationId xmlns:a16="http://schemas.microsoft.com/office/drawing/2014/main" id="{EFB896A1-423D-2325-E712-B3F30A560256}"/>
              </a:ext>
            </a:extLst>
          </p:cNvPr>
          <p:cNvCxnSpPr>
            <a:cxnSpLocks noChangeShapeType="1"/>
            <a:stCxn id="14" idx="1"/>
          </p:cNvCxnSpPr>
          <p:nvPr/>
        </p:nvCxnSpPr>
        <p:spPr bwMode="auto">
          <a:xfrm flipH="1">
            <a:off x="7011009" y="4704125"/>
            <a:ext cx="659862" cy="451"/>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圆角矩形 15">
            <a:extLst>
              <a:ext uri="{FF2B5EF4-FFF2-40B4-BE49-F238E27FC236}">
                <a16:creationId xmlns:a16="http://schemas.microsoft.com/office/drawing/2014/main" id="{5F14C4FD-1455-4D65-89D1-13488B1B9418}"/>
              </a:ext>
            </a:extLst>
          </p:cNvPr>
          <p:cNvSpPr>
            <a:spLocks noChangeArrowheads="1"/>
          </p:cNvSpPr>
          <p:nvPr/>
        </p:nvSpPr>
        <p:spPr bwMode="auto">
          <a:xfrm>
            <a:off x="4779811" y="6001649"/>
            <a:ext cx="2282471"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组件样式</a:t>
            </a:r>
            <a:endParaRPr lang="en-US" altLang="zh-CN" dirty="0"/>
          </a:p>
        </p:txBody>
      </p:sp>
      <p:cxnSp>
        <p:nvCxnSpPr>
          <p:cNvPr id="23" name="直接箭头连接符 31">
            <a:extLst>
              <a:ext uri="{FF2B5EF4-FFF2-40B4-BE49-F238E27FC236}">
                <a16:creationId xmlns:a16="http://schemas.microsoft.com/office/drawing/2014/main" id="{A6DC8D02-4B84-473F-1D97-7F56803C65C0}"/>
              </a:ext>
            </a:extLst>
          </p:cNvPr>
          <p:cNvCxnSpPr>
            <a:cxnSpLocks noChangeShapeType="1"/>
          </p:cNvCxnSpPr>
          <p:nvPr/>
        </p:nvCxnSpPr>
        <p:spPr bwMode="auto">
          <a:xfrm flipH="1">
            <a:off x="7011009" y="6223106"/>
            <a:ext cx="659862" cy="451"/>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9062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P spid="15" grpId="0" animBg="1"/>
      <p:bldP spid="19" grpId="0" animBg="1"/>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MPVUE</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100124" y="2043758"/>
            <a:ext cx="4340002" cy="4179348"/>
          </a:xfrm>
        </p:spPr>
        <p:txBody>
          <a:bodyPr>
            <a:normAutofit/>
          </a:bodyPr>
          <a:lstStyle/>
          <a:p>
            <a:pPr>
              <a:buFont typeface="Wingdings" panose="05000000000000000000" pitchFamily="2" charset="2"/>
              <a:buChar char="§"/>
            </a:pPr>
            <a:r>
              <a:rPr lang="zh-CN" altLang="en-US" sz="1800" dirty="0"/>
              <a:t>计数器功能实现流程：</a:t>
            </a:r>
            <a:endParaRPr lang="en-US" altLang="zh-CN" dirty="0"/>
          </a:p>
          <a:p>
            <a:pPr lvl="1">
              <a:buFont typeface="Wingdings" panose="05000000000000000000" pitchFamily="2" charset="2"/>
              <a:buChar char="§"/>
            </a:pPr>
            <a:r>
              <a:rPr lang="zh-CN" altLang="en-US" dirty="0"/>
              <a:t>在</a:t>
            </a:r>
            <a:r>
              <a:rPr lang="en-US" altLang="zh-CN" dirty="0" err="1"/>
              <a:t>vuex</a:t>
            </a:r>
            <a:r>
              <a:rPr lang="zh-CN" altLang="en-US" dirty="0"/>
              <a:t>中记录</a:t>
            </a:r>
            <a:r>
              <a:rPr lang="en-US" altLang="zh-CN" dirty="0"/>
              <a:t>state</a:t>
            </a:r>
            <a:r>
              <a:rPr lang="zh-CN" altLang="en-US" dirty="0"/>
              <a:t>下的</a:t>
            </a:r>
            <a:r>
              <a:rPr lang="en-US" altLang="zh-CN" dirty="0"/>
              <a:t>count</a:t>
            </a:r>
            <a:r>
              <a:rPr lang="zh-CN" altLang="en-US" dirty="0"/>
              <a:t>值；</a:t>
            </a:r>
          </a:p>
          <a:p>
            <a:pPr lvl="1">
              <a:buFont typeface="Wingdings" panose="05000000000000000000" pitchFamily="2" charset="2"/>
              <a:buChar char="§"/>
            </a:pPr>
            <a:r>
              <a:rPr lang="en-US" altLang="zh-CN" dirty="0" err="1"/>
              <a:t>moutations</a:t>
            </a:r>
            <a:r>
              <a:rPr lang="zh-CN" altLang="en-US" dirty="0"/>
              <a:t>中注册</a:t>
            </a:r>
            <a:r>
              <a:rPr lang="en-US" altLang="zh-CN" dirty="0"/>
              <a:t>increment</a:t>
            </a:r>
            <a:r>
              <a:rPr lang="zh-CN" altLang="en-US" dirty="0"/>
              <a:t>和</a:t>
            </a:r>
            <a:r>
              <a:rPr lang="en-US" altLang="zh-CN" dirty="0"/>
              <a:t>decrement</a:t>
            </a:r>
            <a:r>
              <a:rPr lang="zh-CN" altLang="en-US" dirty="0"/>
              <a:t>事件；</a:t>
            </a:r>
          </a:p>
          <a:p>
            <a:pPr lvl="1">
              <a:buFont typeface="Wingdings" panose="05000000000000000000" pitchFamily="2" charset="2"/>
              <a:buChar char="§"/>
            </a:pPr>
            <a:r>
              <a:rPr lang="zh-CN" altLang="en-US" dirty="0"/>
              <a:t>组件绑定</a:t>
            </a:r>
            <a:r>
              <a:rPr lang="en-US" altLang="zh-CN" dirty="0"/>
              <a:t>increment</a:t>
            </a:r>
            <a:r>
              <a:rPr lang="zh-CN" altLang="en-US" dirty="0"/>
              <a:t>和</a:t>
            </a:r>
            <a:r>
              <a:rPr lang="en-US" altLang="zh-CN" dirty="0"/>
              <a:t>decrement</a:t>
            </a:r>
            <a:r>
              <a:rPr lang="zh-CN" altLang="en-US" dirty="0"/>
              <a:t>事件处理函数；</a:t>
            </a:r>
          </a:p>
          <a:p>
            <a:pPr lvl="1">
              <a:buFont typeface="Wingdings" panose="05000000000000000000" pitchFamily="2" charset="2"/>
              <a:buChar char="§"/>
            </a:pPr>
            <a:r>
              <a:rPr lang="zh-CN" altLang="en-US" dirty="0"/>
              <a:t>通过</a:t>
            </a:r>
            <a:r>
              <a:rPr lang="en-US" altLang="zh-CN" dirty="0"/>
              <a:t>computed</a:t>
            </a:r>
            <a:r>
              <a:rPr lang="zh-CN" altLang="en-US" dirty="0"/>
              <a:t>属性将最终值展示到页面；</a:t>
            </a:r>
          </a:p>
          <a:p>
            <a:pPr lvl="1">
              <a:buFont typeface="Wingdings" panose="05000000000000000000" pitchFamily="2" charset="2"/>
              <a:buChar char="§"/>
            </a:pPr>
            <a:endParaRPr lang="en-US" altLang="zh-CN" dirty="0"/>
          </a:p>
          <a:p>
            <a:pPr marL="128016" lvl="1" indent="0">
              <a:buNone/>
            </a:pPr>
            <a:endParaRPr lang="en-US" altLang="zh-CN" dirty="0"/>
          </a:p>
          <a:p>
            <a:pPr lvl="1">
              <a:buFont typeface="Wingdings" panose="05000000000000000000" pitchFamily="2" charset="2"/>
              <a:buChar char="§"/>
            </a:pPr>
            <a:endParaRPr lang="zh-CN" altLang="zh-CN" dirty="0"/>
          </a:p>
        </p:txBody>
      </p:sp>
      <p:grpSp>
        <p:nvGrpSpPr>
          <p:cNvPr id="5" name="组合 9">
            <a:extLst>
              <a:ext uri="{FF2B5EF4-FFF2-40B4-BE49-F238E27FC236}">
                <a16:creationId xmlns:a16="http://schemas.microsoft.com/office/drawing/2014/main" id="{793F47A5-8FB9-38D4-809C-23340EF2075B}"/>
              </a:ext>
            </a:extLst>
          </p:cNvPr>
          <p:cNvGrpSpPr>
            <a:grpSpLocks/>
          </p:cNvGrpSpPr>
          <p:nvPr/>
        </p:nvGrpSpPr>
        <p:grpSpPr bwMode="auto">
          <a:xfrm>
            <a:off x="6404198" y="1932984"/>
            <a:ext cx="4340002" cy="4912627"/>
            <a:chOff x="-1503464" y="3670950"/>
            <a:chExt cx="3126751" cy="6410755"/>
          </a:xfrm>
        </p:grpSpPr>
        <p:sp>
          <p:nvSpPr>
            <p:cNvPr id="7" name="矩形 10">
              <a:extLst>
                <a:ext uri="{FF2B5EF4-FFF2-40B4-BE49-F238E27FC236}">
                  <a16:creationId xmlns:a16="http://schemas.microsoft.com/office/drawing/2014/main" id="{27A28A46-257E-78C4-F048-180F213C7D34}"/>
                </a:ext>
              </a:extLst>
            </p:cNvPr>
            <p:cNvSpPr>
              <a:spLocks noChangeArrowheads="1"/>
            </p:cNvSpPr>
            <p:nvPr/>
          </p:nvSpPr>
          <p:spPr bwMode="auto">
            <a:xfrm>
              <a:off x="-1503464" y="3670950"/>
              <a:ext cx="3126751" cy="6254851"/>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400"/>
            </a:p>
          </p:txBody>
        </p:sp>
        <p:sp>
          <p:nvSpPr>
            <p:cNvPr id="8" name="矩形 11">
              <a:extLst>
                <a:ext uri="{FF2B5EF4-FFF2-40B4-BE49-F238E27FC236}">
                  <a16:creationId xmlns:a16="http://schemas.microsoft.com/office/drawing/2014/main" id="{8E6447A7-D6BC-4D10-65F2-79BC74DB9032}"/>
                </a:ext>
              </a:extLst>
            </p:cNvPr>
            <p:cNvSpPr>
              <a:spLocks noChangeArrowheads="1"/>
            </p:cNvSpPr>
            <p:nvPr/>
          </p:nvSpPr>
          <p:spPr bwMode="auto">
            <a:xfrm>
              <a:off x="-1503464" y="3670950"/>
              <a:ext cx="3126751" cy="641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50000"/>
                </a:lnSpc>
              </a:pPr>
              <a:r>
                <a:rPr lang="en-US" altLang="zh-CN" sz="1000" b="1" dirty="0">
                  <a:solidFill>
                    <a:schemeClr val="bg1"/>
                  </a:solidFill>
                  <a:latin typeface="微软雅黑" pitchFamily="34" charset="-122"/>
                  <a:ea typeface="微软雅黑" pitchFamily="34" charset="-122"/>
                </a:rPr>
                <a:t>import Vue from '</a:t>
              </a:r>
              <a:r>
                <a:rPr lang="en-US" altLang="zh-CN" sz="1000" b="1" dirty="0" err="1">
                  <a:solidFill>
                    <a:schemeClr val="bg1"/>
                  </a:solidFill>
                  <a:latin typeface="微软雅黑" pitchFamily="34" charset="-122"/>
                  <a:ea typeface="微软雅黑" pitchFamily="34" charset="-122"/>
                </a:rPr>
                <a:t>vue</a:t>
              </a:r>
              <a:r>
                <a:rPr lang="en-US" altLang="zh-CN" sz="1000" b="1" dirty="0">
                  <a:solidFill>
                    <a:schemeClr val="bg1"/>
                  </a:solidFill>
                  <a:latin typeface="微软雅黑" pitchFamily="34" charset="-122"/>
                  <a:ea typeface="微软雅黑" pitchFamily="34" charset="-122"/>
                </a:rPr>
                <a:t>'</a:t>
              </a:r>
            </a:p>
            <a:p>
              <a:pPr eaLnBrk="0" hangingPunct="0">
                <a:lnSpc>
                  <a:spcPct val="150000"/>
                </a:lnSpc>
              </a:pPr>
              <a:r>
                <a:rPr lang="en-US" altLang="zh-CN" sz="1000" b="1" dirty="0">
                  <a:solidFill>
                    <a:schemeClr val="bg1"/>
                  </a:solidFill>
                  <a:latin typeface="微软雅黑" pitchFamily="34" charset="-122"/>
                  <a:ea typeface="微软雅黑" pitchFamily="34" charset="-122"/>
                </a:rPr>
                <a:t>import </a:t>
              </a:r>
              <a:r>
                <a:rPr lang="en-US" altLang="zh-CN" sz="1000" b="1" dirty="0" err="1">
                  <a:solidFill>
                    <a:schemeClr val="bg1"/>
                  </a:solidFill>
                  <a:latin typeface="微软雅黑" pitchFamily="34" charset="-122"/>
                  <a:ea typeface="微软雅黑" pitchFamily="34" charset="-122"/>
                </a:rPr>
                <a:t>Vuex</a:t>
              </a:r>
              <a:r>
                <a:rPr lang="en-US" altLang="zh-CN" sz="1000" b="1" dirty="0">
                  <a:solidFill>
                    <a:schemeClr val="bg1"/>
                  </a:solidFill>
                  <a:latin typeface="微软雅黑" pitchFamily="34" charset="-122"/>
                  <a:ea typeface="微软雅黑" pitchFamily="34" charset="-122"/>
                </a:rPr>
                <a:t> from '</a:t>
              </a:r>
              <a:r>
                <a:rPr lang="en-US" altLang="zh-CN" sz="1000" b="1" dirty="0" err="1">
                  <a:solidFill>
                    <a:schemeClr val="bg1"/>
                  </a:solidFill>
                  <a:latin typeface="微软雅黑" pitchFamily="34" charset="-122"/>
                  <a:ea typeface="微软雅黑" pitchFamily="34" charset="-122"/>
                </a:rPr>
                <a:t>vuex</a:t>
              </a:r>
              <a:r>
                <a:rPr lang="en-US" altLang="zh-CN" sz="1000" b="1" dirty="0">
                  <a:solidFill>
                    <a:schemeClr val="bg1"/>
                  </a:solidFill>
                  <a:latin typeface="微软雅黑" pitchFamily="34" charset="-122"/>
                  <a:ea typeface="微软雅黑" pitchFamily="34" charset="-122"/>
                </a:rPr>
                <a:t>'</a:t>
              </a:r>
            </a:p>
            <a:p>
              <a:pPr eaLnBrk="0" hangingPunct="0">
                <a:lnSpc>
                  <a:spcPct val="150000"/>
                </a:lnSpc>
              </a:pPr>
              <a:r>
                <a:rPr lang="en-US" altLang="zh-CN" sz="1000" b="1" dirty="0" err="1">
                  <a:solidFill>
                    <a:schemeClr val="bg1"/>
                  </a:solidFill>
                  <a:latin typeface="微软雅黑" pitchFamily="34" charset="-122"/>
                  <a:ea typeface="微软雅黑" pitchFamily="34" charset="-122"/>
                </a:rPr>
                <a:t>Vue.use</a:t>
              </a:r>
              <a:r>
                <a:rPr lang="en-US" altLang="zh-CN" sz="1000" b="1" dirty="0">
                  <a:solidFill>
                    <a:schemeClr val="bg1"/>
                  </a:solidFill>
                  <a:latin typeface="微软雅黑" pitchFamily="34" charset="-122"/>
                  <a:ea typeface="微软雅黑" pitchFamily="34" charset="-122"/>
                </a:rPr>
                <a:t>(</a:t>
              </a:r>
              <a:r>
                <a:rPr lang="en-US" altLang="zh-CN" sz="1000" b="1" dirty="0" err="1">
                  <a:solidFill>
                    <a:schemeClr val="bg1"/>
                  </a:solidFill>
                  <a:latin typeface="微软雅黑" pitchFamily="34" charset="-122"/>
                  <a:ea typeface="微软雅黑" pitchFamily="34" charset="-122"/>
                </a:rPr>
                <a:t>Vuex</a:t>
              </a:r>
              <a:r>
                <a:rPr lang="en-US" altLang="zh-CN" sz="1000" b="1" dirty="0">
                  <a:solidFill>
                    <a:schemeClr val="bg1"/>
                  </a:solidFill>
                  <a:latin typeface="微软雅黑" pitchFamily="34" charset="-122"/>
                  <a:ea typeface="微软雅黑" pitchFamily="34" charset="-122"/>
                </a:rPr>
                <a:t>)</a:t>
              </a:r>
            </a:p>
            <a:p>
              <a:pPr eaLnBrk="0" hangingPunct="0">
                <a:lnSpc>
                  <a:spcPct val="150000"/>
                </a:lnSpc>
              </a:pPr>
              <a:r>
                <a:rPr lang="en-US" altLang="zh-CN" sz="1000" b="1" dirty="0">
                  <a:solidFill>
                    <a:schemeClr val="bg1"/>
                  </a:solidFill>
                  <a:latin typeface="微软雅黑" pitchFamily="34" charset="-122"/>
                  <a:ea typeface="微软雅黑" pitchFamily="34" charset="-122"/>
                </a:rPr>
                <a:t>const store = new </a:t>
              </a:r>
              <a:r>
                <a:rPr lang="en-US" altLang="zh-CN" sz="1000" b="1" dirty="0" err="1">
                  <a:solidFill>
                    <a:schemeClr val="bg1"/>
                  </a:solidFill>
                  <a:latin typeface="微软雅黑" pitchFamily="34" charset="-122"/>
                  <a:ea typeface="微软雅黑" pitchFamily="34" charset="-122"/>
                </a:rPr>
                <a:t>Vuex.Store</a:t>
              </a:r>
              <a:r>
                <a:rPr lang="en-US" altLang="zh-CN" sz="1000" b="1" dirty="0">
                  <a:solidFill>
                    <a:schemeClr val="bg1"/>
                  </a:solidFill>
                  <a:latin typeface="微软雅黑" pitchFamily="34" charset="-122"/>
                  <a:ea typeface="微软雅黑" pitchFamily="34" charset="-122"/>
                </a:rPr>
                <a:t>({</a:t>
              </a:r>
            </a:p>
            <a:p>
              <a:pPr eaLnBrk="0" hangingPunct="0">
                <a:lnSpc>
                  <a:spcPct val="150000"/>
                </a:lnSpc>
              </a:pPr>
              <a:r>
                <a:rPr lang="en-US" altLang="zh-CN" sz="1000" b="1" dirty="0">
                  <a:solidFill>
                    <a:schemeClr val="bg1"/>
                  </a:solidFill>
                  <a:latin typeface="微软雅黑" pitchFamily="34" charset="-122"/>
                  <a:ea typeface="微软雅黑" pitchFamily="34" charset="-122"/>
                </a:rPr>
                <a:t>  state: {</a:t>
              </a:r>
            </a:p>
            <a:p>
              <a:pPr eaLnBrk="0" hangingPunct="0">
                <a:lnSpc>
                  <a:spcPct val="150000"/>
                </a:lnSpc>
              </a:pPr>
              <a:r>
                <a:rPr lang="en-US" altLang="zh-CN" sz="1000" b="1" dirty="0">
                  <a:solidFill>
                    <a:schemeClr val="bg1"/>
                  </a:solidFill>
                  <a:latin typeface="微软雅黑" pitchFamily="34" charset="-122"/>
                  <a:ea typeface="微软雅黑" pitchFamily="34" charset="-122"/>
                </a:rPr>
                <a:t>    count: 0</a:t>
              </a:r>
            </a:p>
            <a:p>
              <a:pPr eaLnBrk="0" hangingPunct="0">
                <a:lnSpc>
                  <a:spcPct val="150000"/>
                </a:lnSpc>
              </a:pPr>
              <a:r>
                <a:rPr lang="en-US" altLang="zh-CN" sz="1000" b="1" dirty="0">
                  <a:solidFill>
                    <a:schemeClr val="bg1"/>
                  </a:solidFill>
                  <a:latin typeface="微软雅黑" pitchFamily="34" charset="-122"/>
                  <a:ea typeface="微软雅黑" pitchFamily="34" charset="-122"/>
                </a:rPr>
                <a:t>  },</a:t>
              </a:r>
            </a:p>
            <a:p>
              <a:pPr eaLnBrk="0" hangingPunct="0">
                <a:lnSpc>
                  <a:spcPct val="150000"/>
                </a:lnSpc>
              </a:pPr>
              <a:r>
                <a:rPr lang="en-US" altLang="zh-CN" sz="1000" b="1" dirty="0">
                  <a:solidFill>
                    <a:schemeClr val="bg1"/>
                  </a:solidFill>
                  <a:latin typeface="微软雅黑" pitchFamily="34" charset="-122"/>
                  <a:ea typeface="微软雅黑" pitchFamily="34" charset="-122"/>
                </a:rPr>
                <a:t>  mutations: {</a:t>
              </a:r>
            </a:p>
            <a:p>
              <a:pPr eaLnBrk="0" hangingPunct="0">
                <a:lnSpc>
                  <a:spcPct val="150000"/>
                </a:lnSpc>
              </a:pPr>
              <a:r>
                <a:rPr lang="en-US" altLang="zh-CN" sz="1000" b="1" dirty="0">
                  <a:solidFill>
                    <a:schemeClr val="bg1"/>
                  </a:solidFill>
                  <a:latin typeface="微软雅黑" pitchFamily="34" charset="-122"/>
                  <a:ea typeface="微软雅黑" pitchFamily="34" charset="-122"/>
                </a:rPr>
                <a:t>    increment: (state) =&gt; {</a:t>
              </a:r>
            </a:p>
            <a:p>
              <a:pPr eaLnBrk="0" hangingPunct="0">
                <a:lnSpc>
                  <a:spcPct val="150000"/>
                </a:lnSpc>
              </a:pPr>
              <a:r>
                <a:rPr lang="en-US" altLang="zh-CN" sz="1000" b="1" dirty="0">
                  <a:solidFill>
                    <a:schemeClr val="bg1"/>
                  </a:solidFill>
                  <a:latin typeface="微软雅黑" pitchFamily="34" charset="-122"/>
                  <a:ea typeface="微软雅黑" pitchFamily="34" charset="-122"/>
                </a:rPr>
                <a:t>      const obj = state</a:t>
              </a:r>
            </a:p>
            <a:p>
              <a:pPr eaLnBrk="0" hangingPunct="0">
                <a:lnSpc>
                  <a:spcPct val="150000"/>
                </a:lnSpc>
              </a:pPr>
              <a:r>
                <a:rPr lang="en-US" altLang="zh-CN" sz="1000" b="1" dirty="0">
                  <a:solidFill>
                    <a:schemeClr val="bg1"/>
                  </a:solidFill>
                  <a:latin typeface="微软雅黑" pitchFamily="34" charset="-122"/>
                  <a:ea typeface="微软雅黑" pitchFamily="34" charset="-122"/>
                </a:rPr>
                <a:t>      </a:t>
              </a:r>
              <a:r>
                <a:rPr lang="en-US" altLang="zh-CN" sz="1000" b="1" dirty="0" err="1">
                  <a:solidFill>
                    <a:schemeClr val="bg1"/>
                  </a:solidFill>
                  <a:latin typeface="微软雅黑" pitchFamily="34" charset="-122"/>
                  <a:ea typeface="微软雅黑" pitchFamily="34" charset="-122"/>
                </a:rPr>
                <a:t>obj.count</a:t>
              </a:r>
              <a:r>
                <a:rPr lang="en-US" altLang="zh-CN" sz="1000" b="1" dirty="0">
                  <a:solidFill>
                    <a:schemeClr val="bg1"/>
                  </a:solidFill>
                  <a:latin typeface="微软雅黑" pitchFamily="34" charset="-122"/>
                  <a:ea typeface="微软雅黑" pitchFamily="34" charset="-122"/>
                </a:rPr>
                <a:t> += 1</a:t>
              </a:r>
            </a:p>
            <a:p>
              <a:pPr eaLnBrk="0" hangingPunct="0">
                <a:lnSpc>
                  <a:spcPct val="150000"/>
                </a:lnSpc>
              </a:pPr>
              <a:r>
                <a:rPr lang="en-US" altLang="zh-CN" sz="1000" b="1" dirty="0">
                  <a:solidFill>
                    <a:schemeClr val="bg1"/>
                  </a:solidFill>
                  <a:latin typeface="微软雅黑" pitchFamily="34" charset="-122"/>
                  <a:ea typeface="微软雅黑" pitchFamily="34" charset="-122"/>
                </a:rPr>
                <a:t>    },</a:t>
              </a:r>
            </a:p>
            <a:p>
              <a:pPr eaLnBrk="0" hangingPunct="0">
                <a:lnSpc>
                  <a:spcPct val="150000"/>
                </a:lnSpc>
              </a:pPr>
              <a:r>
                <a:rPr lang="en-US" altLang="zh-CN" sz="1000" b="1" dirty="0">
                  <a:solidFill>
                    <a:schemeClr val="bg1"/>
                  </a:solidFill>
                  <a:latin typeface="微软雅黑" pitchFamily="34" charset="-122"/>
                  <a:ea typeface="微软雅黑" pitchFamily="34" charset="-122"/>
                </a:rPr>
                <a:t>    decrement: (state) =&gt; {</a:t>
              </a:r>
            </a:p>
            <a:p>
              <a:pPr eaLnBrk="0" hangingPunct="0">
                <a:lnSpc>
                  <a:spcPct val="150000"/>
                </a:lnSpc>
              </a:pPr>
              <a:r>
                <a:rPr lang="en-US" altLang="zh-CN" sz="1000" b="1" dirty="0">
                  <a:solidFill>
                    <a:schemeClr val="bg1"/>
                  </a:solidFill>
                  <a:latin typeface="微软雅黑" pitchFamily="34" charset="-122"/>
                  <a:ea typeface="微软雅黑" pitchFamily="34" charset="-122"/>
                </a:rPr>
                <a:t>      const obj = state</a:t>
              </a:r>
            </a:p>
            <a:p>
              <a:pPr eaLnBrk="0" hangingPunct="0">
                <a:lnSpc>
                  <a:spcPct val="150000"/>
                </a:lnSpc>
              </a:pPr>
              <a:r>
                <a:rPr lang="en-US" altLang="zh-CN" sz="1000" b="1" dirty="0">
                  <a:solidFill>
                    <a:schemeClr val="bg1"/>
                  </a:solidFill>
                  <a:latin typeface="微软雅黑" pitchFamily="34" charset="-122"/>
                  <a:ea typeface="微软雅黑" pitchFamily="34" charset="-122"/>
                </a:rPr>
                <a:t>      </a:t>
              </a:r>
              <a:r>
                <a:rPr lang="en-US" altLang="zh-CN" sz="1000" b="1" dirty="0" err="1">
                  <a:solidFill>
                    <a:schemeClr val="bg1"/>
                  </a:solidFill>
                  <a:latin typeface="微软雅黑" pitchFamily="34" charset="-122"/>
                  <a:ea typeface="微软雅黑" pitchFamily="34" charset="-122"/>
                </a:rPr>
                <a:t>obj.count</a:t>
              </a:r>
              <a:r>
                <a:rPr lang="en-US" altLang="zh-CN" sz="1000" b="1" dirty="0">
                  <a:solidFill>
                    <a:schemeClr val="bg1"/>
                  </a:solidFill>
                  <a:latin typeface="微软雅黑" pitchFamily="34" charset="-122"/>
                  <a:ea typeface="微软雅黑" pitchFamily="34" charset="-122"/>
                </a:rPr>
                <a:t> -= 1</a:t>
              </a:r>
            </a:p>
            <a:p>
              <a:pPr eaLnBrk="0" hangingPunct="0">
                <a:lnSpc>
                  <a:spcPct val="150000"/>
                </a:lnSpc>
              </a:pPr>
              <a:r>
                <a:rPr lang="en-US" altLang="zh-CN" sz="1000" b="1" dirty="0">
                  <a:solidFill>
                    <a:schemeClr val="bg1"/>
                  </a:solidFill>
                  <a:latin typeface="微软雅黑" pitchFamily="34" charset="-122"/>
                  <a:ea typeface="微软雅黑" pitchFamily="34" charset="-122"/>
                </a:rPr>
                <a:t>    }</a:t>
              </a:r>
            </a:p>
            <a:p>
              <a:pPr eaLnBrk="0" hangingPunct="0">
                <a:lnSpc>
                  <a:spcPct val="150000"/>
                </a:lnSpc>
              </a:pPr>
              <a:r>
                <a:rPr lang="en-US" altLang="zh-CN" sz="1000" b="1" dirty="0">
                  <a:solidFill>
                    <a:schemeClr val="bg1"/>
                  </a:solidFill>
                  <a:latin typeface="微软雅黑" pitchFamily="34" charset="-122"/>
                  <a:ea typeface="微软雅黑" pitchFamily="34" charset="-122"/>
                </a:rPr>
                <a:t>  }</a:t>
              </a:r>
            </a:p>
            <a:p>
              <a:pPr eaLnBrk="0" hangingPunct="0">
                <a:lnSpc>
                  <a:spcPct val="150000"/>
                </a:lnSpc>
              </a:pPr>
              <a:r>
                <a:rPr lang="en-US" altLang="zh-CN" sz="1000" b="1" dirty="0">
                  <a:solidFill>
                    <a:schemeClr val="bg1"/>
                  </a:solidFill>
                  <a:latin typeface="微软雅黑" pitchFamily="34" charset="-122"/>
                  <a:ea typeface="微软雅黑" pitchFamily="34" charset="-122"/>
                </a:rPr>
                <a:t>})</a:t>
              </a:r>
            </a:p>
            <a:p>
              <a:pPr eaLnBrk="0" hangingPunct="0">
                <a:lnSpc>
                  <a:spcPct val="150000"/>
                </a:lnSpc>
              </a:pPr>
              <a:endParaRPr lang="en-US" altLang="zh-CN" sz="1000" b="1" dirty="0">
                <a:solidFill>
                  <a:schemeClr val="bg1"/>
                </a:solidFill>
                <a:latin typeface="微软雅黑" pitchFamily="34" charset="-122"/>
                <a:ea typeface="微软雅黑" pitchFamily="34" charset="-122"/>
              </a:endParaRPr>
            </a:p>
            <a:p>
              <a:pPr eaLnBrk="0" hangingPunct="0">
                <a:lnSpc>
                  <a:spcPct val="150000"/>
                </a:lnSpc>
              </a:pPr>
              <a:r>
                <a:rPr lang="en-US" altLang="zh-CN" sz="1000" b="1" dirty="0">
                  <a:solidFill>
                    <a:schemeClr val="bg1"/>
                  </a:solidFill>
                  <a:latin typeface="微软雅黑" pitchFamily="34" charset="-122"/>
                  <a:ea typeface="微软雅黑" pitchFamily="34" charset="-122"/>
                </a:rPr>
                <a:t>export default store</a:t>
              </a:r>
            </a:p>
            <a:p>
              <a:pPr eaLnBrk="0" hangingPunct="0">
                <a:lnSpc>
                  <a:spcPct val="150000"/>
                </a:lnSpc>
              </a:pPr>
              <a:endParaRPr lang="en-US" altLang="zh-CN" sz="10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7090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55DC-C485-6EFB-BC8F-656B4CBE6951}"/>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85F75785-4DEA-F311-43FC-73945A3C672F}"/>
              </a:ext>
            </a:extLst>
          </p:cNvPr>
          <p:cNvSpPr>
            <a:spLocks noGrp="1"/>
          </p:cNvSpPr>
          <p:nvPr>
            <p:ph idx="1"/>
          </p:nvPr>
        </p:nvSpPr>
        <p:spPr/>
        <p:txBody>
          <a:bodyPr/>
          <a:lstStyle/>
          <a:p>
            <a:pPr>
              <a:buFont typeface="Wingdings" panose="05000000000000000000" pitchFamily="2" charset="2"/>
              <a:buChar char="§"/>
            </a:pPr>
            <a:r>
              <a:rPr lang="zh-CN" altLang="en-US" dirty="0"/>
              <a:t>小程序模块化开发</a:t>
            </a:r>
            <a:endParaRPr lang="en-US" altLang="zh-CN" dirty="0"/>
          </a:p>
          <a:p>
            <a:pPr>
              <a:buFont typeface="Wingdings" panose="05000000000000000000" pitchFamily="2" charset="2"/>
              <a:buChar char="§"/>
            </a:pPr>
            <a:r>
              <a:rPr lang="zh-CN" altLang="en-US" dirty="0"/>
              <a:t>小程序基础样式库</a:t>
            </a:r>
            <a:endParaRPr lang="en-US" altLang="zh-CN" dirty="0"/>
          </a:p>
          <a:p>
            <a:pPr>
              <a:buFont typeface="Wingdings" panose="05000000000000000000" pitchFamily="2" charset="2"/>
              <a:buChar char="§"/>
            </a:pPr>
            <a:r>
              <a:rPr lang="zh-CN" altLang="en-US" dirty="0"/>
              <a:t>使用</a:t>
            </a:r>
            <a:r>
              <a:rPr lang="en-US" altLang="zh-CN" dirty="0"/>
              <a:t>vue.js</a:t>
            </a:r>
            <a:r>
              <a:rPr lang="zh-CN" altLang="en-US" dirty="0"/>
              <a:t>开发小程序</a:t>
            </a:r>
          </a:p>
          <a:p>
            <a:pPr>
              <a:buFont typeface="Wingdings" panose="05000000000000000000" pitchFamily="2" charset="2"/>
              <a:buChar char="§"/>
            </a:pPr>
            <a:r>
              <a:rPr lang="zh-CN" altLang="en-US" dirty="0">
                <a:solidFill>
                  <a:srgbClr val="00B0F0"/>
                </a:solidFill>
              </a:rPr>
              <a:t>小程序组件化开发框架</a:t>
            </a:r>
            <a:endParaRPr lang="en-US" altLang="zh-CN" dirty="0">
              <a:solidFill>
                <a:srgbClr val="00B0F0"/>
              </a:solidFill>
            </a:endParaRPr>
          </a:p>
        </p:txBody>
      </p:sp>
    </p:spTree>
    <p:extLst>
      <p:ext uri="{BB962C8B-B14F-4D97-AF65-F5344CB8AC3E}">
        <p14:creationId xmlns:p14="http://schemas.microsoft.com/office/powerpoint/2010/main" val="1772098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WePY</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96777" y="2084832"/>
            <a:ext cx="10071095" cy="4341368"/>
          </a:xfrm>
        </p:spPr>
        <p:txBody>
          <a:bodyPr>
            <a:normAutofit fontScale="92500" lnSpcReduction="20000"/>
          </a:bodyPr>
          <a:lstStyle/>
          <a:p>
            <a:pPr>
              <a:buFont typeface="Wingdings" panose="05000000000000000000" pitchFamily="2" charset="2"/>
              <a:buChar char="§"/>
            </a:pPr>
            <a:r>
              <a:rPr lang="en-US" altLang="zh-CN" b="0" i="0" dirty="0" err="1">
                <a:solidFill>
                  <a:srgbClr val="24292F"/>
                </a:solidFill>
                <a:effectLst/>
                <a:latin typeface="-apple-system"/>
              </a:rPr>
              <a:t>WePY</a:t>
            </a:r>
            <a:r>
              <a:rPr lang="en-US" altLang="zh-CN" b="0" i="0" dirty="0">
                <a:solidFill>
                  <a:srgbClr val="24292F"/>
                </a:solidFill>
                <a:effectLst/>
                <a:latin typeface="-apple-system"/>
              </a:rPr>
              <a:t> (</a:t>
            </a:r>
            <a:r>
              <a:rPr lang="zh-CN" altLang="en-US" b="0" i="0" dirty="0">
                <a:solidFill>
                  <a:srgbClr val="24292F"/>
                </a:solidFill>
                <a:effectLst/>
                <a:latin typeface="-apple-system"/>
              </a:rPr>
              <a:t>发音</a:t>
            </a:r>
            <a:r>
              <a:rPr lang="en-US" altLang="zh-CN" b="0" i="0" dirty="0">
                <a:solidFill>
                  <a:srgbClr val="24292F"/>
                </a:solidFill>
                <a:effectLst/>
                <a:latin typeface="-apple-system"/>
              </a:rPr>
              <a:t>: /'</a:t>
            </a:r>
            <a:r>
              <a:rPr lang="en-US" altLang="zh-CN" b="0" i="0" dirty="0" err="1">
                <a:solidFill>
                  <a:srgbClr val="24292F"/>
                </a:solidFill>
                <a:effectLst/>
                <a:latin typeface="-apple-system"/>
              </a:rPr>
              <a:t>wepi</a:t>
            </a:r>
            <a:r>
              <a:rPr lang="en-US" altLang="zh-CN" b="0" i="0" dirty="0">
                <a:solidFill>
                  <a:srgbClr val="24292F"/>
                </a:solidFill>
                <a:effectLst/>
                <a:latin typeface="-apple-system"/>
              </a:rPr>
              <a:t>/)</a:t>
            </a:r>
            <a:r>
              <a:rPr lang="zh-CN" altLang="en-US" b="0" i="0" dirty="0">
                <a:solidFill>
                  <a:srgbClr val="24292F"/>
                </a:solidFill>
                <a:effectLst/>
                <a:latin typeface="-apple-system"/>
              </a:rPr>
              <a:t>是一款让小程序支持组件化开发的框架，通过预编译的手段让开发者可以选择自己喜欢的开发风格去开发小程序。框架的细节优化，</a:t>
            </a:r>
            <a:r>
              <a:rPr lang="en-US" altLang="zh-CN" b="0" i="0" dirty="0">
                <a:solidFill>
                  <a:srgbClr val="24292F"/>
                </a:solidFill>
                <a:effectLst/>
                <a:latin typeface="-apple-system"/>
              </a:rPr>
              <a:t>Promise</a:t>
            </a:r>
            <a:r>
              <a:rPr lang="zh-CN" altLang="en-US" b="0" i="0" dirty="0">
                <a:solidFill>
                  <a:srgbClr val="24292F"/>
                </a:solidFill>
                <a:effectLst/>
                <a:latin typeface="-apple-system"/>
              </a:rPr>
              <a:t>，</a:t>
            </a:r>
            <a:r>
              <a:rPr lang="en-US" altLang="zh-CN" b="0" i="0" dirty="0">
                <a:solidFill>
                  <a:srgbClr val="24292F"/>
                </a:solidFill>
                <a:effectLst/>
                <a:latin typeface="-apple-system"/>
              </a:rPr>
              <a:t>Async Functions </a:t>
            </a:r>
            <a:r>
              <a:rPr lang="zh-CN" altLang="en-US" b="0" i="0" dirty="0">
                <a:solidFill>
                  <a:srgbClr val="24292F"/>
                </a:solidFill>
                <a:effectLst/>
                <a:latin typeface="-apple-system"/>
              </a:rPr>
              <a:t>的引入都是为了能让开发小程序项目变得更加简单，高效。</a:t>
            </a:r>
            <a:endParaRPr lang="en-US" altLang="zh-CN" dirty="0"/>
          </a:p>
          <a:p>
            <a:pPr>
              <a:buFont typeface="Wingdings" panose="05000000000000000000" pitchFamily="2" charset="2"/>
              <a:buChar char="§"/>
            </a:pPr>
            <a:r>
              <a:rPr lang="en-US" altLang="zh-CN" dirty="0" err="1"/>
              <a:t>WePY</a:t>
            </a:r>
            <a:r>
              <a:rPr lang="zh-CN" altLang="en-US" dirty="0"/>
              <a:t>框架特征：</a:t>
            </a:r>
          </a:p>
          <a:p>
            <a:pPr lvl="1">
              <a:buFont typeface="Wingdings" panose="05000000000000000000" pitchFamily="2" charset="2"/>
              <a:buChar char="§"/>
            </a:pPr>
            <a:r>
              <a:rPr lang="zh-CN" altLang="en-US" dirty="0"/>
              <a:t>类</a:t>
            </a:r>
            <a:r>
              <a:rPr lang="en-US" altLang="zh-CN" dirty="0"/>
              <a:t>Vue</a:t>
            </a:r>
            <a:r>
              <a:rPr lang="zh-CN" altLang="en-US" dirty="0"/>
              <a:t>开发风格；</a:t>
            </a:r>
          </a:p>
          <a:p>
            <a:pPr lvl="1">
              <a:buFont typeface="Wingdings" panose="05000000000000000000" pitchFamily="2" charset="2"/>
              <a:buChar char="§"/>
            </a:pPr>
            <a:r>
              <a:rPr lang="zh-CN" altLang="en-US" dirty="0"/>
              <a:t>支持自定义组件开发；</a:t>
            </a:r>
          </a:p>
          <a:p>
            <a:pPr lvl="1">
              <a:buFont typeface="Wingdings" panose="05000000000000000000" pitchFamily="2" charset="2"/>
              <a:buChar char="§"/>
            </a:pPr>
            <a:r>
              <a:rPr lang="zh-CN" altLang="en-US" dirty="0"/>
              <a:t>支持引入</a:t>
            </a:r>
            <a:r>
              <a:rPr lang="en-US" altLang="zh-CN" dirty="0" err="1"/>
              <a:t>npm</a:t>
            </a:r>
            <a:r>
              <a:rPr lang="zh-CN" altLang="en-US" dirty="0"/>
              <a:t>包；</a:t>
            </a:r>
          </a:p>
          <a:p>
            <a:pPr lvl="1">
              <a:buFont typeface="Wingdings" panose="05000000000000000000" pitchFamily="2" charset="2"/>
              <a:buChar char="§"/>
            </a:pPr>
            <a:r>
              <a:rPr lang="zh-CN" altLang="en-US" dirty="0"/>
              <a:t>支持</a:t>
            </a:r>
            <a:r>
              <a:rPr lang="en-US" altLang="zh-CN" dirty="0"/>
              <a:t>Promise</a:t>
            </a:r>
            <a:r>
              <a:rPr lang="zh-CN" altLang="en-US" dirty="0"/>
              <a:t>；</a:t>
            </a:r>
          </a:p>
          <a:p>
            <a:pPr lvl="1">
              <a:buFont typeface="Wingdings" panose="05000000000000000000" pitchFamily="2" charset="2"/>
              <a:buChar char="§"/>
            </a:pPr>
            <a:r>
              <a:rPr lang="zh-CN" altLang="en-US" dirty="0"/>
              <a:t>支持</a:t>
            </a:r>
            <a:r>
              <a:rPr lang="en-US" altLang="zh-CN" dirty="0"/>
              <a:t>ES2015+</a:t>
            </a:r>
            <a:r>
              <a:rPr lang="zh-CN" altLang="en-US" dirty="0"/>
              <a:t>特性；支持多种编译器；</a:t>
            </a:r>
          </a:p>
          <a:p>
            <a:pPr lvl="1">
              <a:buFont typeface="Wingdings" panose="05000000000000000000" pitchFamily="2" charset="2"/>
              <a:buChar char="§"/>
            </a:pPr>
            <a:r>
              <a:rPr lang="zh-CN" altLang="en-US" dirty="0"/>
              <a:t>支持多种插件处理；</a:t>
            </a:r>
          </a:p>
          <a:p>
            <a:pPr lvl="1">
              <a:buFont typeface="Wingdings" panose="05000000000000000000" pitchFamily="2" charset="2"/>
              <a:buChar char="§"/>
            </a:pPr>
            <a:r>
              <a:rPr lang="zh-CN" altLang="en-US" dirty="0"/>
              <a:t>支持 </a:t>
            </a:r>
            <a:r>
              <a:rPr lang="en-US" altLang="zh-CN" dirty="0" err="1"/>
              <a:t>Sourcemap</a:t>
            </a:r>
            <a:r>
              <a:rPr lang="zh-CN" altLang="en-US" dirty="0"/>
              <a:t>，</a:t>
            </a:r>
            <a:r>
              <a:rPr lang="en-US" altLang="zh-CN" dirty="0" err="1"/>
              <a:t>ESLint</a:t>
            </a:r>
            <a:r>
              <a:rPr lang="zh-CN" altLang="en-US" dirty="0"/>
              <a:t>等；</a:t>
            </a:r>
          </a:p>
          <a:p>
            <a:pPr lvl="1">
              <a:buFont typeface="Wingdings" panose="05000000000000000000" pitchFamily="2" charset="2"/>
              <a:buChar char="§"/>
            </a:pPr>
            <a:r>
              <a:rPr lang="zh-CN" altLang="en-US" dirty="0"/>
              <a:t>小程序细节优化；</a:t>
            </a:r>
          </a:p>
          <a:p>
            <a:pPr>
              <a:buFont typeface="Wingdings" panose="05000000000000000000" pitchFamily="2" charset="2"/>
              <a:buChar char="§"/>
            </a:pPr>
            <a:r>
              <a:rPr lang="en-US" dirty="0">
                <a:hlinkClick r:id="rId3"/>
              </a:rPr>
              <a:t>GitHub - Tencent/</a:t>
            </a:r>
            <a:r>
              <a:rPr lang="en-US" dirty="0" err="1">
                <a:hlinkClick r:id="rId3"/>
              </a:rPr>
              <a:t>wepy</a:t>
            </a:r>
            <a:r>
              <a:rPr lang="en-US" dirty="0">
                <a:hlinkClick r:id="rId3"/>
              </a:rPr>
              <a:t>: </a:t>
            </a:r>
            <a:r>
              <a:rPr lang="zh-CN" altLang="en-US" dirty="0">
                <a:hlinkClick r:id="rId3"/>
              </a:rPr>
              <a:t>小程序组件化开发框架</a:t>
            </a:r>
            <a:endParaRPr lang="en-US" altLang="zh-CN" dirty="0"/>
          </a:p>
          <a:p>
            <a:pPr>
              <a:buFont typeface="Wingdings" panose="05000000000000000000" pitchFamily="2" charset="2"/>
              <a:buChar char="§"/>
            </a:pPr>
            <a:r>
              <a:rPr lang="en-US" dirty="0">
                <a:hlinkClick r:id="rId4"/>
              </a:rPr>
              <a:t>GitHub - aben1188/awesome-</a:t>
            </a:r>
            <a:r>
              <a:rPr lang="en-US" dirty="0" err="1">
                <a:hlinkClick r:id="rId4"/>
              </a:rPr>
              <a:t>wepy</a:t>
            </a:r>
            <a:r>
              <a:rPr lang="en-US" dirty="0">
                <a:hlinkClick r:id="rId4"/>
              </a:rPr>
              <a:t>: Awesome for </a:t>
            </a:r>
            <a:r>
              <a:rPr lang="en-US" dirty="0" err="1">
                <a:hlinkClick r:id="rId4"/>
              </a:rPr>
              <a:t>wepy</a:t>
            </a:r>
            <a:r>
              <a:rPr lang="en-US" dirty="0">
                <a:hlinkClick r:id="rId4"/>
              </a:rPr>
              <a:t> ! </a:t>
            </a:r>
            <a:r>
              <a:rPr lang="zh-CN" altLang="en-US" dirty="0">
                <a:hlinkClick r:id="rId4"/>
              </a:rPr>
              <a:t>微信小程序组件化开发框架</a:t>
            </a:r>
            <a:r>
              <a:rPr lang="en-US" dirty="0" err="1">
                <a:hlinkClick r:id="rId4"/>
              </a:rPr>
              <a:t>wepy</a:t>
            </a:r>
            <a:r>
              <a:rPr lang="zh-CN" altLang="en-US" dirty="0">
                <a:hlinkClick r:id="rId4"/>
              </a:rPr>
              <a:t>开发资源汇总</a:t>
            </a:r>
            <a:endParaRPr lang="zh-CN" altLang="zh-CN" dirty="0"/>
          </a:p>
        </p:txBody>
      </p:sp>
    </p:spTree>
    <p:extLst>
      <p:ext uri="{BB962C8B-B14F-4D97-AF65-F5344CB8AC3E}">
        <p14:creationId xmlns:p14="http://schemas.microsoft.com/office/powerpoint/2010/main" val="878622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WePY</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96778" y="2084832"/>
            <a:ext cx="5939022" cy="4671568"/>
          </a:xfrm>
        </p:spPr>
        <p:txBody>
          <a:bodyPr>
            <a:normAutofit lnSpcReduction="10000"/>
          </a:bodyPr>
          <a:lstStyle/>
          <a:p>
            <a:pPr>
              <a:buFont typeface="Wingdings" panose="05000000000000000000" pitchFamily="2" charset="2"/>
              <a:buChar char="§"/>
            </a:pPr>
            <a:r>
              <a:rPr lang="en-US" altLang="zh-CN" sz="1800" dirty="0" err="1"/>
              <a:t>wepy</a:t>
            </a:r>
            <a:r>
              <a:rPr lang="zh-CN" altLang="en-US" sz="1800" dirty="0"/>
              <a:t>开发前的准备工作：</a:t>
            </a:r>
            <a:endParaRPr lang="en-US" altLang="zh-CN" sz="1800" dirty="0"/>
          </a:p>
          <a:p>
            <a:pPr lvl="1">
              <a:buFont typeface="Wingdings" panose="05000000000000000000" pitchFamily="2" charset="2"/>
              <a:buChar char="§"/>
            </a:pPr>
            <a:r>
              <a:rPr lang="zh-CN" altLang="en-US" dirty="0"/>
              <a:t>检查开发环境</a:t>
            </a:r>
            <a:endParaRPr lang="en-US" altLang="zh-CN" dirty="0"/>
          </a:p>
          <a:p>
            <a:pPr lvl="2">
              <a:buFont typeface="Wingdings" panose="05000000000000000000" pitchFamily="2" charset="2"/>
              <a:buChar char="§"/>
            </a:pPr>
            <a:r>
              <a:rPr lang="zh-CN" altLang="en-US" dirty="0"/>
              <a:t>安装</a:t>
            </a:r>
            <a:r>
              <a:rPr lang="en-US" altLang="zh-CN" dirty="0"/>
              <a:t>node </a:t>
            </a:r>
            <a:r>
              <a:rPr lang="en-US" altLang="zh-CN" dirty="0" err="1"/>
              <a:t>js</a:t>
            </a:r>
            <a:endParaRPr lang="en-US" altLang="zh-CN" dirty="0"/>
          </a:p>
          <a:p>
            <a:pPr lvl="2">
              <a:buFont typeface="Wingdings" panose="05000000000000000000" pitchFamily="2" charset="2"/>
              <a:buChar char="§"/>
            </a:pPr>
            <a:r>
              <a:rPr lang="zh-CN" altLang="en-US" dirty="0"/>
              <a:t>安装微信开发者工具</a:t>
            </a:r>
          </a:p>
          <a:p>
            <a:pPr lvl="1">
              <a:buFont typeface="Wingdings" panose="05000000000000000000" pitchFamily="2" charset="2"/>
              <a:buChar char="§"/>
            </a:pPr>
            <a:r>
              <a:rPr lang="zh-CN" altLang="en-US" dirty="0"/>
              <a:t>安装</a:t>
            </a:r>
            <a:r>
              <a:rPr lang="en-US" altLang="zh-CN" dirty="0" err="1"/>
              <a:t>wepy</a:t>
            </a:r>
            <a:r>
              <a:rPr lang="en-US" altLang="zh-CN" dirty="0"/>
              <a:t>-cli</a:t>
            </a:r>
            <a:r>
              <a:rPr lang="zh-CN" altLang="en-US" dirty="0"/>
              <a:t>脚手架工具</a:t>
            </a:r>
            <a:endParaRPr lang="en-US" altLang="zh-CN" dirty="0"/>
          </a:p>
          <a:p>
            <a:pPr lvl="2">
              <a:buFont typeface="Wingdings" panose="05000000000000000000" pitchFamily="2" charset="2"/>
              <a:buChar char="§"/>
            </a:pPr>
            <a:r>
              <a:rPr lang="en-US" altLang="zh-CN" dirty="0" err="1"/>
              <a:t>npm</a:t>
            </a:r>
            <a:r>
              <a:rPr lang="en-US" altLang="zh-CN" dirty="0"/>
              <a:t> install </a:t>
            </a:r>
            <a:r>
              <a:rPr lang="en-US" altLang="zh-CN" dirty="0" err="1"/>
              <a:t>wepy</a:t>
            </a:r>
            <a:r>
              <a:rPr lang="en-US" altLang="zh-CN" dirty="0"/>
              <a:t>-cli -g</a:t>
            </a:r>
            <a:endParaRPr lang="zh-CN" altLang="en-US" dirty="0"/>
          </a:p>
          <a:p>
            <a:pPr lvl="1">
              <a:buFont typeface="Wingdings" panose="05000000000000000000" pitchFamily="2" charset="2"/>
              <a:buChar char="§"/>
            </a:pPr>
            <a:r>
              <a:rPr lang="zh-CN" altLang="en-US" dirty="0"/>
              <a:t>初始化微信小程序项目</a:t>
            </a:r>
            <a:endParaRPr lang="en-US" altLang="zh-CN" dirty="0"/>
          </a:p>
          <a:p>
            <a:pPr lvl="2">
              <a:buFont typeface="Wingdings" panose="05000000000000000000" pitchFamily="2" charset="2"/>
              <a:buChar char="§"/>
            </a:pPr>
            <a:r>
              <a:rPr lang="zh-CN" altLang="en-US" dirty="0"/>
              <a:t>创建一个空白目录，初始化项目</a:t>
            </a:r>
            <a:endParaRPr lang="en-US" altLang="zh-CN" dirty="0"/>
          </a:p>
          <a:p>
            <a:pPr lvl="2">
              <a:buFont typeface="Wingdings" panose="05000000000000000000" pitchFamily="2" charset="2"/>
              <a:buChar char="§"/>
            </a:pPr>
            <a:r>
              <a:rPr lang="en-US" altLang="zh-CN" dirty="0" err="1"/>
              <a:t>wepy</a:t>
            </a:r>
            <a:r>
              <a:rPr lang="en-US" altLang="zh-CN" dirty="0"/>
              <a:t> </a:t>
            </a:r>
            <a:r>
              <a:rPr lang="en-US" altLang="zh-CN" dirty="0" err="1"/>
              <a:t>init</a:t>
            </a:r>
            <a:r>
              <a:rPr lang="en-US" altLang="zh-CN" dirty="0"/>
              <a:t> standard </a:t>
            </a:r>
            <a:r>
              <a:rPr lang="en-US" altLang="zh-CN" dirty="0" err="1"/>
              <a:t>myproject</a:t>
            </a:r>
            <a:r>
              <a:rPr lang="en-US" altLang="zh-CN" dirty="0"/>
              <a:t> (</a:t>
            </a:r>
            <a:r>
              <a:rPr lang="zh-CN" altLang="en-US" dirty="0"/>
              <a:t>从远程代码仓库下载一份注册名为</a:t>
            </a:r>
            <a:r>
              <a:rPr lang="en-US" altLang="zh-CN" dirty="0"/>
              <a:t>standard</a:t>
            </a:r>
            <a:r>
              <a:rPr lang="zh-CN" altLang="en-US" dirty="0"/>
              <a:t>的模板代码</a:t>
            </a:r>
            <a:r>
              <a:rPr lang="en-US" altLang="zh-CN" dirty="0"/>
              <a:t>)</a:t>
            </a:r>
            <a:endParaRPr lang="zh-CN" altLang="en-US" dirty="0"/>
          </a:p>
          <a:p>
            <a:pPr lvl="1">
              <a:buFont typeface="Wingdings" panose="05000000000000000000" pitchFamily="2" charset="2"/>
              <a:buChar char="§"/>
            </a:pPr>
            <a:r>
              <a:rPr lang="zh-CN" altLang="en-US" dirty="0"/>
              <a:t>安装依赖</a:t>
            </a:r>
            <a:endParaRPr lang="en-US" altLang="zh-CN" dirty="0"/>
          </a:p>
          <a:p>
            <a:pPr lvl="2">
              <a:buFont typeface="Wingdings" panose="05000000000000000000" pitchFamily="2" charset="2"/>
              <a:buChar char="§"/>
            </a:pPr>
            <a:r>
              <a:rPr lang="en-US" altLang="zh-CN" dirty="0"/>
              <a:t>cd </a:t>
            </a:r>
            <a:r>
              <a:rPr lang="en-US" altLang="zh-CN" dirty="0" err="1"/>
              <a:t>myproject</a:t>
            </a:r>
            <a:endParaRPr lang="en-US" altLang="zh-CN" dirty="0"/>
          </a:p>
          <a:p>
            <a:pPr lvl="2">
              <a:buFont typeface="Wingdings" panose="05000000000000000000" pitchFamily="2" charset="2"/>
              <a:buChar char="§"/>
            </a:pPr>
            <a:r>
              <a:rPr lang="en-US" altLang="zh-CN" dirty="0" err="1"/>
              <a:t>npm</a:t>
            </a:r>
            <a:r>
              <a:rPr lang="en-US" altLang="zh-CN" dirty="0"/>
              <a:t> install</a:t>
            </a:r>
            <a:endParaRPr lang="zh-CN" altLang="en-US" dirty="0"/>
          </a:p>
          <a:p>
            <a:pPr lvl="1">
              <a:buFont typeface="Wingdings" panose="05000000000000000000" pitchFamily="2" charset="2"/>
              <a:buChar char="§"/>
            </a:pPr>
            <a:r>
              <a:rPr lang="zh-CN" altLang="en-US" dirty="0"/>
              <a:t>启动项目</a:t>
            </a:r>
            <a:endParaRPr lang="en-US" altLang="zh-CN" dirty="0"/>
          </a:p>
          <a:p>
            <a:pPr lvl="2">
              <a:buFont typeface="Wingdings" panose="05000000000000000000" pitchFamily="2" charset="2"/>
              <a:buChar char="§"/>
            </a:pPr>
            <a:r>
              <a:rPr lang="en-US" altLang="zh-CN" dirty="0" err="1">
                <a:highlight>
                  <a:srgbClr val="FFFF00"/>
                </a:highlight>
              </a:rPr>
              <a:t>wepy</a:t>
            </a:r>
            <a:r>
              <a:rPr lang="en-US" altLang="zh-CN" dirty="0">
                <a:highlight>
                  <a:srgbClr val="FFFF00"/>
                </a:highlight>
              </a:rPr>
              <a:t> build --watch</a:t>
            </a:r>
            <a:endParaRPr lang="zh-CN" altLang="en-US" dirty="0">
              <a:highlight>
                <a:srgbClr val="FFFF00"/>
              </a:highlight>
            </a:endParaRPr>
          </a:p>
          <a:p>
            <a:pPr lvl="1">
              <a:buFont typeface="Wingdings" panose="05000000000000000000" pitchFamily="2" charset="2"/>
              <a:buChar char="§"/>
            </a:pPr>
            <a:r>
              <a:rPr lang="zh-CN" altLang="en-US" dirty="0"/>
              <a:t>预览小程序</a:t>
            </a:r>
            <a:endParaRPr lang="en-US" altLang="zh-CN" dirty="0"/>
          </a:p>
          <a:p>
            <a:pPr lvl="2">
              <a:buFont typeface="Wingdings" panose="05000000000000000000" pitchFamily="2" charset="2"/>
              <a:buChar char="§"/>
            </a:pPr>
            <a:r>
              <a:rPr lang="zh-CN" altLang="en-US" dirty="0"/>
              <a:t>打开微信开发者工具，创建一个新的项目，将目录指向</a:t>
            </a:r>
            <a:r>
              <a:rPr lang="en-US" altLang="zh-CN" dirty="0" err="1"/>
              <a:t>myproject</a:t>
            </a:r>
            <a:r>
              <a:rPr lang="en-US" altLang="zh-CN" dirty="0"/>
              <a:t>.</a:t>
            </a:r>
            <a:endParaRPr lang="zh-CN" altLang="zh-CN" dirty="0"/>
          </a:p>
        </p:txBody>
      </p:sp>
      <p:pic>
        <p:nvPicPr>
          <p:cNvPr id="6" name="图片 1">
            <a:extLst>
              <a:ext uri="{FF2B5EF4-FFF2-40B4-BE49-F238E27FC236}">
                <a16:creationId xmlns:a16="http://schemas.microsoft.com/office/drawing/2014/main" id="{7C03947E-F8B4-92D7-6C4B-F3D0711D2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103" y="2904147"/>
            <a:ext cx="2354263"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20181116191848">
            <a:extLst>
              <a:ext uri="{FF2B5EF4-FFF2-40B4-BE49-F238E27FC236}">
                <a16:creationId xmlns:a16="http://schemas.microsoft.com/office/drawing/2014/main" id="{74A5A24A-89F8-F4EF-EA92-43F651911B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2160" y="2632086"/>
            <a:ext cx="2201278" cy="38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52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WePY</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96778" y="2084832"/>
            <a:ext cx="4897622" cy="4671568"/>
          </a:xfrm>
        </p:spPr>
        <p:txBody>
          <a:bodyPr>
            <a:normAutofit/>
          </a:bodyPr>
          <a:lstStyle/>
          <a:p>
            <a:pPr>
              <a:buFont typeface="Wingdings" panose="05000000000000000000" pitchFamily="2" charset="2"/>
              <a:buChar char="§"/>
            </a:pPr>
            <a:r>
              <a:rPr lang="en-US" altLang="zh-CN" sz="1800" dirty="0" err="1"/>
              <a:t>WePY</a:t>
            </a:r>
            <a:r>
              <a:rPr lang="zh-CN" altLang="en-US" sz="1800" dirty="0"/>
              <a:t>文件目录：</a:t>
            </a:r>
            <a:endParaRPr lang="en-US" altLang="zh-CN" sz="1800" dirty="0"/>
          </a:p>
          <a:p>
            <a:pPr lvl="1">
              <a:buFont typeface="Wingdings" panose="05000000000000000000" pitchFamily="2" charset="2"/>
              <a:buChar char="§"/>
            </a:pPr>
            <a:r>
              <a:rPr lang="en-US" altLang="zh-CN" dirty="0" err="1"/>
              <a:t>dist</a:t>
            </a:r>
            <a:r>
              <a:rPr lang="zh-CN" altLang="en-US" dirty="0"/>
              <a:t>：小程序运行代码目录。</a:t>
            </a:r>
          </a:p>
          <a:p>
            <a:pPr lvl="1">
              <a:buFont typeface="Wingdings" panose="05000000000000000000" pitchFamily="2" charset="2"/>
              <a:buChar char="§"/>
            </a:pPr>
            <a:r>
              <a:rPr lang="en-US" altLang="zh-CN" dirty="0" err="1"/>
              <a:t>src</a:t>
            </a:r>
            <a:r>
              <a:rPr lang="zh-CN" altLang="en-US" dirty="0"/>
              <a:t>：源代码目录。</a:t>
            </a:r>
          </a:p>
          <a:p>
            <a:pPr lvl="1">
              <a:buFont typeface="Wingdings" panose="05000000000000000000" pitchFamily="2" charset="2"/>
              <a:buChar char="§"/>
            </a:pPr>
            <a:r>
              <a:rPr lang="en-US" altLang="zh-CN" dirty="0" err="1"/>
              <a:t>package.json</a:t>
            </a:r>
            <a:r>
              <a:rPr lang="zh-CN" altLang="en-US" dirty="0"/>
              <a:t>：依赖配置文件。</a:t>
            </a:r>
          </a:p>
          <a:p>
            <a:pPr lvl="1">
              <a:buFont typeface="Wingdings" panose="05000000000000000000" pitchFamily="2" charset="2"/>
              <a:buChar char="§"/>
            </a:pPr>
            <a:r>
              <a:rPr lang="en-US" altLang="zh-CN" dirty="0"/>
              <a:t>wepy.config.js</a:t>
            </a:r>
            <a:r>
              <a:rPr lang="zh-CN" altLang="en-US" dirty="0"/>
              <a:t>：</a:t>
            </a:r>
            <a:r>
              <a:rPr lang="en-US" altLang="zh-CN" dirty="0" err="1"/>
              <a:t>WePY</a:t>
            </a:r>
            <a:r>
              <a:rPr lang="zh-CN" altLang="en-US" dirty="0"/>
              <a:t>配置文件。</a:t>
            </a:r>
          </a:p>
          <a:p>
            <a:pPr lvl="1">
              <a:buFont typeface="Wingdings" panose="05000000000000000000" pitchFamily="2" charset="2"/>
              <a:buChar char="§"/>
            </a:pPr>
            <a:r>
              <a:rPr lang="en-US" altLang="zh-CN" dirty="0" err="1"/>
              <a:t>project.config.json</a:t>
            </a:r>
            <a:r>
              <a:rPr lang="zh-CN" altLang="en-US" dirty="0"/>
              <a:t>：项目配置文件。</a:t>
            </a:r>
            <a:endParaRPr lang="en-US" altLang="zh-CN" dirty="0"/>
          </a:p>
          <a:p>
            <a:pPr lvl="1">
              <a:buFont typeface="Wingdings" panose="05000000000000000000" pitchFamily="2" charset="2"/>
              <a:buChar char="§"/>
            </a:pPr>
            <a:r>
              <a:rPr lang="en-US" altLang="zh-CN" dirty="0"/>
              <a:t>components </a:t>
            </a:r>
            <a:r>
              <a:rPr lang="zh-CN" altLang="en-US" dirty="0"/>
              <a:t>：</a:t>
            </a:r>
            <a:r>
              <a:rPr lang="en-US" altLang="zh-CN" dirty="0" err="1"/>
              <a:t>WePY</a:t>
            </a:r>
            <a:r>
              <a:rPr lang="zh-CN" altLang="en-US" dirty="0"/>
              <a:t>组件目录。</a:t>
            </a:r>
          </a:p>
          <a:p>
            <a:pPr lvl="1">
              <a:buFont typeface="Wingdings" panose="05000000000000000000" pitchFamily="2" charset="2"/>
              <a:buChar char="§"/>
            </a:pPr>
            <a:r>
              <a:rPr lang="en-US" altLang="zh-CN" dirty="0"/>
              <a:t>pages </a:t>
            </a:r>
            <a:r>
              <a:rPr lang="zh-CN" altLang="en-US" dirty="0"/>
              <a:t>：</a:t>
            </a:r>
            <a:r>
              <a:rPr lang="en-US" altLang="zh-CN" dirty="0" err="1"/>
              <a:t>WePY</a:t>
            </a:r>
            <a:r>
              <a:rPr lang="zh-CN" altLang="en-US" dirty="0"/>
              <a:t>页面目录。</a:t>
            </a:r>
          </a:p>
          <a:p>
            <a:pPr lvl="1">
              <a:buFont typeface="Wingdings" panose="05000000000000000000" pitchFamily="2" charset="2"/>
              <a:buChar char="§"/>
            </a:pPr>
            <a:r>
              <a:rPr lang="en-US" altLang="zh-CN" dirty="0" err="1"/>
              <a:t>index.wpy</a:t>
            </a:r>
            <a:r>
              <a:rPr lang="zh-CN" altLang="en-US" dirty="0"/>
              <a:t>： </a:t>
            </a:r>
            <a:r>
              <a:rPr lang="en-US" altLang="zh-CN" dirty="0"/>
              <a:t>index</a:t>
            </a:r>
            <a:r>
              <a:rPr lang="zh-CN" altLang="en-US" dirty="0"/>
              <a:t>页面。</a:t>
            </a:r>
          </a:p>
          <a:p>
            <a:pPr lvl="1">
              <a:buFont typeface="Wingdings" panose="05000000000000000000" pitchFamily="2" charset="2"/>
              <a:buChar char="§"/>
            </a:pPr>
            <a:r>
              <a:rPr lang="en-US" altLang="zh-CN" dirty="0" err="1"/>
              <a:t>app.wpy</a:t>
            </a:r>
            <a:r>
              <a:rPr lang="zh-CN" altLang="en-US" dirty="0"/>
              <a:t>：入口文件。</a:t>
            </a:r>
          </a:p>
          <a:p>
            <a:pPr marL="128016" lvl="1" indent="0">
              <a:buNone/>
            </a:pPr>
            <a:endParaRPr lang="zh-CN" altLang="en-US" dirty="0"/>
          </a:p>
          <a:p>
            <a:pPr lvl="1">
              <a:buFont typeface="Wingdings" panose="05000000000000000000" pitchFamily="2" charset="2"/>
              <a:buChar char="§"/>
            </a:pPr>
            <a:endParaRPr lang="en-US" altLang="zh-CN" dirty="0"/>
          </a:p>
          <a:p>
            <a:pPr lvl="1">
              <a:buFont typeface="Wingdings" panose="05000000000000000000" pitchFamily="2" charset="2"/>
              <a:buChar char="§"/>
            </a:pPr>
            <a:endParaRPr lang="zh-CN" altLang="zh-CN" dirty="0"/>
          </a:p>
        </p:txBody>
      </p:sp>
      <p:graphicFrame>
        <p:nvGraphicFramePr>
          <p:cNvPr id="4" name="对象 12">
            <a:extLst>
              <a:ext uri="{FF2B5EF4-FFF2-40B4-BE49-F238E27FC236}">
                <a16:creationId xmlns:a16="http://schemas.microsoft.com/office/drawing/2014/main" id="{9C74F3E6-700D-555F-FA0E-1D729DDA6460}"/>
              </a:ext>
            </a:extLst>
          </p:cNvPr>
          <p:cNvGraphicFramePr>
            <a:graphicFrameLocks noChangeAspect="1"/>
          </p:cNvGraphicFramePr>
          <p:nvPr>
            <p:extLst>
              <p:ext uri="{D42A27DB-BD31-4B8C-83A1-F6EECF244321}">
                <p14:modId xmlns:p14="http://schemas.microsoft.com/office/powerpoint/2010/main" val="411281749"/>
              </p:ext>
            </p:extLst>
          </p:nvPr>
        </p:nvGraphicFramePr>
        <p:xfrm>
          <a:off x="6475333" y="2084832"/>
          <a:ext cx="5262500" cy="4121235"/>
        </p:xfrm>
        <a:graphic>
          <a:graphicData uri="http://schemas.openxmlformats.org/presentationml/2006/ole">
            <mc:AlternateContent xmlns:mc="http://schemas.openxmlformats.org/markup-compatibility/2006">
              <mc:Choice xmlns:v="urn:schemas-microsoft-com:vml" Requires="v">
                <p:oleObj name="Visio" r:id="rId3" imgW="4211190" imgH="3302300" progId="Visio.Drawing.11">
                  <p:embed/>
                </p:oleObj>
              </mc:Choice>
              <mc:Fallback>
                <p:oleObj name="Visio" r:id="rId3" imgW="4211190" imgH="3302300" progId="Visio.Drawing.11">
                  <p:embed/>
                  <p:pic>
                    <p:nvPicPr>
                      <p:cNvPr id="13"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333" y="2084832"/>
                        <a:ext cx="5262500" cy="4121235"/>
                      </a:xfrm>
                      <a:prstGeom prst="rect">
                        <a:avLst/>
                      </a:prstGeom>
                      <a:noFill/>
                    </p:spPr>
                  </p:pic>
                </p:oleObj>
              </mc:Fallback>
            </mc:AlternateContent>
          </a:graphicData>
        </a:graphic>
      </p:graphicFrame>
    </p:spTree>
    <p:extLst>
      <p:ext uri="{BB962C8B-B14F-4D97-AF65-F5344CB8AC3E}">
        <p14:creationId xmlns:p14="http://schemas.microsoft.com/office/powerpoint/2010/main" val="406198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WePY</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100123" y="2043757"/>
            <a:ext cx="7375009" cy="2875375"/>
          </a:xfrm>
        </p:spPr>
        <p:txBody>
          <a:bodyPr>
            <a:normAutofit/>
          </a:bodyPr>
          <a:lstStyle/>
          <a:p>
            <a:pPr>
              <a:buFont typeface="Wingdings" panose="05000000000000000000" pitchFamily="2" charset="2"/>
              <a:buChar char="§"/>
            </a:pPr>
            <a:r>
              <a:rPr lang="en-US" altLang="zh-CN" sz="1800" dirty="0" err="1"/>
              <a:t>WePY</a:t>
            </a:r>
            <a:r>
              <a:rPr lang="zh-CN" altLang="en-US" sz="1800" dirty="0"/>
              <a:t>项目目录</a:t>
            </a:r>
            <a:r>
              <a:rPr lang="en-US" altLang="zh-CN" sz="1800" dirty="0" err="1"/>
              <a:t>app.wpy</a:t>
            </a:r>
            <a:r>
              <a:rPr lang="zh-CN" altLang="en-US" sz="1800" dirty="0"/>
              <a:t>入口文件：</a:t>
            </a:r>
          </a:p>
          <a:p>
            <a:pPr marL="128016" lvl="1" indent="0">
              <a:buNone/>
            </a:pPr>
            <a:endParaRPr lang="en-US" altLang="zh-CN" dirty="0"/>
          </a:p>
          <a:p>
            <a:pPr marL="128016" lvl="1" indent="0">
              <a:buNone/>
            </a:pPr>
            <a:endParaRPr lang="en-US" altLang="zh-CN" dirty="0"/>
          </a:p>
          <a:p>
            <a:pPr lvl="1">
              <a:buFont typeface="Wingdings" panose="05000000000000000000" pitchFamily="2" charset="2"/>
              <a:buChar char="§"/>
            </a:pPr>
            <a:endParaRPr lang="zh-CN" altLang="zh-CN" dirty="0"/>
          </a:p>
        </p:txBody>
      </p:sp>
      <p:grpSp>
        <p:nvGrpSpPr>
          <p:cNvPr id="6" name="组合 11">
            <a:extLst>
              <a:ext uri="{FF2B5EF4-FFF2-40B4-BE49-F238E27FC236}">
                <a16:creationId xmlns:a16="http://schemas.microsoft.com/office/drawing/2014/main" id="{CC212811-4149-C777-CBC7-1D6C135295E9}"/>
              </a:ext>
            </a:extLst>
          </p:cNvPr>
          <p:cNvGrpSpPr>
            <a:grpSpLocks/>
          </p:cNvGrpSpPr>
          <p:nvPr/>
        </p:nvGrpSpPr>
        <p:grpSpPr bwMode="auto">
          <a:xfrm>
            <a:off x="5045874" y="2858900"/>
            <a:ext cx="4858115" cy="3220740"/>
            <a:chOff x="1277816" y="3552030"/>
            <a:chExt cx="3978697" cy="198065263"/>
          </a:xfrm>
        </p:grpSpPr>
        <p:sp>
          <p:nvSpPr>
            <p:cNvPr id="12" name="矩形 12">
              <a:extLst>
                <a:ext uri="{FF2B5EF4-FFF2-40B4-BE49-F238E27FC236}">
                  <a16:creationId xmlns:a16="http://schemas.microsoft.com/office/drawing/2014/main" id="{7549B0B0-1E14-7D37-7CCF-05B046EA1789}"/>
                </a:ext>
              </a:extLst>
            </p:cNvPr>
            <p:cNvSpPr>
              <a:spLocks noChangeArrowheads="1"/>
            </p:cNvSpPr>
            <p:nvPr/>
          </p:nvSpPr>
          <p:spPr bwMode="auto">
            <a:xfrm>
              <a:off x="1277816" y="3552030"/>
              <a:ext cx="3867958" cy="19806526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3" name="矩形 13">
              <a:extLst>
                <a:ext uri="{FF2B5EF4-FFF2-40B4-BE49-F238E27FC236}">
                  <a16:creationId xmlns:a16="http://schemas.microsoft.com/office/drawing/2014/main" id="{C0B1AD8C-6E65-BFBA-3252-4B4E31AC5747}"/>
                </a:ext>
              </a:extLst>
            </p:cNvPr>
            <p:cNvSpPr>
              <a:spLocks noChangeArrowheads="1"/>
            </p:cNvSpPr>
            <p:nvPr/>
          </p:nvSpPr>
          <p:spPr bwMode="auto">
            <a:xfrm>
              <a:off x="1363359" y="6608336"/>
              <a:ext cx="3893154" cy="17305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import </a:t>
              </a:r>
              <a:r>
                <a:rPr lang="en-US" altLang="zh-CN" sz="1600" b="1" dirty="0" err="1">
                  <a:solidFill>
                    <a:schemeClr val="bg1"/>
                  </a:solidFill>
                  <a:latin typeface="微软雅黑" pitchFamily="34" charset="-122"/>
                  <a:ea typeface="微软雅黑" pitchFamily="34" charset="-122"/>
                </a:rPr>
                <a:t>wepy</a:t>
              </a:r>
              <a:r>
                <a:rPr lang="en-US" altLang="zh-CN" sz="1600" b="1" dirty="0">
                  <a:solidFill>
                    <a:schemeClr val="bg1"/>
                  </a:solidFill>
                  <a:latin typeface="微软雅黑" pitchFamily="34" charset="-122"/>
                  <a:ea typeface="微软雅黑" pitchFamily="34" charset="-122"/>
                </a:rPr>
                <a:t> from '</a:t>
              </a:r>
              <a:r>
                <a:rPr lang="en-US" altLang="zh-CN" sz="1600" b="1" dirty="0" err="1">
                  <a:solidFill>
                    <a:schemeClr val="bg1"/>
                  </a:solidFill>
                  <a:latin typeface="微软雅黑" pitchFamily="34" charset="-122"/>
                  <a:ea typeface="微软雅黑" pitchFamily="34" charset="-122"/>
                </a:rPr>
                <a:t>wepy</a:t>
              </a: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zh-CN" altLang="zh-CN" sz="1600" b="1" dirty="0">
                  <a:solidFill>
                    <a:schemeClr val="bg1"/>
                  </a:solidFill>
                  <a:latin typeface="微软雅黑" pitchFamily="34" charset="-122"/>
                  <a:ea typeface="微软雅黑" pitchFamily="34" charset="-122"/>
                </a:rPr>
                <a:t>……</a:t>
              </a:r>
            </a:p>
            <a:p>
              <a:pPr eaLnBrk="0" hangingPunct="0">
                <a:lnSpc>
                  <a:spcPct val="150000"/>
                </a:lnSpc>
              </a:pPr>
              <a:r>
                <a:rPr lang="en-US" altLang="zh-CN" sz="1600" b="1" dirty="0">
                  <a:solidFill>
                    <a:schemeClr val="bg1"/>
                  </a:solidFill>
                  <a:latin typeface="微软雅黑" pitchFamily="34" charset="-122"/>
                  <a:ea typeface="微软雅黑" pitchFamily="34" charset="-122"/>
                </a:rPr>
                <a:t>export default class extends </a:t>
              </a:r>
              <a:r>
                <a:rPr lang="en-US" altLang="zh-CN" sz="1600" b="1" dirty="0" err="1">
                  <a:solidFill>
                    <a:schemeClr val="bg1"/>
                  </a:solidFill>
                  <a:latin typeface="微软雅黑" pitchFamily="34" charset="-122"/>
                  <a:ea typeface="微软雅黑" pitchFamily="34" charset="-122"/>
                </a:rPr>
                <a:t>wepy.app</a:t>
              </a:r>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config</a:t>
              </a:r>
              <a:r>
                <a:rPr lang="en-US" altLang="zh-CN" sz="1600" b="1" dirty="0">
                  <a:solidFill>
                    <a:schemeClr val="bg1"/>
                  </a:solidFill>
                  <a:latin typeface="微软雅黑" pitchFamily="34" charset="-122"/>
                  <a:ea typeface="微软雅黑" pitchFamily="34" charset="-122"/>
                </a:rPr>
                <a:t> = {"pages":[],"window":{}}</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globalData</a:t>
              </a:r>
              <a:r>
                <a:rPr lang="en-US" altLang="zh-CN" sz="1600" b="1" dirty="0">
                  <a:solidFill>
                    <a:schemeClr val="bg1"/>
                  </a:solidFill>
                  <a:latin typeface="微软雅黑" pitchFamily="34" charset="-122"/>
                  <a:ea typeface="微软雅黑" pitchFamily="34" charset="-122"/>
                </a:rPr>
                <a:t> =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onLaunch</a:t>
              </a:r>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console.log(this);</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p:txBody>
        </p:sp>
      </p:grpSp>
      <p:sp>
        <p:nvSpPr>
          <p:cNvPr id="16" name="圆角矩形 14">
            <a:extLst>
              <a:ext uri="{FF2B5EF4-FFF2-40B4-BE49-F238E27FC236}">
                <a16:creationId xmlns:a16="http://schemas.microsoft.com/office/drawing/2014/main" id="{3F4A7103-B7FC-9EAC-851F-A5D6DA9033ED}"/>
              </a:ext>
            </a:extLst>
          </p:cNvPr>
          <p:cNvSpPr>
            <a:spLocks noChangeArrowheads="1"/>
          </p:cNvSpPr>
          <p:nvPr/>
        </p:nvSpPr>
        <p:spPr bwMode="auto">
          <a:xfrm>
            <a:off x="7226039" y="2467091"/>
            <a:ext cx="2541624"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err="1"/>
              <a:t>app.wpy</a:t>
            </a:r>
            <a:endParaRPr lang="en-US" altLang="zh-CN" dirty="0"/>
          </a:p>
        </p:txBody>
      </p:sp>
      <p:sp>
        <p:nvSpPr>
          <p:cNvPr id="17" name="圆角矩形 5">
            <a:extLst>
              <a:ext uri="{FF2B5EF4-FFF2-40B4-BE49-F238E27FC236}">
                <a16:creationId xmlns:a16="http://schemas.microsoft.com/office/drawing/2014/main" id="{4CBF5518-B7FA-96C6-2CC0-59851C934DB4}"/>
              </a:ext>
            </a:extLst>
          </p:cNvPr>
          <p:cNvSpPr>
            <a:spLocks noChangeArrowheads="1"/>
          </p:cNvSpPr>
          <p:nvPr/>
        </p:nvSpPr>
        <p:spPr bwMode="auto">
          <a:xfrm>
            <a:off x="5314287" y="4061355"/>
            <a:ext cx="4165600" cy="442912"/>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sp>
        <p:nvSpPr>
          <p:cNvPr id="18" name="圆角矩形 15">
            <a:extLst>
              <a:ext uri="{FF2B5EF4-FFF2-40B4-BE49-F238E27FC236}">
                <a16:creationId xmlns:a16="http://schemas.microsoft.com/office/drawing/2014/main" id="{AC7BB29A-C63F-006C-C5FF-C4697686F560}"/>
              </a:ext>
            </a:extLst>
          </p:cNvPr>
          <p:cNvSpPr>
            <a:spLocks noChangeArrowheads="1"/>
          </p:cNvSpPr>
          <p:nvPr/>
        </p:nvSpPr>
        <p:spPr bwMode="auto">
          <a:xfrm>
            <a:off x="980854" y="4302794"/>
            <a:ext cx="3190165" cy="1107406"/>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对应原生</a:t>
            </a:r>
            <a:r>
              <a:rPr lang="en-US" altLang="zh-CN" dirty="0" err="1"/>
              <a:t>app.json</a:t>
            </a:r>
            <a:r>
              <a:rPr lang="en-US" altLang="zh-CN" dirty="0"/>
              <a:t>, build</a:t>
            </a:r>
            <a:r>
              <a:rPr lang="zh-CN" altLang="en-US" dirty="0"/>
              <a:t>时会根据</a:t>
            </a:r>
            <a:r>
              <a:rPr lang="en-US" altLang="zh-CN" dirty="0"/>
              <a:t>config</a:t>
            </a:r>
            <a:r>
              <a:rPr lang="zh-CN" altLang="en-US" dirty="0"/>
              <a:t>属性自动生成</a:t>
            </a:r>
            <a:r>
              <a:rPr lang="en-US" altLang="zh-CN" dirty="0" err="1"/>
              <a:t>app.json</a:t>
            </a:r>
            <a:endParaRPr lang="en-US" altLang="zh-CN" dirty="0"/>
          </a:p>
        </p:txBody>
      </p:sp>
      <p:cxnSp>
        <p:nvCxnSpPr>
          <p:cNvPr id="21" name="直接箭头连接符 31">
            <a:extLst>
              <a:ext uri="{FF2B5EF4-FFF2-40B4-BE49-F238E27FC236}">
                <a16:creationId xmlns:a16="http://schemas.microsoft.com/office/drawing/2014/main" id="{D6F450F0-2269-FC7D-C165-B94C12676B3A}"/>
              </a:ext>
            </a:extLst>
          </p:cNvPr>
          <p:cNvCxnSpPr>
            <a:cxnSpLocks noChangeShapeType="1"/>
            <a:stCxn id="17" idx="1"/>
            <a:endCxn id="18" idx="3"/>
          </p:cNvCxnSpPr>
          <p:nvPr/>
        </p:nvCxnSpPr>
        <p:spPr bwMode="auto">
          <a:xfrm flipH="1">
            <a:off x="4171019" y="4282811"/>
            <a:ext cx="1143268" cy="573686"/>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947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WePY</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100123" y="2043757"/>
            <a:ext cx="9153010" cy="2875375"/>
          </a:xfrm>
        </p:spPr>
        <p:txBody>
          <a:bodyPr>
            <a:normAutofit/>
          </a:bodyPr>
          <a:lstStyle/>
          <a:p>
            <a:pPr>
              <a:buFont typeface="Wingdings" panose="05000000000000000000" pitchFamily="2" charset="2"/>
              <a:buChar char="§"/>
            </a:pPr>
            <a:r>
              <a:rPr lang="en-US" altLang="zh-CN" sz="1800" dirty="0" err="1"/>
              <a:t>WePY</a:t>
            </a:r>
            <a:r>
              <a:rPr lang="zh-CN" altLang="en-US" sz="1800" dirty="0"/>
              <a:t>项目目录首页</a:t>
            </a:r>
            <a:r>
              <a:rPr lang="en-US" altLang="zh-CN" sz="1800" dirty="0" err="1"/>
              <a:t>index.wpy</a:t>
            </a:r>
            <a:r>
              <a:rPr lang="zh-CN" altLang="en-US" sz="1800" dirty="0"/>
              <a:t>页面，页面继承了</a:t>
            </a:r>
            <a:r>
              <a:rPr lang="en-US" altLang="zh-CN" sz="1800" dirty="0" err="1"/>
              <a:t>wepy.page</a:t>
            </a:r>
            <a:r>
              <a:rPr lang="zh-CN" altLang="en-US" sz="1800" dirty="0"/>
              <a:t>类，其中</a:t>
            </a:r>
            <a:r>
              <a:rPr lang="en-US" altLang="zh-CN" sz="1800" dirty="0"/>
              <a:t>Page</a:t>
            </a:r>
            <a:r>
              <a:rPr lang="zh-CN" altLang="en-US" sz="1800" dirty="0"/>
              <a:t>实例的属性：</a:t>
            </a:r>
            <a:endParaRPr lang="zh-CN" altLang="zh-CN" sz="1800" dirty="0"/>
          </a:p>
          <a:p>
            <a:pPr>
              <a:buFont typeface="Wingdings" panose="05000000000000000000" pitchFamily="2" charset="2"/>
              <a:buChar char="§"/>
            </a:pPr>
            <a:endParaRPr lang="zh-CN" altLang="en-US" sz="1800" dirty="0"/>
          </a:p>
          <a:p>
            <a:pPr>
              <a:buFont typeface="Wingdings" panose="05000000000000000000" pitchFamily="2" charset="2"/>
              <a:buChar char="§"/>
            </a:pPr>
            <a:endParaRPr lang="zh-CN" altLang="en-US" sz="1800" dirty="0"/>
          </a:p>
          <a:p>
            <a:pPr marL="128016" lvl="1" indent="0">
              <a:buNone/>
            </a:pPr>
            <a:endParaRPr lang="en-US" altLang="zh-CN" dirty="0"/>
          </a:p>
          <a:p>
            <a:pPr marL="128016" lvl="1" indent="0">
              <a:buNone/>
            </a:pPr>
            <a:endParaRPr lang="en-US" altLang="zh-CN" dirty="0"/>
          </a:p>
          <a:p>
            <a:pPr lvl="1">
              <a:buFont typeface="Wingdings" panose="05000000000000000000" pitchFamily="2" charset="2"/>
              <a:buChar char="§"/>
            </a:pPr>
            <a:endParaRPr lang="zh-CN" altLang="zh-CN" dirty="0"/>
          </a:p>
        </p:txBody>
      </p:sp>
      <p:grpSp>
        <p:nvGrpSpPr>
          <p:cNvPr id="6" name="组合 11">
            <a:extLst>
              <a:ext uri="{FF2B5EF4-FFF2-40B4-BE49-F238E27FC236}">
                <a16:creationId xmlns:a16="http://schemas.microsoft.com/office/drawing/2014/main" id="{CC212811-4149-C777-CBC7-1D6C135295E9}"/>
              </a:ext>
            </a:extLst>
          </p:cNvPr>
          <p:cNvGrpSpPr>
            <a:grpSpLocks/>
          </p:cNvGrpSpPr>
          <p:nvPr/>
        </p:nvGrpSpPr>
        <p:grpSpPr bwMode="auto">
          <a:xfrm>
            <a:off x="482342" y="2782742"/>
            <a:ext cx="4258991" cy="3980853"/>
            <a:chOff x="1277817" y="3551969"/>
            <a:chExt cx="4736152" cy="311432501"/>
          </a:xfrm>
        </p:grpSpPr>
        <p:sp>
          <p:nvSpPr>
            <p:cNvPr id="12" name="矩形 12">
              <a:extLst>
                <a:ext uri="{FF2B5EF4-FFF2-40B4-BE49-F238E27FC236}">
                  <a16:creationId xmlns:a16="http://schemas.microsoft.com/office/drawing/2014/main" id="{7549B0B0-1E14-7D37-7CCF-05B046EA1789}"/>
                </a:ext>
              </a:extLst>
            </p:cNvPr>
            <p:cNvSpPr>
              <a:spLocks noChangeArrowheads="1"/>
            </p:cNvSpPr>
            <p:nvPr/>
          </p:nvSpPr>
          <p:spPr bwMode="auto">
            <a:xfrm>
              <a:off x="1277817" y="3551969"/>
              <a:ext cx="4736152" cy="294552957"/>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sz="1100"/>
            </a:p>
          </p:txBody>
        </p:sp>
        <p:sp>
          <p:nvSpPr>
            <p:cNvPr id="13" name="矩形 13">
              <a:extLst>
                <a:ext uri="{FF2B5EF4-FFF2-40B4-BE49-F238E27FC236}">
                  <a16:creationId xmlns:a16="http://schemas.microsoft.com/office/drawing/2014/main" id="{C0B1AD8C-6E65-BFBA-3252-4B4E31AC5747}"/>
                </a:ext>
              </a:extLst>
            </p:cNvPr>
            <p:cNvSpPr>
              <a:spLocks noChangeArrowheads="1"/>
            </p:cNvSpPr>
            <p:nvPr/>
          </p:nvSpPr>
          <p:spPr bwMode="auto">
            <a:xfrm>
              <a:off x="1363359" y="6608360"/>
              <a:ext cx="4650610" cy="30837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0" hangingPunct="0">
                <a:lnSpc>
                  <a:spcPct val="150000"/>
                </a:lnSpc>
              </a:pPr>
              <a:r>
                <a:rPr lang="en-US" altLang="zh-CN" sz="1050" b="1" dirty="0">
                  <a:solidFill>
                    <a:schemeClr val="bg1"/>
                  </a:solidFill>
                  <a:latin typeface="微软雅黑" pitchFamily="34" charset="-122"/>
                  <a:ea typeface="微软雅黑" pitchFamily="34" charset="-122"/>
                </a:rPr>
                <a:t>import </a:t>
              </a:r>
              <a:r>
                <a:rPr lang="en-US" altLang="zh-CN" sz="1050" b="1" dirty="0" err="1">
                  <a:solidFill>
                    <a:schemeClr val="bg1"/>
                  </a:solidFill>
                  <a:latin typeface="微软雅黑" pitchFamily="34" charset="-122"/>
                  <a:ea typeface="微软雅黑" pitchFamily="34" charset="-122"/>
                </a:rPr>
                <a:t>wepy</a:t>
              </a:r>
              <a:r>
                <a:rPr lang="en-US" altLang="zh-CN" sz="1050" b="1" dirty="0">
                  <a:solidFill>
                    <a:schemeClr val="bg1"/>
                  </a:solidFill>
                  <a:latin typeface="微软雅黑" pitchFamily="34" charset="-122"/>
                  <a:ea typeface="微软雅黑" pitchFamily="34" charset="-122"/>
                </a:rPr>
                <a:t> from '</a:t>
              </a:r>
              <a:r>
                <a:rPr lang="en-US" altLang="zh-CN" sz="1050" b="1" dirty="0" err="1">
                  <a:solidFill>
                    <a:schemeClr val="bg1"/>
                  </a:solidFill>
                  <a:latin typeface="微软雅黑" pitchFamily="34" charset="-122"/>
                  <a:ea typeface="微软雅黑" pitchFamily="34" charset="-122"/>
                </a:rPr>
                <a:t>wepy</a:t>
              </a:r>
              <a:r>
                <a:rPr lang="en-US" altLang="zh-CN" sz="1050" b="1" dirty="0">
                  <a:solidFill>
                    <a:schemeClr val="bg1"/>
                  </a:solidFill>
                  <a:latin typeface="微软雅黑" pitchFamily="34" charset="-122"/>
                  <a:ea typeface="微软雅黑" pitchFamily="34" charset="-122"/>
                </a:rPr>
                <a:t>';</a:t>
              </a:r>
              <a:endParaRPr lang="zh-CN" altLang="zh-CN" sz="1050" b="1" dirty="0">
                <a:solidFill>
                  <a:schemeClr val="bg1"/>
                </a:solidFill>
                <a:latin typeface="微软雅黑" pitchFamily="34" charset="-122"/>
                <a:ea typeface="微软雅黑" pitchFamily="34" charset="-122"/>
              </a:endParaRPr>
            </a:p>
            <a:p>
              <a:pPr lvl="0" eaLnBrk="0" hangingPunct="0">
                <a:lnSpc>
                  <a:spcPct val="150000"/>
                </a:lnSpc>
              </a:pPr>
              <a:r>
                <a:rPr lang="en-US" altLang="zh-CN" sz="1050" b="1" dirty="0">
                  <a:solidFill>
                    <a:schemeClr val="bg1"/>
                  </a:solidFill>
                  <a:latin typeface="微软雅黑" pitchFamily="34" charset="-122"/>
                  <a:ea typeface="微软雅黑" pitchFamily="34" charset="-122"/>
                </a:rPr>
                <a:t>export default class Page extends </a:t>
              </a:r>
              <a:r>
                <a:rPr lang="en-US" altLang="zh-CN" sz="1050" b="1" dirty="0" err="1">
                  <a:solidFill>
                    <a:schemeClr val="bg1"/>
                  </a:solidFill>
                  <a:latin typeface="微软雅黑" pitchFamily="34" charset="-122"/>
                  <a:ea typeface="微软雅黑" pitchFamily="34" charset="-122"/>
                </a:rPr>
                <a:t>wepy.page</a:t>
              </a:r>
              <a:r>
                <a:rPr lang="en-US" altLang="zh-CN" sz="1050" b="1" dirty="0">
                  <a:solidFill>
                    <a:schemeClr val="bg1"/>
                  </a:solidFill>
                  <a:latin typeface="微软雅黑" pitchFamily="34" charset="-122"/>
                  <a:ea typeface="微软雅黑" pitchFamily="34" charset="-122"/>
                </a:rPr>
                <a:t> {</a:t>
              </a:r>
            </a:p>
            <a:p>
              <a:pPr lvl="0" eaLnBrk="0" hangingPunct="0">
                <a:lnSpc>
                  <a:spcPct val="150000"/>
                </a:lnSpc>
              </a:pPr>
              <a:r>
                <a:rPr lang="en-US" altLang="zh-CN" sz="1050" b="1" dirty="0">
                  <a:solidFill>
                    <a:schemeClr val="bg1"/>
                  </a:solidFill>
                  <a:latin typeface="微软雅黑" pitchFamily="34" charset="-122"/>
                  <a:ea typeface="微软雅黑" pitchFamily="34" charset="-122"/>
                </a:rPr>
                <a:t>   config = {};</a:t>
              </a:r>
            </a:p>
            <a:p>
              <a:pPr lvl="0" eaLnBrk="0" hangingPunct="0">
                <a:lnSpc>
                  <a:spcPct val="150000"/>
                </a:lnSpc>
              </a:pPr>
              <a:r>
                <a:rPr lang="en-US" altLang="zh-CN" sz="1050" b="1" dirty="0">
                  <a:solidFill>
                    <a:schemeClr val="bg1"/>
                  </a:solidFill>
                  <a:latin typeface="微软雅黑" pitchFamily="34" charset="-122"/>
                  <a:ea typeface="微软雅黑" pitchFamily="34" charset="-122"/>
                </a:rPr>
                <a:t>   components = {};</a:t>
              </a:r>
            </a:p>
            <a:p>
              <a:pPr lvl="0" eaLnBrk="0" hangingPunct="0">
                <a:lnSpc>
                  <a:spcPct val="150000"/>
                </a:lnSpc>
              </a:pPr>
              <a:r>
                <a:rPr lang="en-US" altLang="zh-CN" sz="1050" b="1" dirty="0">
                  <a:solidFill>
                    <a:schemeClr val="bg1"/>
                  </a:solidFill>
                  <a:latin typeface="微软雅黑" pitchFamily="34" charset="-122"/>
                  <a:ea typeface="微软雅黑" pitchFamily="34" charset="-122"/>
                </a:rPr>
                <a:t>   data = {};</a:t>
              </a:r>
            </a:p>
            <a:p>
              <a:pPr lvl="0" eaLnBrk="0" hangingPunct="0">
                <a:lnSpc>
                  <a:spcPct val="150000"/>
                </a:lnSpc>
              </a:pPr>
              <a:r>
                <a:rPr lang="en-US" altLang="zh-CN" sz="1050" b="1" dirty="0">
                  <a:solidFill>
                    <a:schemeClr val="bg1"/>
                  </a:solidFill>
                  <a:latin typeface="微软雅黑" pitchFamily="34" charset="-122"/>
                  <a:ea typeface="微软雅黑" pitchFamily="34" charset="-122"/>
                </a:rPr>
                <a:t>   methods = {};</a:t>
              </a:r>
            </a:p>
            <a:p>
              <a:pPr lvl="0" eaLnBrk="0" hangingPunct="0">
                <a:lnSpc>
                  <a:spcPct val="150000"/>
                </a:lnSpc>
              </a:pPr>
              <a:r>
                <a:rPr lang="en-US" altLang="zh-CN" sz="1050" b="1" dirty="0">
                  <a:solidFill>
                    <a:schemeClr val="bg1"/>
                  </a:solidFill>
                  <a:latin typeface="微软雅黑" pitchFamily="34" charset="-122"/>
                  <a:ea typeface="微软雅黑" pitchFamily="34" charset="-122"/>
                </a:rPr>
                <a:t>   events = {};</a:t>
              </a:r>
              <a:endParaRPr lang="zh-CN" altLang="zh-CN" sz="1050" b="1" dirty="0">
                <a:solidFill>
                  <a:schemeClr val="bg1"/>
                </a:solidFill>
                <a:latin typeface="微软雅黑" pitchFamily="34" charset="-122"/>
                <a:ea typeface="微软雅黑" pitchFamily="34" charset="-122"/>
              </a:endParaRPr>
            </a:p>
            <a:p>
              <a:pPr lvl="0" eaLnBrk="0" hangingPunct="0">
                <a:lnSpc>
                  <a:spcPct val="150000"/>
                </a:lnSpc>
              </a:pPr>
              <a:r>
                <a:rPr lang="en-US" altLang="zh-CN" sz="1050" b="1" dirty="0">
                  <a:solidFill>
                    <a:schemeClr val="bg1"/>
                  </a:solidFill>
                  <a:latin typeface="微软雅黑" pitchFamily="34" charset="-122"/>
                  <a:ea typeface="微软雅黑" pitchFamily="34" charset="-122"/>
                </a:rPr>
                <a:t>   onload = {};</a:t>
              </a:r>
              <a:endParaRPr lang="zh-CN" altLang="zh-CN" sz="1050" b="1" dirty="0">
                <a:solidFill>
                  <a:schemeClr val="bg1"/>
                </a:solidFill>
                <a:latin typeface="微软雅黑" pitchFamily="34" charset="-122"/>
                <a:ea typeface="微软雅黑" pitchFamily="34" charset="-122"/>
              </a:endParaRPr>
            </a:p>
            <a:p>
              <a:pPr lvl="0" eaLnBrk="0" hangingPunct="0">
                <a:lnSpc>
                  <a:spcPct val="150000"/>
                </a:lnSpc>
              </a:pPr>
              <a:r>
                <a:rPr lang="en-US" altLang="zh-CN" sz="1050" b="1" dirty="0">
                  <a:solidFill>
                    <a:schemeClr val="bg1"/>
                  </a:solidFill>
                  <a:latin typeface="微软雅黑" pitchFamily="34" charset="-122"/>
                  <a:ea typeface="微软雅黑" pitchFamily="34" charset="-122"/>
                </a:rPr>
                <a:t>…}</a:t>
              </a:r>
              <a:endParaRPr lang="zh-CN" altLang="zh-CN" sz="1050" b="1" dirty="0">
                <a:solidFill>
                  <a:schemeClr val="bg1"/>
                </a:solidFill>
                <a:latin typeface="微软雅黑" pitchFamily="34" charset="-122"/>
                <a:ea typeface="微软雅黑" pitchFamily="34" charset="-122"/>
              </a:endParaRPr>
            </a:p>
            <a:p>
              <a:pPr lvl="0" eaLnBrk="0" hangingPunct="0">
                <a:lnSpc>
                  <a:spcPct val="150000"/>
                </a:lnSpc>
              </a:pPr>
              <a:r>
                <a:rPr lang="en-US" altLang="zh-CN" sz="1050" b="1" dirty="0">
                  <a:solidFill>
                    <a:schemeClr val="bg1"/>
                  </a:solidFill>
                  <a:latin typeface="微软雅黑" pitchFamily="34" charset="-122"/>
                  <a:ea typeface="微软雅黑" pitchFamily="34" charset="-122"/>
                </a:rPr>
                <a:t>&lt;template lang="</a:t>
              </a:r>
              <a:r>
                <a:rPr lang="en-US" altLang="zh-CN" sz="1050" b="1" dirty="0" err="1">
                  <a:solidFill>
                    <a:schemeClr val="bg1"/>
                  </a:solidFill>
                  <a:latin typeface="微软雅黑" pitchFamily="34" charset="-122"/>
                  <a:ea typeface="微软雅黑" pitchFamily="34" charset="-122"/>
                </a:rPr>
                <a:t>wxml</a:t>
              </a:r>
              <a:r>
                <a:rPr lang="en-US" altLang="zh-CN" sz="1050" b="1" dirty="0">
                  <a:solidFill>
                    <a:schemeClr val="bg1"/>
                  </a:solidFill>
                  <a:latin typeface="微软雅黑" pitchFamily="34" charset="-122"/>
                  <a:ea typeface="微软雅黑" pitchFamily="34" charset="-122"/>
                </a:rPr>
                <a:t>"&gt;</a:t>
              </a:r>
              <a:endParaRPr lang="zh-CN" altLang="zh-CN" sz="1050" b="1" dirty="0">
                <a:solidFill>
                  <a:schemeClr val="bg1"/>
                </a:solidFill>
                <a:latin typeface="微软雅黑" pitchFamily="34" charset="-122"/>
                <a:ea typeface="微软雅黑" pitchFamily="34" charset="-122"/>
              </a:endParaRPr>
            </a:p>
            <a:p>
              <a:pPr lvl="0" eaLnBrk="0" hangingPunct="0">
                <a:lnSpc>
                  <a:spcPct val="150000"/>
                </a:lnSpc>
              </a:pPr>
              <a:r>
                <a:rPr lang="en-US" altLang="zh-CN" sz="1050" b="1" dirty="0">
                  <a:solidFill>
                    <a:schemeClr val="bg1"/>
                  </a:solidFill>
                  <a:latin typeface="微软雅黑" pitchFamily="34" charset="-122"/>
                  <a:ea typeface="微软雅黑" pitchFamily="34" charset="-122"/>
                </a:rPr>
                <a:t>  &lt;counter1&gt;&lt;/counter1&gt;</a:t>
              </a:r>
              <a:endParaRPr lang="zh-CN" altLang="zh-CN" sz="1050" b="1" dirty="0">
                <a:solidFill>
                  <a:schemeClr val="bg1"/>
                </a:solidFill>
                <a:latin typeface="微软雅黑" pitchFamily="34" charset="-122"/>
                <a:ea typeface="微软雅黑" pitchFamily="34" charset="-122"/>
              </a:endParaRPr>
            </a:p>
            <a:p>
              <a:pPr lvl="0" eaLnBrk="0" hangingPunct="0">
                <a:lnSpc>
                  <a:spcPct val="150000"/>
                </a:lnSpc>
              </a:pPr>
              <a:r>
                <a:rPr lang="en-US" altLang="zh-CN" sz="1050" b="1" dirty="0">
                  <a:solidFill>
                    <a:schemeClr val="bg1"/>
                  </a:solidFill>
                  <a:latin typeface="微软雅黑" pitchFamily="34" charset="-122"/>
                  <a:ea typeface="微软雅黑" pitchFamily="34" charset="-122"/>
                </a:rPr>
                <a:t>&lt;/template&gt;</a:t>
              </a:r>
              <a:endParaRPr lang="zh-CN" altLang="zh-CN" sz="1050" b="1" dirty="0">
                <a:solidFill>
                  <a:schemeClr val="bg1"/>
                </a:solidFill>
                <a:latin typeface="微软雅黑" pitchFamily="34" charset="-122"/>
                <a:ea typeface="微软雅黑" pitchFamily="34" charset="-122"/>
              </a:endParaRPr>
            </a:p>
            <a:p>
              <a:pPr lvl="0" eaLnBrk="0" hangingPunct="0">
                <a:lnSpc>
                  <a:spcPct val="150000"/>
                </a:lnSpc>
              </a:pPr>
              <a:r>
                <a:rPr lang="en-US" altLang="zh-CN" sz="1050" b="1" dirty="0">
                  <a:solidFill>
                    <a:schemeClr val="bg1"/>
                  </a:solidFill>
                  <a:latin typeface="微软雅黑" pitchFamily="34" charset="-122"/>
                  <a:ea typeface="微软雅黑" pitchFamily="34" charset="-122"/>
                </a:rPr>
                <a:t>&lt;style lang="less"&gt;</a:t>
              </a:r>
            </a:p>
            <a:p>
              <a:pPr lvl="0" eaLnBrk="0" hangingPunct="0">
                <a:lnSpc>
                  <a:spcPct val="150000"/>
                </a:lnSpc>
              </a:pPr>
              <a:r>
                <a:rPr lang="en-US" altLang="zh-CN" sz="1050" b="1" dirty="0">
                  <a:solidFill>
                    <a:schemeClr val="bg1"/>
                  </a:solidFill>
                  <a:latin typeface="微软雅黑" pitchFamily="34" charset="-122"/>
                  <a:ea typeface="微软雅黑" pitchFamily="34" charset="-122"/>
                </a:rPr>
                <a:t>…</a:t>
              </a:r>
            </a:p>
            <a:p>
              <a:pPr lvl="0" eaLnBrk="0" hangingPunct="0">
                <a:lnSpc>
                  <a:spcPct val="150000"/>
                </a:lnSpc>
              </a:pPr>
              <a:r>
                <a:rPr lang="en-US" altLang="zh-CN" sz="1050" b="1" dirty="0">
                  <a:solidFill>
                    <a:schemeClr val="bg1"/>
                  </a:solidFill>
                  <a:latin typeface="微软雅黑" pitchFamily="34" charset="-122"/>
                  <a:ea typeface="微软雅黑" pitchFamily="34" charset="-122"/>
                </a:rPr>
                <a:t>&lt;/style&gt;</a:t>
              </a:r>
              <a:endParaRPr lang="zh-CN" altLang="zh-CN" sz="1050" b="1" dirty="0">
                <a:solidFill>
                  <a:schemeClr val="bg1"/>
                </a:solidFill>
                <a:latin typeface="微软雅黑" pitchFamily="34" charset="-122"/>
                <a:ea typeface="微软雅黑" pitchFamily="34" charset="-122"/>
              </a:endParaRPr>
            </a:p>
            <a:p>
              <a:pPr eaLnBrk="0" hangingPunct="0">
                <a:lnSpc>
                  <a:spcPct val="150000"/>
                </a:lnSpc>
              </a:pPr>
              <a:endParaRPr lang="zh-CN" altLang="zh-CN" sz="1050" b="1" dirty="0">
                <a:solidFill>
                  <a:schemeClr val="bg1"/>
                </a:solidFill>
                <a:latin typeface="微软雅黑" pitchFamily="34" charset="-122"/>
                <a:ea typeface="微软雅黑" pitchFamily="34" charset="-122"/>
              </a:endParaRPr>
            </a:p>
          </p:txBody>
        </p:sp>
      </p:grpSp>
      <p:sp>
        <p:nvSpPr>
          <p:cNvPr id="16" name="圆角矩形 14">
            <a:extLst>
              <a:ext uri="{FF2B5EF4-FFF2-40B4-BE49-F238E27FC236}">
                <a16:creationId xmlns:a16="http://schemas.microsoft.com/office/drawing/2014/main" id="{3F4A7103-B7FC-9EAC-851F-A5D6DA9033ED}"/>
              </a:ext>
            </a:extLst>
          </p:cNvPr>
          <p:cNvSpPr>
            <a:spLocks noChangeArrowheads="1"/>
          </p:cNvSpPr>
          <p:nvPr/>
        </p:nvSpPr>
        <p:spPr bwMode="auto">
          <a:xfrm>
            <a:off x="3181032" y="2561286"/>
            <a:ext cx="1433301"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err="1"/>
              <a:t>index.wpy</a:t>
            </a:r>
            <a:endParaRPr lang="en-US" altLang="zh-CN" dirty="0"/>
          </a:p>
        </p:txBody>
      </p:sp>
      <p:graphicFrame>
        <p:nvGraphicFramePr>
          <p:cNvPr id="4" name="表格 14">
            <a:extLst>
              <a:ext uri="{FF2B5EF4-FFF2-40B4-BE49-F238E27FC236}">
                <a16:creationId xmlns:a16="http://schemas.microsoft.com/office/drawing/2014/main" id="{81265B43-3820-096E-F5A2-0918E268467A}"/>
              </a:ext>
            </a:extLst>
          </p:cNvPr>
          <p:cNvGraphicFramePr>
            <a:graphicFrameLocks noGrp="1"/>
          </p:cNvGraphicFramePr>
          <p:nvPr>
            <p:extLst>
              <p:ext uri="{D42A27DB-BD31-4B8C-83A1-F6EECF244321}">
                <p14:modId xmlns:p14="http://schemas.microsoft.com/office/powerpoint/2010/main" val="3791238445"/>
              </p:ext>
            </p:extLst>
          </p:nvPr>
        </p:nvGraphicFramePr>
        <p:xfrm>
          <a:off x="5139266" y="2810552"/>
          <a:ext cx="6570392" cy="3168914"/>
        </p:xfrm>
        <a:graphic>
          <a:graphicData uri="http://schemas.openxmlformats.org/drawingml/2006/table">
            <a:tbl>
              <a:tblPr firstRow="1" bandRow="1"/>
              <a:tblGrid>
                <a:gridCol w="1387534">
                  <a:extLst>
                    <a:ext uri="{9D8B030D-6E8A-4147-A177-3AD203B41FA5}">
                      <a16:colId xmlns:a16="http://schemas.microsoft.com/office/drawing/2014/main" val="20000"/>
                    </a:ext>
                  </a:extLst>
                </a:gridCol>
                <a:gridCol w="5182858">
                  <a:extLst>
                    <a:ext uri="{9D8B030D-6E8A-4147-A177-3AD203B41FA5}">
                      <a16:colId xmlns:a16="http://schemas.microsoft.com/office/drawing/2014/main" val="20001"/>
                    </a:ext>
                  </a:extLst>
                </a:gridCol>
              </a:tblGrid>
              <a:tr h="452702">
                <a:tc>
                  <a:txBody>
                    <a:bodyPr/>
                    <a:lstStyle/>
                    <a:p>
                      <a:pPr algn="ctr">
                        <a:spcAft>
                          <a:spcPts val="0"/>
                        </a:spcAft>
                      </a:pPr>
                      <a:r>
                        <a:rPr lang="zh-CN" altLang="en-US" sz="1400" b="1" kern="100" dirty="0">
                          <a:solidFill>
                            <a:schemeClr val="lt1"/>
                          </a:solidFill>
                          <a:effectLst/>
                          <a:latin typeface="Times New Roman"/>
                          <a:ea typeface="宋体"/>
                          <a:cs typeface="+mn-cs"/>
                        </a:rPr>
                        <a:t>标签</a:t>
                      </a:r>
                      <a:endParaRPr lang="zh-CN" sz="1400" b="1" kern="100" dirty="0">
                        <a:solidFill>
                          <a:schemeClr val="lt1"/>
                        </a:solidFill>
                        <a:effectLst/>
                        <a:latin typeface="Times New Roman"/>
                        <a:ea typeface="宋体"/>
                        <a:cs typeface="+mn-cs"/>
                      </a:endParaRPr>
                    </a:p>
                  </a:txBody>
                  <a:tcPr marL="68589" marR="68589"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p>
                      <a:pPr algn="ctr">
                        <a:spcAft>
                          <a:spcPts val="0"/>
                        </a:spcAft>
                      </a:pPr>
                      <a:r>
                        <a:rPr lang="zh-CN" altLang="en-US" sz="1400" b="1" kern="100" dirty="0">
                          <a:solidFill>
                            <a:schemeClr val="lt1"/>
                          </a:solidFill>
                          <a:effectLst/>
                          <a:latin typeface="Times New Roman"/>
                          <a:ea typeface="宋体"/>
                          <a:cs typeface="+mn-cs"/>
                        </a:rPr>
                        <a:t>功能</a:t>
                      </a:r>
                      <a:endParaRPr lang="zh-CN" sz="1400" b="1" kern="100" dirty="0">
                        <a:solidFill>
                          <a:schemeClr val="lt1"/>
                        </a:solidFill>
                        <a:effectLst/>
                        <a:latin typeface="Times New Roman"/>
                        <a:ea typeface="宋体"/>
                        <a:cs typeface="+mn-cs"/>
                      </a:endParaRPr>
                    </a:p>
                  </a:txBody>
                  <a:tcPr marL="68589" marR="68589"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extLst>
                  <a:ext uri="{0D108BD9-81ED-4DB2-BD59-A6C34878D82A}">
                    <a16:rowId xmlns:a16="http://schemas.microsoft.com/office/drawing/2014/main" val="10000"/>
                  </a:ext>
                </a:extLst>
              </a:tr>
              <a:tr h="452702">
                <a:tc>
                  <a:txBody>
                    <a:bodyPr/>
                    <a:lstStyle/>
                    <a:p>
                      <a:pPr algn="ctr">
                        <a:spcAft>
                          <a:spcPts val="0"/>
                        </a:spcAft>
                      </a:pPr>
                      <a:r>
                        <a:rPr lang="en-US" sz="1050" kern="100" dirty="0" err="1">
                          <a:effectLst/>
                          <a:latin typeface="Times New Roman"/>
                          <a:ea typeface="宋体"/>
                        </a:rPr>
                        <a:t>config</a:t>
                      </a:r>
                      <a:endParaRPr lang="zh-CN" sz="1050" kern="100" dirty="0">
                        <a:effectLst/>
                        <a:latin typeface="Times New Roman"/>
                        <a:ea typeface="宋体"/>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algn="ctr">
                        <a:spcAft>
                          <a:spcPts val="0"/>
                        </a:spcAft>
                      </a:pPr>
                      <a:r>
                        <a:rPr lang="zh-CN" sz="1050" kern="100">
                          <a:effectLst/>
                          <a:latin typeface="Times New Roman"/>
                          <a:ea typeface="宋体"/>
                        </a:rPr>
                        <a:t>页面配置对象，对应于原生的“页面</a:t>
                      </a:r>
                      <a:r>
                        <a:rPr lang="en-US" sz="1050" kern="100">
                          <a:effectLst/>
                          <a:latin typeface="Times New Roman"/>
                          <a:ea typeface="宋体"/>
                        </a:rPr>
                        <a:t>.json</a:t>
                      </a:r>
                      <a:r>
                        <a:rPr lang="zh-CN" sz="1050" kern="100">
                          <a:effectLst/>
                          <a:latin typeface="Times New Roman"/>
                          <a:ea typeface="宋体"/>
                        </a:rPr>
                        <a:t>”文件</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extLst>
                  <a:ext uri="{0D108BD9-81ED-4DB2-BD59-A6C34878D82A}">
                    <a16:rowId xmlns:a16="http://schemas.microsoft.com/office/drawing/2014/main" val="10001"/>
                  </a:ext>
                </a:extLst>
              </a:tr>
              <a:tr h="452702">
                <a:tc>
                  <a:txBody>
                    <a:bodyPr/>
                    <a:lstStyle/>
                    <a:p>
                      <a:pPr algn="ctr">
                        <a:spcAft>
                          <a:spcPts val="0"/>
                        </a:spcAft>
                      </a:pPr>
                      <a:r>
                        <a:rPr lang="en-US" sz="1050" kern="100" dirty="0">
                          <a:effectLst/>
                          <a:latin typeface="Times New Roman"/>
                          <a:ea typeface="宋体"/>
                        </a:rPr>
                        <a:t>components</a:t>
                      </a:r>
                      <a:endParaRPr lang="zh-CN" sz="1050" kern="100" dirty="0">
                        <a:effectLst/>
                        <a:latin typeface="Times New Roman"/>
                        <a:ea typeface="宋体"/>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CF6FE"/>
                    </a:solidFill>
                  </a:tcPr>
                </a:tc>
                <a:tc>
                  <a:txBody>
                    <a:bodyPr/>
                    <a:lstStyle/>
                    <a:p>
                      <a:pPr algn="ctr">
                        <a:spcAft>
                          <a:spcPts val="0"/>
                        </a:spcAft>
                      </a:pPr>
                      <a:r>
                        <a:rPr lang="zh-CN" sz="1050" kern="100" dirty="0">
                          <a:effectLst/>
                          <a:latin typeface="Times New Roman"/>
                          <a:ea typeface="宋体"/>
                        </a:rPr>
                        <a:t>页面组件列表对象，声明页面所引入的组件列表</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CF6FE"/>
                    </a:solidFill>
                  </a:tcPr>
                </a:tc>
                <a:extLst>
                  <a:ext uri="{0D108BD9-81ED-4DB2-BD59-A6C34878D82A}">
                    <a16:rowId xmlns:a16="http://schemas.microsoft.com/office/drawing/2014/main" val="10002"/>
                  </a:ext>
                </a:extLst>
              </a:tr>
              <a:tr h="452702">
                <a:tc>
                  <a:txBody>
                    <a:bodyPr/>
                    <a:lstStyle/>
                    <a:p>
                      <a:pPr algn="ctr">
                        <a:spcAft>
                          <a:spcPts val="0"/>
                        </a:spcAft>
                      </a:pPr>
                      <a:r>
                        <a:rPr lang="en-US" sz="1050" kern="100" dirty="0">
                          <a:effectLst/>
                          <a:latin typeface="Times New Roman"/>
                          <a:ea typeface="宋体"/>
                        </a:rPr>
                        <a:t>data</a:t>
                      </a:r>
                      <a:endParaRPr lang="zh-CN" sz="1050" kern="100" dirty="0">
                        <a:effectLst/>
                        <a:latin typeface="Times New Roman"/>
                        <a:ea typeface="宋体"/>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BE3F3"/>
                    </a:solidFill>
                  </a:tcPr>
                </a:tc>
                <a:tc>
                  <a:txBody>
                    <a:bodyPr/>
                    <a:lstStyle/>
                    <a:p>
                      <a:pPr algn="ctr">
                        <a:spcAft>
                          <a:spcPts val="0"/>
                        </a:spcAft>
                      </a:pPr>
                      <a:r>
                        <a:rPr lang="zh-CN" sz="1050" kern="100" dirty="0">
                          <a:effectLst/>
                          <a:latin typeface="Times New Roman"/>
                          <a:ea typeface="宋体"/>
                        </a:rPr>
                        <a:t>页面渲染数据对象，存放可用于页面模板绑定的渲染数据</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BE3F3"/>
                    </a:solidFill>
                  </a:tcPr>
                </a:tc>
                <a:extLst>
                  <a:ext uri="{0D108BD9-81ED-4DB2-BD59-A6C34878D82A}">
                    <a16:rowId xmlns:a16="http://schemas.microsoft.com/office/drawing/2014/main" val="10003"/>
                  </a:ext>
                </a:extLst>
              </a:tr>
              <a:tr h="452702">
                <a:tc>
                  <a:txBody>
                    <a:bodyPr/>
                    <a:lstStyle/>
                    <a:p>
                      <a:pPr algn="ctr">
                        <a:spcAft>
                          <a:spcPts val="0"/>
                        </a:spcAft>
                      </a:pPr>
                      <a:r>
                        <a:rPr lang="en-US" sz="1050" kern="100">
                          <a:effectLst/>
                          <a:latin typeface="Times New Roman"/>
                          <a:ea typeface="宋体"/>
                        </a:rPr>
                        <a:t>methods</a:t>
                      </a:r>
                      <a:endParaRPr lang="zh-CN" sz="1050" kern="100">
                        <a:effectLst/>
                        <a:latin typeface="Times New Roman"/>
                        <a:ea typeface="宋体"/>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8"/>
                    </a:solidFill>
                  </a:tcPr>
                </a:tc>
                <a:tc>
                  <a:txBody>
                    <a:bodyPr/>
                    <a:lstStyle/>
                    <a:p>
                      <a:pPr algn="ctr">
                        <a:spcAft>
                          <a:spcPts val="0"/>
                        </a:spcAft>
                      </a:pPr>
                      <a:r>
                        <a:rPr lang="en-US" sz="1050" kern="100" dirty="0" err="1">
                          <a:effectLst/>
                          <a:latin typeface="Times New Roman"/>
                          <a:ea typeface="宋体"/>
                        </a:rPr>
                        <a:t>wxml</a:t>
                      </a:r>
                      <a:r>
                        <a:rPr lang="zh-CN" sz="1050" kern="100" dirty="0">
                          <a:effectLst/>
                          <a:latin typeface="Times New Roman"/>
                          <a:ea typeface="宋体"/>
                        </a:rPr>
                        <a:t>事件处理函数对象，存放相应</a:t>
                      </a:r>
                      <a:r>
                        <a:rPr lang="en-US" sz="1050" kern="100" dirty="0" err="1">
                          <a:effectLst/>
                          <a:latin typeface="Times New Roman"/>
                          <a:ea typeface="宋体"/>
                        </a:rPr>
                        <a:t>wxml</a:t>
                      </a:r>
                      <a:r>
                        <a:rPr lang="zh-CN" sz="1050" kern="100" dirty="0">
                          <a:effectLst/>
                          <a:latin typeface="Times New Roman"/>
                          <a:ea typeface="宋体"/>
                        </a:rPr>
                        <a:t>中所捕获到的事件的函数，如</a:t>
                      </a:r>
                      <a:r>
                        <a:rPr lang="en-US" sz="1050" kern="100" dirty="0" err="1">
                          <a:effectLst/>
                          <a:latin typeface="Times New Roman"/>
                          <a:ea typeface="宋体"/>
                        </a:rPr>
                        <a:t>bindtap</a:t>
                      </a:r>
                      <a:r>
                        <a:rPr lang="zh-CN" sz="1050" kern="100" dirty="0">
                          <a:effectLst/>
                          <a:latin typeface="Times New Roman"/>
                          <a:ea typeface="宋体"/>
                        </a:rPr>
                        <a:t>、</a:t>
                      </a:r>
                      <a:r>
                        <a:rPr lang="en-US" sz="1050" kern="100" dirty="0" err="1">
                          <a:effectLst/>
                          <a:latin typeface="Times New Roman"/>
                          <a:ea typeface="宋体"/>
                        </a:rPr>
                        <a:t>bindchange</a:t>
                      </a:r>
                      <a:endParaRPr lang="zh-CN" sz="1050" kern="100" dirty="0">
                        <a:effectLst/>
                        <a:latin typeface="Times New Roman"/>
                        <a:ea typeface="宋体"/>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8"/>
                    </a:solidFill>
                  </a:tcPr>
                </a:tc>
                <a:extLst>
                  <a:ext uri="{0D108BD9-81ED-4DB2-BD59-A6C34878D82A}">
                    <a16:rowId xmlns:a16="http://schemas.microsoft.com/office/drawing/2014/main" val="10004"/>
                  </a:ext>
                </a:extLst>
              </a:tr>
              <a:tr h="452702">
                <a:tc>
                  <a:txBody>
                    <a:bodyPr/>
                    <a:lstStyle/>
                    <a:p>
                      <a:pPr algn="ctr">
                        <a:spcAft>
                          <a:spcPts val="0"/>
                        </a:spcAft>
                      </a:pPr>
                      <a:r>
                        <a:rPr lang="en-US" sz="1050" kern="100" dirty="0">
                          <a:effectLst/>
                          <a:latin typeface="Times New Roman"/>
                          <a:ea typeface="宋体"/>
                        </a:rPr>
                        <a:t>events</a:t>
                      </a:r>
                      <a:endParaRPr lang="zh-CN" sz="1050" kern="100" dirty="0">
                        <a:effectLst/>
                        <a:latin typeface="Times New Roman"/>
                        <a:ea typeface="宋体"/>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BE3F3"/>
                    </a:solidFill>
                  </a:tcPr>
                </a:tc>
                <a:tc>
                  <a:txBody>
                    <a:bodyPr/>
                    <a:lstStyle/>
                    <a:p>
                      <a:pPr algn="ctr">
                        <a:spcAft>
                          <a:spcPts val="0"/>
                        </a:spcAft>
                      </a:pPr>
                      <a:r>
                        <a:rPr lang="en-US" sz="1050" kern="100" dirty="0" err="1">
                          <a:effectLst/>
                          <a:latin typeface="Times New Roman"/>
                          <a:ea typeface="宋体"/>
                        </a:rPr>
                        <a:t>WePY</a:t>
                      </a:r>
                      <a:r>
                        <a:rPr lang="zh-CN" sz="1050" kern="100" dirty="0">
                          <a:effectLst/>
                          <a:latin typeface="Times New Roman"/>
                          <a:ea typeface="宋体"/>
                        </a:rPr>
                        <a:t>组件事件处理函数对象，存放相应组件之间通过</a:t>
                      </a:r>
                      <a:r>
                        <a:rPr lang="en-US" sz="1050" kern="100" dirty="0">
                          <a:effectLst/>
                          <a:latin typeface="Times New Roman"/>
                          <a:ea typeface="宋体"/>
                        </a:rPr>
                        <a:t>$broadcast</a:t>
                      </a:r>
                      <a:r>
                        <a:rPr lang="zh-CN" sz="1050" kern="100" dirty="0">
                          <a:effectLst/>
                          <a:latin typeface="Times New Roman"/>
                          <a:ea typeface="宋体"/>
                        </a:rPr>
                        <a:t>、</a:t>
                      </a:r>
                      <a:r>
                        <a:rPr lang="en-US" sz="1050" kern="100" dirty="0">
                          <a:effectLst/>
                          <a:latin typeface="Times New Roman"/>
                          <a:ea typeface="宋体"/>
                        </a:rPr>
                        <a:t>$emit</a:t>
                      </a:r>
                      <a:r>
                        <a:rPr lang="zh-CN" sz="1050" kern="100" dirty="0">
                          <a:effectLst/>
                          <a:latin typeface="Times New Roman"/>
                          <a:ea typeface="宋体"/>
                        </a:rPr>
                        <a:t>、</a:t>
                      </a:r>
                      <a:r>
                        <a:rPr lang="en-US" sz="1050" kern="100" dirty="0">
                          <a:effectLst/>
                          <a:latin typeface="Times New Roman"/>
                          <a:ea typeface="宋体"/>
                        </a:rPr>
                        <a:t>$invoke</a:t>
                      </a:r>
                      <a:r>
                        <a:rPr lang="zh-CN" sz="1050" kern="100" dirty="0">
                          <a:effectLst/>
                          <a:latin typeface="Times New Roman"/>
                          <a:ea typeface="宋体"/>
                        </a:rPr>
                        <a:t>所传递的事件的函数</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BE3F3"/>
                    </a:solidFill>
                  </a:tcPr>
                </a:tc>
                <a:extLst>
                  <a:ext uri="{0D108BD9-81ED-4DB2-BD59-A6C34878D82A}">
                    <a16:rowId xmlns:a16="http://schemas.microsoft.com/office/drawing/2014/main" val="10005"/>
                  </a:ext>
                </a:extLst>
              </a:tr>
              <a:tr h="452702">
                <a:tc>
                  <a:txBody>
                    <a:bodyPr/>
                    <a:lstStyle/>
                    <a:p>
                      <a:pPr algn="ctr">
                        <a:spcAft>
                          <a:spcPts val="0"/>
                        </a:spcAft>
                      </a:pPr>
                      <a:r>
                        <a:rPr lang="zh-CN" sz="1050" kern="100">
                          <a:effectLst/>
                          <a:latin typeface="Times New Roman"/>
                          <a:ea typeface="宋体"/>
                        </a:rPr>
                        <a:t>其他</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8"/>
                    </a:solidFill>
                  </a:tcPr>
                </a:tc>
                <a:tc>
                  <a:txBody>
                    <a:bodyPr/>
                    <a:lstStyle/>
                    <a:p>
                      <a:pPr algn="ctr">
                        <a:spcAft>
                          <a:spcPts val="0"/>
                        </a:spcAft>
                      </a:pPr>
                      <a:r>
                        <a:rPr lang="zh-CN" sz="1050" kern="100" dirty="0">
                          <a:effectLst/>
                          <a:latin typeface="Times New Roman"/>
                          <a:ea typeface="宋体"/>
                        </a:rPr>
                        <a:t>小程序页面生命周期函数，如</a:t>
                      </a:r>
                      <a:r>
                        <a:rPr lang="en-US" sz="1050" kern="100" dirty="0" err="1">
                          <a:effectLst/>
                          <a:latin typeface="Times New Roman"/>
                          <a:ea typeface="宋体"/>
                        </a:rPr>
                        <a:t>onLoad</a:t>
                      </a:r>
                      <a:r>
                        <a:rPr lang="zh-CN" sz="1050" kern="100" dirty="0">
                          <a:effectLst/>
                          <a:latin typeface="Times New Roman"/>
                          <a:ea typeface="宋体"/>
                        </a:rPr>
                        <a:t>、</a:t>
                      </a:r>
                      <a:r>
                        <a:rPr lang="en-US" sz="1050" kern="100" dirty="0" err="1">
                          <a:effectLst/>
                          <a:latin typeface="Times New Roman"/>
                          <a:ea typeface="宋体"/>
                        </a:rPr>
                        <a:t>onReady</a:t>
                      </a:r>
                      <a:r>
                        <a:rPr lang="zh-CN" sz="1050" kern="100" dirty="0">
                          <a:effectLst/>
                          <a:latin typeface="Times New Roman"/>
                          <a:ea typeface="宋体"/>
                        </a:rPr>
                        <a:t>等，以及其他自定义的方法与属性</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8"/>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5526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a:t>
            </a:r>
            <a:endParaRPr 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10372183" cy="4023360"/>
          </a:xfrm>
        </p:spPr>
        <p:txBody>
          <a:bodyPr/>
          <a:lstStyle/>
          <a:p>
            <a:pPr>
              <a:buFont typeface="Wingdings" panose="05000000000000000000" pitchFamily="2" charset="2"/>
              <a:buChar char="§"/>
            </a:pPr>
            <a:r>
              <a:rPr lang="zh-CN" altLang="en-US" dirty="0"/>
              <a:t>小程序中可以将一些公共的代码抽离成一个单独的</a:t>
            </a:r>
            <a:r>
              <a:rPr lang="en-US" altLang="zh-CN" dirty="0" err="1"/>
              <a:t>js</a:t>
            </a:r>
            <a:r>
              <a:rPr lang="zh-CN" altLang="en-US" dirty="0"/>
              <a:t>文件，作为一个模块使用，提高代码的可复用性。</a:t>
            </a:r>
            <a:endParaRPr lang="en-US" altLang="zh-CN" dirty="0"/>
          </a:p>
          <a:p>
            <a:pPr lvl="1">
              <a:buFont typeface="Wingdings" panose="05000000000000000000" pitchFamily="2" charset="2"/>
              <a:buChar char="§"/>
            </a:pPr>
            <a:r>
              <a:rPr lang="zh-CN" altLang="en-US" dirty="0"/>
              <a:t>模块</a:t>
            </a:r>
            <a:endParaRPr lang="en-US" altLang="zh-CN" dirty="0"/>
          </a:p>
          <a:p>
            <a:pPr lvl="1">
              <a:buFont typeface="Wingdings" panose="05000000000000000000" pitchFamily="2" charset="2"/>
              <a:buChar char="§"/>
            </a:pPr>
            <a:r>
              <a:rPr lang="zh-CN" altLang="en-US" dirty="0"/>
              <a:t>模板</a:t>
            </a:r>
            <a:endParaRPr lang="en-US" altLang="zh-CN" dirty="0"/>
          </a:p>
          <a:p>
            <a:pPr lvl="1">
              <a:buFont typeface="Wingdings" panose="05000000000000000000" pitchFamily="2" charset="2"/>
              <a:buChar char="§"/>
            </a:pPr>
            <a:r>
              <a:rPr lang="zh-CN" altLang="en-US" dirty="0"/>
              <a:t>自定义组件</a:t>
            </a:r>
            <a:endParaRPr lang="en-US" altLang="zh-CN" dirty="0"/>
          </a:p>
          <a:p>
            <a:pPr lvl="1">
              <a:buFont typeface="Wingdings" panose="05000000000000000000" pitchFamily="2" charset="2"/>
              <a:buChar char="§"/>
            </a:pPr>
            <a:r>
              <a:rPr lang="zh-CN" altLang="en-US" dirty="0"/>
              <a:t>插件</a:t>
            </a:r>
            <a:endParaRPr lang="en-US" altLang="zh-CN" dirty="0"/>
          </a:p>
        </p:txBody>
      </p:sp>
    </p:spTree>
    <p:extLst>
      <p:ext uri="{BB962C8B-B14F-4D97-AF65-F5344CB8AC3E}">
        <p14:creationId xmlns:p14="http://schemas.microsoft.com/office/powerpoint/2010/main" val="1466744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WePY</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100124" y="2043758"/>
            <a:ext cx="4340002" cy="4179348"/>
          </a:xfrm>
        </p:spPr>
        <p:txBody>
          <a:bodyPr>
            <a:normAutofit/>
          </a:bodyPr>
          <a:lstStyle/>
          <a:p>
            <a:pPr>
              <a:buFont typeface="Wingdings" panose="05000000000000000000" pitchFamily="2" charset="2"/>
              <a:buChar char="§"/>
            </a:pPr>
            <a:r>
              <a:rPr lang="en-US" altLang="zh-CN" dirty="0" err="1"/>
              <a:t>WePY</a:t>
            </a:r>
            <a:r>
              <a:rPr lang="zh-CN" altLang="en-US" dirty="0"/>
              <a:t>框架搭建小程序效果展示图：</a:t>
            </a:r>
            <a:endParaRPr lang="en-US" altLang="zh-CN" dirty="0"/>
          </a:p>
          <a:p>
            <a:pPr marL="128016" lvl="1" indent="0">
              <a:buNone/>
            </a:pPr>
            <a:endParaRPr lang="en-US" altLang="zh-CN" dirty="0"/>
          </a:p>
          <a:p>
            <a:pPr lvl="1">
              <a:buFont typeface="Wingdings" panose="05000000000000000000" pitchFamily="2" charset="2"/>
              <a:buChar char="§"/>
            </a:pPr>
            <a:endParaRPr lang="zh-CN" altLang="zh-CN" dirty="0"/>
          </a:p>
        </p:txBody>
      </p:sp>
      <p:pic>
        <p:nvPicPr>
          <p:cNvPr id="4" name="Picture 2" descr="微信图片_20181115150826">
            <a:extLst>
              <a:ext uri="{FF2B5EF4-FFF2-40B4-BE49-F238E27FC236}">
                <a16:creationId xmlns:a16="http://schemas.microsoft.com/office/drawing/2014/main" id="{548083A2-EDF4-3502-F26C-BB11A0138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1857" y="2399564"/>
            <a:ext cx="2280140" cy="401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16">
            <a:extLst>
              <a:ext uri="{FF2B5EF4-FFF2-40B4-BE49-F238E27FC236}">
                <a16:creationId xmlns:a16="http://schemas.microsoft.com/office/drawing/2014/main" id="{E526A5A5-E584-20D4-C1F0-03D18934C62C}"/>
              </a:ext>
            </a:extLst>
          </p:cNvPr>
          <p:cNvGrpSpPr>
            <a:grpSpLocks/>
          </p:cNvGrpSpPr>
          <p:nvPr/>
        </p:nvGrpSpPr>
        <p:grpSpPr bwMode="auto">
          <a:xfrm>
            <a:off x="941064" y="2582352"/>
            <a:ext cx="6325795" cy="3921474"/>
            <a:chOff x="1277815" y="3552030"/>
            <a:chExt cx="4688011" cy="238338656"/>
          </a:xfrm>
        </p:grpSpPr>
        <p:sp>
          <p:nvSpPr>
            <p:cNvPr id="9" name="矩形 17">
              <a:extLst>
                <a:ext uri="{FF2B5EF4-FFF2-40B4-BE49-F238E27FC236}">
                  <a16:creationId xmlns:a16="http://schemas.microsoft.com/office/drawing/2014/main" id="{90240308-A6F8-8386-2E74-3BD45CB0BABD}"/>
                </a:ext>
              </a:extLst>
            </p:cNvPr>
            <p:cNvSpPr>
              <a:spLocks noChangeArrowheads="1"/>
            </p:cNvSpPr>
            <p:nvPr/>
          </p:nvSpPr>
          <p:spPr bwMode="auto">
            <a:xfrm>
              <a:off x="1277815" y="3552030"/>
              <a:ext cx="4688011" cy="232912291"/>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0" name="矩形 18">
              <a:extLst>
                <a:ext uri="{FF2B5EF4-FFF2-40B4-BE49-F238E27FC236}">
                  <a16:creationId xmlns:a16="http://schemas.microsoft.com/office/drawing/2014/main" id="{7C2DAF3E-B450-5AE7-064A-72F7C1E80F49}"/>
                </a:ext>
              </a:extLst>
            </p:cNvPr>
            <p:cNvSpPr>
              <a:spLocks noChangeArrowheads="1"/>
            </p:cNvSpPr>
            <p:nvPr/>
          </p:nvSpPr>
          <p:spPr bwMode="auto">
            <a:xfrm>
              <a:off x="1363359" y="6608304"/>
              <a:ext cx="3893154" cy="23528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0" hangingPunct="0">
                <a:lnSpc>
                  <a:spcPct val="150000"/>
                </a:lnSpc>
              </a:pPr>
              <a:r>
                <a:rPr lang="en-US" altLang="zh-CN" sz="1100" b="1" dirty="0">
                  <a:solidFill>
                    <a:schemeClr val="bg1"/>
                  </a:solidFill>
                  <a:latin typeface="微软雅黑" pitchFamily="34" charset="-122"/>
                  <a:ea typeface="微软雅黑" pitchFamily="34" charset="-122"/>
                </a:rPr>
                <a:t>&lt;template&gt;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&lt;panel&gt;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 class="</a:t>
              </a:r>
              <a:r>
                <a:rPr lang="en-US" altLang="zh-CN" sz="1100" b="1" dirty="0" err="1">
                  <a:solidFill>
                    <a:schemeClr val="bg1"/>
                  </a:solidFill>
                  <a:latin typeface="微软雅黑" pitchFamily="34" charset="-122"/>
                  <a:ea typeface="微软雅黑" pitchFamily="34" charset="-122"/>
                </a:rPr>
                <a:t>wrapShop</a:t>
              </a:r>
              <a:r>
                <a:rPr lang="en-US" altLang="zh-CN" sz="1100" b="1" dirty="0">
                  <a:solidFill>
                    <a:schemeClr val="bg1"/>
                  </a:solidFill>
                  <a:latin typeface="微软雅黑" pitchFamily="34" charset="-122"/>
                  <a:ea typeface="微软雅黑" pitchFamily="34" charset="-122"/>
                </a:rPr>
                <a:t>" </a:t>
              </a:r>
              <a:r>
                <a:rPr lang="en-US" altLang="zh-CN" sz="1100" b="1" dirty="0" err="1">
                  <a:solidFill>
                    <a:schemeClr val="bg1"/>
                  </a:solidFill>
                  <a:latin typeface="微软雅黑" pitchFamily="34" charset="-122"/>
                  <a:ea typeface="微软雅黑" pitchFamily="34" charset="-122"/>
                </a:rPr>
                <a:t>wx:for</a:t>
              </a:r>
              <a:r>
                <a:rPr lang="en-US" altLang="zh-CN" sz="1100" b="1" dirty="0">
                  <a:solidFill>
                    <a:schemeClr val="bg1"/>
                  </a:solidFill>
                  <a:latin typeface="微软雅黑" pitchFamily="34" charset="-122"/>
                  <a:ea typeface="微软雅黑" pitchFamily="34" charset="-122"/>
                </a:rPr>
                <a:t>="{{list}}" </a:t>
              </a:r>
              <a:r>
                <a:rPr lang="en-US" altLang="zh-CN" sz="1100" b="1" dirty="0" err="1">
                  <a:solidFill>
                    <a:schemeClr val="bg1"/>
                  </a:solidFill>
                  <a:latin typeface="微软雅黑" pitchFamily="34" charset="-122"/>
                  <a:ea typeface="微软雅黑" pitchFamily="34" charset="-122"/>
                </a:rPr>
                <a:t>wx:key</a:t>
              </a:r>
              <a:r>
                <a:rPr lang="en-US" altLang="zh-CN" sz="1100" b="1" dirty="0">
                  <a:solidFill>
                    <a:schemeClr val="bg1"/>
                  </a:solidFill>
                  <a:latin typeface="微软雅黑" pitchFamily="34" charset="-122"/>
                  <a:ea typeface="微软雅黑" pitchFamily="34" charset="-122"/>
                </a:rPr>
                <a:t>="id"&gt;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&lt;image class="image" </a:t>
              </a:r>
              <a:r>
                <a:rPr lang="en-US" altLang="zh-CN" sz="1100" b="1" dirty="0" err="1">
                  <a:solidFill>
                    <a:schemeClr val="bg1"/>
                  </a:solidFill>
                  <a:latin typeface="微软雅黑" pitchFamily="34" charset="-122"/>
                  <a:ea typeface="微软雅黑" pitchFamily="34" charset="-122"/>
                </a:rPr>
                <a:t>src</a:t>
              </a:r>
              <a:r>
                <a:rPr lang="en-US" altLang="zh-CN" sz="1100" b="1" dirty="0">
                  <a:solidFill>
                    <a:schemeClr val="bg1"/>
                  </a:solidFill>
                  <a:latin typeface="微软雅黑" pitchFamily="34" charset="-122"/>
                  <a:ea typeface="微软雅黑" pitchFamily="34" charset="-122"/>
                </a:rPr>
                <a:t>="{{</a:t>
              </a:r>
              <a:r>
                <a:rPr lang="en-US" altLang="zh-CN" sz="1100" b="1" dirty="0" err="1">
                  <a:solidFill>
                    <a:schemeClr val="bg1"/>
                  </a:solidFill>
                  <a:latin typeface="微软雅黑" pitchFamily="34" charset="-122"/>
                  <a:ea typeface="微软雅黑" pitchFamily="34" charset="-122"/>
                </a:rPr>
                <a:t>item.image</a:t>
              </a:r>
              <a:r>
                <a:rPr lang="en-US" altLang="zh-CN" sz="1100" b="1" dirty="0">
                  <a:solidFill>
                    <a:schemeClr val="bg1"/>
                  </a:solidFill>
                  <a:latin typeface="微软雅黑" pitchFamily="34" charset="-122"/>
                  <a:ea typeface="微软雅黑" pitchFamily="34" charset="-122"/>
                </a:rPr>
                <a:t>}}" /&gt;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 class="info"&gt;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 class="title"&gt;</a:t>
              </a:r>
              <a:r>
                <a:rPr lang="zh-CN" altLang="en-US" sz="1100" b="1" dirty="0">
                  <a:solidFill>
                    <a:schemeClr val="bg1"/>
                  </a:solidFill>
                  <a:latin typeface="微软雅黑" pitchFamily="34" charset="-122"/>
                  <a:ea typeface="微软雅黑" pitchFamily="34" charset="-122"/>
                </a:rPr>
                <a:t>生活家居无痕胶蓝丁胶替钉胶相框照片墙专用</a:t>
              </a:r>
              <a:r>
                <a:rPr lang="en-US" altLang="zh-CN" sz="1100" b="1" dirty="0">
                  <a:solidFill>
                    <a:schemeClr val="bg1"/>
                  </a:solidFill>
                  <a:latin typeface="微软雅黑" pitchFamily="34" charset="-122"/>
                  <a:ea typeface="微软雅黑" pitchFamily="34" charset="-122"/>
                </a:rPr>
                <a:t>&lt;/view&gt;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 class="footer"&gt;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&lt;text class="money"&gt;</a:t>
              </a:r>
              <a:r>
                <a:rPr lang="zh-CN" altLang="en-US" sz="1100" b="1" dirty="0">
                  <a:solidFill>
                    <a:schemeClr val="bg1"/>
                  </a:solidFill>
                  <a:latin typeface="微软雅黑" pitchFamily="34" charset="-122"/>
                  <a:ea typeface="微软雅黑" pitchFamily="34" charset="-122"/>
                </a:rPr>
                <a:t>￥</a:t>
              </a:r>
              <a:r>
                <a:rPr lang="en-US" altLang="zh-CN" sz="1100" b="1" dirty="0">
                  <a:solidFill>
                    <a:schemeClr val="bg1"/>
                  </a:solidFill>
                  <a:latin typeface="微软雅黑" pitchFamily="34" charset="-122"/>
                  <a:ea typeface="微软雅黑" pitchFamily="34" charset="-122"/>
                </a:rPr>
                <a:t>&lt;/text&gt;36.90</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 class="price"&gt;</a:t>
              </a:r>
              <a:r>
                <a:rPr lang="zh-CN" altLang="en-US" sz="1100" b="1" dirty="0">
                  <a:solidFill>
                    <a:schemeClr val="bg1"/>
                  </a:solidFill>
                  <a:latin typeface="微软雅黑" pitchFamily="34" charset="-122"/>
                  <a:ea typeface="微软雅黑" pitchFamily="34" charset="-122"/>
                </a:rPr>
                <a:t>￥</a:t>
              </a:r>
              <a:r>
                <a:rPr lang="en-US" altLang="zh-CN" sz="1100" b="1" dirty="0">
                  <a:solidFill>
                    <a:schemeClr val="bg1"/>
                  </a:solidFill>
                  <a:latin typeface="微软雅黑" pitchFamily="34" charset="-122"/>
                  <a:ea typeface="微软雅黑" pitchFamily="34" charset="-122"/>
                </a:rPr>
                <a:t>12.00&lt;/view&gt;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&lt;/view&gt; </a:t>
              </a:r>
            </a:p>
            <a:p>
              <a:pPr lvl="0" eaLnBrk="0" hangingPunct="0">
                <a:lnSpc>
                  <a:spcPct val="150000"/>
                </a:lnSpc>
              </a:pPr>
              <a:r>
                <a:rPr lang="en-US" altLang="zh-CN" sz="1100" b="1" dirty="0">
                  <a:solidFill>
                    <a:schemeClr val="bg1"/>
                  </a:solidFill>
                  <a:latin typeface="微软雅黑" pitchFamily="34" charset="-122"/>
                  <a:ea typeface="微软雅黑" pitchFamily="34" charset="-122"/>
                </a:rPr>
                <a:t>   &lt;/view&gt;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&lt;/panel&gt;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&lt;/template&gt;</a:t>
              </a:r>
              <a:endParaRPr lang="zh-CN" altLang="zh-CN" sz="1100" b="1" dirty="0">
                <a:solidFill>
                  <a:schemeClr val="bg1"/>
                </a:solidFill>
                <a:latin typeface="微软雅黑" pitchFamily="34" charset="-122"/>
                <a:ea typeface="微软雅黑" pitchFamily="34" charset="-122"/>
              </a:endParaRPr>
            </a:p>
          </p:txBody>
        </p:sp>
      </p:grpSp>
      <p:sp>
        <p:nvSpPr>
          <p:cNvPr id="11" name="圆角矩形 19">
            <a:extLst>
              <a:ext uri="{FF2B5EF4-FFF2-40B4-BE49-F238E27FC236}">
                <a16:creationId xmlns:a16="http://schemas.microsoft.com/office/drawing/2014/main" id="{9491B8D9-335C-B785-7E27-94EF794E6B35}"/>
              </a:ext>
            </a:extLst>
          </p:cNvPr>
          <p:cNvSpPr>
            <a:spLocks noChangeArrowheads="1"/>
          </p:cNvSpPr>
          <p:nvPr/>
        </p:nvSpPr>
        <p:spPr bwMode="auto">
          <a:xfrm>
            <a:off x="4434904" y="2411182"/>
            <a:ext cx="2541624"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err="1"/>
              <a:t>index.wpy</a:t>
            </a:r>
            <a:endParaRPr lang="en-US" altLang="zh-CN" dirty="0"/>
          </a:p>
        </p:txBody>
      </p:sp>
    </p:spTree>
    <p:extLst>
      <p:ext uri="{BB962C8B-B14F-4D97-AF65-F5344CB8AC3E}">
        <p14:creationId xmlns:p14="http://schemas.microsoft.com/office/powerpoint/2010/main" val="373890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en-US" altLang="zh-CN" dirty="0" err="1"/>
              <a:t>WePY</a:t>
            </a:r>
            <a:endParaRPr lang="zh-CN" alt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100124" y="2043758"/>
            <a:ext cx="6519876" cy="982050"/>
          </a:xfrm>
        </p:spPr>
        <p:txBody>
          <a:bodyPr>
            <a:normAutofit/>
          </a:bodyPr>
          <a:lstStyle/>
          <a:p>
            <a:pPr>
              <a:buFont typeface="Wingdings" panose="05000000000000000000" pitchFamily="2" charset="2"/>
              <a:buChar char="§"/>
            </a:pPr>
            <a:r>
              <a:rPr lang="en-US" altLang="zh-CN" dirty="0"/>
              <a:t>style</a:t>
            </a:r>
            <a:r>
              <a:rPr lang="zh-CN" altLang="en-US" dirty="0"/>
              <a:t>标签区域编写样式代码；</a:t>
            </a:r>
            <a:endParaRPr lang="en-US" altLang="zh-CN" dirty="0"/>
          </a:p>
          <a:p>
            <a:pPr>
              <a:buFont typeface="Wingdings" panose="05000000000000000000" pitchFamily="2" charset="2"/>
              <a:buChar char="§"/>
            </a:pPr>
            <a:r>
              <a:rPr lang="zh-CN" altLang="en-US" dirty="0"/>
              <a:t>创建</a:t>
            </a:r>
            <a:r>
              <a:rPr lang="en-US" altLang="zh-CN" dirty="0" err="1"/>
              <a:t>index.wpy</a:t>
            </a:r>
            <a:r>
              <a:rPr lang="zh-CN" altLang="en-US" dirty="0"/>
              <a:t>文件，</a:t>
            </a:r>
            <a:r>
              <a:rPr lang="en-US" altLang="zh-CN" dirty="0"/>
              <a:t>script</a:t>
            </a:r>
            <a:r>
              <a:rPr lang="zh-CN" altLang="en-US" dirty="0"/>
              <a:t>区域编写</a:t>
            </a:r>
            <a:r>
              <a:rPr lang="en-US" altLang="zh-CN" dirty="0" err="1"/>
              <a:t>js</a:t>
            </a:r>
            <a:r>
              <a:rPr lang="zh-CN" altLang="en-US" dirty="0"/>
              <a:t>代码：</a:t>
            </a:r>
            <a:endParaRPr lang="zh-CN" altLang="zh-CN" dirty="0"/>
          </a:p>
          <a:p>
            <a:pPr>
              <a:buFont typeface="Wingdings" panose="05000000000000000000" pitchFamily="2" charset="2"/>
              <a:buChar char="§"/>
            </a:pPr>
            <a:endParaRPr lang="en-US" altLang="zh-CN" dirty="0"/>
          </a:p>
          <a:p>
            <a:pPr>
              <a:buFont typeface="Wingdings" panose="05000000000000000000" pitchFamily="2" charset="2"/>
              <a:buChar char="§"/>
            </a:pPr>
            <a:endParaRPr lang="en-US" altLang="zh-CN" dirty="0"/>
          </a:p>
          <a:p>
            <a:pPr lvl="1">
              <a:buFont typeface="Wingdings" panose="05000000000000000000" pitchFamily="2" charset="2"/>
              <a:buChar char="§"/>
            </a:pPr>
            <a:endParaRPr lang="zh-CN" altLang="zh-CN" dirty="0"/>
          </a:p>
        </p:txBody>
      </p:sp>
      <p:grpSp>
        <p:nvGrpSpPr>
          <p:cNvPr id="6" name="组合 16">
            <a:extLst>
              <a:ext uri="{FF2B5EF4-FFF2-40B4-BE49-F238E27FC236}">
                <a16:creationId xmlns:a16="http://schemas.microsoft.com/office/drawing/2014/main" id="{E526A5A5-E584-20D4-C1F0-03D18934C62C}"/>
              </a:ext>
            </a:extLst>
          </p:cNvPr>
          <p:cNvGrpSpPr>
            <a:grpSpLocks/>
          </p:cNvGrpSpPr>
          <p:nvPr/>
        </p:nvGrpSpPr>
        <p:grpSpPr bwMode="auto">
          <a:xfrm>
            <a:off x="737864" y="3247264"/>
            <a:ext cx="6325795" cy="2931647"/>
            <a:chOff x="1277815" y="3552030"/>
            <a:chExt cx="4688011" cy="232912291"/>
          </a:xfrm>
        </p:grpSpPr>
        <p:sp>
          <p:nvSpPr>
            <p:cNvPr id="9" name="矩形 17">
              <a:extLst>
                <a:ext uri="{FF2B5EF4-FFF2-40B4-BE49-F238E27FC236}">
                  <a16:creationId xmlns:a16="http://schemas.microsoft.com/office/drawing/2014/main" id="{90240308-A6F8-8386-2E74-3BD45CB0BABD}"/>
                </a:ext>
              </a:extLst>
            </p:cNvPr>
            <p:cNvSpPr>
              <a:spLocks noChangeArrowheads="1"/>
            </p:cNvSpPr>
            <p:nvPr/>
          </p:nvSpPr>
          <p:spPr bwMode="auto">
            <a:xfrm>
              <a:off x="1277815" y="3552030"/>
              <a:ext cx="4688011" cy="232912291"/>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0" name="矩形 18">
              <a:extLst>
                <a:ext uri="{FF2B5EF4-FFF2-40B4-BE49-F238E27FC236}">
                  <a16:creationId xmlns:a16="http://schemas.microsoft.com/office/drawing/2014/main" id="{7C2DAF3E-B450-5AE7-064A-72F7C1E80F49}"/>
                </a:ext>
              </a:extLst>
            </p:cNvPr>
            <p:cNvSpPr>
              <a:spLocks noChangeArrowheads="1"/>
            </p:cNvSpPr>
            <p:nvPr/>
          </p:nvSpPr>
          <p:spPr bwMode="auto">
            <a:xfrm>
              <a:off x="1339373" y="6608304"/>
              <a:ext cx="4528773" cy="1735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0" hangingPunct="0">
                <a:lnSpc>
                  <a:spcPct val="150000"/>
                </a:lnSpc>
              </a:pPr>
              <a:r>
                <a:rPr lang="en-US" altLang="zh-CN" sz="1100" b="1" dirty="0">
                  <a:solidFill>
                    <a:schemeClr val="bg1"/>
                  </a:solidFill>
                  <a:latin typeface="微软雅黑" pitchFamily="34" charset="-122"/>
                  <a:ea typeface="微软雅黑" pitchFamily="34" charset="-122"/>
                </a:rPr>
                <a:t>&lt;style lang='less'&gt;</a:t>
              </a:r>
            </a:p>
            <a:p>
              <a:pPr lvl="0" eaLnBrk="0" hangingPunct="0">
                <a:lnSpc>
                  <a:spcPct val="150000"/>
                </a:lnSpc>
              </a:pPr>
              <a:r>
                <a:rPr lang="en-US" altLang="zh-CN" sz="1100" b="1" dirty="0">
                  <a:solidFill>
                    <a:schemeClr val="bg1"/>
                  </a:solidFill>
                  <a:latin typeface="微软雅黑" pitchFamily="34" charset="-122"/>
                  <a:ea typeface="微软雅黑" pitchFamily="34" charset="-122"/>
                </a:rPr>
                <a:t>  .</a:t>
              </a:r>
              <a:r>
                <a:rPr lang="en-US" altLang="zh-CN" sz="1100" b="1" dirty="0" err="1">
                  <a:solidFill>
                    <a:schemeClr val="bg1"/>
                  </a:solidFill>
                  <a:latin typeface="微软雅黑" pitchFamily="34" charset="-122"/>
                  <a:ea typeface="微软雅黑" pitchFamily="34" charset="-122"/>
                </a:rPr>
                <a:t>wrapShop</a:t>
              </a:r>
              <a:r>
                <a:rPr lang="en-US" altLang="zh-CN" sz="1100" b="1" dirty="0">
                  <a:solidFill>
                    <a:schemeClr val="bg1"/>
                  </a:solidFill>
                  <a:latin typeface="微软雅黑" pitchFamily="34" charset="-122"/>
                  <a:ea typeface="微软雅黑" pitchFamily="34" charset="-122"/>
                </a:rPr>
                <a:t> { border: 1rpx solid #ccc; margin-top: -1rpx; display: flex; flex-direction: row; align-items: center; height: 278rpx; }</a:t>
              </a:r>
            </a:p>
            <a:p>
              <a:pPr lvl="0" eaLnBrk="0" hangingPunct="0">
                <a:lnSpc>
                  <a:spcPct val="150000"/>
                </a:lnSpc>
              </a:pPr>
              <a:r>
                <a:rPr lang="en-US" altLang="zh-CN" sz="1100" b="1" dirty="0">
                  <a:solidFill>
                    <a:schemeClr val="bg1"/>
                  </a:solidFill>
                  <a:latin typeface="微软雅黑" pitchFamily="34" charset="-122"/>
                  <a:ea typeface="微软雅黑" pitchFamily="34" charset="-122"/>
                </a:rPr>
                <a:t>  .info { margin-left: 30rpx; }</a:t>
              </a:r>
            </a:p>
            <a:p>
              <a:pPr lvl="0" eaLnBrk="0" hangingPunct="0">
                <a:lnSpc>
                  <a:spcPct val="150000"/>
                </a:lnSpc>
              </a:pPr>
              <a:r>
                <a:rPr lang="en-US" altLang="zh-CN" sz="1100" b="1" dirty="0">
                  <a:solidFill>
                    <a:schemeClr val="bg1"/>
                  </a:solidFill>
                  <a:latin typeface="微软雅黑" pitchFamily="34" charset="-122"/>
                  <a:ea typeface="微软雅黑" pitchFamily="34" charset="-122"/>
                </a:rPr>
                <a:t>  .image { width: 316rpx; height: 230rpx; border: 1rpx solid #ccc; margin-left: 10rpx; }</a:t>
              </a:r>
            </a:p>
            <a:p>
              <a:pPr lvl="0" eaLnBrk="0" hangingPunct="0">
                <a:lnSpc>
                  <a:spcPct val="150000"/>
                </a:lnSpc>
              </a:pPr>
              <a:r>
                <a:rPr lang="en-US" altLang="zh-CN" sz="1100" b="1" dirty="0">
                  <a:solidFill>
                    <a:schemeClr val="bg1"/>
                  </a:solidFill>
                  <a:latin typeface="微软雅黑" pitchFamily="34" charset="-122"/>
                  <a:ea typeface="微软雅黑" pitchFamily="34" charset="-122"/>
                </a:rPr>
                <a:t>  .title { font-size: 10pt; font-weight: bold; color: #333; letter-spacing: 1px; }</a:t>
              </a:r>
            </a:p>
            <a:p>
              <a:pPr lvl="0" eaLnBrk="0" hangingPunct="0">
                <a:lnSpc>
                  <a:spcPct val="150000"/>
                </a:lnSpc>
              </a:pPr>
              <a:r>
                <a:rPr lang="en-US" altLang="zh-CN" sz="1100" b="1" dirty="0">
                  <a:solidFill>
                    <a:schemeClr val="bg1"/>
                  </a:solidFill>
                  <a:latin typeface="微软雅黑" pitchFamily="34" charset="-122"/>
                  <a:ea typeface="微软雅黑" pitchFamily="34" charset="-122"/>
                </a:rPr>
                <a:t>  .footer { margin-top: 34rpx; font-size: 15pt; color: red; }</a:t>
              </a:r>
            </a:p>
            <a:p>
              <a:pPr lvl="0" eaLnBrk="0" hangingPunct="0">
                <a:lnSpc>
                  <a:spcPct val="150000"/>
                </a:lnSpc>
              </a:pPr>
              <a:r>
                <a:rPr lang="en-US" altLang="zh-CN" sz="1100" b="1" dirty="0">
                  <a:solidFill>
                    <a:schemeClr val="bg1"/>
                  </a:solidFill>
                  <a:latin typeface="微软雅黑" pitchFamily="34" charset="-122"/>
                  <a:ea typeface="微软雅黑" pitchFamily="34" charset="-122"/>
                </a:rPr>
                <a:t>  .price { text-decoration: line-through; font-size: 10pt; color: #ccc; }</a:t>
              </a:r>
            </a:p>
            <a:p>
              <a:pPr lvl="0" eaLnBrk="0" hangingPunct="0">
                <a:lnSpc>
                  <a:spcPct val="150000"/>
                </a:lnSpc>
              </a:pPr>
              <a:r>
                <a:rPr lang="en-US" altLang="zh-CN" sz="1100" b="1" dirty="0">
                  <a:solidFill>
                    <a:schemeClr val="bg1"/>
                  </a:solidFill>
                  <a:latin typeface="微软雅黑" pitchFamily="34" charset="-122"/>
                  <a:ea typeface="微软雅黑" pitchFamily="34" charset="-122"/>
                </a:rPr>
                <a:t>  .money { font-size:10pt; }</a:t>
              </a:r>
            </a:p>
            <a:p>
              <a:pPr lvl="0" eaLnBrk="0" hangingPunct="0">
                <a:lnSpc>
                  <a:spcPct val="150000"/>
                </a:lnSpc>
              </a:pPr>
              <a:r>
                <a:rPr lang="en-US" altLang="zh-CN" sz="1100" b="1" dirty="0">
                  <a:solidFill>
                    <a:schemeClr val="bg1"/>
                  </a:solidFill>
                  <a:latin typeface="微软雅黑" pitchFamily="34" charset="-122"/>
                  <a:ea typeface="微软雅黑" pitchFamily="34" charset="-122"/>
                </a:rPr>
                <a:t>&lt;/style&gt;</a:t>
              </a:r>
              <a:endParaRPr lang="zh-CN" altLang="zh-CN" sz="1100" b="1" dirty="0">
                <a:solidFill>
                  <a:schemeClr val="bg1"/>
                </a:solidFill>
                <a:latin typeface="微软雅黑" pitchFamily="34" charset="-122"/>
                <a:ea typeface="微软雅黑" pitchFamily="34" charset="-122"/>
              </a:endParaRPr>
            </a:p>
          </p:txBody>
        </p:sp>
      </p:grpSp>
      <p:sp>
        <p:nvSpPr>
          <p:cNvPr id="11" name="圆角矩形 19">
            <a:extLst>
              <a:ext uri="{FF2B5EF4-FFF2-40B4-BE49-F238E27FC236}">
                <a16:creationId xmlns:a16="http://schemas.microsoft.com/office/drawing/2014/main" id="{9491B8D9-335C-B785-7E27-94EF794E6B35}"/>
              </a:ext>
            </a:extLst>
          </p:cNvPr>
          <p:cNvSpPr>
            <a:spLocks noChangeArrowheads="1"/>
          </p:cNvSpPr>
          <p:nvPr/>
        </p:nvSpPr>
        <p:spPr bwMode="auto">
          <a:xfrm>
            <a:off x="4231704" y="3076094"/>
            <a:ext cx="2541624"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err="1"/>
              <a:t>index.wpy</a:t>
            </a:r>
            <a:endParaRPr lang="en-US" altLang="zh-CN" dirty="0"/>
          </a:p>
        </p:txBody>
      </p:sp>
      <p:grpSp>
        <p:nvGrpSpPr>
          <p:cNvPr id="14" name="组合 10">
            <a:extLst>
              <a:ext uri="{FF2B5EF4-FFF2-40B4-BE49-F238E27FC236}">
                <a16:creationId xmlns:a16="http://schemas.microsoft.com/office/drawing/2014/main" id="{1ED31083-B658-835F-CAF3-F9B38351F137}"/>
              </a:ext>
            </a:extLst>
          </p:cNvPr>
          <p:cNvGrpSpPr>
            <a:grpSpLocks/>
          </p:cNvGrpSpPr>
          <p:nvPr/>
        </p:nvGrpSpPr>
        <p:grpSpPr bwMode="auto">
          <a:xfrm>
            <a:off x="7233723" y="3247264"/>
            <a:ext cx="4044987" cy="2931646"/>
            <a:chOff x="1277816" y="3552030"/>
            <a:chExt cx="3683147" cy="198065263"/>
          </a:xfrm>
        </p:grpSpPr>
        <p:sp>
          <p:nvSpPr>
            <p:cNvPr id="15" name="矩形 11">
              <a:extLst>
                <a:ext uri="{FF2B5EF4-FFF2-40B4-BE49-F238E27FC236}">
                  <a16:creationId xmlns:a16="http://schemas.microsoft.com/office/drawing/2014/main" id="{F5961CCE-6769-F3F1-9B7A-BA4454EF3492}"/>
                </a:ext>
              </a:extLst>
            </p:cNvPr>
            <p:cNvSpPr>
              <a:spLocks noChangeArrowheads="1"/>
            </p:cNvSpPr>
            <p:nvPr/>
          </p:nvSpPr>
          <p:spPr bwMode="auto">
            <a:xfrm>
              <a:off x="1277816" y="3552030"/>
              <a:ext cx="3597603" cy="19806526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6" name="矩形 12">
              <a:extLst>
                <a:ext uri="{FF2B5EF4-FFF2-40B4-BE49-F238E27FC236}">
                  <a16:creationId xmlns:a16="http://schemas.microsoft.com/office/drawing/2014/main" id="{ED2CD1E3-F4D2-8226-2792-BE2281E48F3B}"/>
                </a:ext>
              </a:extLst>
            </p:cNvPr>
            <p:cNvSpPr>
              <a:spLocks noChangeArrowheads="1"/>
            </p:cNvSpPr>
            <p:nvPr/>
          </p:nvSpPr>
          <p:spPr bwMode="auto">
            <a:xfrm>
              <a:off x="1363360" y="6608273"/>
              <a:ext cx="3597603" cy="117304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0" hangingPunct="0">
                <a:lnSpc>
                  <a:spcPct val="150000"/>
                </a:lnSpc>
              </a:pPr>
              <a:r>
                <a:rPr lang="en-US" altLang="zh-CN" sz="1100" b="1" dirty="0">
                  <a:solidFill>
                    <a:schemeClr val="bg1"/>
                  </a:solidFill>
                  <a:latin typeface="微软雅黑" pitchFamily="34" charset="-122"/>
                  <a:ea typeface="微软雅黑" pitchFamily="34" charset="-122"/>
                </a:rPr>
                <a:t>import </a:t>
              </a:r>
              <a:r>
                <a:rPr lang="en-US" altLang="zh-CN" sz="1100" b="1" dirty="0" err="1">
                  <a:solidFill>
                    <a:schemeClr val="bg1"/>
                  </a:solidFill>
                  <a:latin typeface="微软雅黑" pitchFamily="34" charset="-122"/>
                  <a:ea typeface="微软雅黑" pitchFamily="34" charset="-122"/>
                </a:rPr>
                <a:t>wepy</a:t>
              </a:r>
              <a:r>
                <a:rPr lang="en-US" altLang="zh-CN" sz="1100" b="1" dirty="0">
                  <a:solidFill>
                    <a:schemeClr val="bg1"/>
                  </a:solidFill>
                  <a:latin typeface="微软雅黑" pitchFamily="34" charset="-122"/>
                  <a:ea typeface="微软雅黑" pitchFamily="34" charset="-122"/>
                </a:rPr>
                <a:t> from '</a:t>
              </a:r>
              <a:r>
                <a:rPr lang="en-US" altLang="zh-CN" sz="1100" b="1" dirty="0" err="1">
                  <a:solidFill>
                    <a:schemeClr val="bg1"/>
                  </a:solidFill>
                  <a:latin typeface="微软雅黑" pitchFamily="34" charset="-122"/>
                  <a:ea typeface="微软雅黑" pitchFamily="34" charset="-122"/>
                </a:rPr>
                <a:t>wepy</a:t>
              </a:r>
              <a:r>
                <a:rPr lang="en-US" altLang="zh-CN" sz="1100" b="1" dirty="0">
                  <a:solidFill>
                    <a:schemeClr val="bg1"/>
                  </a:solidFill>
                  <a:latin typeface="微软雅黑" pitchFamily="34" charset="-122"/>
                  <a:ea typeface="微软雅黑" pitchFamily="34" charset="-122"/>
                </a:rPr>
                <a:t>'</a:t>
              </a:r>
              <a:endParaRPr lang="zh-CN" altLang="zh-CN" sz="1100" b="1" dirty="0">
                <a:solidFill>
                  <a:schemeClr val="bg1"/>
                </a:solidFill>
                <a:latin typeface="微软雅黑" pitchFamily="34" charset="-122"/>
                <a:ea typeface="微软雅黑" pitchFamily="34" charset="-122"/>
              </a:endParaRPr>
            </a:p>
            <a:p>
              <a:pPr lvl="0" eaLnBrk="0" hangingPunct="0">
                <a:lnSpc>
                  <a:spcPct val="150000"/>
                </a:lnSpc>
              </a:pPr>
              <a:r>
                <a:rPr lang="en-US" altLang="zh-CN" sz="1100" b="1" dirty="0">
                  <a:solidFill>
                    <a:schemeClr val="bg1"/>
                  </a:solidFill>
                  <a:latin typeface="微软雅黑" pitchFamily="34" charset="-122"/>
                  <a:ea typeface="微软雅黑" pitchFamily="34" charset="-122"/>
                </a:rPr>
                <a:t>import Panel from '@/components/panel' </a:t>
              </a:r>
              <a:endParaRPr lang="zh-CN" altLang="zh-CN" sz="1100" b="1" dirty="0">
                <a:solidFill>
                  <a:schemeClr val="bg1"/>
                </a:solidFill>
                <a:latin typeface="微软雅黑" pitchFamily="34" charset="-122"/>
                <a:ea typeface="微软雅黑" pitchFamily="34" charset="-122"/>
              </a:endParaRPr>
            </a:p>
            <a:p>
              <a:pPr lvl="0" eaLnBrk="0" hangingPunct="0">
                <a:lnSpc>
                  <a:spcPct val="150000"/>
                </a:lnSpc>
              </a:pPr>
              <a:r>
                <a:rPr lang="en-US" altLang="zh-CN" sz="1100" b="1" dirty="0">
                  <a:solidFill>
                    <a:schemeClr val="bg1"/>
                  </a:solidFill>
                  <a:latin typeface="微软雅黑" pitchFamily="34" charset="-122"/>
                  <a:ea typeface="微软雅黑" pitchFamily="34" charset="-122"/>
                </a:rPr>
                <a:t>export default class Index extends </a:t>
              </a:r>
              <a:r>
                <a:rPr lang="en-US" altLang="zh-CN" sz="1100" b="1" dirty="0" err="1">
                  <a:solidFill>
                    <a:schemeClr val="bg1"/>
                  </a:solidFill>
                  <a:latin typeface="微软雅黑" pitchFamily="34" charset="-122"/>
                  <a:ea typeface="微软雅黑" pitchFamily="34" charset="-122"/>
                </a:rPr>
                <a:t>wepy.page</a:t>
              </a:r>
              <a:r>
                <a:rPr lang="en-US" altLang="zh-CN" sz="1100" b="1" dirty="0">
                  <a:solidFill>
                    <a:schemeClr val="bg1"/>
                  </a:solidFill>
                  <a:latin typeface="微软雅黑" pitchFamily="34" charset="-122"/>
                  <a:ea typeface="微软雅黑" pitchFamily="34" charset="-122"/>
                </a:rPr>
                <a:t> {</a:t>
              </a:r>
              <a:endParaRPr lang="zh-CN" altLang="zh-CN" sz="1100" b="1" dirty="0">
                <a:solidFill>
                  <a:schemeClr val="bg1"/>
                </a:solidFill>
                <a:latin typeface="微软雅黑" pitchFamily="34" charset="-122"/>
                <a:ea typeface="微软雅黑" pitchFamily="34" charset="-122"/>
              </a:endParaRPr>
            </a:p>
            <a:p>
              <a:pPr lvl="0" eaLnBrk="0" hangingPunct="0">
                <a:lnSpc>
                  <a:spcPct val="150000"/>
                </a:lnSpc>
              </a:pPr>
              <a:r>
                <a:rPr lang="en-US" altLang="zh-CN" sz="1100" b="1" dirty="0">
                  <a:solidFill>
                    <a:schemeClr val="bg1"/>
                  </a:solidFill>
                  <a:latin typeface="微软雅黑" pitchFamily="34" charset="-122"/>
                  <a:ea typeface="微软雅黑" pitchFamily="34" charset="-122"/>
                </a:rPr>
                <a:t>  </a:t>
              </a:r>
              <a:r>
                <a:rPr lang="en-US" altLang="zh-CN" sz="1100" b="1" dirty="0" err="1">
                  <a:solidFill>
                    <a:schemeClr val="bg1"/>
                  </a:solidFill>
                  <a:latin typeface="微软雅黑" pitchFamily="34" charset="-122"/>
                  <a:ea typeface="微软雅黑" pitchFamily="34" charset="-122"/>
                </a:rPr>
                <a:t>config</a:t>
              </a:r>
              <a:r>
                <a:rPr lang="en-US" altLang="zh-CN" sz="1100" b="1" dirty="0">
                  <a:solidFill>
                    <a:schemeClr val="bg1"/>
                  </a:solidFill>
                  <a:latin typeface="微软雅黑" pitchFamily="34" charset="-122"/>
                  <a:ea typeface="微软雅黑" pitchFamily="34" charset="-122"/>
                </a:rPr>
                <a:t> = {</a:t>
              </a:r>
              <a:r>
                <a:rPr lang="en-US" altLang="zh-CN" sz="1100" b="1" dirty="0" err="1">
                  <a:solidFill>
                    <a:schemeClr val="bg1"/>
                  </a:solidFill>
                  <a:latin typeface="微软雅黑" pitchFamily="34" charset="-122"/>
                  <a:ea typeface="微软雅黑" pitchFamily="34" charset="-122"/>
                </a:rPr>
                <a:t>navigationBarTitleText</a:t>
              </a:r>
              <a:r>
                <a:rPr lang="en-US" altLang="zh-CN" sz="1100" b="1" dirty="0">
                  <a:solidFill>
                    <a:schemeClr val="bg1"/>
                  </a:solidFill>
                  <a:latin typeface="微软雅黑" pitchFamily="34" charset="-122"/>
                  <a:ea typeface="微软雅黑" pitchFamily="34" charset="-122"/>
                </a:rPr>
                <a:t>: '</a:t>
              </a:r>
              <a:r>
                <a:rPr lang="zh-CN" altLang="zh-CN" sz="1100" b="1" dirty="0">
                  <a:solidFill>
                    <a:schemeClr val="bg1"/>
                  </a:solidFill>
                  <a:latin typeface="微软雅黑" pitchFamily="34" charset="-122"/>
                  <a:ea typeface="微软雅黑" pitchFamily="34" charset="-122"/>
                </a:rPr>
                <a:t>商品展</a:t>
              </a:r>
              <a:r>
                <a:rPr lang="en-US" altLang="zh-CN" sz="1100" b="1" dirty="0">
                  <a:solidFill>
                    <a:schemeClr val="bg1"/>
                  </a:solidFill>
                  <a:latin typeface="微软雅黑" pitchFamily="34" charset="-122"/>
                  <a:ea typeface="微软雅黑" pitchFamily="34" charset="-122"/>
                </a:rPr>
                <a:t>’}</a:t>
              </a:r>
              <a:endParaRPr lang="zh-CN" altLang="zh-CN" sz="1100" b="1" dirty="0">
                <a:solidFill>
                  <a:schemeClr val="bg1"/>
                </a:solidFill>
                <a:latin typeface="微软雅黑" pitchFamily="34" charset="-122"/>
                <a:ea typeface="微软雅黑" pitchFamily="34" charset="-122"/>
              </a:endParaRPr>
            </a:p>
            <a:p>
              <a:pPr lvl="0" eaLnBrk="0" hangingPunct="0">
                <a:lnSpc>
                  <a:spcPct val="150000"/>
                </a:lnSpc>
              </a:pPr>
              <a:r>
                <a:rPr lang="en-US" altLang="zh-CN" sz="1100" b="1" dirty="0">
                  <a:solidFill>
                    <a:schemeClr val="bg1"/>
                  </a:solidFill>
                  <a:latin typeface="微软雅黑" pitchFamily="34" charset="-122"/>
                  <a:ea typeface="微软雅黑" pitchFamily="34" charset="-122"/>
                </a:rPr>
                <a:t>  components = {panel: Panel}</a:t>
              </a:r>
              <a:endParaRPr lang="zh-CN" altLang="zh-CN" sz="1100" b="1" dirty="0">
                <a:solidFill>
                  <a:schemeClr val="bg1"/>
                </a:solidFill>
                <a:latin typeface="微软雅黑" pitchFamily="34" charset="-122"/>
                <a:ea typeface="微软雅黑" pitchFamily="34" charset="-122"/>
              </a:endParaRPr>
            </a:p>
            <a:p>
              <a:pPr lvl="0" eaLnBrk="0" hangingPunct="0">
                <a:lnSpc>
                  <a:spcPct val="150000"/>
                </a:lnSpc>
              </a:pPr>
              <a:r>
                <a:rPr lang="en-US" altLang="zh-CN" sz="1100" b="1" dirty="0">
                  <a:solidFill>
                    <a:schemeClr val="bg1"/>
                  </a:solidFill>
                  <a:latin typeface="微软雅黑" pitchFamily="34" charset="-122"/>
                  <a:ea typeface="微软雅黑" pitchFamily="34" charset="-122"/>
                </a:rPr>
                <a:t>  data = {list: […]}}</a:t>
              </a:r>
              <a:endParaRPr lang="zh-CN" altLang="zh-CN" sz="1100" b="1" dirty="0">
                <a:solidFill>
                  <a:schemeClr val="bg1"/>
                </a:solidFill>
                <a:latin typeface="微软雅黑" pitchFamily="34" charset="-122"/>
                <a:ea typeface="微软雅黑" pitchFamily="34" charset="-122"/>
              </a:endParaRPr>
            </a:p>
          </p:txBody>
        </p:sp>
      </p:grpSp>
      <p:sp>
        <p:nvSpPr>
          <p:cNvPr id="17" name="圆角矩形 13">
            <a:extLst>
              <a:ext uri="{FF2B5EF4-FFF2-40B4-BE49-F238E27FC236}">
                <a16:creationId xmlns:a16="http://schemas.microsoft.com/office/drawing/2014/main" id="{F4D67332-C98A-63C0-EAAD-2DAB4B41164B}"/>
              </a:ext>
            </a:extLst>
          </p:cNvPr>
          <p:cNvSpPr>
            <a:spLocks noChangeArrowheads="1"/>
          </p:cNvSpPr>
          <p:nvPr/>
        </p:nvSpPr>
        <p:spPr bwMode="auto">
          <a:xfrm>
            <a:off x="9656380" y="3025808"/>
            <a:ext cx="1411278"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err="1"/>
              <a:t>index.wpy</a:t>
            </a:r>
            <a:endParaRPr lang="en-US" altLang="zh-CN" dirty="0"/>
          </a:p>
        </p:txBody>
      </p:sp>
    </p:spTree>
    <p:extLst>
      <p:ext uri="{BB962C8B-B14F-4D97-AF65-F5344CB8AC3E}">
        <p14:creationId xmlns:p14="http://schemas.microsoft.com/office/powerpoint/2010/main" val="57214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33C4-0BC2-AD92-E587-72E89B8E98DA}"/>
              </a:ext>
            </a:extLst>
          </p:cNvPr>
          <p:cNvSpPr>
            <a:spLocks noGrp="1"/>
          </p:cNvSpPr>
          <p:nvPr>
            <p:ph type="ctrTitle"/>
          </p:nvPr>
        </p:nvSpPr>
        <p:spPr/>
        <p:txBody>
          <a:bodyPr/>
          <a:lstStyle/>
          <a:p>
            <a:r>
              <a:rPr lang="en-US" altLang="zh-CN" dirty="0"/>
              <a:t>Thanks!</a:t>
            </a:r>
            <a:endParaRPr lang="en-US" dirty="0"/>
          </a:p>
        </p:txBody>
      </p:sp>
      <p:sp>
        <p:nvSpPr>
          <p:cNvPr id="3" name="Subtitle 2">
            <a:extLst>
              <a:ext uri="{FF2B5EF4-FFF2-40B4-BE49-F238E27FC236}">
                <a16:creationId xmlns:a16="http://schemas.microsoft.com/office/drawing/2014/main" id="{EA84CB7C-662D-0C03-1BC3-D1CE36BEAE87}"/>
              </a:ext>
            </a:extLst>
          </p:cNvPr>
          <p:cNvSpPr>
            <a:spLocks noGrp="1"/>
          </p:cNvSpPr>
          <p:nvPr>
            <p:ph type="subTitle" idx="1"/>
          </p:nvPr>
        </p:nvSpPr>
        <p:spPr/>
        <p:txBody>
          <a:bodyPr/>
          <a:lstStyle/>
          <a:p>
            <a:r>
              <a:rPr lang="en-US" altLang="zh-CN" dirty="0"/>
              <a:t>- Yayun</a:t>
            </a:r>
            <a:endParaRPr lang="en-US" dirty="0"/>
          </a:p>
        </p:txBody>
      </p:sp>
    </p:spTree>
    <p:extLst>
      <p:ext uri="{BB962C8B-B14F-4D97-AF65-F5344CB8AC3E}">
        <p14:creationId xmlns:p14="http://schemas.microsoft.com/office/powerpoint/2010/main" val="3664235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dirty="0"/>
              <a:t>模块</a:t>
            </a:r>
            <a:endParaRPr 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10372183" cy="4023360"/>
          </a:xfrm>
        </p:spPr>
        <p:txBody>
          <a:bodyPr/>
          <a:lstStyle/>
          <a:p>
            <a:pPr>
              <a:buFont typeface="Wingdings" panose="05000000000000000000" pitchFamily="2" charset="2"/>
              <a:buChar char="§"/>
            </a:pPr>
            <a:r>
              <a:rPr lang="zh-CN" altLang="en-US" dirty="0"/>
              <a:t>模块的定义和使用：</a:t>
            </a:r>
          </a:p>
        </p:txBody>
      </p:sp>
      <p:grpSp>
        <p:nvGrpSpPr>
          <p:cNvPr id="10" name="组合 9">
            <a:extLst>
              <a:ext uri="{FF2B5EF4-FFF2-40B4-BE49-F238E27FC236}">
                <a16:creationId xmlns:a16="http://schemas.microsoft.com/office/drawing/2014/main" id="{6FE48218-E5E7-211B-A405-22AB6F9B17B6}"/>
              </a:ext>
            </a:extLst>
          </p:cNvPr>
          <p:cNvGrpSpPr>
            <a:grpSpLocks/>
          </p:cNvGrpSpPr>
          <p:nvPr/>
        </p:nvGrpSpPr>
        <p:grpSpPr bwMode="auto">
          <a:xfrm>
            <a:off x="1838313" y="3104637"/>
            <a:ext cx="3801152" cy="3204723"/>
            <a:chOff x="1277816" y="3552091"/>
            <a:chExt cx="3978697" cy="4662985"/>
          </a:xfrm>
        </p:grpSpPr>
        <p:sp>
          <p:nvSpPr>
            <p:cNvPr id="11" name="矩形 10">
              <a:extLst>
                <a:ext uri="{FF2B5EF4-FFF2-40B4-BE49-F238E27FC236}">
                  <a16:creationId xmlns:a16="http://schemas.microsoft.com/office/drawing/2014/main" id="{5D98F0A5-B4BF-DC4D-18FE-97575EC822BF}"/>
                </a:ext>
              </a:extLst>
            </p:cNvPr>
            <p:cNvSpPr>
              <a:spLocks noChangeArrowheads="1"/>
            </p:cNvSpPr>
            <p:nvPr/>
          </p:nvSpPr>
          <p:spPr bwMode="auto">
            <a:xfrm>
              <a:off x="1277816" y="3552091"/>
              <a:ext cx="3867958" cy="4662985"/>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2" name="矩形 11">
              <a:extLst>
                <a:ext uri="{FF2B5EF4-FFF2-40B4-BE49-F238E27FC236}">
                  <a16:creationId xmlns:a16="http://schemas.microsoft.com/office/drawing/2014/main" id="{65B05E76-C0A3-EF7A-66D8-6F793DDB91C5}"/>
                </a:ext>
              </a:extLst>
            </p:cNvPr>
            <p:cNvSpPr>
              <a:spLocks noChangeArrowheads="1"/>
            </p:cNvSpPr>
            <p:nvPr/>
          </p:nvSpPr>
          <p:spPr bwMode="auto">
            <a:xfrm>
              <a:off x="1363359" y="3670951"/>
              <a:ext cx="3893154" cy="1822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0" hangingPunct="0">
                <a:lnSpc>
                  <a:spcPct val="150000"/>
                </a:lnSpc>
              </a:pPr>
              <a:r>
                <a:rPr lang="en-US" altLang="zh-CN" sz="1600" b="1" dirty="0" err="1">
                  <a:solidFill>
                    <a:schemeClr val="bg1"/>
                  </a:solidFill>
                  <a:latin typeface="微软雅黑" pitchFamily="34" charset="-122"/>
                  <a:ea typeface="微软雅黑" pitchFamily="34" charset="-122"/>
                </a:rPr>
                <a:t>module.exports</a:t>
              </a:r>
              <a:r>
                <a:rPr lang="en-US" altLang="zh-CN" sz="1600" b="1" dirty="0">
                  <a:solidFill>
                    <a:schemeClr val="bg1"/>
                  </a:solidFill>
                  <a:latin typeface="微软雅黑" pitchFamily="34" charset="-122"/>
                  <a:ea typeface="微软雅黑" pitchFamily="34" charset="-122"/>
                </a:rPr>
                <a:t> = {</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welcome: 'welcome'</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grpSp>
        <p:nvGrpSpPr>
          <p:cNvPr id="13" name="组合 9">
            <a:extLst>
              <a:ext uri="{FF2B5EF4-FFF2-40B4-BE49-F238E27FC236}">
                <a16:creationId xmlns:a16="http://schemas.microsoft.com/office/drawing/2014/main" id="{4B0E8D14-BF65-8915-63D3-EFBB39DCF982}"/>
              </a:ext>
            </a:extLst>
          </p:cNvPr>
          <p:cNvGrpSpPr>
            <a:grpSpLocks/>
          </p:cNvGrpSpPr>
          <p:nvPr/>
        </p:nvGrpSpPr>
        <p:grpSpPr bwMode="auto">
          <a:xfrm>
            <a:off x="5633608" y="3104637"/>
            <a:ext cx="5214064" cy="3312663"/>
            <a:chOff x="1277816" y="3552091"/>
            <a:chExt cx="3978697" cy="14712619"/>
          </a:xfrm>
        </p:grpSpPr>
        <p:sp>
          <p:nvSpPr>
            <p:cNvPr id="14" name="矩形 10">
              <a:extLst>
                <a:ext uri="{FF2B5EF4-FFF2-40B4-BE49-F238E27FC236}">
                  <a16:creationId xmlns:a16="http://schemas.microsoft.com/office/drawing/2014/main" id="{2237D2C5-8E89-F2B3-5DED-3E0D82B2855C}"/>
                </a:ext>
              </a:extLst>
            </p:cNvPr>
            <p:cNvSpPr>
              <a:spLocks noChangeArrowheads="1"/>
            </p:cNvSpPr>
            <p:nvPr/>
          </p:nvSpPr>
          <p:spPr bwMode="auto">
            <a:xfrm>
              <a:off x="1277816" y="3552091"/>
              <a:ext cx="3867958" cy="1423322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5" name="矩形 11">
              <a:extLst>
                <a:ext uri="{FF2B5EF4-FFF2-40B4-BE49-F238E27FC236}">
                  <a16:creationId xmlns:a16="http://schemas.microsoft.com/office/drawing/2014/main" id="{A65884D9-09E1-5FD0-4F38-0C95AFE23E18}"/>
                </a:ext>
              </a:extLst>
            </p:cNvPr>
            <p:cNvSpPr>
              <a:spLocks noChangeArrowheads="1"/>
            </p:cNvSpPr>
            <p:nvPr/>
          </p:nvSpPr>
          <p:spPr bwMode="auto">
            <a:xfrm>
              <a:off x="1363360" y="3670954"/>
              <a:ext cx="3893153" cy="1459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400" b="1" dirty="0">
                  <a:solidFill>
                    <a:schemeClr val="bg1"/>
                  </a:solidFill>
                  <a:latin typeface="微软雅黑" pitchFamily="34" charset="-122"/>
                  <a:ea typeface="微软雅黑" pitchFamily="34" charset="-122"/>
                </a:rPr>
                <a:t>var </a:t>
              </a:r>
              <a:r>
                <a:rPr lang="en-US" altLang="zh-CN" sz="1400" b="1" dirty="0" err="1">
                  <a:solidFill>
                    <a:schemeClr val="bg1"/>
                  </a:solidFill>
                  <a:latin typeface="微软雅黑" pitchFamily="34" charset="-122"/>
                  <a:ea typeface="微软雅黑" pitchFamily="34" charset="-122"/>
                </a:rPr>
                <a:t>exModule</a:t>
              </a:r>
              <a:r>
                <a:rPr lang="en-US" altLang="zh-CN" sz="1400" b="1" dirty="0">
                  <a:solidFill>
                    <a:schemeClr val="bg1"/>
                  </a:solidFill>
                  <a:latin typeface="微软雅黑" pitchFamily="34" charset="-122"/>
                  <a:ea typeface="微软雅黑" pitchFamily="34" charset="-122"/>
                </a:rPr>
                <a:t> = </a:t>
              </a:r>
              <a:r>
                <a:rPr lang="en-US" altLang="zh-CN" sz="1400" b="1" dirty="0">
                  <a:solidFill>
                    <a:srgbClr val="FFC000"/>
                  </a:solidFill>
                  <a:latin typeface="微软雅黑" pitchFamily="34" charset="-122"/>
                  <a:ea typeface="微软雅黑" pitchFamily="34" charset="-122"/>
                </a:rPr>
                <a:t>require('../utils/welcome.js')</a:t>
              </a:r>
              <a:endParaRPr lang="zh-CN" altLang="zh-CN" sz="1400" b="1" dirty="0">
                <a:solidFill>
                  <a:srgbClr val="FFC000"/>
                </a:solidFill>
                <a:latin typeface="微软雅黑" pitchFamily="34" charset="-122"/>
                <a:ea typeface="微软雅黑" pitchFamily="34" charset="-122"/>
              </a:endParaRPr>
            </a:p>
            <a:p>
              <a:pPr eaLnBrk="0" hangingPunct="0">
                <a:lnSpc>
                  <a:spcPct val="150000"/>
                </a:lnSpc>
              </a:pPr>
              <a:r>
                <a:rPr lang="en-US" altLang="zh-CN" sz="1400" b="1" dirty="0">
                  <a:solidFill>
                    <a:schemeClr val="bg1"/>
                  </a:solidFill>
                  <a:latin typeface="微软雅黑" pitchFamily="34" charset="-122"/>
                  <a:ea typeface="微软雅黑" pitchFamily="34" charset="-122"/>
                </a:rPr>
                <a:t>Page({</a:t>
              </a:r>
              <a:endParaRPr lang="zh-CN" altLang="zh-CN" sz="1400" b="1" dirty="0">
                <a:solidFill>
                  <a:schemeClr val="bg1"/>
                </a:solidFill>
                <a:latin typeface="微软雅黑" pitchFamily="34" charset="-122"/>
                <a:ea typeface="微软雅黑" pitchFamily="34" charset="-122"/>
              </a:endParaRPr>
            </a:p>
            <a:p>
              <a:pPr eaLnBrk="0" hangingPunct="0">
                <a:lnSpc>
                  <a:spcPct val="150000"/>
                </a:lnSpc>
              </a:pPr>
              <a:r>
                <a:rPr lang="en-US" altLang="zh-CN" sz="1400" b="1" dirty="0">
                  <a:solidFill>
                    <a:schemeClr val="bg1"/>
                  </a:solidFill>
                  <a:latin typeface="微软雅黑" pitchFamily="34" charset="-122"/>
                  <a:ea typeface="微软雅黑" pitchFamily="34" charset="-122"/>
                </a:rPr>
                <a:t>  data: {},</a:t>
              </a:r>
              <a:endParaRPr lang="zh-CN" altLang="zh-CN" sz="1400" b="1" dirty="0">
                <a:solidFill>
                  <a:schemeClr val="bg1"/>
                </a:solidFill>
                <a:latin typeface="微软雅黑" pitchFamily="34" charset="-122"/>
                <a:ea typeface="微软雅黑" pitchFamily="34" charset="-122"/>
              </a:endParaRPr>
            </a:p>
            <a:p>
              <a:pPr eaLnBrk="0" hangingPunct="0">
                <a:lnSpc>
                  <a:spcPct val="150000"/>
                </a:lnSpc>
              </a:pPr>
              <a:r>
                <a:rPr lang="en-US" altLang="zh-CN" sz="1400" b="1" dirty="0">
                  <a:solidFill>
                    <a:schemeClr val="bg1"/>
                  </a:solidFill>
                  <a:latin typeface="微软雅黑" pitchFamily="34" charset="-122"/>
                  <a:ea typeface="微软雅黑" pitchFamily="34" charset="-122"/>
                </a:rPr>
                <a:t>  </a:t>
              </a:r>
              <a:r>
                <a:rPr lang="en-US" altLang="zh-CN" sz="1400" b="1" dirty="0" err="1">
                  <a:solidFill>
                    <a:schemeClr val="bg1"/>
                  </a:solidFill>
                  <a:latin typeface="微软雅黑" pitchFamily="34" charset="-122"/>
                  <a:ea typeface="微软雅黑" pitchFamily="34" charset="-122"/>
                </a:rPr>
                <a:t>onLoad</a:t>
              </a:r>
              <a:r>
                <a:rPr lang="en-US" altLang="zh-CN" sz="1400" b="1" dirty="0">
                  <a:solidFill>
                    <a:schemeClr val="bg1"/>
                  </a:solidFill>
                  <a:latin typeface="微软雅黑" pitchFamily="34" charset="-122"/>
                  <a:ea typeface="微软雅黑" pitchFamily="34" charset="-122"/>
                </a:rPr>
                <a:t>: function() {</a:t>
              </a:r>
              <a:endParaRPr lang="zh-CN" altLang="zh-CN" sz="1400" b="1" dirty="0">
                <a:solidFill>
                  <a:schemeClr val="bg1"/>
                </a:solidFill>
                <a:latin typeface="微软雅黑" pitchFamily="34" charset="-122"/>
                <a:ea typeface="微软雅黑" pitchFamily="34" charset="-122"/>
              </a:endParaRPr>
            </a:p>
            <a:p>
              <a:pPr eaLnBrk="0" hangingPunct="0">
                <a:lnSpc>
                  <a:spcPct val="150000"/>
                </a:lnSpc>
              </a:pPr>
              <a:r>
                <a:rPr lang="en-US" altLang="zh-CN" sz="1400" b="1" dirty="0">
                  <a:solidFill>
                    <a:schemeClr val="bg1"/>
                  </a:solidFill>
                  <a:latin typeface="微软雅黑" pitchFamily="34" charset="-122"/>
                  <a:ea typeface="微软雅黑" pitchFamily="34" charset="-122"/>
                </a:rPr>
                <a:t>      </a:t>
              </a:r>
              <a:r>
                <a:rPr lang="en-US" altLang="zh-CN" sz="1400" b="1" dirty="0" err="1">
                  <a:solidFill>
                    <a:schemeClr val="bg1"/>
                  </a:solidFill>
                  <a:latin typeface="微软雅黑" pitchFamily="34" charset="-122"/>
                  <a:ea typeface="微软雅黑" pitchFamily="34" charset="-122"/>
                </a:rPr>
                <a:t>this.setData</a:t>
              </a:r>
              <a:r>
                <a:rPr lang="en-US" altLang="zh-CN" sz="1400" b="1" dirty="0">
                  <a:solidFill>
                    <a:schemeClr val="bg1"/>
                  </a:solidFill>
                  <a:latin typeface="微软雅黑" pitchFamily="34" charset="-122"/>
                  <a:ea typeface="微软雅黑" pitchFamily="34" charset="-122"/>
                </a:rPr>
                <a:t>({</a:t>
              </a:r>
            </a:p>
            <a:p>
              <a:pPr eaLnBrk="0" hangingPunct="0">
                <a:lnSpc>
                  <a:spcPct val="150000"/>
                </a:lnSpc>
              </a:pPr>
              <a:r>
                <a:rPr lang="en-US" altLang="zh-CN" sz="1400" b="1" dirty="0">
                  <a:solidFill>
                    <a:schemeClr val="bg1"/>
                  </a:solidFill>
                  <a:latin typeface="微软雅黑" pitchFamily="34" charset="-122"/>
                  <a:ea typeface="微软雅黑" pitchFamily="34" charset="-122"/>
                </a:rPr>
                <a:t>         welcome: </a:t>
              </a:r>
              <a:r>
                <a:rPr lang="en-US" altLang="zh-CN" sz="1400" b="1" dirty="0" err="1">
                  <a:solidFill>
                    <a:schemeClr val="bg1"/>
                  </a:solidFill>
                  <a:latin typeface="微软雅黑" pitchFamily="34" charset="-122"/>
                  <a:ea typeface="微软雅黑" pitchFamily="34" charset="-122"/>
                </a:rPr>
                <a:t>exModule.welcome</a:t>
              </a:r>
              <a:endParaRPr lang="en-US" altLang="zh-CN" sz="1400" b="1" dirty="0">
                <a:solidFill>
                  <a:schemeClr val="bg1"/>
                </a:solidFill>
                <a:latin typeface="微软雅黑" pitchFamily="34" charset="-122"/>
                <a:ea typeface="微软雅黑" pitchFamily="34" charset="-122"/>
              </a:endParaRPr>
            </a:p>
            <a:p>
              <a:pPr eaLnBrk="0" hangingPunct="0">
                <a:lnSpc>
                  <a:spcPct val="150000"/>
                </a:lnSpc>
              </a:pPr>
              <a:r>
                <a:rPr lang="en-US" altLang="zh-CN" sz="1400" b="1" dirty="0">
                  <a:solidFill>
                    <a:schemeClr val="bg1"/>
                  </a:solidFill>
                  <a:latin typeface="微软雅黑" pitchFamily="34" charset="-122"/>
                  <a:ea typeface="微软雅黑" pitchFamily="34" charset="-122"/>
                </a:rPr>
                <a:t>      })</a:t>
              </a:r>
            </a:p>
            <a:p>
              <a:pPr eaLnBrk="0" hangingPunct="0">
                <a:lnSpc>
                  <a:spcPct val="150000"/>
                </a:lnSpc>
              </a:pPr>
              <a:r>
                <a:rPr lang="en-US" altLang="zh-CN" sz="1400" b="1" dirty="0">
                  <a:solidFill>
                    <a:schemeClr val="bg1"/>
                  </a:solidFill>
                  <a:latin typeface="微软雅黑" pitchFamily="34" charset="-122"/>
                  <a:ea typeface="微软雅黑" pitchFamily="34" charset="-122"/>
                </a:rPr>
                <a:t>      console.log(</a:t>
              </a:r>
              <a:r>
                <a:rPr lang="en-US" altLang="zh-CN" sz="1400" b="1" dirty="0" err="1">
                  <a:solidFill>
                    <a:schemeClr val="bg1"/>
                  </a:solidFill>
                  <a:latin typeface="微软雅黑" pitchFamily="34" charset="-122"/>
                  <a:ea typeface="微软雅黑" pitchFamily="34" charset="-122"/>
                </a:rPr>
                <a:t>this.data.welcome</a:t>
              </a:r>
              <a:r>
                <a:rPr lang="en-US" altLang="zh-CN" sz="1400" b="1" dirty="0">
                  <a:solidFill>
                    <a:schemeClr val="bg1"/>
                  </a:solidFill>
                  <a:latin typeface="微软雅黑" pitchFamily="34" charset="-122"/>
                  <a:ea typeface="微软雅黑" pitchFamily="34" charset="-122"/>
                </a:rPr>
                <a:t>)</a:t>
              </a:r>
            </a:p>
            <a:p>
              <a:pPr eaLnBrk="0" hangingPunct="0">
                <a:lnSpc>
                  <a:spcPct val="150000"/>
                </a:lnSpc>
              </a:pPr>
              <a:r>
                <a:rPr lang="en-US" altLang="zh-CN" sz="1400" b="1" dirty="0">
                  <a:solidFill>
                    <a:schemeClr val="bg1"/>
                  </a:solidFill>
                  <a:latin typeface="微软雅黑" pitchFamily="34" charset="-122"/>
                  <a:ea typeface="微软雅黑" pitchFamily="34" charset="-122"/>
                </a:rPr>
                <a:t>   } </a:t>
              </a:r>
              <a:endParaRPr lang="zh-CN" altLang="zh-CN" sz="1400" b="1" dirty="0">
                <a:solidFill>
                  <a:schemeClr val="bg1"/>
                </a:solidFill>
                <a:latin typeface="微软雅黑" pitchFamily="34" charset="-122"/>
                <a:ea typeface="微软雅黑" pitchFamily="34" charset="-122"/>
              </a:endParaRPr>
            </a:p>
            <a:p>
              <a:pPr eaLnBrk="0" hangingPunct="0">
                <a:lnSpc>
                  <a:spcPct val="150000"/>
                </a:lnSpc>
              </a:pPr>
              <a:r>
                <a:rPr lang="en-US" altLang="zh-CN" sz="1400" b="1" dirty="0">
                  <a:solidFill>
                    <a:schemeClr val="bg1"/>
                  </a:solidFill>
                  <a:latin typeface="微软雅黑" pitchFamily="34" charset="-122"/>
                  <a:ea typeface="微软雅黑" pitchFamily="34" charset="-122"/>
                </a:rPr>
                <a:t>})</a:t>
              </a:r>
              <a:endParaRPr lang="zh-CN" altLang="zh-CN" sz="1400" b="1" dirty="0">
                <a:solidFill>
                  <a:schemeClr val="bg1"/>
                </a:solidFill>
                <a:latin typeface="微软雅黑" pitchFamily="34" charset="-122"/>
                <a:ea typeface="微软雅黑" pitchFamily="34" charset="-122"/>
              </a:endParaRPr>
            </a:p>
          </p:txBody>
        </p:sp>
      </p:grpSp>
      <p:sp>
        <p:nvSpPr>
          <p:cNvPr id="16" name="圆角矩形 15">
            <a:extLst>
              <a:ext uri="{FF2B5EF4-FFF2-40B4-BE49-F238E27FC236}">
                <a16:creationId xmlns:a16="http://schemas.microsoft.com/office/drawing/2014/main" id="{B5B33039-9F79-4EB8-A9D3-B6498EBB9376}"/>
              </a:ext>
            </a:extLst>
          </p:cNvPr>
          <p:cNvSpPr>
            <a:spLocks noChangeArrowheads="1"/>
          </p:cNvSpPr>
          <p:nvPr/>
        </p:nvSpPr>
        <p:spPr bwMode="auto">
          <a:xfrm>
            <a:off x="3765193" y="2801467"/>
            <a:ext cx="1758950"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定义</a:t>
            </a:r>
            <a:endParaRPr lang="en-US" altLang="zh-CN" dirty="0"/>
          </a:p>
        </p:txBody>
      </p:sp>
      <p:sp>
        <p:nvSpPr>
          <p:cNvPr id="17" name="圆角矩形 15">
            <a:extLst>
              <a:ext uri="{FF2B5EF4-FFF2-40B4-BE49-F238E27FC236}">
                <a16:creationId xmlns:a16="http://schemas.microsoft.com/office/drawing/2014/main" id="{4EB91C4F-8787-86B4-2081-1E6671A101D3}"/>
              </a:ext>
            </a:extLst>
          </p:cNvPr>
          <p:cNvSpPr>
            <a:spLocks noChangeArrowheads="1"/>
          </p:cNvSpPr>
          <p:nvPr/>
        </p:nvSpPr>
        <p:spPr bwMode="auto">
          <a:xfrm>
            <a:off x="7548296" y="2798292"/>
            <a:ext cx="1758950"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使用</a:t>
            </a:r>
            <a:endParaRPr lang="en-US" altLang="zh-CN" dirty="0"/>
          </a:p>
        </p:txBody>
      </p:sp>
    </p:spTree>
    <p:extLst>
      <p:ext uri="{BB962C8B-B14F-4D97-AF65-F5344CB8AC3E}">
        <p14:creationId xmlns:p14="http://schemas.microsoft.com/office/powerpoint/2010/main" val="419228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9">
            <a:extLst>
              <a:ext uri="{FF2B5EF4-FFF2-40B4-BE49-F238E27FC236}">
                <a16:creationId xmlns:a16="http://schemas.microsoft.com/office/drawing/2014/main" id="{B951B164-67F6-589E-A5C7-97C0D19B384C}"/>
              </a:ext>
            </a:extLst>
          </p:cNvPr>
          <p:cNvGrpSpPr>
            <a:grpSpLocks/>
          </p:cNvGrpSpPr>
          <p:nvPr/>
        </p:nvGrpSpPr>
        <p:grpSpPr bwMode="auto">
          <a:xfrm>
            <a:off x="8259196" y="3154869"/>
            <a:ext cx="3427452" cy="2902478"/>
            <a:chOff x="1277816" y="3552091"/>
            <a:chExt cx="3978697" cy="14233223"/>
          </a:xfrm>
        </p:grpSpPr>
        <p:sp>
          <p:nvSpPr>
            <p:cNvPr id="26" name="矩形 10">
              <a:extLst>
                <a:ext uri="{FF2B5EF4-FFF2-40B4-BE49-F238E27FC236}">
                  <a16:creationId xmlns:a16="http://schemas.microsoft.com/office/drawing/2014/main" id="{8502CB8C-086B-3426-0678-3FC63E31608A}"/>
                </a:ext>
              </a:extLst>
            </p:cNvPr>
            <p:cNvSpPr>
              <a:spLocks noChangeArrowheads="1"/>
            </p:cNvSpPr>
            <p:nvPr/>
          </p:nvSpPr>
          <p:spPr bwMode="auto">
            <a:xfrm>
              <a:off x="1277816" y="3552091"/>
              <a:ext cx="3867958" cy="1423322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27" name="矩形 11">
              <a:extLst>
                <a:ext uri="{FF2B5EF4-FFF2-40B4-BE49-F238E27FC236}">
                  <a16:creationId xmlns:a16="http://schemas.microsoft.com/office/drawing/2014/main" id="{F4672BDB-E7E0-C8EB-F758-EC48F798504E}"/>
                </a:ext>
              </a:extLst>
            </p:cNvPr>
            <p:cNvSpPr>
              <a:spLocks noChangeArrowheads="1"/>
            </p:cNvSpPr>
            <p:nvPr/>
          </p:nvSpPr>
          <p:spPr bwMode="auto">
            <a:xfrm>
              <a:off x="1363359" y="3670955"/>
              <a:ext cx="3893154" cy="12917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0" hangingPunct="0">
                <a:lnSpc>
                  <a:spcPct val="150000"/>
                </a:lnSpc>
              </a:pPr>
              <a:r>
                <a:rPr lang="en-US" altLang="zh-CN" sz="1600" b="1" dirty="0">
                  <a:solidFill>
                    <a:schemeClr val="bg1"/>
                  </a:solidFill>
                  <a:latin typeface="微软雅黑" pitchFamily="34" charset="-122"/>
                  <a:ea typeface="微软雅黑" pitchFamily="34" charset="-122"/>
                </a:rPr>
                <a:t>Page({</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data: {</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item: {</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index: 0,</a:t>
              </a:r>
              <a:r>
                <a:rPr lang="zh-CN" altLang="zh-CN" sz="1600" b="1" dirty="0">
                  <a:solidFill>
                    <a:schemeClr val="bg1"/>
                  </a:solidFill>
                  <a:latin typeface="微软雅黑" pitchFamily="34" charset="-122"/>
                  <a:ea typeface="微软雅黑" pitchFamily="34" charset="-122"/>
                </a:rPr>
                <a:t> </a:t>
              </a:r>
              <a:r>
                <a:rPr lang="en-US" altLang="zh-CN" sz="1600" b="1" dirty="0" err="1">
                  <a:solidFill>
                    <a:schemeClr val="bg1"/>
                  </a:solidFill>
                  <a:latin typeface="微软雅黑" pitchFamily="34" charset="-122"/>
                  <a:ea typeface="微软雅黑" pitchFamily="34" charset="-122"/>
                </a:rPr>
                <a:t>msg</a:t>
              </a:r>
              <a:r>
                <a:rPr lang="en-US" altLang="zh-CN" sz="1600" b="1" dirty="0">
                  <a:solidFill>
                    <a:schemeClr val="bg1"/>
                  </a:solidFill>
                  <a:latin typeface="微软雅黑" pitchFamily="34" charset="-122"/>
                  <a:ea typeface="微软雅黑" pitchFamily="34" charset="-122"/>
                </a:rPr>
                <a:t>: 'this is a template',</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time: '2019-01-15'}}</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endParaRPr lang="zh-CN" altLang="zh-CN" sz="1600" b="1" dirty="0">
                <a:solidFill>
                  <a:schemeClr val="bg1"/>
                </a:solidFill>
                <a:latin typeface="微软雅黑" pitchFamily="34" charset="-122"/>
                <a:ea typeface="微软雅黑" pitchFamily="34" charset="-122"/>
              </a:endParaRPr>
            </a:p>
          </p:txBody>
        </p:sp>
      </p:grpSp>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a:t>模板</a:t>
            </a:r>
            <a:endParaRPr 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10372183" cy="4023360"/>
          </a:xfrm>
        </p:spPr>
        <p:txBody>
          <a:bodyPr/>
          <a:lstStyle/>
          <a:p>
            <a:pPr>
              <a:buFont typeface="Wingdings" panose="05000000000000000000" pitchFamily="2" charset="2"/>
              <a:buChar char="§"/>
            </a:pPr>
            <a:r>
              <a:rPr lang="zh-CN" altLang="en-US" dirty="0"/>
              <a:t>模板的定义和使用：</a:t>
            </a:r>
          </a:p>
        </p:txBody>
      </p:sp>
      <p:grpSp>
        <p:nvGrpSpPr>
          <p:cNvPr id="9" name="组合 9">
            <a:extLst>
              <a:ext uri="{FF2B5EF4-FFF2-40B4-BE49-F238E27FC236}">
                <a16:creationId xmlns:a16="http://schemas.microsoft.com/office/drawing/2014/main" id="{143A58E7-C38C-BB8F-8ABD-1E15CEFAAABD}"/>
              </a:ext>
            </a:extLst>
          </p:cNvPr>
          <p:cNvGrpSpPr>
            <a:grpSpLocks/>
          </p:cNvGrpSpPr>
          <p:nvPr/>
        </p:nvGrpSpPr>
        <p:grpSpPr bwMode="auto">
          <a:xfrm>
            <a:off x="666317" y="3145830"/>
            <a:ext cx="3601126" cy="2911517"/>
            <a:chOff x="1277816" y="3552091"/>
            <a:chExt cx="3978697" cy="8416367"/>
          </a:xfrm>
        </p:grpSpPr>
        <p:sp>
          <p:nvSpPr>
            <p:cNvPr id="18" name="矩形 10">
              <a:extLst>
                <a:ext uri="{FF2B5EF4-FFF2-40B4-BE49-F238E27FC236}">
                  <a16:creationId xmlns:a16="http://schemas.microsoft.com/office/drawing/2014/main" id="{310599A4-A9E0-EC8A-7121-0F5AF5C1AC62}"/>
                </a:ext>
              </a:extLst>
            </p:cNvPr>
            <p:cNvSpPr>
              <a:spLocks noChangeArrowheads="1"/>
            </p:cNvSpPr>
            <p:nvPr/>
          </p:nvSpPr>
          <p:spPr bwMode="auto">
            <a:xfrm>
              <a:off x="1277816" y="3552091"/>
              <a:ext cx="3867958" cy="8416367"/>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9" name="矩形 11">
              <a:extLst>
                <a:ext uri="{FF2B5EF4-FFF2-40B4-BE49-F238E27FC236}">
                  <a16:creationId xmlns:a16="http://schemas.microsoft.com/office/drawing/2014/main" id="{367222D5-C54F-5B2C-1AD9-C4C168B6371B}"/>
                </a:ext>
              </a:extLst>
            </p:cNvPr>
            <p:cNvSpPr>
              <a:spLocks noChangeArrowheads="1"/>
            </p:cNvSpPr>
            <p:nvPr/>
          </p:nvSpPr>
          <p:spPr bwMode="auto">
            <a:xfrm>
              <a:off x="1363359" y="3670951"/>
              <a:ext cx="3893154" cy="77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&lt;template name="</a:t>
              </a:r>
              <a:r>
                <a:rPr lang="en-US" altLang="zh-CN" sz="1600" b="1" dirty="0" err="1">
                  <a:solidFill>
                    <a:schemeClr val="bg1"/>
                  </a:solidFill>
                  <a:latin typeface="微软雅黑" pitchFamily="34" charset="-122"/>
                  <a:ea typeface="微软雅黑" pitchFamily="34" charset="-122"/>
                </a:rPr>
                <a:t>msgItem</a:t>
              </a:r>
              <a:r>
                <a:rPr lang="en-US" altLang="zh-CN" sz="1600" b="1" dirty="0">
                  <a:solidFill>
                    <a:schemeClr val="bg1"/>
                  </a:solidFill>
                  <a:latin typeface="微软雅黑" pitchFamily="34" charset="-122"/>
                  <a:ea typeface="微软雅黑" pitchFamily="34" charset="-122"/>
                </a:rPr>
                <a:t>"&gt;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&lt;view&gt;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&lt;text&gt; {{index}}: {{</a:t>
              </a:r>
              <a:r>
                <a:rPr lang="en-US" altLang="zh-CN" sz="1600" b="1" dirty="0" err="1">
                  <a:solidFill>
                    <a:schemeClr val="bg1"/>
                  </a:solidFill>
                  <a:latin typeface="微软雅黑" pitchFamily="34" charset="-122"/>
                  <a:ea typeface="微软雅黑" pitchFamily="34" charset="-122"/>
                </a:rPr>
                <a:t>msg</a:t>
              </a:r>
              <a:r>
                <a:rPr lang="en-US" altLang="zh-CN" sz="1600" b="1" dirty="0">
                  <a:solidFill>
                    <a:schemeClr val="bg1"/>
                  </a:solidFill>
                  <a:latin typeface="微软雅黑" pitchFamily="34" charset="-122"/>
                  <a:ea typeface="微软雅黑" pitchFamily="34" charset="-122"/>
                </a:rPr>
                <a:t>}} &lt;/text&gt;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&lt;text&gt; Time: {{time}} &lt;/text&gt;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&lt;/view&gt;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&lt;/template&gt;</a:t>
              </a:r>
              <a:endParaRPr lang="zh-CN" altLang="zh-CN" sz="1600" b="1" dirty="0">
                <a:solidFill>
                  <a:schemeClr val="bg1"/>
                </a:solidFill>
                <a:latin typeface="微软雅黑" pitchFamily="34" charset="-122"/>
                <a:ea typeface="微软雅黑" pitchFamily="34" charset="-122"/>
              </a:endParaRPr>
            </a:p>
          </p:txBody>
        </p:sp>
      </p:grpSp>
      <p:grpSp>
        <p:nvGrpSpPr>
          <p:cNvPr id="20" name="组合 9">
            <a:extLst>
              <a:ext uri="{FF2B5EF4-FFF2-40B4-BE49-F238E27FC236}">
                <a16:creationId xmlns:a16="http://schemas.microsoft.com/office/drawing/2014/main" id="{7129ECE9-C749-AAD6-7FBB-069D2B96356A}"/>
              </a:ext>
            </a:extLst>
          </p:cNvPr>
          <p:cNvGrpSpPr>
            <a:grpSpLocks/>
          </p:cNvGrpSpPr>
          <p:nvPr/>
        </p:nvGrpSpPr>
        <p:grpSpPr bwMode="auto">
          <a:xfrm>
            <a:off x="4585717" y="3145830"/>
            <a:ext cx="4389847" cy="2902478"/>
            <a:chOff x="1277816" y="3552091"/>
            <a:chExt cx="3978697" cy="14233223"/>
          </a:xfrm>
        </p:grpSpPr>
        <p:sp>
          <p:nvSpPr>
            <p:cNvPr id="21" name="矩形 10">
              <a:extLst>
                <a:ext uri="{FF2B5EF4-FFF2-40B4-BE49-F238E27FC236}">
                  <a16:creationId xmlns:a16="http://schemas.microsoft.com/office/drawing/2014/main" id="{E0ED76AB-C63B-FF99-2F2A-05E77AC8625C}"/>
                </a:ext>
              </a:extLst>
            </p:cNvPr>
            <p:cNvSpPr>
              <a:spLocks noChangeArrowheads="1"/>
            </p:cNvSpPr>
            <p:nvPr/>
          </p:nvSpPr>
          <p:spPr bwMode="auto">
            <a:xfrm>
              <a:off x="1277816" y="3552091"/>
              <a:ext cx="3173005" cy="1423322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22" name="矩形 11">
              <a:extLst>
                <a:ext uri="{FF2B5EF4-FFF2-40B4-BE49-F238E27FC236}">
                  <a16:creationId xmlns:a16="http://schemas.microsoft.com/office/drawing/2014/main" id="{02E5C4AA-D38F-A9E3-C785-4C0F65469119}"/>
                </a:ext>
              </a:extLst>
            </p:cNvPr>
            <p:cNvSpPr>
              <a:spLocks noChangeArrowheads="1"/>
            </p:cNvSpPr>
            <p:nvPr/>
          </p:nvSpPr>
          <p:spPr bwMode="auto">
            <a:xfrm>
              <a:off x="1363359" y="3670955"/>
              <a:ext cx="3893154" cy="1110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0" hangingPunct="0">
                <a:lnSpc>
                  <a:spcPct val="150000"/>
                </a:lnSpc>
              </a:pPr>
              <a:r>
                <a:rPr lang="en-US" altLang="zh-CN" sz="1600" b="1" dirty="0">
                  <a:solidFill>
                    <a:schemeClr val="bg1"/>
                  </a:solidFill>
                  <a:latin typeface="微软雅黑" pitchFamily="34" charset="-122"/>
                  <a:ea typeface="微软雅黑" pitchFamily="34" charset="-122"/>
                </a:rPr>
                <a:t>&lt;!-- </a:t>
              </a:r>
              <a:r>
                <a:rPr lang="zh-CN" altLang="en-US" sz="1600" b="1" dirty="0">
                  <a:solidFill>
                    <a:schemeClr val="bg1"/>
                  </a:solidFill>
                  <a:latin typeface="微软雅黑" pitchFamily="34" charset="-122"/>
                  <a:ea typeface="微软雅黑" pitchFamily="34" charset="-122"/>
                </a:rPr>
                <a:t>导入模板 </a:t>
              </a:r>
              <a:r>
                <a:rPr lang="en-US" altLang="zh-CN" sz="1600" b="1" dirty="0">
                  <a:solidFill>
                    <a:schemeClr val="bg1"/>
                  </a:solidFill>
                  <a:latin typeface="微软雅黑" pitchFamily="34" charset="-122"/>
                  <a:ea typeface="微软雅黑" pitchFamily="34" charset="-122"/>
                </a:rPr>
                <a:t>--&gt;</a:t>
              </a:r>
            </a:p>
            <a:p>
              <a:pPr lvl="0" eaLnBrk="0" hangingPunct="0">
                <a:lnSpc>
                  <a:spcPct val="150000"/>
                </a:lnSpc>
              </a:pPr>
              <a:r>
                <a:rPr lang="en-US" altLang="zh-CN" sz="1600" b="1" dirty="0">
                  <a:solidFill>
                    <a:schemeClr val="bg1"/>
                  </a:solidFill>
                  <a:latin typeface="微软雅黑" pitchFamily="34" charset="-122"/>
                  <a:ea typeface="微软雅黑" pitchFamily="34" charset="-122"/>
                </a:rPr>
                <a:t>&lt;import </a:t>
              </a:r>
              <a:r>
                <a:rPr lang="en-US" altLang="zh-CN" sz="1600" b="1" dirty="0" err="1">
                  <a:solidFill>
                    <a:schemeClr val="bg1"/>
                  </a:solidFill>
                  <a:latin typeface="微软雅黑" pitchFamily="34" charset="-122"/>
                  <a:ea typeface="微软雅黑" pitchFamily="34" charset="-122"/>
                </a:rPr>
                <a:t>src</a:t>
              </a:r>
              <a:r>
                <a:rPr lang="en-US" altLang="zh-CN" sz="1600" b="1" dirty="0">
                  <a:solidFill>
                    <a:schemeClr val="bg1"/>
                  </a:solidFill>
                  <a:latin typeface="微软雅黑" pitchFamily="34" charset="-122"/>
                  <a:ea typeface="微软雅黑" pitchFamily="34" charset="-122"/>
                </a:rPr>
                <a:t>="</a:t>
              </a:r>
              <a:r>
                <a:rPr lang="en-US" altLang="zh-CN" sz="1600" b="1" dirty="0" err="1">
                  <a:solidFill>
                    <a:schemeClr val="bg1"/>
                  </a:solidFill>
                  <a:latin typeface="微软雅黑" pitchFamily="34" charset="-122"/>
                  <a:ea typeface="微软雅黑" pitchFamily="34" charset="-122"/>
                </a:rPr>
                <a:t>item.wxml</a:t>
              </a:r>
              <a:r>
                <a:rPr lang="en-US" altLang="zh-CN" sz="1600" b="1" dirty="0">
                  <a:solidFill>
                    <a:schemeClr val="bg1"/>
                  </a:solidFill>
                  <a:latin typeface="微软雅黑" pitchFamily="34" charset="-122"/>
                  <a:ea typeface="微软雅黑" pitchFamily="34" charset="-122"/>
                </a:rPr>
                <a:t>" /&gt;</a:t>
              </a:r>
            </a:p>
            <a:p>
              <a:pPr lvl="0" eaLnBrk="0" hangingPunct="0">
                <a:lnSpc>
                  <a:spcPct val="150000"/>
                </a:lnSpc>
              </a:pPr>
              <a:r>
                <a:rPr lang="en-US" altLang="zh-CN" sz="1600" b="1" dirty="0">
                  <a:solidFill>
                    <a:schemeClr val="bg1"/>
                  </a:solidFill>
                  <a:latin typeface="微软雅黑" pitchFamily="34" charset="-122"/>
                  <a:ea typeface="微软雅黑" pitchFamily="34" charset="-122"/>
                </a:rPr>
                <a:t>&lt;!-- </a:t>
              </a:r>
              <a:r>
                <a:rPr lang="zh-CN" altLang="en-US" sz="1600" b="1" dirty="0">
                  <a:solidFill>
                    <a:schemeClr val="bg1"/>
                  </a:solidFill>
                  <a:latin typeface="微软雅黑" pitchFamily="34" charset="-122"/>
                  <a:ea typeface="微软雅黑" pitchFamily="34" charset="-122"/>
                </a:rPr>
                <a:t>使用模板 </a:t>
              </a:r>
              <a:r>
                <a:rPr lang="en-US" altLang="zh-CN" sz="1600" b="1" dirty="0">
                  <a:solidFill>
                    <a:schemeClr val="bg1"/>
                  </a:solidFill>
                  <a:latin typeface="微软雅黑" pitchFamily="34" charset="-122"/>
                  <a:ea typeface="微软雅黑" pitchFamily="34" charset="-122"/>
                </a:rPr>
                <a:t>--&gt;</a:t>
              </a:r>
            </a:p>
            <a:p>
              <a:pPr lvl="0" eaLnBrk="0" hangingPunct="0">
                <a:lnSpc>
                  <a:spcPct val="150000"/>
                </a:lnSpc>
              </a:pPr>
              <a:r>
                <a:rPr lang="en-US" altLang="zh-CN" sz="1600" b="1" dirty="0">
                  <a:solidFill>
                    <a:schemeClr val="bg1"/>
                  </a:solidFill>
                  <a:latin typeface="微软雅黑" pitchFamily="34" charset="-122"/>
                  <a:ea typeface="微软雅黑" pitchFamily="34" charset="-122"/>
                </a:rPr>
                <a:t>&lt;template </a:t>
              </a:r>
              <a:r>
                <a:rPr lang="en-US" altLang="zh-CN" sz="1600" b="1" dirty="0">
                  <a:solidFill>
                    <a:srgbClr val="FFC000"/>
                  </a:solidFill>
                  <a:latin typeface="微软雅黑" pitchFamily="34" charset="-122"/>
                  <a:ea typeface="微软雅黑" pitchFamily="34" charset="-122"/>
                </a:rPr>
                <a:t>is="</a:t>
              </a:r>
              <a:r>
                <a:rPr lang="en-US" altLang="zh-CN" sz="1600" b="1" dirty="0" err="1">
                  <a:solidFill>
                    <a:srgbClr val="FFC000"/>
                  </a:solidFill>
                  <a:latin typeface="微软雅黑" pitchFamily="34" charset="-122"/>
                  <a:ea typeface="微软雅黑" pitchFamily="34" charset="-122"/>
                </a:rPr>
                <a:t>msgItem</a:t>
              </a:r>
              <a:r>
                <a:rPr lang="en-US" altLang="zh-CN" sz="1600" b="1" dirty="0">
                  <a:solidFill>
                    <a:srgbClr val="FFC000"/>
                  </a:solidFill>
                  <a:latin typeface="微软雅黑" pitchFamily="34" charset="-122"/>
                  <a:ea typeface="微软雅黑" pitchFamily="34" charset="-122"/>
                </a:rPr>
                <a:t>" </a:t>
              </a:r>
              <a:r>
                <a:rPr lang="en-US" altLang="zh-CN" sz="1600" b="1" dirty="0">
                  <a:solidFill>
                    <a:schemeClr val="bg1"/>
                  </a:solidFill>
                  <a:latin typeface="微软雅黑" pitchFamily="34" charset="-122"/>
                  <a:ea typeface="微软雅黑" pitchFamily="34" charset="-122"/>
                </a:rPr>
                <a:t>data="{{...item}}"/&gt;</a:t>
              </a:r>
            </a:p>
            <a:p>
              <a:pPr lvl="0" eaLnBrk="0" hangingPunct="0">
                <a:lnSpc>
                  <a:spcPct val="150000"/>
                </a:lnSpc>
              </a:pPr>
              <a:endParaRPr lang="zh-CN" altLang="zh-CN" sz="1600" b="1" dirty="0">
                <a:solidFill>
                  <a:schemeClr val="bg1"/>
                </a:solidFill>
                <a:latin typeface="微软雅黑" pitchFamily="34" charset="-122"/>
                <a:ea typeface="微软雅黑" pitchFamily="34" charset="-122"/>
              </a:endParaRPr>
            </a:p>
          </p:txBody>
        </p:sp>
      </p:grpSp>
      <p:sp>
        <p:nvSpPr>
          <p:cNvPr id="23" name="圆角矩形 15">
            <a:extLst>
              <a:ext uri="{FF2B5EF4-FFF2-40B4-BE49-F238E27FC236}">
                <a16:creationId xmlns:a16="http://schemas.microsoft.com/office/drawing/2014/main" id="{F50DF292-D1C5-E6A9-1D6F-4AD15F8746C8}"/>
              </a:ext>
            </a:extLst>
          </p:cNvPr>
          <p:cNvSpPr>
            <a:spLocks noChangeArrowheads="1"/>
          </p:cNvSpPr>
          <p:nvPr/>
        </p:nvSpPr>
        <p:spPr bwMode="auto">
          <a:xfrm>
            <a:off x="2408263" y="2801186"/>
            <a:ext cx="1758950"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定义</a:t>
            </a:r>
            <a:endParaRPr lang="en-US" altLang="zh-CN" dirty="0"/>
          </a:p>
        </p:txBody>
      </p:sp>
      <p:sp>
        <p:nvSpPr>
          <p:cNvPr id="24" name="圆角矩形 15">
            <a:extLst>
              <a:ext uri="{FF2B5EF4-FFF2-40B4-BE49-F238E27FC236}">
                <a16:creationId xmlns:a16="http://schemas.microsoft.com/office/drawing/2014/main" id="{C53CF3B6-EA93-F1AA-1C94-23351B2749C3}"/>
              </a:ext>
            </a:extLst>
          </p:cNvPr>
          <p:cNvSpPr>
            <a:spLocks noChangeArrowheads="1"/>
          </p:cNvSpPr>
          <p:nvPr/>
        </p:nvSpPr>
        <p:spPr bwMode="auto">
          <a:xfrm>
            <a:off x="7216614" y="2801186"/>
            <a:ext cx="1758950"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使用</a:t>
            </a:r>
            <a:endParaRPr lang="en-US" altLang="zh-CN" dirty="0"/>
          </a:p>
        </p:txBody>
      </p:sp>
    </p:spTree>
    <p:extLst>
      <p:ext uri="{BB962C8B-B14F-4D97-AF65-F5344CB8AC3E}">
        <p14:creationId xmlns:p14="http://schemas.microsoft.com/office/powerpoint/2010/main" val="332227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a:t>模板</a:t>
            </a:r>
            <a:endParaRPr 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10372183" cy="4023360"/>
          </a:xfrm>
        </p:spPr>
        <p:txBody>
          <a:bodyPr/>
          <a:lstStyle/>
          <a:p>
            <a:pPr>
              <a:buFont typeface="Wingdings" panose="05000000000000000000" pitchFamily="2" charset="2"/>
              <a:buChar char="§"/>
            </a:pPr>
            <a:r>
              <a:rPr lang="zh-CN" altLang="en-US" dirty="0"/>
              <a:t>模板的定义和使用（</a:t>
            </a:r>
            <a:r>
              <a:rPr lang="en-US" altLang="zh-CN" dirty="0"/>
              <a:t>is</a:t>
            </a:r>
            <a:r>
              <a:rPr lang="zh-CN" altLang="en-US" dirty="0"/>
              <a:t>支持动态渲染模板）：</a:t>
            </a:r>
          </a:p>
        </p:txBody>
      </p:sp>
      <p:grpSp>
        <p:nvGrpSpPr>
          <p:cNvPr id="4" name="组合 9">
            <a:extLst>
              <a:ext uri="{FF2B5EF4-FFF2-40B4-BE49-F238E27FC236}">
                <a16:creationId xmlns:a16="http://schemas.microsoft.com/office/drawing/2014/main" id="{C6A40421-EF35-C536-7062-DEE4A2B1F3CD}"/>
              </a:ext>
            </a:extLst>
          </p:cNvPr>
          <p:cNvGrpSpPr>
            <a:grpSpLocks/>
          </p:cNvGrpSpPr>
          <p:nvPr/>
        </p:nvGrpSpPr>
        <p:grpSpPr bwMode="auto">
          <a:xfrm>
            <a:off x="949571" y="2878719"/>
            <a:ext cx="6209765" cy="2890177"/>
            <a:chOff x="1277816" y="3552091"/>
            <a:chExt cx="3978697" cy="12437130"/>
          </a:xfrm>
        </p:grpSpPr>
        <p:sp>
          <p:nvSpPr>
            <p:cNvPr id="5" name="矩形 10">
              <a:extLst>
                <a:ext uri="{FF2B5EF4-FFF2-40B4-BE49-F238E27FC236}">
                  <a16:creationId xmlns:a16="http://schemas.microsoft.com/office/drawing/2014/main" id="{3BC8C65F-1273-3A6F-C013-F619B343C1E4}"/>
                </a:ext>
              </a:extLst>
            </p:cNvPr>
            <p:cNvSpPr>
              <a:spLocks noChangeArrowheads="1"/>
            </p:cNvSpPr>
            <p:nvPr/>
          </p:nvSpPr>
          <p:spPr bwMode="auto">
            <a:xfrm>
              <a:off x="1277816" y="3552091"/>
              <a:ext cx="3867958" cy="12437130"/>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6" name="矩形 11">
              <a:extLst>
                <a:ext uri="{FF2B5EF4-FFF2-40B4-BE49-F238E27FC236}">
                  <a16:creationId xmlns:a16="http://schemas.microsoft.com/office/drawing/2014/main" id="{1B57596A-BB93-01B5-0658-ABBCEE6A3231}"/>
                </a:ext>
              </a:extLst>
            </p:cNvPr>
            <p:cNvSpPr>
              <a:spLocks noChangeArrowheads="1"/>
            </p:cNvSpPr>
            <p:nvPr/>
          </p:nvSpPr>
          <p:spPr bwMode="auto">
            <a:xfrm>
              <a:off x="1363359" y="3670955"/>
              <a:ext cx="3893154" cy="11335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&lt;template name="odd"&gt;…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&lt;/template&gt;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&lt;template name="even"&gt;…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&lt;/template&gt;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&lt;block </a:t>
              </a:r>
              <a:r>
                <a:rPr lang="en-US" altLang="zh-CN" sz="1600" b="1" dirty="0" err="1">
                  <a:solidFill>
                    <a:schemeClr val="bg1"/>
                  </a:solidFill>
                  <a:latin typeface="微软雅黑" pitchFamily="34" charset="-122"/>
                  <a:ea typeface="微软雅黑" pitchFamily="34" charset="-122"/>
                </a:rPr>
                <a:t>wx:for</a:t>
              </a:r>
              <a:r>
                <a:rPr lang="en-US" altLang="zh-CN" sz="1600" b="1" dirty="0">
                  <a:solidFill>
                    <a:schemeClr val="bg1"/>
                  </a:solidFill>
                  <a:latin typeface="微软雅黑" pitchFamily="34" charset="-122"/>
                  <a:ea typeface="微软雅黑" pitchFamily="34" charset="-122"/>
                </a:rPr>
                <a:t>="{{[1, 2, 3, 4, 5]}}"&gt;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&lt;template </a:t>
              </a:r>
              <a:r>
                <a:rPr lang="en-US" altLang="zh-CN" sz="1600" b="1" dirty="0">
                  <a:solidFill>
                    <a:srgbClr val="FFC000"/>
                  </a:solidFill>
                  <a:latin typeface="微软雅黑" pitchFamily="34" charset="-122"/>
                  <a:ea typeface="微软雅黑" pitchFamily="34" charset="-122"/>
                </a:rPr>
                <a:t>is="{{item % 2 == 0 ? 'even' : 'odd'}}"</a:t>
              </a:r>
              <a:r>
                <a:rPr lang="en-US" altLang="zh-CN" sz="1600" b="1" dirty="0">
                  <a:solidFill>
                    <a:schemeClr val="bg1"/>
                  </a:solidFill>
                  <a:latin typeface="微软雅黑" pitchFamily="34" charset="-122"/>
                  <a:ea typeface="微软雅黑" pitchFamily="34" charset="-122"/>
                </a:rPr>
                <a:t>/&gt;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&lt;/block&gt;</a:t>
              </a:r>
              <a:endParaRPr lang="zh-CN" altLang="zh-CN" sz="1600" b="1" dirty="0">
                <a:solidFill>
                  <a:schemeClr val="bg1"/>
                </a:solidFill>
                <a:latin typeface="微软雅黑" pitchFamily="34" charset="-122"/>
                <a:ea typeface="微软雅黑" pitchFamily="34" charset="-122"/>
              </a:endParaRPr>
            </a:p>
          </p:txBody>
        </p:sp>
      </p:grpSp>
      <p:grpSp>
        <p:nvGrpSpPr>
          <p:cNvPr id="7" name="组合 4">
            <a:extLst>
              <a:ext uri="{FF2B5EF4-FFF2-40B4-BE49-F238E27FC236}">
                <a16:creationId xmlns:a16="http://schemas.microsoft.com/office/drawing/2014/main" id="{745BDC7E-C155-0050-FC47-C489473C1133}"/>
              </a:ext>
            </a:extLst>
          </p:cNvPr>
          <p:cNvGrpSpPr>
            <a:grpSpLocks/>
          </p:cNvGrpSpPr>
          <p:nvPr/>
        </p:nvGrpSpPr>
        <p:grpSpPr bwMode="auto">
          <a:xfrm>
            <a:off x="7218291" y="2878719"/>
            <a:ext cx="4398745" cy="2160587"/>
            <a:chOff x="415635" y="2398807"/>
            <a:chExt cx="7920000" cy="2160000"/>
          </a:xfrm>
        </p:grpSpPr>
        <p:sp>
          <p:nvSpPr>
            <p:cNvPr id="8" name="矩形 3">
              <a:extLst>
                <a:ext uri="{FF2B5EF4-FFF2-40B4-BE49-F238E27FC236}">
                  <a16:creationId xmlns:a16="http://schemas.microsoft.com/office/drawing/2014/main" id="{3A4EF9FA-00CA-EC04-8C69-883EFC5AB70B}"/>
                </a:ext>
              </a:extLst>
            </p:cNvPr>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4">
              <a:extLst>
                <a:ext uri="{FF2B5EF4-FFF2-40B4-BE49-F238E27FC236}">
                  <a16:creationId xmlns:a16="http://schemas.microsoft.com/office/drawing/2014/main" id="{D70C376D-F891-347B-0B8D-5FC92C892564}"/>
                </a:ext>
              </a:extLst>
            </p:cNvPr>
            <p:cNvSpPr/>
            <p:nvPr/>
          </p:nvSpPr>
          <p:spPr>
            <a:xfrm>
              <a:off x="467123" y="2460702"/>
              <a:ext cx="7812481" cy="20346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 name="矩形 10">
            <a:extLst>
              <a:ext uri="{FF2B5EF4-FFF2-40B4-BE49-F238E27FC236}">
                <a16:creationId xmlns:a16="http://schemas.microsoft.com/office/drawing/2014/main" id="{F2399A1D-5DF5-48DD-EF0D-B7447C39FF75}"/>
              </a:ext>
            </a:extLst>
          </p:cNvPr>
          <p:cNvSpPr>
            <a:spLocks noChangeArrowheads="1"/>
          </p:cNvSpPr>
          <p:nvPr/>
        </p:nvSpPr>
        <p:spPr bwMode="auto">
          <a:xfrm>
            <a:off x="7391127" y="3019617"/>
            <a:ext cx="3890626" cy="1678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zh-CN" dirty="0"/>
              <a:t>需要注意的是，模板拥有自己的作用域，只能使用</a:t>
            </a:r>
            <a:r>
              <a:rPr lang="en-US" altLang="zh-CN" dirty="0"/>
              <a:t>data</a:t>
            </a:r>
            <a:r>
              <a:rPr lang="zh-CN" altLang="zh-CN" dirty="0"/>
              <a:t>传入的数据以及模版定义文件中定义的</a:t>
            </a:r>
            <a:r>
              <a:rPr lang="en-US" altLang="zh-CN" dirty="0"/>
              <a:t> &lt;</a:t>
            </a:r>
            <a:r>
              <a:rPr lang="en-US" altLang="zh-CN" dirty="0" err="1"/>
              <a:t>wxs</a:t>
            </a:r>
            <a:r>
              <a:rPr lang="en-US" altLang="zh-CN" dirty="0"/>
              <a:t> /&gt; </a:t>
            </a:r>
            <a:r>
              <a:rPr lang="zh-CN" altLang="zh-CN" dirty="0"/>
              <a:t>模块。</a:t>
            </a:r>
          </a:p>
        </p:txBody>
      </p:sp>
    </p:spTree>
    <p:extLst>
      <p:ext uri="{BB962C8B-B14F-4D97-AF65-F5344CB8AC3E}">
        <p14:creationId xmlns:p14="http://schemas.microsoft.com/office/powerpoint/2010/main" val="2010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dirty="0"/>
              <a:t>模板</a:t>
            </a:r>
            <a:endParaRPr 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655926" y="1894583"/>
            <a:ext cx="10372183" cy="1859973"/>
          </a:xfrm>
        </p:spPr>
        <p:txBody>
          <a:bodyPr/>
          <a:lstStyle/>
          <a:p>
            <a:pPr>
              <a:buFont typeface="Wingdings" panose="05000000000000000000" pitchFamily="2" charset="2"/>
              <a:buChar char="§"/>
            </a:pPr>
            <a:r>
              <a:rPr lang="zh-CN" altLang="en-US" dirty="0"/>
              <a:t>模板的定义和使用</a:t>
            </a:r>
            <a:r>
              <a:rPr lang="en-US" altLang="zh-CN" dirty="0"/>
              <a:t> - </a:t>
            </a:r>
            <a:r>
              <a:rPr lang="en-US" altLang="zh-CN" dirty="0" err="1">
                <a:hlinkClick r:id="rId3"/>
              </a:rPr>
              <a:t>wxs</a:t>
            </a:r>
            <a:r>
              <a:rPr lang="zh-CN" altLang="en-US" dirty="0"/>
              <a:t>：</a:t>
            </a:r>
            <a:endParaRPr lang="en-US" altLang="zh-CN" dirty="0"/>
          </a:p>
          <a:p>
            <a:pPr lvl="1">
              <a:buFont typeface="Wingdings" panose="05000000000000000000" pitchFamily="2" charset="2"/>
              <a:buChar char="§"/>
            </a:pPr>
            <a:r>
              <a:rPr lang="en-US" altLang="zh-CN" dirty="0"/>
              <a:t>WXS</a:t>
            </a:r>
            <a:r>
              <a:rPr lang="zh-CN" altLang="en-US" dirty="0"/>
              <a:t>（</a:t>
            </a:r>
            <a:r>
              <a:rPr lang="en-US" altLang="zh-CN" dirty="0" err="1"/>
              <a:t>WeiXin</a:t>
            </a:r>
            <a:r>
              <a:rPr lang="en-US" altLang="zh-CN" dirty="0"/>
              <a:t> Script</a:t>
            </a:r>
            <a:r>
              <a:rPr lang="zh-CN" altLang="en-US" dirty="0"/>
              <a:t>）是小程序的一套脚本语言，结合 </a:t>
            </a:r>
            <a:r>
              <a:rPr lang="en-US" altLang="zh-CN" dirty="0"/>
              <a:t>WXML</a:t>
            </a:r>
            <a:r>
              <a:rPr lang="zh-CN" altLang="en-US" dirty="0"/>
              <a:t>，可以构建出页面的结构。</a:t>
            </a:r>
          </a:p>
          <a:p>
            <a:pPr lvl="1">
              <a:buFont typeface="Wingdings" panose="05000000000000000000" pitchFamily="2" charset="2"/>
              <a:buChar char="§"/>
            </a:pPr>
            <a:r>
              <a:rPr lang="en-US" altLang="zh-CN" dirty="0"/>
              <a:t>WXS </a:t>
            </a:r>
            <a:r>
              <a:rPr lang="zh-CN" altLang="en-US" dirty="0"/>
              <a:t>与 </a:t>
            </a:r>
            <a:r>
              <a:rPr lang="en-US" altLang="zh-CN" dirty="0"/>
              <a:t>JavaScript </a:t>
            </a:r>
            <a:r>
              <a:rPr lang="zh-CN" altLang="en-US" dirty="0"/>
              <a:t>是不同的语言，有自己的语法，并不和 </a:t>
            </a:r>
            <a:r>
              <a:rPr lang="en-US" altLang="zh-CN" dirty="0"/>
              <a:t>JavaScript </a:t>
            </a:r>
            <a:r>
              <a:rPr lang="zh-CN" altLang="en-US" dirty="0"/>
              <a:t>一致。</a:t>
            </a:r>
            <a:endParaRPr lang="en-US" altLang="zh-CN" dirty="0"/>
          </a:p>
          <a:p>
            <a:pPr lvl="1">
              <a:buFont typeface="Wingdings" panose="05000000000000000000" pitchFamily="2" charset="2"/>
              <a:buChar char="§"/>
            </a:pPr>
            <a:r>
              <a:rPr lang="en-US" altLang="zh-CN" dirty="0"/>
              <a:t>WXS </a:t>
            </a:r>
            <a:r>
              <a:rPr lang="zh-CN" altLang="en-US" dirty="0"/>
              <a:t>代码可以编写在 </a:t>
            </a:r>
            <a:r>
              <a:rPr lang="en-US" altLang="zh-CN" dirty="0" err="1"/>
              <a:t>wxml</a:t>
            </a:r>
            <a:r>
              <a:rPr lang="en-US" altLang="zh-CN" dirty="0"/>
              <a:t> </a:t>
            </a:r>
            <a:r>
              <a:rPr lang="zh-CN" altLang="en-US" dirty="0"/>
              <a:t>文件中的 </a:t>
            </a:r>
            <a:r>
              <a:rPr lang="en-US" altLang="zh-CN" dirty="0"/>
              <a:t>&lt;</a:t>
            </a:r>
            <a:r>
              <a:rPr lang="en-US" altLang="zh-CN" dirty="0" err="1"/>
              <a:t>wxs</a:t>
            </a:r>
            <a:r>
              <a:rPr lang="en-US" altLang="zh-CN" dirty="0"/>
              <a:t>&gt; </a:t>
            </a:r>
            <a:r>
              <a:rPr lang="zh-CN" altLang="en-US" dirty="0"/>
              <a:t>标签内，或以 </a:t>
            </a:r>
            <a:r>
              <a:rPr lang="en-US" altLang="zh-CN" dirty="0"/>
              <a:t>.</a:t>
            </a:r>
            <a:r>
              <a:rPr lang="en-US" altLang="zh-CN" dirty="0" err="1"/>
              <a:t>wxs</a:t>
            </a:r>
            <a:r>
              <a:rPr lang="en-US" altLang="zh-CN" dirty="0"/>
              <a:t> </a:t>
            </a:r>
            <a:r>
              <a:rPr lang="zh-CN" altLang="en-US" dirty="0"/>
              <a:t>为后缀名的文件内。</a:t>
            </a:r>
          </a:p>
          <a:p>
            <a:pPr lvl="1">
              <a:buFont typeface="Wingdings" panose="05000000000000000000" pitchFamily="2" charset="2"/>
              <a:buChar char="§"/>
            </a:pPr>
            <a:endParaRPr lang="zh-CN" altLang="en-US" dirty="0"/>
          </a:p>
          <a:p>
            <a:pPr lvl="1">
              <a:buFont typeface="Wingdings" panose="05000000000000000000" pitchFamily="2" charset="2"/>
              <a:buChar char="§"/>
            </a:pPr>
            <a:endParaRPr lang="zh-CN" altLang="en-US" dirty="0"/>
          </a:p>
        </p:txBody>
      </p:sp>
      <p:grpSp>
        <p:nvGrpSpPr>
          <p:cNvPr id="13" name="组合 9">
            <a:extLst>
              <a:ext uri="{FF2B5EF4-FFF2-40B4-BE49-F238E27FC236}">
                <a16:creationId xmlns:a16="http://schemas.microsoft.com/office/drawing/2014/main" id="{5E6ACD52-3EC7-7837-53D7-95BE0EC557BA}"/>
              </a:ext>
            </a:extLst>
          </p:cNvPr>
          <p:cNvGrpSpPr>
            <a:grpSpLocks/>
          </p:cNvGrpSpPr>
          <p:nvPr/>
        </p:nvGrpSpPr>
        <p:grpSpPr bwMode="auto">
          <a:xfrm>
            <a:off x="548489" y="3675706"/>
            <a:ext cx="3601126" cy="3067994"/>
            <a:chOff x="1277816" y="3552091"/>
            <a:chExt cx="3978697" cy="8696650"/>
          </a:xfrm>
        </p:grpSpPr>
        <p:sp>
          <p:nvSpPr>
            <p:cNvPr id="14" name="矩形 10">
              <a:extLst>
                <a:ext uri="{FF2B5EF4-FFF2-40B4-BE49-F238E27FC236}">
                  <a16:creationId xmlns:a16="http://schemas.microsoft.com/office/drawing/2014/main" id="{C5200D8E-911C-A7EF-57A4-2E1CA867B73E}"/>
                </a:ext>
              </a:extLst>
            </p:cNvPr>
            <p:cNvSpPr>
              <a:spLocks noChangeArrowheads="1"/>
            </p:cNvSpPr>
            <p:nvPr/>
          </p:nvSpPr>
          <p:spPr bwMode="auto">
            <a:xfrm>
              <a:off x="1277816" y="3552091"/>
              <a:ext cx="3867958" cy="8416367"/>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5" name="矩形 11">
              <a:extLst>
                <a:ext uri="{FF2B5EF4-FFF2-40B4-BE49-F238E27FC236}">
                  <a16:creationId xmlns:a16="http://schemas.microsoft.com/office/drawing/2014/main" id="{E2430C3D-267A-4F89-83E5-C5E3728F43DE}"/>
                </a:ext>
              </a:extLst>
            </p:cNvPr>
            <p:cNvSpPr>
              <a:spLocks noChangeArrowheads="1"/>
            </p:cNvSpPr>
            <p:nvPr/>
          </p:nvSpPr>
          <p:spPr bwMode="auto">
            <a:xfrm>
              <a:off x="1363359" y="3670951"/>
              <a:ext cx="3893154" cy="857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200" b="1" dirty="0">
                  <a:solidFill>
                    <a:schemeClr val="bg1"/>
                  </a:solidFill>
                  <a:latin typeface="微软雅黑" pitchFamily="34" charset="-122"/>
                  <a:ea typeface="微软雅黑" pitchFamily="34" charset="-122"/>
                </a:rPr>
                <a:t>// /pages/</a:t>
              </a:r>
              <a:r>
                <a:rPr lang="en-US" altLang="zh-CN" sz="1200" b="1" dirty="0" err="1">
                  <a:solidFill>
                    <a:schemeClr val="bg1"/>
                  </a:solidFill>
                  <a:latin typeface="微软雅黑" pitchFamily="34" charset="-122"/>
                  <a:ea typeface="微软雅黑" pitchFamily="34" charset="-122"/>
                </a:rPr>
                <a:t>tools.wxs</a:t>
              </a:r>
              <a:endParaRPr lang="en-US" altLang="zh-CN" sz="1200" b="1" dirty="0">
                <a:solidFill>
                  <a:schemeClr val="bg1"/>
                </a:solidFill>
                <a:latin typeface="微软雅黑" pitchFamily="34" charset="-122"/>
                <a:ea typeface="微软雅黑" pitchFamily="34" charset="-122"/>
              </a:endParaRPr>
            </a:p>
            <a:p>
              <a:pPr eaLnBrk="0" hangingPunct="0">
                <a:lnSpc>
                  <a:spcPct val="150000"/>
                </a:lnSpc>
              </a:pPr>
              <a:r>
                <a:rPr lang="en-US" altLang="zh-CN" sz="1200" b="1" dirty="0">
                  <a:solidFill>
                    <a:schemeClr val="bg1"/>
                  </a:solidFill>
                  <a:latin typeface="微软雅黑" pitchFamily="34" charset="-122"/>
                  <a:ea typeface="微软雅黑" pitchFamily="34" charset="-122"/>
                </a:rPr>
                <a:t>var foo = "'hello world' from </a:t>
              </a:r>
              <a:r>
                <a:rPr lang="en-US" altLang="zh-CN" sz="1200" b="1" dirty="0" err="1">
                  <a:solidFill>
                    <a:schemeClr val="bg1"/>
                  </a:solidFill>
                  <a:latin typeface="微软雅黑" pitchFamily="34" charset="-122"/>
                  <a:ea typeface="微软雅黑" pitchFamily="34" charset="-122"/>
                </a:rPr>
                <a:t>tools.wxs</a:t>
              </a:r>
              <a:r>
                <a:rPr lang="en-US" altLang="zh-CN" sz="1200" b="1" dirty="0">
                  <a:solidFill>
                    <a:schemeClr val="bg1"/>
                  </a:solidFill>
                  <a:latin typeface="微软雅黑" pitchFamily="34" charset="-122"/>
                  <a:ea typeface="微软雅黑" pitchFamily="34" charset="-122"/>
                </a:rPr>
                <a:t>";</a:t>
              </a:r>
            </a:p>
            <a:p>
              <a:pPr eaLnBrk="0" hangingPunct="0">
                <a:lnSpc>
                  <a:spcPct val="150000"/>
                </a:lnSpc>
              </a:pPr>
              <a:r>
                <a:rPr lang="en-US" altLang="zh-CN" sz="1200" b="1" dirty="0">
                  <a:solidFill>
                    <a:schemeClr val="bg1"/>
                  </a:solidFill>
                  <a:latin typeface="微软雅黑" pitchFamily="34" charset="-122"/>
                  <a:ea typeface="微软雅黑" pitchFamily="34" charset="-122"/>
                </a:rPr>
                <a:t>var bar = function (d) {</a:t>
              </a:r>
            </a:p>
            <a:p>
              <a:pPr eaLnBrk="0" hangingPunct="0">
                <a:lnSpc>
                  <a:spcPct val="150000"/>
                </a:lnSpc>
              </a:pPr>
              <a:r>
                <a:rPr lang="en-US" altLang="zh-CN" sz="1200" b="1" dirty="0">
                  <a:solidFill>
                    <a:schemeClr val="bg1"/>
                  </a:solidFill>
                  <a:latin typeface="微软雅黑" pitchFamily="34" charset="-122"/>
                  <a:ea typeface="微软雅黑" pitchFamily="34" charset="-122"/>
                </a:rPr>
                <a:t>  return d;</a:t>
              </a:r>
            </a:p>
            <a:p>
              <a:pPr eaLnBrk="0" hangingPunct="0">
                <a:lnSpc>
                  <a:spcPct val="150000"/>
                </a:lnSpc>
              </a:pPr>
              <a:r>
                <a:rPr lang="en-US" altLang="zh-CN" sz="1200" b="1" dirty="0">
                  <a:solidFill>
                    <a:schemeClr val="bg1"/>
                  </a:solidFill>
                  <a:latin typeface="微软雅黑" pitchFamily="34" charset="-122"/>
                  <a:ea typeface="微软雅黑" pitchFamily="34" charset="-122"/>
                </a:rPr>
                <a:t>}</a:t>
              </a:r>
            </a:p>
            <a:p>
              <a:pPr eaLnBrk="0" hangingPunct="0">
                <a:lnSpc>
                  <a:spcPct val="150000"/>
                </a:lnSpc>
              </a:pPr>
              <a:r>
                <a:rPr lang="en-US" altLang="zh-CN" sz="1200" b="1" dirty="0" err="1">
                  <a:solidFill>
                    <a:schemeClr val="bg1"/>
                  </a:solidFill>
                  <a:latin typeface="微软雅黑" pitchFamily="34" charset="-122"/>
                  <a:ea typeface="微软雅黑" pitchFamily="34" charset="-122"/>
                </a:rPr>
                <a:t>module.exports</a:t>
              </a:r>
              <a:r>
                <a:rPr lang="en-US" altLang="zh-CN" sz="1200" b="1" dirty="0">
                  <a:solidFill>
                    <a:schemeClr val="bg1"/>
                  </a:solidFill>
                  <a:latin typeface="微软雅黑" pitchFamily="34" charset="-122"/>
                  <a:ea typeface="微软雅黑" pitchFamily="34" charset="-122"/>
                </a:rPr>
                <a:t> = {</a:t>
              </a:r>
            </a:p>
            <a:p>
              <a:pPr eaLnBrk="0" hangingPunct="0">
                <a:lnSpc>
                  <a:spcPct val="150000"/>
                </a:lnSpc>
              </a:pPr>
              <a:r>
                <a:rPr lang="en-US" altLang="zh-CN" sz="1200" b="1" dirty="0">
                  <a:solidFill>
                    <a:schemeClr val="bg1"/>
                  </a:solidFill>
                  <a:latin typeface="微软雅黑" pitchFamily="34" charset="-122"/>
                  <a:ea typeface="微软雅黑" pitchFamily="34" charset="-122"/>
                </a:rPr>
                <a:t>  FOO: foo,</a:t>
              </a:r>
            </a:p>
            <a:p>
              <a:pPr eaLnBrk="0" hangingPunct="0">
                <a:lnSpc>
                  <a:spcPct val="150000"/>
                </a:lnSpc>
              </a:pPr>
              <a:r>
                <a:rPr lang="en-US" altLang="zh-CN" sz="1200" b="1" dirty="0">
                  <a:solidFill>
                    <a:schemeClr val="bg1"/>
                  </a:solidFill>
                  <a:latin typeface="微软雅黑" pitchFamily="34" charset="-122"/>
                  <a:ea typeface="微软雅黑" pitchFamily="34" charset="-122"/>
                </a:rPr>
                <a:t>  bar: bar,</a:t>
              </a:r>
            </a:p>
            <a:p>
              <a:pPr eaLnBrk="0" hangingPunct="0">
                <a:lnSpc>
                  <a:spcPct val="150000"/>
                </a:lnSpc>
              </a:pPr>
              <a:r>
                <a:rPr lang="en-US" altLang="zh-CN" sz="1200" b="1" dirty="0">
                  <a:solidFill>
                    <a:schemeClr val="bg1"/>
                  </a:solidFill>
                  <a:latin typeface="微软雅黑" pitchFamily="34" charset="-122"/>
                  <a:ea typeface="微软雅黑" pitchFamily="34" charset="-122"/>
                </a:rPr>
                <a:t>};</a:t>
              </a:r>
            </a:p>
            <a:p>
              <a:pPr eaLnBrk="0" hangingPunct="0">
                <a:lnSpc>
                  <a:spcPct val="150000"/>
                </a:lnSpc>
              </a:pPr>
              <a:r>
                <a:rPr lang="en-US" altLang="zh-CN" sz="1200" b="1" dirty="0">
                  <a:solidFill>
                    <a:schemeClr val="bg1"/>
                  </a:solidFill>
                  <a:latin typeface="微软雅黑" pitchFamily="34" charset="-122"/>
                  <a:ea typeface="微软雅黑" pitchFamily="34" charset="-122"/>
                </a:rPr>
                <a:t>module.exports.msg = "some msg";</a:t>
              </a:r>
              <a:endParaRPr lang="zh-CN" altLang="zh-CN" sz="1200" b="1" dirty="0">
                <a:solidFill>
                  <a:schemeClr val="bg1"/>
                </a:solidFill>
                <a:latin typeface="微软雅黑" pitchFamily="34" charset="-122"/>
                <a:ea typeface="微软雅黑" pitchFamily="34" charset="-122"/>
              </a:endParaRPr>
            </a:p>
          </p:txBody>
        </p:sp>
      </p:grpSp>
      <p:grpSp>
        <p:nvGrpSpPr>
          <p:cNvPr id="16" name="组合 9">
            <a:extLst>
              <a:ext uri="{FF2B5EF4-FFF2-40B4-BE49-F238E27FC236}">
                <a16:creationId xmlns:a16="http://schemas.microsoft.com/office/drawing/2014/main" id="{1403361E-6378-FBB3-5329-6904BACE12BD}"/>
              </a:ext>
            </a:extLst>
          </p:cNvPr>
          <p:cNvGrpSpPr>
            <a:grpSpLocks/>
          </p:cNvGrpSpPr>
          <p:nvPr/>
        </p:nvGrpSpPr>
        <p:grpSpPr bwMode="auto">
          <a:xfrm>
            <a:off x="4450636" y="3749845"/>
            <a:ext cx="3500897" cy="2902478"/>
            <a:chOff x="1277816" y="3552091"/>
            <a:chExt cx="3173005" cy="14233223"/>
          </a:xfrm>
        </p:grpSpPr>
        <p:sp>
          <p:nvSpPr>
            <p:cNvPr id="17" name="矩形 10">
              <a:extLst>
                <a:ext uri="{FF2B5EF4-FFF2-40B4-BE49-F238E27FC236}">
                  <a16:creationId xmlns:a16="http://schemas.microsoft.com/office/drawing/2014/main" id="{8E214591-7F20-0CD7-E7C5-8BB6A85EAC0E}"/>
                </a:ext>
              </a:extLst>
            </p:cNvPr>
            <p:cNvSpPr>
              <a:spLocks noChangeArrowheads="1"/>
            </p:cNvSpPr>
            <p:nvPr/>
          </p:nvSpPr>
          <p:spPr bwMode="auto">
            <a:xfrm>
              <a:off x="1277816" y="3552091"/>
              <a:ext cx="3173005" cy="1423322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8" name="矩形 11">
              <a:extLst>
                <a:ext uri="{FF2B5EF4-FFF2-40B4-BE49-F238E27FC236}">
                  <a16:creationId xmlns:a16="http://schemas.microsoft.com/office/drawing/2014/main" id="{C1A9807E-C4DE-C798-2D90-F44D7697B0FF}"/>
                </a:ext>
              </a:extLst>
            </p:cNvPr>
            <p:cNvSpPr>
              <a:spLocks noChangeArrowheads="1"/>
            </p:cNvSpPr>
            <p:nvPr/>
          </p:nvSpPr>
          <p:spPr bwMode="auto">
            <a:xfrm>
              <a:off x="1363359" y="3670955"/>
              <a:ext cx="3087462" cy="1110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0" hangingPunct="0">
                <a:lnSpc>
                  <a:spcPct val="150000"/>
                </a:lnSpc>
              </a:pPr>
              <a:r>
                <a:rPr lang="en-US" altLang="zh-CN" sz="1600" b="1" dirty="0">
                  <a:solidFill>
                    <a:srgbClr val="FFC000"/>
                  </a:solidFill>
                  <a:latin typeface="微软雅黑" pitchFamily="34" charset="-122"/>
                  <a:ea typeface="微软雅黑" pitchFamily="34" charset="-122"/>
                </a:rPr>
                <a:t>&lt;</a:t>
              </a:r>
              <a:r>
                <a:rPr lang="en-US" altLang="zh-CN" sz="1600" b="1" dirty="0" err="1">
                  <a:solidFill>
                    <a:srgbClr val="FFC000"/>
                  </a:solidFill>
                  <a:latin typeface="微软雅黑" pitchFamily="34" charset="-122"/>
                  <a:ea typeface="微软雅黑" pitchFamily="34" charset="-122"/>
                </a:rPr>
                <a:t>wxs</a:t>
              </a:r>
              <a:r>
                <a:rPr lang="en-US" altLang="zh-CN" sz="1600" b="1" dirty="0">
                  <a:solidFill>
                    <a:srgbClr val="FFC000"/>
                  </a:solidFill>
                  <a:latin typeface="微软雅黑" pitchFamily="34" charset="-122"/>
                  <a:ea typeface="微软雅黑" pitchFamily="34" charset="-122"/>
                </a:rPr>
                <a:t> </a:t>
              </a:r>
              <a:r>
                <a:rPr lang="en-US" altLang="zh-CN" sz="1600" b="1" dirty="0" err="1">
                  <a:solidFill>
                    <a:srgbClr val="FFC000"/>
                  </a:solidFill>
                  <a:latin typeface="微软雅黑" pitchFamily="34" charset="-122"/>
                  <a:ea typeface="微软雅黑" pitchFamily="34" charset="-122"/>
                </a:rPr>
                <a:t>src</a:t>
              </a:r>
              <a:r>
                <a:rPr lang="en-US" altLang="zh-CN" sz="1600" b="1" dirty="0">
                  <a:solidFill>
                    <a:srgbClr val="FFC000"/>
                  </a:solidFill>
                  <a:latin typeface="微软雅黑" pitchFamily="34" charset="-122"/>
                  <a:ea typeface="微软雅黑" pitchFamily="34" charset="-122"/>
                </a:rPr>
                <a:t>="./../</a:t>
              </a:r>
              <a:r>
                <a:rPr lang="en-US" altLang="zh-CN" sz="1600" b="1" dirty="0" err="1">
                  <a:solidFill>
                    <a:srgbClr val="FFC000"/>
                  </a:solidFill>
                  <a:latin typeface="微软雅黑" pitchFamily="34" charset="-122"/>
                  <a:ea typeface="微软雅黑" pitchFamily="34" charset="-122"/>
                </a:rPr>
                <a:t>tools.wxs</a:t>
              </a:r>
              <a:r>
                <a:rPr lang="en-US" altLang="zh-CN" sz="1600" b="1" dirty="0">
                  <a:solidFill>
                    <a:srgbClr val="FFC000"/>
                  </a:solidFill>
                  <a:latin typeface="微软雅黑" pitchFamily="34" charset="-122"/>
                  <a:ea typeface="微软雅黑" pitchFamily="34" charset="-122"/>
                </a:rPr>
                <a:t>" module="tools" /&gt;</a:t>
              </a:r>
            </a:p>
            <a:p>
              <a:pPr lvl="0" eaLnBrk="0" hangingPunct="0">
                <a:lnSpc>
                  <a:spcPct val="150000"/>
                </a:lnSpc>
              </a:pPr>
              <a:r>
                <a:rPr lang="en-US" altLang="zh-CN" sz="1600" b="1" dirty="0">
                  <a:solidFill>
                    <a:schemeClr val="bg1"/>
                  </a:solidFill>
                  <a:latin typeface="微软雅黑" pitchFamily="34" charset="-122"/>
                  <a:ea typeface="微软雅黑" pitchFamily="34" charset="-122"/>
                </a:rPr>
                <a:t>&lt;view&gt; {{tools.msg}} &lt;/view&gt;</a:t>
              </a:r>
            </a:p>
            <a:p>
              <a:pPr lvl="0" eaLnBrk="0" hangingPunct="0">
                <a:lnSpc>
                  <a:spcPct val="150000"/>
                </a:lnSpc>
              </a:pPr>
              <a:r>
                <a:rPr lang="en-US" altLang="zh-CN" sz="1600" b="1" dirty="0">
                  <a:solidFill>
                    <a:schemeClr val="bg1"/>
                  </a:solidFill>
                  <a:latin typeface="微软雅黑" pitchFamily="34" charset="-122"/>
                  <a:ea typeface="微软雅黑" pitchFamily="34" charset="-122"/>
                </a:rPr>
                <a:t>&lt;view&gt; {{</a:t>
              </a:r>
              <a:r>
                <a:rPr lang="en-US" altLang="zh-CN" sz="1600" b="1" dirty="0" err="1">
                  <a:solidFill>
                    <a:schemeClr val="bg1"/>
                  </a:solidFill>
                  <a:latin typeface="微软雅黑" pitchFamily="34" charset="-122"/>
                  <a:ea typeface="微软雅黑" pitchFamily="34" charset="-122"/>
                </a:rPr>
                <a:t>tools.bar</a:t>
              </a:r>
              <a:r>
                <a:rPr lang="en-US" altLang="zh-CN" sz="1600" b="1" dirty="0">
                  <a:solidFill>
                    <a:schemeClr val="bg1"/>
                  </a:solidFill>
                  <a:latin typeface="微软雅黑" pitchFamily="34" charset="-122"/>
                  <a:ea typeface="微软雅黑" pitchFamily="34" charset="-122"/>
                </a:rPr>
                <a:t>(</a:t>
              </a:r>
              <a:r>
                <a:rPr lang="en-US" altLang="zh-CN" sz="1600" b="1" dirty="0" err="1">
                  <a:solidFill>
                    <a:schemeClr val="bg1"/>
                  </a:solidFill>
                  <a:latin typeface="微软雅黑" pitchFamily="34" charset="-122"/>
                  <a:ea typeface="微软雅黑" pitchFamily="34" charset="-122"/>
                </a:rPr>
                <a:t>tools.FOO</a:t>
              </a:r>
              <a:r>
                <a:rPr lang="en-US" altLang="zh-CN" sz="1600" b="1" dirty="0">
                  <a:solidFill>
                    <a:schemeClr val="bg1"/>
                  </a:solidFill>
                  <a:latin typeface="微软雅黑" pitchFamily="34" charset="-122"/>
                  <a:ea typeface="微软雅黑" pitchFamily="34" charset="-122"/>
                </a:rPr>
                <a:t>)}} &lt;/view&gt;</a:t>
              </a:r>
              <a:endParaRPr lang="zh-CN" altLang="zh-CN" sz="1600" b="1" dirty="0">
                <a:solidFill>
                  <a:schemeClr val="bg1"/>
                </a:solidFill>
                <a:latin typeface="微软雅黑" pitchFamily="34" charset="-122"/>
                <a:ea typeface="微软雅黑" pitchFamily="34" charset="-122"/>
              </a:endParaRPr>
            </a:p>
          </p:txBody>
        </p:sp>
      </p:grpSp>
      <p:sp>
        <p:nvSpPr>
          <p:cNvPr id="19" name="圆角矩形 15">
            <a:extLst>
              <a:ext uri="{FF2B5EF4-FFF2-40B4-BE49-F238E27FC236}">
                <a16:creationId xmlns:a16="http://schemas.microsoft.com/office/drawing/2014/main" id="{1740E9B1-5811-96AF-72EE-2997BACE6AA8}"/>
              </a:ext>
            </a:extLst>
          </p:cNvPr>
          <p:cNvSpPr>
            <a:spLocks noChangeArrowheads="1"/>
          </p:cNvSpPr>
          <p:nvPr/>
        </p:nvSpPr>
        <p:spPr bwMode="auto">
          <a:xfrm>
            <a:off x="2290435" y="3331062"/>
            <a:ext cx="1758950"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定义</a:t>
            </a:r>
            <a:endParaRPr lang="en-US" altLang="zh-CN" dirty="0"/>
          </a:p>
        </p:txBody>
      </p:sp>
      <p:grpSp>
        <p:nvGrpSpPr>
          <p:cNvPr id="24" name="组合 9">
            <a:extLst>
              <a:ext uri="{FF2B5EF4-FFF2-40B4-BE49-F238E27FC236}">
                <a16:creationId xmlns:a16="http://schemas.microsoft.com/office/drawing/2014/main" id="{18AF6098-3AF2-B662-1F64-D7D4DAB95D51}"/>
              </a:ext>
            </a:extLst>
          </p:cNvPr>
          <p:cNvGrpSpPr>
            <a:grpSpLocks/>
          </p:cNvGrpSpPr>
          <p:nvPr/>
        </p:nvGrpSpPr>
        <p:grpSpPr bwMode="auto">
          <a:xfrm>
            <a:off x="8263425" y="3773974"/>
            <a:ext cx="3500897" cy="2902478"/>
            <a:chOff x="1277816" y="3552091"/>
            <a:chExt cx="3173005" cy="14233223"/>
          </a:xfrm>
        </p:grpSpPr>
        <p:sp>
          <p:nvSpPr>
            <p:cNvPr id="25" name="矩形 10">
              <a:extLst>
                <a:ext uri="{FF2B5EF4-FFF2-40B4-BE49-F238E27FC236}">
                  <a16:creationId xmlns:a16="http://schemas.microsoft.com/office/drawing/2014/main" id="{3339CB3C-720D-CDCC-E200-7CB7D7FAE4B3}"/>
                </a:ext>
              </a:extLst>
            </p:cNvPr>
            <p:cNvSpPr>
              <a:spLocks noChangeArrowheads="1"/>
            </p:cNvSpPr>
            <p:nvPr/>
          </p:nvSpPr>
          <p:spPr bwMode="auto">
            <a:xfrm>
              <a:off x="1277816" y="3552091"/>
              <a:ext cx="3173005" cy="1423322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26" name="矩形 11">
              <a:extLst>
                <a:ext uri="{FF2B5EF4-FFF2-40B4-BE49-F238E27FC236}">
                  <a16:creationId xmlns:a16="http://schemas.microsoft.com/office/drawing/2014/main" id="{82D612EA-37AA-6B57-B03B-72F4EF9C12CF}"/>
                </a:ext>
              </a:extLst>
            </p:cNvPr>
            <p:cNvSpPr>
              <a:spLocks noChangeArrowheads="1"/>
            </p:cNvSpPr>
            <p:nvPr/>
          </p:nvSpPr>
          <p:spPr bwMode="auto">
            <a:xfrm>
              <a:off x="1363359" y="3670955"/>
              <a:ext cx="3087462" cy="12917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0" hangingPunct="0">
                <a:lnSpc>
                  <a:spcPct val="150000"/>
                </a:lnSpc>
              </a:pPr>
              <a:r>
                <a:rPr lang="en-US" altLang="zh-CN" sz="1600" b="1" dirty="0">
                  <a:solidFill>
                    <a:schemeClr val="bg1"/>
                  </a:solidFill>
                  <a:latin typeface="微软雅黑" pitchFamily="34" charset="-122"/>
                  <a:ea typeface="微软雅黑" pitchFamily="34" charset="-122"/>
                </a:rPr>
                <a:t>// /pages/</a:t>
              </a:r>
              <a:r>
                <a:rPr lang="en-US" altLang="zh-CN" sz="1600" b="1" dirty="0" err="1">
                  <a:solidFill>
                    <a:schemeClr val="bg1"/>
                  </a:solidFill>
                  <a:latin typeface="微软雅黑" pitchFamily="34" charset="-122"/>
                  <a:ea typeface="微软雅黑" pitchFamily="34" charset="-122"/>
                </a:rPr>
                <a:t>logic.wxs</a:t>
              </a:r>
              <a:endParaRPr lang="en-US"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rgbClr val="FFC000"/>
                  </a:solidFill>
                  <a:latin typeface="微软雅黑" pitchFamily="34" charset="-122"/>
                  <a:ea typeface="微软雅黑" pitchFamily="34" charset="-122"/>
                </a:rPr>
                <a:t>var tools = require("./</a:t>
              </a:r>
              <a:r>
                <a:rPr lang="en-US" altLang="zh-CN" sz="1600" b="1" dirty="0" err="1">
                  <a:solidFill>
                    <a:srgbClr val="FFC000"/>
                  </a:solidFill>
                  <a:latin typeface="微软雅黑" pitchFamily="34" charset="-122"/>
                  <a:ea typeface="微软雅黑" pitchFamily="34" charset="-122"/>
                </a:rPr>
                <a:t>tools.wxs</a:t>
              </a:r>
              <a:r>
                <a:rPr lang="en-US" altLang="zh-CN" sz="1600" b="1" dirty="0">
                  <a:solidFill>
                    <a:srgbClr val="FFC000"/>
                  </a:solidFill>
                  <a:latin typeface="微软雅黑" pitchFamily="34" charset="-122"/>
                  <a:ea typeface="微软雅黑" pitchFamily="34" charset="-122"/>
                </a:rPr>
                <a:t>");</a:t>
              </a:r>
            </a:p>
            <a:p>
              <a:pPr lvl="0" eaLnBrk="0" hangingPunct="0">
                <a:lnSpc>
                  <a:spcPct val="150000"/>
                </a:lnSpc>
              </a:pPr>
              <a:r>
                <a:rPr lang="en-US" altLang="zh-CN" sz="1600" b="1" dirty="0">
                  <a:solidFill>
                    <a:schemeClr val="bg1"/>
                  </a:solidFill>
                  <a:latin typeface="微软雅黑" pitchFamily="34" charset="-122"/>
                  <a:ea typeface="微软雅黑" pitchFamily="34" charset="-122"/>
                </a:rPr>
                <a:t>console.log(</a:t>
              </a:r>
              <a:r>
                <a:rPr lang="en-US" altLang="zh-CN" sz="1600" b="1" dirty="0" err="1">
                  <a:solidFill>
                    <a:schemeClr val="bg1"/>
                  </a:solidFill>
                  <a:latin typeface="微软雅黑" pitchFamily="34" charset="-122"/>
                  <a:ea typeface="微软雅黑" pitchFamily="34" charset="-122"/>
                </a:rPr>
                <a:t>tools.FOO</a:t>
              </a:r>
              <a:r>
                <a:rPr lang="en-US" altLang="zh-CN" sz="1600" b="1" dirty="0">
                  <a:solidFill>
                    <a:schemeClr val="bg1"/>
                  </a:solidFill>
                  <a:latin typeface="微软雅黑" pitchFamily="34" charset="-122"/>
                  <a:ea typeface="微软雅黑" pitchFamily="34" charset="-122"/>
                </a:rPr>
                <a:t>);</a:t>
              </a:r>
            </a:p>
            <a:p>
              <a:pPr lvl="0" eaLnBrk="0" hangingPunct="0">
                <a:lnSpc>
                  <a:spcPct val="150000"/>
                </a:lnSpc>
              </a:pPr>
              <a:r>
                <a:rPr lang="en-US" altLang="zh-CN" sz="1600" b="1" dirty="0">
                  <a:solidFill>
                    <a:schemeClr val="bg1"/>
                  </a:solidFill>
                  <a:latin typeface="微软雅黑" pitchFamily="34" charset="-122"/>
                  <a:ea typeface="微软雅黑" pitchFamily="34" charset="-122"/>
                </a:rPr>
                <a:t>console.log(</a:t>
              </a:r>
              <a:r>
                <a:rPr lang="en-US" altLang="zh-CN" sz="1600" b="1" dirty="0" err="1">
                  <a:solidFill>
                    <a:schemeClr val="bg1"/>
                  </a:solidFill>
                  <a:latin typeface="微软雅黑" pitchFamily="34" charset="-122"/>
                  <a:ea typeface="微软雅黑" pitchFamily="34" charset="-122"/>
                </a:rPr>
                <a:t>tools.bar</a:t>
              </a:r>
              <a:r>
                <a:rPr lang="en-US" altLang="zh-CN" sz="1600" b="1" dirty="0">
                  <a:solidFill>
                    <a:schemeClr val="bg1"/>
                  </a:solidFill>
                  <a:latin typeface="微软雅黑" pitchFamily="34" charset="-122"/>
                  <a:ea typeface="微软雅黑" pitchFamily="34" charset="-122"/>
                </a:rPr>
                <a:t>("</a:t>
              </a:r>
              <a:r>
                <a:rPr lang="en-US" altLang="zh-CN" sz="1600" b="1" dirty="0" err="1">
                  <a:solidFill>
                    <a:schemeClr val="bg1"/>
                  </a:solidFill>
                  <a:latin typeface="微软雅黑" pitchFamily="34" charset="-122"/>
                  <a:ea typeface="微软雅黑" pitchFamily="34" charset="-122"/>
                </a:rPr>
                <a:t>logic.wxs</a:t>
              </a:r>
              <a:r>
                <a:rPr lang="en-US" altLang="zh-CN" sz="1600" b="1" dirty="0">
                  <a:solidFill>
                    <a:schemeClr val="bg1"/>
                  </a:solidFill>
                  <a:latin typeface="微软雅黑" pitchFamily="34" charset="-122"/>
                  <a:ea typeface="微软雅黑" pitchFamily="34" charset="-122"/>
                </a:rPr>
                <a:t>"));</a:t>
              </a:r>
            </a:p>
            <a:p>
              <a:pPr lvl="0" eaLnBrk="0" hangingPunct="0">
                <a:lnSpc>
                  <a:spcPct val="150000"/>
                </a:lnSpc>
              </a:pPr>
              <a:r>
                <a:rPr lang="en-US" altLang="zh-CN" sz="1600" b="1" dirty="0">
                  <a:solidFill>
                    <a:schemeClr val="bg1"/>
                  </a:solidFill>
                  <a:latin typeface="微软雅黑" pitchFamily="34" charset="-122"/>
                  <a:ea typeface="微软雅黑" pitchFamily="34" charset="-122"/>
                </a:rPr>
                <a:t>console.log(tools.msg);</a:t>
              </a:r>
              <a:endParaRPr lang="zh-CN" altLang="zh-CN" sz="1600" b="1" dirty="0">
                <a:solidFill>
                  <a:schemeClr val="bg1"/>
                </a:solidFill>
                <a:latin typeface="微软雅黑" pitchFamily="34" charset="-122"/>
                <a:ea typeface="微软雅黑" pitchFamily="34" charset="-122"/>
              </a:endParaRPr>
            </a:p>
          </p:txBody>
        </p:sp>
      </p:grpSp>
      <p:sp>
        <p:nvSpPr>
          <p:cNvPr id="20" name="圆角矩形 15">
            <a:extLst>
              <a:ext uri="{FF2B5EF4-FFF2-40B4-BE49-F238E27FC236}">
                <a16:creationId xmlns:a16="http://schemas.microsoft.com/office/drawing/2014/main" id="{909F5216-29FC-740D-6046-9D2732C8C2A0}"/>
              </a:ext>
            </a:extLst>
          </p:cNvPr>
          <p:cNvSpPr>
            <a:spLocks noChangeArrowheads="1"/>
          </p:cNvSpPr>
          <p:nvPr/>
        </p:nvSpPr>
        <p:spPr bwMode="auto">
          <a:xfrm>
            <a:off x="7228004" y="3394199"/>
            <a:ext cx="1758950"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zh-CN" altLang="en-US" dirty="0"/>
              <a:t>使用</a:t>
            </a:r>
            <a:endParaRPr lang="en-US" altLang="zh-CN" dirty="0"/>
          </a:p>
        </p:txBody>
      </p:sp>
    </p:spTree>
    <p:extLst>
      <p:ext uri="{BB962C8B-B14F-4D97-AF65-F5344CB8AC3E}">
        <p14:creationId xmlns:p14="http://schemas.microsoft.com/office/powerpoint/2010/main" val="63579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80E0-5DA6-1CF1-EC89-5F62DFA5F8BF}"/>
              </a:ext>
            </a:extLst>
          </p:cNvPr>
          <p:cNvSpPr>
            <a:spLocks noGrp="1"/>
          </p:cNvSpPr>
          <p:nvPr>
            <p:ph type="title"/>
          </p:nvPr>
        </p:nvSpPr>
        <p:spPr/>
        <p:txBody>
          <a:bodyPr/>
          <a:lstStyle/>
          <a:p>
            <a:r>
              <a:rPr lang="zh-CN" altLang="en-US" dirty="0"/>
              <a:t>小程序模块化开发 </a:t>
            </a:r>
            <a:r>
              <a:rPr lang="en-US" altLang="zh-CN" dirty="0"/>
              <a:t>– </a:t>
            </a:r>
            <a:r>
              <a:rPr lang="zh-CN" altLang="en-US" dirty="0"/>
              <a:t>自定义组件</a:t>
            </a:r>
            <a:endParaRPr lang="en-US" dirty="0"/>
          </a:p>
        </p:txBody>
      </p:sp>
      <p:sp>
        <p:nvSpPr>
          <p:cNvPr id="3" name="Content Placeholder 2">
            <a:extLst>
              <a:ext uri="{FF2B5EF4-FFF2-40B4-BE49-F238E27FC236}">
                <a16:creationId xmlns:a16="http://schemas.microsoft.com/office/drawing/2014/main" id="{1785A421-49B3-97C6-1CE0-E71AB6AD78E1}"/>
              </a:ext>
            </a:extLst>
          </p:cNvPr>
          <p:cNvSpPr>
            <a:spLocks noGrp="1"/>
          </p:cNvSpPr>
          <p:nvPr>
            <p:ph idx="1"/>
          </p:nvPr>
        </p:nvSpPr>
        <p:spPr>
          <a:xfrm>
            <a:off x="1024128" y="2286000"/>
            <a:ext cx="10372183" cy="4023360"/>
          </a:xfrm>
        </p:spPr>
        <p:txBody>
          <a:bodyPr/>
          <a:lstStyle/>
          <a:p>
            <a:pPr>
              <a:buFont typeface="Wingdings" panose="05000000000000000000" pitchFamily="2" charset="2"/>
              <a:buChar char="§"/>
            </a:pPr>
            <a:r>
              <a:rPr lang="zh-CN" altLang="en-US" dirty="0"/>
              <a:t>开发者可以将页面内的功能模块抽象成自定义组件，以便在不同的页面中重复使用。自定义组件可以有自己的</a:t>
            </a:r>
            <a:r>
              <a:rPr lang="en-US" altLang="zh-CN" dirty="0" err="1"/>
              <a:t>wxml</a:t>
            </a:r>
            <a:r>
              <a:rPr lang="zh-CN" altLang="en-US" dirty="0"/>
              <a:t>，</a:t>
            </a:r>
            <a:r>
              <a:rPr lang="en-US" altLang="zh-CN" dirty="0" err="1"/>
              <a:t>wxss</a:t>
            </a:r>
            <a:endParaRPr lang="en-US" altLang="zh-CN" dirty="0"/>
          </a:p>
          <a:p>
            <a:pPr>
              <a:buFont typeface="Wingdings" panose="05000000000000000000" pitchFamily="2" charset="2"/>
              <a:buChar char="§"/>
            </a:pPr>
            <a:r>
              <a:rPr lang="zh-CN" altLang="en-US" dirty="0"/>
              <a:t>为自定义组件创建一个目录，通常命名为</a:t>
            </a:r>
            <a:r>
              <a:rPr lang="en-US" altLang="zh-CN" dirty="0"/>
              <a:t>components</a:t>
            </a:r>
            <a:endParaRPr lang="zh-CN" altLang="en-US" dirty="0"/>
          </a:p>
        </p:txBody>
      </p:sp>
      <p:grpSp>
        <p:nvGrpSpPr>
          <p:cNvPr id="4" name="组合 16">
            <a:extLst>
              <a:ext uri="{FF2B5EF4-FFF2-40B4-BE49-F238E27FC236}">
                <a16:creationId xmlns:a16="http://schemas.microsoft.com/office/drawing/2014/main" id="{881D6A50-43B0-6B22-1635-E2E2A092D471}"/>
              </a:ext>
            </a:extLst>
          </p:cNvPr>
          <p:cNvGrpSpPr>
            <a:grpSpLocks/>
          </p:cNvGrpSpPr>
          <p:nvPr/>
        </p:nvGrpSpPr>
        <p:grpSpPr bwMode="auto">
          <a:xfrm>
            <a:off x="1435427" y="3800959"/>
            <a:ext cx="4794003" cy="2960107"/>
            <a:chOff x="1277816" y="3552091"/>
            <a:chExt cx="3978697" cy="14233223"/>
          </a:xfrm>
        </p:grpSpPr>
        <p:sp>
          <p:nvSpPr>
            <p:cNvPr id="5" name="矩形 17">
              <a:extLst>
                <a:ext uri="{FF2B5EF4-FFF2-40B4-BE49-F238E27FC236}">
                  <a16:creationId xmlns:a16="http://schemas.microsoft.com/office/drawing/2014/main" id="{DCBEF365-10C8-D57A-9B83-563E810F77F9}"/>
                </a:ext>
              </a:extLst>
            </p:cNvPr>
            <p:cNvSpPr>
              <a:spLocks noChangeArrowheads="1"/>
            </p:cNvSpPr>
            <p:nvPr/>
          </p:nvSpPr>
          <p:spPr bwMode="auto">
            <a:xfrm>
              <a:off x="1277816" y="3552091"/>
              <a:ext cx="3867958" cy="1423322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6" name="矩形 18">
              <a:extLst>
                <a:ext uri="{FF2B5EF4-FFF2-40B4-BE49-F238E27FC236}">
                  <a16:creationId xmlns:a16="http://schemas.microsoft.com/office/drawing/2014/main" id="{7084E486-EF73-A0DA-46EA-67496326441C}"/>
                </a:ext>
              </a:extLst>
            </p:cNvPr>
            <p:cNvSpPr>
              <a:spLocks noChangeArrowheads="1"/>
            </p:cNvSpPr>
            <p:nvPr/>
          </p:nvSpPr>
          <p:spPr bwMode="auto">
            <a:xfrm>
              <a:off x="1363359" y="3670953"/>
              <a:ext cx="3893154" cy="128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en-US" altLang="zh-CN" sz="1600" b="1" dirty="0">
                  <a:solidFill>
                    <a:schemeClr val="bg1"/>
                  </a:solidFill>
                  <a:latin typeface="微软雅黑" pitchFamily="34" charset="-122"/>
                  <a:ea typeface="微软雅黑" pitchFamily="34" charset="-122"/>
                </a:rPr>
                <a:t>Component({</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properties: {</a:t>
              </a:r>
            </a:p>
            <a:p>
              <a:pPr eaLnBrk="0" hangingPunct="0">
                <a:lnSpc>
                  <a:spcPct val="150000"/>
                </a:lnSpc>
              </a:pPr>
              <a:r>
                <a:rPr lang="en-US" altLang="zh-CN" sz="1600" b="1" dirty="0">
                  <a:solidFill>
                    <a:schemeClr val="bg1"/>
                  </a:solidFill>
                  <a:latin typeface="微软雅黑" pitchFamily="34" charset="-122"/>
                  <a:ea typeface="微软雅黑" pitchFamily="34" charset="-122"/>
                </a:rPr>
                <a:t>    value: {type: </a:t>
              </a:r>
              <a:r>
                <a:rPr lang="en-US" altLang="zh-CN" sz="1600" b="1" dirty="0" err="1">
                  <a:solidFill>
                    <a:schemeClr val="bg1"/>
                  </a:solidFill>
                  <a:latin typeface="微软雅黑" pitchFamily="34" charset="-122"/>
                  <a:ea typeface="微软雅黑" pitchFamily="34" charset="-122"/>
                </a:rPr>
                <a:t>String,value</a:t>
              </a:r>
              <a:r>
                <a:rPr lang="en-US" altLang="zh-CN" sz="1600" b="1" dirty="0">
                  <a:solidFill>
                    <a:schemeClr val="bg1"/>
                  </a:solidFill>
                  <a:latin typeface="微软雅黑" pitchFamily="34" charset="-122"/>
                  <a:ea typeface="微软雅黑" pitchFamily="34" charset="-122"/>
                </a:rPr>
                <a:t>: 'default value',}</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data: {hello: '</a:t>
              </a:r>
              <a:r>
                <a:rPr lang="zh-CN" altLang="zh-CN" sz="1600" b="1" dirty="0">
                  <a:solidFill>
                    <a:schemeClr val="bg1"/>
                  </a:solidFill>
                  <a:latin typeface="微软雅黑" pitchFamily="34" charset="-122"/>
                  <a:ea typeface="微软雅黑" pitchFamily="34" charset="-122"/>
                </a:rPr>
                <a:t>欢迎</a:t>
              </a:r>
              <a:r>
                <a:rPr lang="en-US" altLang="zh-CN" sz="1600" b="1" dirty="0">
                  <a:solidFill>
                    <a:schemeClr val="bg1"/>
                  </a:solidFill>
                  <a:latin typeface="微软雅黑" pitchFamily="34" charset="-122"/>
                  <a:ea typeface="微软雅黑" pitchFamily="34" charset="-122"/>
                </a:rPr>
                <a:t>'},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  methods: {}</a:t>
              </a:r>
              <a:endParaRPr lang="zh-CN" altLang="zh-CN" sz="1600" b="1" dirty="0">
                <a:solidFill>
                  <a:schemeClr val="bg1"/>
                </a:solidFill>
                <a:latin typeface="微软雅黑" pitchFamily="34" charset="-122"/>
                <a:ea typeface="微软雅黑" pitchFamily="34" charset="-122"/>
              </a:endParaRPr>
            </a:p>
            <a:p>
              <a:pPr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
        <p:nvSpPr>
          <p:cNvPr id="7" name="圆角矩形 15">
            <a:extLst>
              <a:ext uri="{FF2B5EF4-FFF2-40B4-BE49-F238E27FC236}">
                <a16:creationId xmlns:a16="http://schemas.microsoft.com/office/drawing/2014/main" id="{8B1B4A82-1D8C-C5F0-CBDD-80FCBB1B4C75}"/>
              </a:ext>
            </a:extLst>
          </p:cNvPr>
          <p:cNvSpPr>
            <a:spLocks noChangeArrowheads="1"/>
          </p:cNvSpPr>
          <p:nvPr/>
        </p:nvSpPr>
        <p:spPr bwMode="auto">
          <a:xfrm>
            <a:off x="3084184" y="3613900"/>
            <a:ext cx="3011816"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component-tag-name.js</a:t>
            </a:r>
          </a:p>
        </p:txBody>
      </p:sp>
      <p:grpSp>
        <p:nvGrpSpPr>
          <p:cNvPr id="8" name="组合 19">
            <a:extLst>
              <a:ext uri="{FF2B5EF4-FFF2-40B4-BE49-F238E27FC236}">
                <a16:creationId xmlns:a16="http://schemas.microsoft.com/office/drawing/2014/main" id="{D3E28D97-B7F5-FB68-0847-DDF2E5243DDB}"/>
              </a:ext>
            </a:extLst>
          </p:cNvPr>
          <p:cNvGrpSpPr>
            <a:grpSpLocks/>
          </p:cNvGrpSpPr>
          <p:nvPr/>
        </p:nvGrpSpPr>
        <p:grpSpPr bwMode="auto">
          <a:xfrm>
            <a:off x="6348018" y="3932322"/>
            <a:ext cx="3209761" cy="1531357"/>
            <a:chOff x="1277816" y="3552091"/>
            <a:chExt cx="3978697" cy="14233223"/>
          </a:xfrm>
        </p:grpSpPr>
        <p:sp>
          <p:nvSpPr>
            <p:cNvPr id="9" name="矩形 21">
              <a:extLst>
                <a:ext uri="{FF2B5EF4-FFF2-40B4-BE49-F238E27FC236}">
                  <a16:creationId xmlns:a16="http://schemas.microsoft.com/office/drawing/2014/main" id="{D7B8D8D5-40A0-AE43-6211-30DDFA6D1F08}"/>
                </a:ext>
              </a:extLst>
            </p:cNvPr>
            <p:cNvSpPr>
              <a:spLocks noChangeArrowheads="1"/>
            </p:cNvSpPr>
            <p:nvPr/>
          </p:nvSpPr>
          <p:spPr bwMode="auto">
            <a:xfrm>
              <a:off x="1277816" y="3552091"/>
              <a:ext cx="3867958" cy="1423322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p>
              <a:pPr>
                <a:buFont typeface="Arial" pitchFamily="34" charset="0"/>
                <a:buNone/>
              </a:pPr>
              <a:endParaRPr lang="zh-CN" altLang="en-US"/>
            </a:p>
          </p:txBody>
        </p:sp>
        <p:sp>
          <p:nvSpPr>
            <p:cNvPr id="18" name="矩形 22">
              <a:extLst>
                <a:ext uri="{FF2B5EF4-FFF2-40B4-BE49-F238E27FC236}">
                  <a16:creationId xmlns:a16="http://schemas.microsoft.com/office/drawing/2014/main" id="{2B990276-97B3-73E1-3859-DDB81ADF4081}"/>
                </a:ext>
              </a:extLst>
            </p:cNvPr>
            <p:cNvSpPr>
              <a:spLocks noChangeArrowheads="1"/>
            </p:cNvSpPr>
            <p:nvPr/>
          </p:nvSpPr>
          <p:spPr bwMode="auto">
            <a:xfrm>
              <a:off x="1363359" y="3670954"/>
              <a:ext cx="3893154" cy="492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  "component": true</a:t>
              </a:r>
              <a:endParaRPr lang="zh-CN" altLang="zh-CN" sz="1600" b="1" dirty="0">
                <a:solidFill>
                  <a:schemeClr val="bg1"/>
                </a:solidFill>
                <a:latin typeface="微软雅黑" pitchFamily="34" charset="-122"/>
                <a:ea typeface="微软雅黑" pitchFamily="34" charset="-122"/>
              </a:endParaRPr>
            </a:p>
            <a:p>
              <a:pPr lvl="0" eaLnBrk="0" hangingPunct="0">
                <a:lnSpc>
                  <a:spcPct val="150000"/>
                </a:lnSpc>
              </a:pPr>
              <a:r>
                <a:rPr lang="en-US" altLang="zh-CN" sz="1600" b="1" dirty="0">
                  <a:solidFill>
                    <a:schemeClr val="bg1"/>
                  </a:solidFill>
                  <a:latin typeface="微软雅黑" pitchFamily="34" charset="-122"/>
                  <a:ea typeface="微软雅黑" pitchFamily="34" charset="-122"/>
                </a:rPr>
                <a:t>}</a:t>
              </a:r>
              <a:endParaRPr lang="zh-CN" altLang="zh-CN" sz="1600" b="1" dirty="0">
                <a:solidFill>
                  <a:schemeClr val="bg1"/>
                </a:solidFill>
                <a:latin typeface="微软雅黑" pitchFamily="34" charset="-122"/>
                <a:ea typeface="微软雅黑" pitchFamily="34" charset="-122"/>
              </a:endParaRPr>
            </a:p>
          </p:txBody>
        </p:sp>
      </p:grpSp>
      <p:sp>
        <p:nvSpPr>
          <p:cNvPr id="19" name="圆角矩形 15">
            <a:extLst>
              <a:ext uri="{FF2B5EF4-FFF2-40B4-BE49-F238E27FC236}">
                <a16:creationId xmlns:a16="http://schemas.microsoft.com/office/drawing/2014/main" id="{75CAAE7A-DEF7-C43B-B759-AADE5D3CE0DD}"/>
              </a:ext>
            </a:extLst>
          </p:cNvPr>
          <p:cNvSpPr>
            <a:spLocks noChangeArrowheads="1"/>
          </p:cNvSpPr>
          <p:nvPr/>
        </p:nvSpPr>
        <p:spPr bwMode="auto">
          <a:xfrm>
            <a:off x="6570990" y="3613900"/>
            <a:ext cx="2898420" cy="442912"/>
          </a:xfrm>
          <a:prstGeom prst="roundRect">
            <a:avLst>
              <a:gd name="adj" fmla="val 16667"/>
            </a:avLst>
          </a:prstGeom>
          <a:solidFill>
            <a:schemeClr val="bg1"/>
          </a:solidFill>
          <a:ln w="12700" algn="ctr">
            <a:solidFill>
              <a:srgbClr val="00ACE6"/>
            </a:solidFill>
            <a:round/>
            <a:headEnd/>
            <a:tailEnd/>
          </a:ln>
        </p:spPr>
        <p:txBody>
          <a:bodyPr/>
          <a:lstStyle/>
          <a:p>
            <a:pPr algn="ctr">
              <a:buFont typeface="Arial" pitchFamily="34" charset="0"/>
              <a:buNone/>
            </a:pPr>
            <a:r>
              <a:rPr lang="en-US" altLang="zh-CN" dirty="0"/>
              <a:t>component-tag-</a:t>
            </a:r>
            <a:r>
              <a:rPr lang="en-US" altLang="zh-CN" dirty="0" err="1"/>
              <a:t>name.json</a:t>
            </a:r>
            <a:endParaRPr lang="en-US" altLang="zh-CN" dirty="0"/>
          </a:p>
        </p:txBody>
      </p:sp>
      <p:pic>
        <p:nvPicPr>
          <p:cNvPr id="20" name="Picture 2" descr="2323">
            <a:extLst>
              <a:ext uri="{FF2B5EF4-FFF2-40B4-BE49-F238E27FC236}">
                <a16:creationId xmlns:a16="http://schemas.microsoft.com/office/drawing/2014/main" id="{BFB4B5B1-65E9-1765-6529-B17010FD1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017" y="5534334"/>
            <a:ext cx="3120423" cy="122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圆角矩形 23">
            <a:extLst>
              <a:ext uri="{FF2B5EF4-FFF2-40B4-BE49-F238E27FC236}">
                <a16:creationId xmlns:a16="http://schemas.microsoft.com/office/drawing/2014/main" id="{4EC44AAD-6C9C-0280-B2D3-61FEEEEDD761}"/>
              </a:ext>
            </a:extLst>
          </p:cNvPr>
          <p:cNvSpPr>
            <a:spLocks noChangeArrowheads="1"/>
          </p:cNvSpPr>
          <p:nvPr/>
        </p:nvSpPr>
        <p:spPr bwMode="auto">
          <a:xfrm>
            <a:off x="6644167" y="4388454"/>
            <a:ext cx="1986031" cy="312755"/>
          </a:xfrm>
          <a:prstGeom prst="roundRect">
            <a:avLst>
              <a:gd name="adj" fmla="val 16667"/>
            </a:avLst>
          </a:prstGeom>
          <a:noFill/>
          <a:ln w="12700" algn="ctr">
            <a:solidFill>
              <a:srgbClr val="FFFF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pPr>
            <a:endParaRPr lang="zh-CN" altLang="en-US"/>
          </a:p>
        </p:txBody>
      </p:sp>
      <p:cxnSp>
        <p:nvCxnSpPr>
          <p:cNvPr id="31" name="直接箭头连接符 24">
            <a:extLst>
              <a:ext uri="{FF2B5EF4-FFF2-40B4-BE49-F238E27FC236}">
                <a16:creationId xmlns:a16="http://schemas.microsoft.com/office/drawing/2014/main" id="{36121F55-5121-46BA-AE41-03B5D8F5FE4B}"/>
              </a:ext>
            </a:extLst>
          </p:cNvPr>
          <p:cNvCxnSpPr>
            <a:cxnSpLocks noChangeShapeType="1"/>
          </p:cNvCxnSpPr>
          <p:nvPr/>
        </p:nvCxnSpPr>
        <p:spPr bwMode="auto">
          <a:xfrm flipV="1">
            <a:off x="8689492" y="4388023"/>
            <a:ext cx="1144921" cy="170778"/>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a:extLst>
              <a:ext uri="{FF2B5EF4-FFF2-40B4-BE49-F238E27FC236}">
                <a16:creationId xmlns:a16="http://schemas.microsoft.com/office/drawing/2014/main" id="{5021060D-AAF2-A479-4BA3-CFABC643A0E0}"/>
              </a:ext>
            </a:extLst>
          </p:cNvPr>
          <p:cNvSpPr txBox="1"/>
          <p:nvPr/>
        </p:nvSpPr>
        <p:spPr>
          <a:xfrm>
            <a:off x="9843780" y="4160256"/>
            <a:ext cx="1338828" cy="369332"/>
          </a:xfrm>
          <a:prstGeom prst="rect">
            <a:avLst/>
          </a:prstGeom>
          <a:noFill/>
        </p:spPr>
        <p:txBody>
          <a:bodyPr wrap="none" rtlCol="0">
            <a:spAutoFit/>
          </a:bodyPr>
          <a:lstStyle/>
          <a:p>
            <a:r>
              <a:rPr lang="zh-CN" altLang="en-US" dirty="0"/>
              <a:t>表示是组件</a:t>
            </a:r>
            <a:endParaRPr lang="en-US" dirty="0"/>
          </a:p>
        </p:txBody>
      </p:sp>
    </p:spTree>
    <p:extLst>
      <p:ext uri="{BB962C8B-B14F-4D97-AF65-F5344CB8AC3E}">
        <p14:creationId xmlns:p14="http://schemas.microsoft.com/office/powerpoint/2010/main" val="9225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22" presetClass="entr" presetSubtype="8"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P spid="3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4914</TotalTime>
  <Words>5158</Words>
  <Application>Microsoft Office PowerPoint</Application>
  <PresentationFormat>Widescreen</PresentationFormat>
  <Paragraphs>601</Paragraphs>
  <Slides>42</Slides>
  <Notes>37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3" baseType="lpstr">
      <vt:lpstr>-apple-system</vt:lpstr>
      <vt:lpstr>微软雅黑</vt:lpstr>
      <vt:lpstr>Arial</vt:lpstr>
      <vt:lpstr>Calibri</vt:lpstr>
      <vt:lpstr>Times New Roman</vt:lpstr>
      <vt:lpstr>Tw Cen MT</vt:lpstr>
      <vt:lpstr>Tw Cen MT Condensed</vt:lpstr>
      <vt:lpstr>Wingdings</vt:lpstr>
      <vt:lpstr>Wingdings 3</vt:lpstr>
      <vt:lpstr>Integral</vt:lpstr>
      <vt:lpstr>Visio</vt:lpstr>
      <vt:lpstr>开发框架介绍</vt:lpstr>
      <vt:lpstr>目录</vt:lpstr>
      <vt:lpstr>目录</vt:lpstr>
      <vt:lpstr>小程序模块化开发</vt:lpstr>
      <vt:lpstr>小程序模块化开发 – 模块</vt:lpstr>
      <vt:lpstr>小程序模块化开发 – 模板</vt:lpstr>
      <vt:lpstr>小程序模块化开发 – 模板</vt:lpstr>
      <vt:lpstr>小程序模块化开发 – 模板</vt:lpstr>
      <vt:lpstr>小程序模块化开发 – 自定义组件</vt:lpstr>
      <vt:lpstr>小程序模块化开发 – 自定义组件</vt:lpstr>
      <vt:lpstr>小程序模块化开发 – 自定义组件</vt:lpstr>
      <vt:lpstr>小程序模块化开发 – 自定义组件</vt:lpstr>
      <vt:lpstr>小程序模块化开发 – 自定义组件</vt:lpstr>
      <vt:lpstr>小程序模块化开发 – 插件</vt:lpstr>
      <vt:lpstr>小程序模块化开发 – 插件</vt:lpstr>
      <vt:lpstr>小程序模块化开发 – 插件</vt:lpstr>
      <vt:lpstr>小程序模块化开发 – 插件</vt:lpstr>
      <vt:lpstr>小程序模块化开发 – 插件</vt:lpstr>
      <vt:lpstr>目录</vt:lpstr>
      <vt:lpstr>小程序模块化开发 – WeUI</vt:lpstr>
      <vt:lpstr>小程序模块化开发 – WeUI</vt:lpstr>
      <vt:lpstr>小程序模块化开发 – WeUI</vt:lpstr>
      <vt:lpstr>小程序模块化开发 – WeUI</vt:lpstr>
      <vt:lpstr>小程序模块化开发 – WeUI</vt:lpstr>
      <vt:lpstr>小程序模块化开发 – WeUI</vt:lpstr>
      <vt:lpstr>小程序模块化开发 – WeUI</vt:lpstr>
      <vt:lpstr>小程序模块化开发 – WeUI</vt:lpstr>
      <vt:lpstr>目录</vt:lpstr>
      <vt:lpstr>小程序模块化开发 – MPVUE</vt:lpstr>
      <vt:lpstr>小程序模块化开发 – MPVUE</vt:lpstr>
      <vt:lpstr>小程序模块化开发 – MPVUE</vt:lpstr>
      <vt:lpstr>小程序模块化开发 – MPVUE</vt:lpstr>
      <vt:lpstr>小程序模块化开发 – MPVUE</vt:lpstr>
      <vt:lpstr>目录</vt:lpstr>
      <vt:lpstr>小程序模块化开发 – WePY</vt:lpstr>
      <vt:lpstr>小程序模块化开发 – WePY</vt:lpstr>
      <vt:lpstr>小程序模块化开发 – WePY</vt:lpstr>
      <vt:lpstr>小程序模块化开发 – WePY</vt:lpstr>
      <vt:lpstr>小程序模块化开发 – WePY</vt:lpstr>
      <vt:lpstr>小程序模块化开发 – WePY</vt:lpstr>
      <vt:lpstr>小程序模块化开发 – WePY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微信小程序</dc:title>
  <dc:creator>Yayun Bao</dc:creator>
  <cp:lastModifiedBy>Yayun Bao</cp:lastModifiedBy>
  <cp:revision>728</cp:revision>
  <dcterms:created xsi:type="dcterms:W3CDTF">2022-12-05T11:42:09Z</dcterms:created>
  <dcterms:modified xsi:type="dcterms:W3CDTF">2023-03-04T08:29:16Z</dcterms:modified>
</cp:coreProperties>
</file>