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712" r:id="rId2"/>
    <p:sldId id="722" r:id="rId3"/>
    <p:sldId id="318" r:id="rId4"/>
    <p:sldId id="320" r:id="rId5"/>
    <p:sldId id="718" r:id="rId6"/>
    <p:sldId id="1128" r:id="rId7"/>
    <p:sldId id="689" r:id="rId8"/>
    <p:sldId id="1129" r:id="rId9"/>
    <p:sldId id="1130" r:id="rId10"/>
    <p:sldId id="1131" r:id="rId11"/>
    <p:sldId id="1132" r:id="rId12"/>
    <p:sldId id="1133" r:id="rId13"/>
    <p:sldId id="720" r:id="rId14"/>
    <p:sldId id="716" r:id="rId15"/>
    <p:sldId id="1134" r:id="rId16"/>
    <p:sldId id="1135" r:id="rId17"/>
    <p:sldId id="1136" r:id="rId18"/>
    <p:sldId id="1137" r:id="rId19"/>
    <p:sldId id="1138" r:id="rId20"/>
    <p:sldId id="1139" r:id="rId21"/>
    <p:sldId id="1140" r:id="rId22"/>
    <p:sldId id="1141" r:id="rId23"/>
    <p:sldId id="717" r:id="rId24"/>
  </p:sldIdLst>
  <p:sldSz cx="12192000" cy="6858000"/>
  <p:notesSz cx="6858000" cy="9144000"/>
  <p:defaultTextStyle>
    <a:defPPr>
      <a:defRPr lang="zh-S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3407" userDrawn="1">
          <p15:clr>
            <a:srgbClr val="A4A3A4"/>
          </p15:clr>
        </p15:guide>
        <p15:guide id="5" orient="horz" pos="1865" userDrawn="1">
          <p15:clr>
            <a:srgbClr val="A4A3A4"/>
          </p15:clr>
        </p15:guide>
        <p15:guide id="8" pos="3591" userDrawn="1">
          <p15:clr>
            <a:srgbClr val="A4A3A4"/>
          </p15:clr>
        </p15:guide>
        <p15:guide id="9" pos="706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90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5" autoAdjust="0"/>
    <p:restoredTop sz="87962" autoAdjust="0"/>
  </p:normalViewPr>
  <p:slideViewPr>
    <p:cSldViewPr snapToGrid="0">
      <p:cViewPr varScale="1">
        <p:scale>
          <a:sx n="100" d="100"/>
          <a:sy n="100" d="100"/>
        </p:scale>
        <p:origin x="702" y="84"/>
      </p:cViewPr>
      <p:guideLst>
        <p:guide orient="horz" pos="3407"/>
        <p:guide orient="horz" pos="1865"/>
        <p:guide pos="3591"/>
        <p:guide pos="7061"/>
      </p:guideLst>
    </p:cSldViewPr>
  </p:slideViewPr>
  <p:notesTextViewPr>
    <p:cViewPr>
      <p:scale>
        <a:sx n="1" d="1"/>
        <a:sy n="1" d="1"/>
      </p:scale>
      <p:origin x="0" y="0"/>
    </p:cViewPr>
  </p:notesTextViewPr>
  <p:notesViewPr>
    <p:cSldViewPr snapToGrid="0" showGuides="1">
      <p:cViewPr varScale="1">
        <p:scale>
          <a:sx n="69" d="100"/>
          <a:sy n="69" d="100"/>
        </p:scale>
        <p:origin x="2712"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2" Type="http://schemas.openxmlformats.org/officeDocument/2006/relationships/image" Target="../media/image11.svg"/><Relationship Id="rId1" Type="http://schemas.openxmlformats.org/officeDocument/2006/relationships/image" Target="../media/image10.png"/></Relationships>
</file>

<file path=ppt/diagrams/_rels/drawing4.xml.rels><?xml version="1.0" encoding="UTF-8" standalone="yes"?>
<Relationships xmlns="http://schemas.openxmlformats.org/package/2006/relationships"><Relationship Id="rId2" Type="http://schemas.openxmlformats.org/officeDocument/2006/relationships/image" Target="../media/image11.svg"/><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C65CA1-C2A2-4881-822B-1323C6F19886}"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zh-CN" altLang="en-US"/>
        </a:p>
      </dgm:t>
    </dgm:pt>
    <dgm:pt modelId="{CD01B7C8-54EA-4FD5-97C2-ABB8B5DCCB7C}">
      <dgm:prSet phldrT="[文本]"/>
      <dgm:spPr/>
      <dgm:t>
        <a:bodyPr/>
        <a:lstStyle/>
        <a:p>
          <a:r>
            <a:rPr lang="zh-CN" altLang="en-US" dirty="0"/>
            <a:t>裁切</a:t>
          </a:r>
        </a:p>
      </dgm:t>
    </dgm:pt>
    <dgm:pt modelId="{DD720094-47EC-49AE-B462-6DD1E7720F5F}" type="parTrans" cxnId="{FFEDB90A-9F95-45AD-AF54-6C9ABA8002F8}">
      <dgm:prSet/>
      <dgm:spPr/>
      <dgm:t>
        <a:bodyPr/>
        <a:lstStyle/>
        <a:p>
          <a:endParaRPr lang="zh-CN" altLang="en-US"/>
        </a:p>
      </dgm:t>
    </dgm:pt>
    <dgm:pt modelId="{00B28E75-94F0-4875-BAAB-0F3F6016037F}" type="sibTrans" cxnId="{FFEDB90A-9F95-45AD-AF54-6C9ABA8002F8}">
      <dgm:prSet/>
      <dgm:spPr/>
      <dgm:t>
        <a:bodyPr/>
        <a:lstStyle/>
        <a:p>
          <a:endParaRPr lang="zh-CN" altLang="en-US"/>
        </a:p>
      </dgm:t>
    </dgm:pt>
    <dgm:pt modelId="{2A51BBEE-41AA-4420-9D67-4EBDA62A2D50}">
      <dgm:prSet phldrT="[文本]"/>
      <dgm:spPr/>
      <dgm:t>
        <a:bodyPr/>
        <a:lstStyle/>
        <a:p>
          <a:r>
            <a:rPr lang="zh-CN" altLang="en-US" dirty="0"/>
            <a:t>翻转</a:t>
          </a:r>
        </a:p>
      </dgm:t>
    </dgm:pt>
    <dgm:pt modelId="{74A9CC30-727F-4F1F-AA28-64D207029D83}" type="parTrans" cxnId="{B8B26C14-867F-4D6A-8CFA-B456FEB8723A}">
      <dgm:prSet/>
      <dgm:spPr/>
      <dgm:t>
        <a:bodyPr/>
        <a:lstStyle/>
        <a:p>
          <a:endParaRPr lang="zh-CN" altLang="en-US"/>
        </a:p>
      </dgm:t>
    </dgm:pt>
    <dgm:pt modelId="{E8395C6E-032F-4315-94F2-116BF4AC0280}" type="sibTrans" cxnId="{B8B26C14-867F-4D6A-8CFA-B456FEB8723A}">
      <dgm:prSet/>
      <dgm:spPr/>
      <dgm:t>
        <a:bodyPr/>
        <a:lstStyle/>
        <a:p>
          <a:endParaRPr lang="zh-CN" altLang="en-US"/>
        </a:p>
      </dgm:t>
    </dgm:pt>
    <dgm:pt modelId="{564A33FE-14C5-4FCA-A427-EE1DC35FDCBC}">
      <dgm:prSet phldrT="[文本]"/>
      <dgm:spPr/>
      <dgm:t>
        <a:bodyPr/>
        <a:lstStyle/>
        <a:p>
          <a:r>
            <a:rPr lang="zh-CN" altLang="en-US" dirty="0"/>
            <a:t>旋转</a:t>
          </a:r>
        </a:p>
      </dgm:t>
    </dgm:pt>
    <dgm:pt modelId="{6768F946-0E90-4ED6-9218-217BA1CCD5DC}" type="parTrans" cxnId="{FE70D5F4-94F4-4BD8-B516-F65D67896EF1}">
      <dgm:prSet/>
      <dgm:spPr/>
      <dgm:t>
        <a:bodyPr/>
        <a:lstStyle/>
        <a:p>
          <a:endParaRPr lang="zh-CN" altLang="en-US"/>
        </a:p>
      </dgm:t>
    </dgm:pt>
    <dgm:pt modelId="{E242F0CA-FA02-4D48-8A41-9EDBD1CD274A}" type="sibTrans" cxnId="{FE70D5F4-94F4-4BD8-B516-F65D67896EF1}">
      <dgm:prSet/>
      <dgm:spPr/>
      <dgm:t>
        <a:bodyPr/>
        <a:lstStyle/>
        <a:p>
          <a:endParaRPr lang="zh-CN" altLang="en-US"/>
        </a:p>
      </dgm:t>
    </dgm:pt>
    <dgm:pt modelId="{B8FD911A-E4F1-41CA-A66D-4FFC12EBF671}">
      <dgm:prSet phldrT="[文本]"/>
      <dgm:spPr/>
      <dgm:t>
        <a:bodyPr/>
        <a:lstStyle/>
        <a:p>
          <a:r>
            <a:rPr lang="zh-CN" altLang="en-US" dirty="0"/>
            <a:t>增强</a:t>
          </a:r>
        </a:p>
      </dgm:t>
    </dgm:pt>
    <dgm:pt modelId="{46D8A0E1-87F1-46C5-AD2F-2503F09AB26E}" type="parTrans" cxnId="{0AFE9F1E-CE9E-489A-9BC1-68496D4BF348}">
      <dgm:prSet/>
      <dgm:spPr/>
      <dgm:t>
        <a:bodyPr/>
        <a:lstStyle/>
        <a:p>
          <a:endParaRPr lang="zh-CN" altLang="en-US"/>
        </a:p>
      </dgm:t>
    </dgm:pt>
    <dgm:pt modelId="{DA510343-E3B6-48BD-BBDE-6A8E5C966B0C}" type="sibTrans" cxnId="{0AFE9F1E-CE9E-489A-9BC1-68496D4BF348}">
      <dgm:prSet/>
      <dgm:spPr/>
      <dgm:t>
        <a:bodyPr/>
        <a:lstStyle/>
        <a:p>
          <a:endParaRPr lang="zh-CN" altLang="en-US"/>
        </a:p>
      </dgm:t>
    </dgm:pt>
    <dgm:pt modelId="{F2F9248A-2204-4441-976E-7B3F02598CF6}" type="pres">
      <dgm:prSet presAssocID="{0CC65CA1-C2A2-4881-822B-1323C6F19886}" presName="matrix" presStyleCnt="0">
        <dgm:presLayoutVars>
          <dgm:chMax val="1"/>
          <dgm:dir/>
          <dgm:resizeHandles val="exact"/>
        </dgm:presLayoutVars>
      </dgm:prSet>
      <dgm:spPr/>
    </dgm:pt>
    <dgm:pt modelId="{A0F82C93-56E2-40D2-9599-D69DFCEBEF97}" type="pres">
      <dgm:prSet presAssocID="{0CC65CA1-C2A2-4881-822B-1323C6F19886}" presName="diamond" presStyleLbl="bgShp" presStyleIdx="0" presStyleCnt="1"/>
      <dgm:spPr/>
    </dgm:pt>
    <dgm:pt modelId="{B5B1918D-1475-4FF2-A778-D81ECC65F069}" type="pres">
      <dgm:prSet presAssocID="{0CC65CA1-C2A2-4881-822B-1323C6F19886}" presName="quad1" presStyleLbl="node1" presStyleIdx="0" presStyleCnt="4">
        <dgm:presLayoutVars>
          <dgm:chMax val="0"/>
          <dgm:chPref val="0"/>
          <dgm:bulletEnabled val="1"/>
        </dgm:presLayoutVars>
      </dgm:prSet>
      <dgm:spPr/>
    </dgm:pt>
    <dgm:pt modelId="{8EF83B47-38A3-4458-BC5F-7DFFD0221A66}" type="pres">
      <dgm:prSet presAssocID="{0CC65CA1-C2A2-4881-822B-1323C6F19886}" presName="quad2" presStyleLbl="node1" presStyleIdx="1" presStyleCnt="4">
        <dgm:presLayoutVars>
          <dgm:chMax val="0"/>
          <dgm:chPref val="0"/>
          <dgm:bulletEnabled val="1"/>
        </dgm:presLayoutVars>
      </dgm:prSet>
      <dgm:spPr/>
    </dgm:pt>
    <dgm:pt modelId="{BE57C304-5ED0-4FFF-8041-4CB9543D2A96}" type="pres">
      <dgm:prSet presAssocID="{0CC65CA1-C2A2-4881-822B-1323C6F19886}" presName="quad3" presStyleLbl="node1" presStyleIdx="2" presStyleCnt="4">
        <dgm:presLayoutVars>
          <dgm:chMax val="0"/>
          <dgm:chPref val="0"/>
          <dgm:bulletEnabled val="1"/>
        </dgm:presLayoutVars>
      </dgm:prSet>
      <dgm:spPr/>
    </dgm:pt>
    <dgm:pt modelId="{2E0A56D6-D6F1-41C2-8604-5D2CB88DB043}" type="pres">
      <dgm:prSet presAssocID="{0CC65CA1-C2A2-4881-822B-1323C6F19886}" presName="quad4" presStyleLbl="node1" presStyleIdx="3" presStyleCnt="4">
        <dgm:presLayoutVars>
          <dgm:chMax val="0"/>
          <dgm:chPref val="0"/>
          <dgm:bulletEnabled val="1"/>
        </dgm:presLayoutVars>
      </dgm:prSet>
      <dgm:spPr/>
    </dgm:pt>
  </dgm:ptLst>
  <dgm:cxnLst>
    <dgm:cxn modelId="{FFEDB90A-9F95-45AD-AF54-6C9ABA8002F8}" srcId="{0CC65CA1-C2A2-4881-822B-1323C6F19886}" destId="{CD01B7C8-54EA-4FD5-97C2-ABB8B5DCCB7C}" srcOrd="0" destOrd="0" parTransId="{DD720094-47EC-49AE-B462-6DD1E7720F5F}" sibTransId="{00B28E75-94F0-4875-BAAB-0F3F6016037F}"/>
    <dgm:cxn modelId="{B8B26C14-867F-4D6A-8CFA-B456FEB8723A}" srcId="{0CC65CA1-C2A2-4881-822B-1323C6F19886}" destId="{2A51BBEE-41AA-4420-9D67-4EBDA62A2D50}" srcOrd="1" destOrd="0" parTransId="{74A9CC30-727F-4F1F-AA28-64D207029D83}" sibTransId="{E8395C6E-032F-4315-94F2-116BF4AC0280}"/>
    <dgm:cxn modelId="{0AFE9F1E-CE9E-489A-9BC1-68496D4BF348}" srcId="{0CC65CA1-C2A2-4881-822B-1323C6F19886}" destId="{B8FD911A-E4F1-41CA-A66D-4FFC12EBF671}" srcOrd="3" destOrd="0" parTransId="{46D8A0E1-87F1-46C5-AD2F-2503F09AB26E}" sibTransId="{DA510343-E3B6-48BD-BBDE-6A8E5C966B0C}"/>
    <dgm:cxn modelId="{6032441F-F56F-4401-B936-39D042504501}" type="presOf" srcId="{564A33FE-14C5-4FCA-A427-EE1DC35FDCBC}" destId="{BE57C304-5ED0-4FFF-8041-4CB9543D2A96}" srcOrd="0" destOrd="0" presId="urn:microsoft.com/office/officeart/2005/8/layout/matrix3"/>
    <dgm:cxn modelId="{22FA1B33-0B9B-470C-A34D-C7FE6B42A96B}" type="presOf" srcId="{CD01B7C8-54EA-4FD5-97C2-ABB8B5DCCB7C}" destId="{B5B1918D-1475-4FF2-A778-D81ECC65F069}" srcOrd="0" destOrd="0" presId="urn:microsoft.com/office/officeart/2005/8/layout/matrix3"/>
    <dgm:cxn modelId="{77D97F56-33B3-4B45-8C2E-C1533CF1FC58}" type="presOf" srcId="{2A51BBEE-41AA-4420-9D67-4EBDA62A2D50}" destId="{8EF83B47-38A3-4458-BC5F-7DFFD0221A66}" srcOrd="0" destOrd="0" presId="urn:microsoft.com/office/officeart/2005/8/layout/matrix3"/>
    <dgm:cxn modelId="{77D97F9C-DB87-407E-B67A-438690128886}" type="presOf" srcId="{B8FD911A-E4F1-41CA-A66D-4FFC12EBF671}" destId="{2E0A56D6-D6F1-41C2-8604-5D2CB88DB043}" srcOrd="0" destOrd="0" presId="urn:microsoft.com/office/officeart/2005/8/layout/matrix3"/>
    <dgm:cxn modelId="{2B2B47C1-9A20-45B6-8312-C910302BC26B}" type="presOf" srcId="{0CC65CA1-C2A2-4881-822B-1323C6F19886}" destId="{F2F9248A-2204-4441-976E-7B3F02598CF6}" srcOrd="0" destOrd="0" presId="urn:microsoft.com/office/officeart/2005/8/layout/matrix3"/>
    <dgm:cxn modelId="{FE70D5F4-94F4-4BD8-B516-F65D67896EF1}" srcId="{0CC65CA1-C2A2-4881-822B-1323C6F19886}" destId="{564A33FE-14C5-4FCA-A427-EE1DC35FDCBC}" srcOrd="2" destOrd="0" parTransId="{6768F946-0E90-4ED6-9218-217BA1CCD5DC}" sibTransId="{E242F0CA-FA02-4D48-8A41-9EDBD1CD274A}"/>
    <dgm:cxn modelId="{18705927-522C-4B9E-9624-0A5D077BB000}" type="presParOf" srcId="{F2F9248A-2204-4441-976E-7B3F02598CF6}" destId="{A0F82C93-56E2-40D2-9599-D69DFCEBEF97}" srcOrd="0" destOrd="0" presId="urn:microsoft.com/office/officeart/2005/8/layout/matrix3"/>
    <dgm:cxn modelId="{8A28DB74-A1C1-48EE-98C4-DE4969FFC1D4}" type="presParOf" srcId="{F2F9248A-2204-4441-976E-7B3F02598CF6}" destId="{B5B1918D-1475-4FF2-A778-D81ECC65F069}" srcOrd="1" destOrd="0" presId="urn:microsoft.com/office/officeart/2005/8/layout/matrix3"/>
    <dgm:cxn modelId="{0767C91C-D192-4F8E-8AF2-23FDC28DC398}" type="presParOf" srcId="{F2F9248A-2204-4441-976E-7B3F02598CF6}" destId="{8EF83B47-38A3-4458-BC5F-7DFFD0221A66}" srcOrd="2" destOrd="0" presId="urn:microsoft.com/office/officeart/2005/8/layout/matrix3"/>
    <dgm:cxn modelId="{151C9603-8F39-4956-90A3-CB9EF5B0E416}" type="presParOf" srcId="{F2F9248A-2204-4441-976E-7B3F02598CF6}" destId="{BE57C304-5ED0-4FFF-8041-4CB9543D2A96}" srcOrd="3" destOrd="0" presId="urn:microsoft.com/office/officeart/2005/8/layout/matrix3"/>
    <dgm:cxn modelId="{AE77BFDB-B297-4A84-810E-63ACF6C1F439}" type="presParOf" srcId="{F2F9248A-2204-4441-976E-7B3F02598CF6}" destId="{2E0A56D6-D6F1-41C2-8604-5D2CB88DB043}"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477160-DDCF-4BFE-9866-07A7671DA39E}" type="doc">
      <dgm:prSet loTypeId="urn:microsoft.com/office/officeart/2005/8/layout/radial1" loCatId="cycle" qsTypeId="urn:microsoft.com/office/officeart/2005/8/quickstyle/simple2" qsCatId="simple" csTypeId="urn:microsoft.com/office/officeart/2005/8/colors/accent1_2" csCatId="accent1" phldr="1"/>
      <dgm:spPr/>
      <dgm:t>
        <a:bodyPr/>
        <a:lstStyle/>
        <a:p>
          <a:endParaRPr lang="zh-CN" altLang="en-US"/>
        </a:p>
      </dgm:t>
    </dgm:pt>
    <dgm:pt modelId="{D6B006FB-8957-4DF4-A946-38CC5B95DD42}">
      <dgm:prSet phldrT="[文本]"/>
      <dgm:spPr/>
      <dgm:t>
        <a:bodyPr/>
        <a:lstStyle/>
        <a:p>
          <a:r>
            <a:rPr lang="zh-CN" altLang="en-US" dirty="0"/>
            <a:t>学习率</a:t>
          </a:r>
        </a:p>
      </dgm:t>
    </dgm:pt>
    <dgm:pt modelId="{BC406E41-A25A-4D76-BB07-251089569DDA}" type="parTrans" cxnId="{10ACDA5E-6484-4F69-92ED-0CB463FB1286}">
      <dgm:prSet/>
      <dgm:spPr/>
      <dgm:t>
        <a:bodyPr/>
        <a:lstStyle/>
        <a:p>
          <a:endParaRPr lang="zh-CN" altLang="en-US"/>
        </a:p>
      </dgm:t>
    </dgm:pt>
    <dgm:pt modelId="{DEB2FA3E-37B6-4791-AA65-102B4EC46EF4}" type="sibTrans" cxnId="{10ACDA5E-6484-4F69-92ED-0CB463FB1286}">
      <dgm:prSet/>
      <dgm:spPr/>
      <dgm:t>
        <a:bodyPr/>
        <a:lstStyle/>
        <a:p>
          <a:endParaRPr lang="zh-CN" altLang="en-US"/>
        </a:p>
      </dgm:t>
    </dgm:pt>
    <dgm:pt modelId="{B56C0D52-5B47-4AF0-A6A6-3F6A42A0C38A}">
      <dgm:prSet phldrT="[文本]"/>
      <dgm:spPr/>
      <dgm:t>
        <a:bodyPr/>
        <a:lstStyle/>
        <a:p>
          <a:r>
            <a:rPr lang="zh-CN" altLang="en-US" dirty="0"/>
            <a:t>损失函数</a:t>
          </a:r>
        </a:p>
      </dgm:t>
    </dgm:pt>
    <dgm:pt modelId="{FD102A37-1325-4980-9079-F7EE1FFBFB4A}" type="parTrans" cxnId="{2F6F0B8D-0CD4-4B89-9C51-9179A35918E1}">
      <dgm:prSet/>
      <dgm:spPr/>
      <dgm:t>
        <a:bodyPr/>
        <a:lstStyle/>
        <a:p>
          <a:endParaRPr lang="zh-CN" altLang="en-US"/>
        </a:p>
      </dgm:t>
    </dgm:pt>
    <dgm:pt modelId="{28104418-24D8-4A6B-8D09-4145A671039B}" type="sibTrans" cxnId="{2F6F0B8D-0CD4-4B89-9C51-9179A35918E1}">
      <dgm:prSet/>
      <dgm:spPr/>
      <dgm:t>
        <a:bodyPr/>
        <a:lstStyle/>
        <a:p>
          <a:endParaRPr lang="zh-CN" altLang="en-US"/>
        </a:p>
      </dgm:t>
    </dgm:pt>
    <dgm:pt modelId="{0133BC5B-2546-4B6B-9F5B-FE9E6C5DCA9E}">
      <dgm:prSet phldrT="[文本]"/>
      <dgm:spPr/>
      <dgm:t>
        <a:bodyPr/>
        <a:lstStyle/>
        <a:p>
          <a:r>
            <a:rPr lang="zh-CN" altLang="en-US" dirty="0"/>
            <a:t>优化器</a:t>
          </a:r>
        </a:p>
      </dgm:t>
    </dgm:pt>
    <dgm:pt modelId="{FF468725-5F78-401B-957A-BB598ECFFFF5}" type="parTrans" cxnId="{1A9AB2FF-3464-490C-8508-A129ACEFAAF7}">
      <dgm:prSet/>
      <dgm:spPr/>
      <dgm:t>
        <a:bodyPr/>
        <a:lstStyle/>
        <a:p>
          <a:endParaRPr lang="zh-CN" altLang="en-US"/>
        </a:p>
      </dgm:t>
    </dgm:pt>
    <dgm:pt modelId="{CD6FA35B-49A5-4578-BC8D-B3F8A248FCC7}" type="sibTrans" cxnId="{1A9AB2FF-3464-490C-8508-A129ACEFAAF7}">
      <dgm:prSet/>
      <dgm:spPr/>
      <dgm:t>
        <a:bodyPr/>
        <a:lstStyle/>
        <a:p>
          <a:endParaRPr lang="zh-CN" altLang="en-US"/>
        </a:p>
      </dgm:t>
    </dgm:pt>
    <dgm:pt modelId="{BD1F9708-56C3-40B6-98A1-38BA620B3EF6}">
      <dgm:prSet phldrT="[文本]"/>
      <dgm:spPr/>
      <dgm:t>
        <a:bodyPr/>
        <a:lstStyle/>
        <a:p>
          <a:r>
            <a:rPr lang="en-US" altLang="zh-CN" dirty="0"/>
            <a:t>Batch</a:t>
          </a:r>
        </a:p>
        <a:p>
          <a:r>
            <a:rPr lang="en-US" altLang="zh-CN" dirty="0"/>
            <a:t>Size</a:t>
          </a:r>
          <a:endParaRPr lang="zh-CN" altLang="en-US" dirty="0"/>
        </a:p>
      </dgm:t>
    </dgm:pt>
    <dgm:pt modelId="{793462C3-1234-4B65-9846-8A628F7DBF87}" type="parTrans" cxnId="{921C0E31-FA3A-4954-B5EE-4D82784050D6}">
      <dgm:prSet/>
      <dgm:spPr/>
      <dgm:t>
        <a:bodyPr/>
        <a:lstStyle/>
        <a:p>
          <a:endParaRPr lang="zh-CN" altLang="en-US"/>
        </a:p>
      </dgm:t>
    </dgm:pt>
    <dgm:pt modelId="{EB8307D8-0717-4EB6-954B-FB873EEDACE4}" type="sibTrans" cxnId="{921C0E31-FA3A-4954-B5EE-4D82784050D6}">
      <dgm:prSet/>
      <dgm:spPr/>
      <dgm:t>
        <a:bodyPr/>
        <a:lstStyle/>
        <a:p>
          <a:endParaRPr lang="zh-CN" altLang="en-US"/>
        </a:p>
      </dgm:t>
    </dgm:pt>
    <dgm:pt modelId="{04F5E4E7-61F8-4266-ABBA-5B55E3B13DE7}" type="pres">
      <dgm:prSet presAssocID="{81477160-DDCF-4BFE-9866-07A7671DA39E}" presName="cycle" presStyleCnt="0">
        <dgm:presLayoutVars>
          <dgm:chMax val="1"/>
          <dgm:dir/>
          <dgm:animLvl val="ctr"/>
          <dgm:resizeHandles val="exact"/>
        </dgm:presLayoutVars>
      </dgm:prSet>
      <dgm:spPr/>
    </dgm:pt>
    <dgm:pt modelId="{6CC413D2-53C3-4EC2-A8DB-1C5BD5195EF9}" type="pres">
      <dgm:prSet presAssocID="{D6B006FB-8957-4DF4-A946-38CC5B95DD42}" presName="centerShape" presStyleLbl="node0" presStyleIdx="0" presStyleCnt="1"/>
      <dgm:spPr/>
    </dgm:pt>
    <dgm:pt modelId="{C2D440A0-B53B-4D53-8011-571F144663A2}" type="pres">
      <dgm:prSet presAssocID="{FD102A37-1325-4980-9079-F7EE1FFBFB4A}" presName="Name9" presStyleLbl="parChTrans1D2" presStyleIdx="0" presStyleCnt="3"/>
      <dgm:spPr/>
    </dgm:pt>
    <dgm:pt modelId="{7D3747E1-9012-43A5-9BC9-DEAEDB60B69D}" type="pres">
      <dgm:prSet presAssocID="{FD102A37-1325-4980-9079-F7EE1FFBFB4A}" presName="connTx" presStyleLbl="parChTrans1D2" presStyleIdx="0" presStyleCnt="3"/>
      <dgm:spPr/>
    </dgm:pt>
    <dgm:pt modelId="{BEF83C6D-939F-4388-A193-97306A62E81E}" type="pres">
      <dgm:prSet presAssocID="{B56C0D52-5B47-4AF0-A6A6-3F6A42A0C38A}" presName="node" presStyleLbl="node1" presStyleIdx="0" presStyleCnt="3" custScaleX="104992">
        <dgm:presLayoutVars>
          <dgm:bulletEnabled val="1"/>
        </dgm:presLayoutVars>
      </dgm:prSet>
      <dgm:spPr/>
    </dgm:pt>
    <dgm:pt modelId="{D1EE56B5-719F-40D3-B415-EEA7ABB7C0B3}" type="pres">
      <dgm:prSet presAssocID="{FF468725-5F78-401B-957A-BB598ECFFFF5}" presName="Name9" presStyleLbl="parChTrans1D2" presStyleIdx="1" presStyleCnt="3"/>
      <dgm:spPr/>
    </dgm:pt>
    <dgm:pt modelId="{174E94C7-6A0D-48C3-99AA-74B3D35F6AE4}" type="pres">
      <dgm:prSet presAssocID="{FF468725-5F78-401B-957A-BB598ECFFFF5}" presName="connTx" presStyleLbl="parChTrans1D2" presStyleIdx="1" presStyleCnt="3"/>
      <dgm:spPr/>
    </dgm:pt>
    <dgm:pt modelId="{C10BEFAB-0948-47A0-BA94-CDC4872CD287}" type="pres">
      <dgm:prSet presAssocID="{0133BC5B-2546-4B6B-9F5B-FE9E6C5DCA9E}" presName="node" presStyleLbl="node1" presStyleIdx="1" presStyleCnt="3">
        <dgm:presLayoutVars>
          <dgm:bulletEnabled val="1"/>
        </dgm:presLayoutVars>
      </dgm:prSet>
      <dgm:spPr/>
    </dgm:pt>
    <dgm:pt modelId="{B7F4EE5E-4514-4BC9-A848-46229825AEDC}" type="pres">
      <dgm:prSet presAssocID="{793462C3-1234-4B65-9846-8A628F7DBF87}" presName="Name9" presStyleLbl="parChTrans1D2" presStyleIdx="2" presStyleCnt="3"/>
      <dgm:spPr/>
    </dgm:pt>
    <dgm:pt modelId="{68AD4DAB-9F3B-4A1A-BB10-276745AE0EAA}" type="pres">
      <dgm:prSet presAssocID="{793462C3-1234-4B65-9846-8A628F7DBF87}" presName="connTx" presStyleLbl="parChTrans1D2" presStyleIdx="2" presStyleCnt="3"/>
      <dgm:spPr/>
    </dgm:pt>
    <dgm:pt modelId="{7F30B4A1-D82E-47A3-AB37-9D39005600C4}" type="pres">
      <dgm:prSet presAssocID="{BD1F9708-56C3-40B6-98A1-38BA620B3EF6}" presName="node" presStyleLbl="node1" presStyleIdx="2" presStyleCnt="3">
        <dgm:presLayoutVars>
          <dgm:bulletEnabled val="1"/>
        </dgm:presLayoutVars>
      </dgm:prSet>
      <dgm:spPr/>
    </dgm:pt>
  </dgm:ptLst>
  <dgm:cxnLst>
    <dgm:cxn modelId="{FCD1CB00-ECA8-4992-84AB-D61334FAC9F5}" type="presOf" srcId="{FD102A37-1325-4980-9079-F7EE1FFBFB4A}" destId="{C2D440A0-B53B-4D53-8011-571F144663A2}" srcOrd="0" destOrd="0" presId="urn:microsoft.com/office/officeart/2005/8/layout/radial1"/>
    <dgm:cxn modelId="{90538007-EBD7-4459-8B79-9E13FED85B8C}" type="presOf" srcId="{FF468725-5F78-401B-957A-BB598ECFFFF5}" destId="{174E94C7-6A0D-48C3-99AA-74B3D35F6AE4}" srcOrd="1" destOrd="0" presId="urn:microsoft.com/office/officeart/2005/8/layout/radial1"/>
    <dgm:cxn modelId="{22D6B614-7784-43BB-88DA-0FC0C47EB26E}" type="presOf" srcId="{D6B006FB-8957-4DF4-A946-38CC5B95DD42}" destId="{6CC413D2-53C3-4EC2-A8DB-1C5BD5195EF9}" srcOrd="0" destOrd="0" presId="urn:microsoft.com/office/officeart/2005/8/layout/radial1"/>
    <dgm:cxn modelId="{CB2C2E1F-18AC-40F0-AF7A-CA069F195CF6}" type="presOf" srcId="{793462C3-1234-4B65-9846-8A628F7DBF87}" destId="{B7F4EE5E-4514-4BC9-A848-46229825AEDC}" srcOrd="0" destOrd="0" presId="urn:microsoft.com/office/officeart/2005/8/layout/radial1"/>
    <dgm:cxn modelId="{921C0E31-FA3A-4954-B5EE-4D82784050D6}" srcId="{D6B006FB-8957-4DF4-A946-38CC5B95DD42}" destId="{BD1F9708-56C3-40B6-98A1-38BA620B3EF6}" srcOrd="2" destOrd="0" parTransId="{793462C3-1234-4B65-9846-8A628F7DBF87}" sibTransId="{EB8307D8-0717-4EB6-954B-FB873EEDACE4}"/>
    <dgm:cxn modelId="{AE7F4F33-DB23-4DEA-A8F3-15E2C336EB6F}" type="presOf" srcId="{FD102A37-1325-4980-9079-F7EE1FFBFB4A}" destId="{7D3747E1-9012-43A5-9BC9-DEAEDB60B69D}" srcOrd="1" destOrd="0" presId="urn:microsoft.com/office/officeart/2005/8/layout/radial1"/>
    <dgm:cxn modelId="{F950F85C-ECD2-411D-B71B-12B6414630E4}" type="presOf" srcId="{81477160-DDCF-4BFE-9866-07A7671DA39E}" destId="{04F5E4E7-61F8-4266-ABBA-5B55E3B13DE7}" srcOrd="0" destOrd="0" presId="urn:microsoft.com/office/officeart/2005/8/layout/radial1"/>
    <dgm:cxn modelId="{10ACDA5E-6484-4F69-92ED-0CB463FB1286}" srcId="{81477160-DDCF-4BFE-9866-07A7671DA39E}" destId="{D6B006FB-8957-4DF4-A946-38CC5B95DD42}" srcOrd="0" destOrd="0" parTransId="{BC406E41-A25A-4D76-BB07-251089569DDA}" sibTransId="{DEB2FA3E-37B6-4791-AA65-102B4EC46EF4}"/>
    <dgm:cxn modelId="{5EC56750-9595-4FD4-ACFB-41642D5865D8}" type="presOf" srcId="{BD1F9708-56C3-40B6-98A1-38BA620B3EF6}" destId="{7F30B4A1-D82E-47A3-AB37-9D39005600C4}" srcOrd="0" destOrd="0" presId="urn:microsoft.com/office/officeart/2005/8/layout/radial1"/>
    <dgm:cxn modelId="{6072F785-777F-4AB6-87CF-146BCB626D2B}" type="presOf" srcId="{FF468725-5F78-401B-957A-BB598ECFFFF5}" destId="{D1EE56B5-719F-40D3-B415-EEA7ABB7C0B3}" srcOrd="0" destOrd="0" presId="urn:microsoft.com/office/officeart/2005/8/layout/radial1"/>
    <dgm:cxn modelId="{2F6F0B8D-0CD4-4B89-9C51-9179A35918E1}" srcId="{D6B006FB-8957-4DF4-A946-38CC5B95DD42}" destId="{B56C0D52-5B47-4AF0-A6A6-3F6A42A0C38A}" srcOrd="0" destOrd="0" parTransId="{FD102A37-1325-4980-9079-F7EE1FFBFB4A}" sibTransId="{28104418-24D8-4A6B-8D09-4145A671039B}"/>
    <dgm:cxn modelId="{4E0764C2-CB38-49A2-A485-368D731B6C41}" type="presOf" srcId="{0133BC5B-2546-4B6B-9F5B-FE9E6C5DCA9E}" destId="{C10BEFAB-0948-47A0-BA94-CDC4872CD287}" srcOrd="0" destOrd="0" presId="urn:microsoft.com/office/officeart/2005/8/layout/radial1"/>
    <dgm:cxn modelId="{F29B81CA-5BE0-4A75-9E2F-C29BF0A3B5FB}" type="presOf" srcId="{B56C0D52-5B47-4AF0-A6A6-3F6A42A0C38A}" destId="{BEF83C6D-939F-4388-A193-97306A62E81E}" srcOrd="0" destOrd="0" presId="urn:microsoft.com/office/officeart/2005/8/layout/radial1"/>
    <dgm:cxn modelId="{F4E2C8D1-0B3A-4A6F-B3AC-35CD9C5A8C12}" type="presOf" srcId="{793462C3-1234-4B65-9846-8A628F7DBF87}" destId="{68AD4DAB-9F3B-4A1A-BB10-276745AE0EAA}" srcOrd="1" destOrd="0" presId="urn:microsoft.com/office/officeart/2005/8/layout/radial1"/>
    <dgm:cxn modelId="{1A9AB2FF-3464-490C-8508-A129ACEFAAF7}" srcId="{D6B006FB-8957-4DF4-A946-38CC5B95DD42}" destId="{0133BC5B-2546-4B6B-9F5B-FE9E6C5DCA9E}" srcOrd="1" destOrd="0" parTransId="{FF468725-5F78-401B-957A-BB598ECFFFF5}" sibTransId="{CD6FA35B-49A5-4578-BC8D-B3F8A248FCC7}"/>
    <dgm:cxn modelId="{58683462-C439-4D69-86A5-D151C51DCBEB}" type="presParOf" srcId="{04F5E4E7-61F8-4266-ABBA-5B55E3B13DE7}" destId="{6CC413D2-53C3-4EC2-A8DB-1C5BD5195EF9}" srcOrd="0" destOrd="0" presId="urn:microsoft.com/office/officeart/2005/8/layout/radial1"/>
    <dgm:cxn modelId="{8B3D2413-B545-4C0A-B9DC-A14BE4D09133}" type="presParOf" srcId="{04F5E4E7-61F8-4266-ABBA-5B55E3B13DE7}" destId="{C2D440A0-B53B-4D53-8011-571F144663A2}" srcOrd="1" destOrd="0" presId="urn:microsoft.com/office/officeart/2005/8/layout/radial1"/>
    <dgm:cxn modelId="{7957758A-A27F-4009-806A-65CE5CEDC4C4}" type="presParOf" srcId="{C2D440A0-B53B-4D53-8011-571F144663A2}" destId="{7D3747E1-9012-43A5-9BC9-DEAEDB60B69D}" srcOrd="0" destOrd="0" presId="urn:microsoft.com/office/officeart/2005/8/layout/radial1"/>
    <dgm:cxn modelId="{CED35FA3-188A-4981-AD94-39E0A562D05F}" type="presParOf" srcId="{04F5E4E7-61F8-4266-ABBA-5B55E3B13DE7}" destId="{BEF83C6D-939F-4388-A193-97306A62E81E}" srcOrd="2" destOrd="0" presId="urn:microsoft.com/office/officeart/2005/8/layout/radial1"/>
    <dgm:cxn modelId="{03614A06-9B3E-44F4-8769-99109315D398}" type="presParOf" srcId="{04F5E4E7-61F8-4266-ABBA-5B55E3B13DE7}" destId="{D1EE56B5-719F-40D3-B415-EEA7ABB7C0B3}" srcOrd="3" destOrd="0" presId="urn:microsoft.com/office/officeart/2005/8/layout/radial1"/>
    <dgm:cxn modelId="{6C7FA1C4-621E-42FF-A36F-CEC6B0CA6D95}" type="presParOf" srcId="{D1EE56B5-719F-40D3-B415-EEA7ABB7C0B3}" destId="{174E94C7-6A0D-48C3-99AA-74B3D35F6AE4}" srcOrd="0" destOrd="0" presId="urn:microsoft.com/office/officeart/2005/8/layout/radial1"/>
    <dgm:cxn modelId="{F60BC94C-1608-4B9E-9561-2F6320596254}" type="presParOf" srcId="{04F5E4E7-61F8-4266-ABBA-5B55E3B13DE7}" destId="{C10BEFAB-0948-47A0-BA94-CDC4872CD287}" srcOrd="4" destOrd="0" presId="urn:microsoft.com/office/officeart/2005/8/layout/radial1"/>
    <dgm:cxn modelId="{2ABC7E3F-81F2-44CB-ABBE-0FC8EA016A97}" type="presParOf" srcId="{04F5E4E7-61F8-4266-ABBA-5B55E3B13DE7}" destId="{B7F4EE5E-4514-4BC9-A848-46229825AEDC}" srcOrd="5" destOrd="0" presId="urn:microsoft.com/office/officeart/2005/8/layout/radial1"/>
    <dgm:cxn modelId="{B570DB27-1C92-4BB4-97AB-AE46DAD9D707}" type="presParOf" srcId="{B7F4EE5E-4514-4BC9-A848-46229825AEDC}" destId="{68AD4DAB-9F3B-4A1A-BB10-276745AE0EAA}" srcOrd="0" destOrd="0" presId="urn:microsoft.com/office/officeart/2005/8/layout/radial1"/>
    <dgm:cxn modelId="{1B4FCC12-5B84-4C8B-99E0-C356EE5F696A}" type="presParOf" srcId="{04F5E4E7-61F8-4266-ABBA-5B55E3B13DE7}" destId="{7F30B4A1-D82E-47A3-AB37-9D39005600C4}" srcOrd="6"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22CC0E-1389-4DD3-9173-5C8E3CDE1DD9}" type="doc">
      <dgm:prSet loTypeId="urn:microsoft.com/office/officeart/2005/8/layout/arrow2" loCatId="process" qsTypeId="urn:microsoft.com/office/officeart/2005/8/quickstyle/simple1" qsCatId="simple" csTypeId="urn:microsoft.com/office/officeart/2005/8/colors/accent1_2" csCatId="accent1" phldr="1"/>
      <dgm:spPr/>
    </dgm:pt>
    <dgm:pt modelId="{E542CEF6-A3E2-42C0-B3DC-70D53B01E655}">
      <dgm:prSet phldrT="[文本]"/>
      <dgm:spPr/>
      <dgm:t>
        <a:bodyPr/>
        <a:lstStyle/>
        <a:p>
          <a:r>
            <a:rPr lang="en-US" dirty="0"/>
            <a:t>224*224</a:t>
          </a:r>
          <a:r>
            <a:rPr lang="zh-CN" dirty="0"/>
            <a:t>的</a:t>
          </a:r>
          <a:r>
            <a:rPr lang="en-US" dirty="0"/>
            <a:t>RGB</a:t>
          </a:r>
          <a:r>
            <a:rPr lang="zh-CN" dirty="0"/>
            <a:t>图像</a:t>
          </a:r>
          <a:endParaRPr lang="zh-CN" altLang="en-US" dirty="0"/>
        </a:p>
      </dgm:t>
    </dgm:pt>
    <dgm:pt modelId="{2B5B0169-76A8-4228-8B5D-61E2094FB564}" type="parTrans" cxnId="{58B03A9E-6B17-4581-9887-B6C436160AC7}">
      <dgm:prSet/>
      <dgm:spPr/>
      <dgm:t>
        <a:bodyPr/>
        <a:lstStyle/>
        <a:p>
          <a:endParaRPr lang="zh-CN" altLang="en-US"/>
        </a:p>
      </dgm:t>
    </dgm:pt>
    <dgm:pt modelId="{C043D5E2-292E-4331-ACFE-47D0EFCACF64}" type="sibTrans" cxnId="{58B03A9E-6B17-4581-9887-B6C436160AC7}">
      <dgm:prSet/>
      <dgm:spPr/>
      <dgm:t>
        <a:bodyPr/>
        <a:lstStyle/>
        <a:p>
          <a:endParaRPr lang="zh-CN" altLang="en-US"/>
        </a:p>
      </dgm:t>
    </dgm:pt>
    <dgm:pt modelId="{5F9FFE9E-FC2A-4268-865B-239A31EAA75C}">
      <dgm:prSet phldrT="[文本]"/>
      <dgm:spPr/>
      <dgm:t>
        <a:bodyPr/>
        <a:lstStyle/>
        <a:p>
          <a:r>
            <a:rPr lang="zh-CN" altLang="zh-CN" b="0" dirty="0">
              <a:latin typeface="+mj-ea"/>
              <a:ea typeface="+mj-ea"/>
            </a:rPr>
            <a:t>裁切</a:t>
          </a:r>
          <a:r>
            <a:rPr lang="zh-CN" altLang="en-US" b="0" dirty="0">
              <a:latin typeface="+mj-ea"/>
              <a:ea typeface="+mj-ea"/>
            </a:rPr>
            <a:t>为</a:t>
          </a:r>
          <a:r>
            <a:rPr lang="en-US" altLang="zh-CN" b="0" dirty="0">
              <a:latin typeface="+mj-ea"/>
              <a:ea typeface="+mj-ea"/>
            </a:rPr>
            <a:t>224*224</a:t>
          </a:r>
          <a:r>
            <a:rPr lang="zh-CN" altLang="en-US" b="0" dirty="0">
              <a:latin typeface="+mj-ea"/>
              <a:ea typeface="+mj-ea"/>
            </a:rPr>
            <a:t>大小</a:t>
          </a:r>
          <a:endParaRPr lang="zh-CN" altLang="en-US" dirty="0"/>
        </a:p>
      </dgm:t>
    </dgm:pt>
    <dgm:pt modelId="{210675F6-CFF6-49F3-9338-237CB57A859B}" type="parTrans" cxnId="{249B3FFD-88C2-44F2-B9E7-84EF24D1555C}">
      <dgm:prSet/>
      <dgm:spPr/>
      <dgm:t>
        <a:bodyPr/>
        <a:lstStyle/>
        <a:p>
          <a:endParaRPr lang="zh-CN" altLang="en-US"/>
        </a:p>
      </dgm:t>
    </dgm:pt>
    <dgm:pt modelId="{E36AD43F-DEC7-470E-B4D2-257EDF50AC7C}" type="sibTrans" cxnId="{249B3FFD-88C2-44F2-B9E7-84EF24D1555C}">
      <dgm:prSet/>
      <dgm:spPr/>
      <dgm:t>
        <a:bodyPr/>
        <a:lstStyle/>
        <a:p>
          <a:endParaRPr lang="zh-CN" altLang="en-US"/>
        </a:p>
      </dgm:t>
    </dgm:pt>
    <dgm:pt modelId="{306D3865-ED28-48B0-A9F5-BDB1D16CE590}">
      <dgm:prSet phldrT="[文本]"/>
      <dgm:spPr/>
      <dgm:t>
        <a:bodyPr/>
        <a:lstStyle/>
        <a:p>
          <a:r>
            <a:rPr lang="en-US" altLang="zh-CN" b="0" dirty="0">
              <a:latin typeface="+mj-ea"/>
              <a:ea typeface="+mj-ea"/>
            </a:rPr>
            <a:t>50%</a:t>
          </a:r>
          <a:r>
            <a:rPr lang="zh-CN" altLang="zh-CN" b="0" dirty="0">
              <a:latin typeface="+mj-ea"/>
              <a:ea typeface="+mj-ea"/>
            </a:rPr>
            <a:t>的概率水平翻转</a:t>
          </a:r>
          <a:endParaRPr lang="zh-CN" altLang="en-US" dirty="0"/>
        </a:p>
      </dgm:t>
    </dgm:pt>
    <dgm:pt modelId="{A713052F-602C-43F2-A97C-D4EF7CB78036}" type="parTrans" cxnId="{8C8ABE41-6751-4C7E-94C9-6DBFFDE11893}">
      <dgm:prSet/>
      <dgm:spPr/>
      <dgm:t>
        <a:bodyPr/>
        <a:lstStyle/>
        <a:p>
          <a:endParaRPr lang="zh-CN" altLang="en-US"/>
        </a:p>
      </dgm:t>
    </dgm:pt>
    <dgm:pt modelId="{57B22F19-CFAD-4285-9595-722E39A02986}" type="sibTrans" cxnId="{8C8ABE41-6751-4C7E-94C9-6DBFFDE11893}">
      <dgm:prSet/>
      <dgm:spPr/>
      <dgm:t>
        <a:bodyPr/>
        <a:lstStyle/>
        <a:p>
          <a:endParaRPr lang="zh-CN" altLang="en-US"/>
        </a:p>
      </dgm:t>
    </dgm:pt>
    <dgm:pt modelId="{42FAC091-CE85-43C5-897E-07FEFF641EBF}" type="pres">
      <dgm:prSet presAssocID="{0522CC0E-1389-4DD3-9173-5C8E3CDE1DD9}" presName="arrowDiagram" presStyleCnt="0">
        <dgm:presLayoutVars>
          <dgm:chMax val="5"/>
          <dgm:dir/>
          <dgm:resizeHandles val="exact"/>
        </dgm:presLayoutVars>
      </dgm:prSet>
      <dgm:spPr/>
    </dgm:pt>
    <dgm:pt modelId="{EE249EDD-D258-4DCE-829A-13C784362B14}" type="pres">
      <dgm:prSet presAssocID="{0522CC0E-1389-4DD3-9173-5C8E3CDE1DD9}" presName="arrow" presStyleLbl="bgShp" presStyleIdx="0" presStyleCnt="1"/>
      <dgm:spPr/>
    </dgm:pt>
    <dgm:pt modelId="{DC4669EB-9618-4F56-8023-0DA68E3CC73D}" type="pres">
      <dgm:prSet presAssocID="{0522CC0E-1389-4DD3-9173-5C8E3CDE1DD9}" presName="arrowDiagram3" presStyleCnt="0"/>
      <dgm:spPr/>
    </dgm:pt>
    <dgm:pt modelId="{466B45A6-3E9B-447E-8BE0-82C0942DCC01}" type="pres">
      <dgm:prSet presAssocID="{E542CEF6-A3E2-42C0-B3DC-70D53B01E655}" presName="bullet3a" presStyleLbl="node1" presStyleIdx="0" presStyleCnt="3"/>
      <dgm:spPr/>
    </dgm:pt>
    <dgm:pt modelId="{7F108AF4-50A4-45DA-9329-F62F87E83AE3}" type="pres">
      <dgm:prSet presAssocID="{E542CEF6-A3E2-42C0-B3DC-70D53B01E655}" presName="textBox3a" presStyleLbl="revTx" presStyleIdx="0" presStyleCnt="3">
        <dgm:presLayoutVars>
          <dgm:bulletEnabled val="1"/>
        </dgm:presLayoutVars>
      </dgm:prSet>
      <dgm:spPr/>
    </dgm:pt>
    <dgm:pt modelId="{F1BBE44E-ACFE-4C21-AC39-76B2300C35E2}" type="pres">
      <dgm:prSet presAssocID="{5F9FFE9E-FC2A-4268-865B-239A31EAA75C}" presName="bullet3b" presStyleLbl="node1" presStyleIdx="1" presStyleCnt="3"/>
      <dgm:spPr/>
    </dgm:pt>
    <dgm:pt modelId="{5AF5872F-6CA8-4C3A-A03D-B7EA71214D61}" type="pres">
      <dgm:prSet presAssocID="{5F9FFE9E-FC2A-4268-865B-239A31EAA75C}" presName="textBox3b" presStyleLbl="revTx" presStyleIdx="1" presStyleCnt="3">
        <dgm:presLayoutVars>
          <dgm:bulletEnabled val="1"/>
        </dgm:presLayoutVars>
      </dgm:prSet>
      <dgm:spPr/>
    </dgm:pt>
    <dgm:pt modelId="{748100B6-0273-475E-97DC-8BCD22981FF4}" type="pres">
      <dgm:prSet presAssocID="{306D3865-ED28-48B0-A9F5-BDB1D16CE590}" presName="bullet3c" presStyleLbl="node1" presStyleIdx="2" presStyleCnt="3"/>
      <dgm:spPr/>
    </dgm:pt>
    <dgm:pt modelId="{4E5920EC-895D-41A6-8503-CC1A313BE863}" type="pres">
      <dgm:prSet presAssocID="{306D3865-ED28-48B0-A9F5-BDB1D16CE590}" presName="textBox3c" presStyleLbl="revTx" presStyleIdx="2" presStyleCnt="3">
        <dgm:presLayoutVars>
          <dgm:bulletEnabled val="1"/>
        </dgm:presLayoutVars>
      </dgm:prSet>
      <dgm:spPr/>
    </dgm:pt>
  </dgm:ptLst>
  <dgm:cxnLst>
    <dgm:cxn modelId="{85B3242B-F1D4-4640-9C8B-603AACB85A40}" type="presOf" srcId="{5F9FFE9E-FC2A-4268-865B-239A31EAA75C}" destId="{5AF5872F-6CA8-4C3A-A03D-B7EA71214D61}" srcOrd="0" destOrd="0" presId="urn:microsoft.com/office/officeart/2005/8/layout/arrow2"/>
    <dgm:cxn modelId="{19A5752E-9053-459C-A3FA-DCBA5C9338E3}" type="presOf" srcId="{0522CC0E-1389-4DD3-9173-5C8E3CDE1DD9}" destId="{42FAC091-CE85-43C5-897E-07FEFF641EBF}" srcOrd="0" destOrd="0" presId="urn:microsoft.com/office/officeart/2005/8/layout/arrow2"/>
    <dgm:cxn modelId="{9ACEA340-C70E-45F2-BE75-662EFCD2807D}" type="presOf" srcId="{E542CEF6-A3E2-42C0-B3DC-70D53B01E655}" destId="{7F108AF4-50A4-45DA-9329-F62F87E83AE3}" srcOrd="0" destOrd="0" presId="urn:microsoft.com/office/officeart/2005/8/layout/arrow2"/>
    <dgm:cxn modelId="{8C8ABE41-6751-4C7E-94C9-6DBFFDE11893}" srcId="{0522CC0E-1389-4DD3-9173-5C8E3CDE1DD9}" destId="{306D3865-ED28-48B0-A9F5-BDB1D16CE590}" srcOrd="2" destOrd="0" parTransId="{A713052F-602C-43F2-A97C-D4EF7CB78036}" sibTransId="{57B22F19-CFAD-4285-9595-722E39A02986}"/>
    <dgm:cxn modelId="{3A61108A-8881-4677-B0A1-8D538E447AF1}" type="presOf" srcId="{306D3865-ED28-48B0-A9F5-BDB1D16CE590}" destId="{4E5920EC-895D-41A6-8503-CC1A313BE863}" srcOrd="0" destOrd="0" presId="urn:microsoft.com/office/officeart/2005/8/layout/arrow2"/>
    <dgm:cxn modelId="{58B03A9E-6B17-4581-9887-B6C436160AC7}" srcId="{0522CC0E-1389-4DD3-9173-5C8E3CDE1DD9}" destId="{E542CEF6-A3E2-42C0-B3DC-70D53B01E655}" srcOrd="0" destOrd="0" parTransId="{2B5B0169-76A8-4228-8B5D-61E2094FB564}" sibTransId="{C043D5E2-292E-4331-ACFE-47D0EFCACF64}"/>
    <dgm:cxn modelId="{249B3FFD-88C2-44F2-B9E7-84EF24D1555C}" srcId="{0522CC0E-1389-4DD3-9173-5C8E3CDE1DD9}" destId="{5F9FFE9E-FC2A-4268-865B-239A31EAA75C}" srcOrd="1" destOrd="0" parTransId="{210675F6-CFF6-49F3-9338-237CB57A859B}" sibTransId="{E36AD43F-DEC7-470E-B4D2-257EDF50AC7C}"/>
    <dgm:cxn modelId="{DC3237E6-2365-4A48-A98C-1613E1D9893F}" type="presParOf" srcId="{42FAC091-CE85-43C5-897E-07FEFF641EBF}" destId="{EE249EDD-D258-4DCE-829A-13C784362B14}" srcOrd="0" destOrd="0" presId="urn:microsoft.com/office/officeart/2005/8/layout/arrow2"/>
    <dgm:cxn modelId="{6108358C-80F2-4CE5-AF59-D5DE9A8DB2EC}" type="presParOf" srcId="{42FAC091-CE85-43C5-897E-07FEFF641EBF}" destId="{DC4669EB-9618-4F56-8023-0DA68E3CC73D}" srcOrd="1" destOrd="0" presId="urn:microsoft.com/office/officeart/2005/8/layout/arrow2"/>
    <dgm:cxn modelId="{48EDA00F-9E9B-4323-A145-CC65AF69E94A}" type="presParOf" srcId="{DC4669EB-9618-4F56-8023-0DA68E3CC73D}" destId="{466B45A6-3E9B-447E-8BE0-82C0942DCC01}" srcOrd="0" destOrd="0" presId="urn:microsoft.com/office/officeart/2005/8/layout/arrow2"/>
    <dgm:cxn modelId="{DECEFB1D-F71F-480D-84B5-FE99378EE95D}" type="presParOf" srcId="{DC4669EB-9618-4F56-8023-0DA68E3CC73D}" destId="{7F108AF4-50A4-45DA-9329-F62F87E83AE3}" srcOrd="1" destOrd="0" presId="urn:microsoft.com/office/officeart/2005/8/layout/arrow2"/>
    <dgm:cxn modelId="{C8FC8386-7708-4A80-AD26-172B6744CE18}" type="presParOf" srcId="{DC4669EB-9618-4F56-8023-0DA68E3CC73D}" destId="{F1BBE44E-ACFE-4C21-AC39-76B2300C35E2}" srcOrd="2" destOrd="0" presId="urn:microsoft.com/office/officeart/2005/8/layout/arrow2"/>
    <dgm:cxn modelId="{1C8652DB-AA71-4792-B47D-30088330865C}" type="presParOf" srcId="{DC4669EB-9618-4F56-8023-0DA68E3CC73D}" destId="{5AF5872F-6CA8-4C3A-A03D-B7EA71214D61}" srcOrd="3" destOrd="0" presId="urn:microsoft.com/office/officeart/2005/8/layout/arrow2"/>
    <dgm:cxn modelId="{E69B122E-AA98-443A-9C7F-841744BD97C1}" type="presParOf" srcId="{DC4669EB-9618-4F56-8023-0DA68E3CC73D}" destId="{748100B6-0273-475E-97DC-8BCD22981FF4}" srcOrd="4" destOrd="0" presId="urn:microsoft.com/office/officeart/2005/8/layout/arrow2"/>
    <dgm:cxn modelId="{D2D565A2-7FD2-460C-80BA-042AFBCF58F2}" type="presParOf" srcId="{DC4669EB-9618-4F56-8023-0DA68E3CC73D}" destId="{4E5920EC-895D-41A6-8503-CC1A313BE863}"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7561DF-38DC-4AB1-8908-88CD54BF50AC}"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zh-CN" altLang="en-US"/>
        </a:p>
      </dgm:t>
    </dgm:pt>
    <dgm:pt modelId="{4B86190B-C92C-483D-8A83-7CCF3D3279C5}">
      <dgm:prSet phldrT="[文本]"/>
      <dgm:spPr/>
      <dgm:t>
        <a:bodyPr/>
        <a:lstStyle/>
        <a:p>
          <a:r>
            <a:rPr lang="zh-CN" altLang="en-US" dirty="0"/>
            <a:t>学习率</a:t>
          </a:r>
        </a:p>
      </dgm:t>
    </dgm:pt>
    <dgm:pt modelId="{6EA6C45F-772A-4EE1-9285-74B0CC64C91C}" type="parTrans" cxnId="{7A71A21B-E9B7-4DA8-821C-B64A4AAB5C3F}">
      <dgm:prSet/>
      <dgm:spPr/>
      <dgm:t>
        <a:bodyPr/>
        <a:lstStyle/>
        <a:p>
          <a:endParaRPr lang="zh-CN" altLang="en-US"/>
        </a:p>
      </dgm:t>
    </dgm:pt>
    <dgm:pt modelId="{94BA817C-2046-4372-A5A1-33B3C3C7684A}" type="sibTrans" cxnId="{7A71A21B-E9B7-4DA8-821C-B64A4AAB5C3F}">
      <dgm:prSet/>
      <dgm:spPr/>
      <dgm:t>
        <a:bodyPr/>
        <a:lstStyle/>
        <a:p>
          <a:endParaRPr lang="zh-CN" altLang="en-US"/>
        </a:p>
      </dgm:t>
    </dgm:pt>
    <dgm:pt modelId="{E3C61ABA-25AC-47EC-B790-49DFFDB635C6}">
      <dgm:prSet phldrT="[文本]"/>
      <dgm:spPr/>
      <dgm:t>
        <a:bodyPr/>
        <a:lstStyle/>
        <a:p>
          <a:r>
            <a:rPr lang="zh-CN" altLang="en-US" dirty="0"/>
            <a:t>控制变量</a:t>
          </a:r>
        </a:p>
      </dgm:t>
    </dgm:pt>
    <dgm:pt modelId="{20E83EAF-49BC-4DEA-8C3C-9A12E4FD6D49}" type="parTrans" cxnId="{CCC023A7-AD24-45DD-AD06-87B20D18DF3B}">
      <dgm:prSet/>
      <dgm:spPr/>
      <dgm:t>
        <a:bodyPr/>
        <a:lstStyle/>
        <a:p>
          <a:endParaRPr lang="zh-CN" altLang="en-US"/>
        </a:p>
      </dgm:t>
    </dgm:pt>
    <dgm:pt modelId="{25C65E87-99FC-4669-9315-77E30079BDCF}" type="sibTrans" cxnId="{CCC023A7-AD24-45DD-AD06-87B20D18DF3B}">
      <dgm:prSet/>
      <dgm:spPr/>
      <dgm:t>
        <a:bodyPr/>
        <a:lstStyle/>
        <a:p>
          <a:endParaRPr lang="zh-CN" altLang="en-US"/>
        </a:p>
      </dgm:t>
    </dgm:pt>
    <dgm:pt modelId="{69FC7034-BDE3-4036-8603-5F27559B8525}">
      <dgm:prSet phldrT="[文本]"/>
      <dgm:spPr/>
      <dgm:t>
        <a:bodyPr/>
        <a:lstStyle/>
        <a:p>
          <a:r>
            <a:rPr lang="zh-CN" altLang="en-US" dirty="0"/>
            <a:t>二分法</a:t>
          </a:r>
        </a:p>
      </dgm:t>
    </dgm:pt>
    <dgm:pt modelId="{2DA0C729-27DA-4CE5-BDDF-1125820875AC}" type="parTrans" cxnId="{B08C8A08-B2BE-432B-8CBD-26EF61BE006F}">
      <dgm:prSet/>
      <dgm:spPr/>
      <dgm:t>
        <a:bodyPr/>
        <a:lstStyle/>
        <a:p>
          <a:endParaRPr lang="zh-CN" altLang="en-US"/>
        </a:p>
      </dgm:t>
    </dgm:pt>
    <dgm:pt modelId="{F0AA4BE9-4351-492D-A96B-3BE0A6BAD43B}" type="sibTrans" cxnId="{B08C8A08-B2BE-432B-8CBD-26EF61BE006F}">
      <dgm:prSet/>
      <dgm:spPr/>
      <dgm:t>
        <a:bodyPr/>
        <a:lstStyle/>
        <a:p>
          <a:endParaRPr lang="zh-CN" altLang="en-US"/>
        </a:p>
      </dgm:t>
    </dgm:pt>
    <dgm:pt modelId="{82DAA7EB-68DA-405C-95A3-08C843764BD8}">
      <dgm:prSet phldrT="[文本]"/>
      <dgm:spPr/>
      <dgm:t>
        <a:bodyPr/>
        <a:lstStyle/>
        <a:p>
          <a:r>
            <a:rPr lang="zh-CN" altLang="en-US" dirty="0"/>
            <a:t>损失函数</a:t>
          </a:r>
        </a:p>
      </dgm:t>
    </dgm:pt>
    <dgm:pt modelId="{86D15E85-7C78-4568-8253-CD6285F3955A}" type="parTrans" cxnId="{F79F93D7-C332-4342-97AD-DD030BD1369B}">
      <dgm:prSet/>
      <dgm:spPr/>
      <dgm:t>
        <a:bodyPr/>
        <a:lstStyle/>
        <a:p>
          <a:endParaRPr lang="zh-CN" altLang="en-US"/>
        </a:p>
      </dgm:t>
    </dgm:pt>
    <dgm:pt modelId="{329349C0-DC61-4909-8671-B448082A79A7}" type="sibTrans" cxnId="{F79F93D7-C332-4342-97AD-DD030BD1369B}">
      <dgm:prSet/>
      <dgm:spPr/>
      <dgm:t>
        <a:bodyPr/>
        <a:lstStyle/>
        <a:p>
          <a:endParaRPr lang="zh-CN" altLang="en-US"/>
        </a:p>
      </dgm:t>
    </dgm:pt>
    <dgm:pt modelId="{AFAAEAF4-EEC0-41E5-BBEB-9AC58EA11A0E}">
      <dgm:prSet phldrT="[文本]"/>
      <dgm:spPr/>
      <dgm:t>
        <a:bodyPr/>
        <a:lstStyle/>
        <a:p>
          <a:r>
            <a:rPr lang="zh-CN" dirty="0"/>
            <a:t>交叉熵损失</a:t>
          </a:r>
          <a:endParaRPr lang="zh-CN" altLang="en-US" dirty="0"/>
        </a:p>
      </dgm:t>
    </dgm:pt>
    <dgm:pt modelId="{6C8AF5DC-6275-46FF-9822-239DD982224A}" type="parTrans" cxnId="{492A44EE-B3F0-49F5-99F1-E527C6C0C248}">
      <dgm:prSet/>
      <dgm:spPr/>
      <dgm:t>
        <a:bodyPr/>
        <a:lstStyle/>
        <a:p>
          <a:endParaRPr lang="zh-CN" altLang="en-US"/>
        </a:p>
      </dgm:t>
    </dgm:pt>
    <dgm:pt modelId="{E808E4ED-D5DB-4B5C-BA4D-D2DD08403B31}" type="sibTrans" cxnId="{492A44EE-B3F0-49F5-99F1-E527C6C0C248}">
      <dgm:prSet/>
      <dgm:spPr/>
      <dgm:t>
        <a:bodyPr/>
        <a:lstStyle/>
        <a:p>
          <a:endParaRPr lang="zh-CN" altLang="en-US"/>
        </a:p>
      </dgm:t>
    </dgm:pt>
    <dgm:pt modelId="{7BE87AC3-1307-4AAA-8384-2AD74527BAE8}">
      <dgm:prSet phldrT="[文本]"/>
      <dgm:spPr/>
      <dgm:t>
        <a:bodyPr/>
        <a:lstStyle/>
        <a:p>
          <a:r>
            <a:rPr lang="zh-CN" dirty="0"/>
            <a:t>负对数似然损失</a:t>
          </a:r>
          <a:endParaRPr lang="zh-CN" altLang="en-US" dirty="0"/>
        </a:p>
      </dgm:t>
    </dgm:pt>
    <dgm:pt modelId="{2604802E-A45F-46F7-8A78-7B895319CF55}" type="parTrans" cxnId="{9375A3B8-717F-4997-8053-0C2012B14D69}">
      <dgm:prSet/>
      <dgm:spPr/>
      <dgm:t>
        <a:bodyPr/>
        <a:lstStyle/>
        <a:p>
          <a:endParaRPr lang="zh-CN" altLang="en-US"/>
        </a:p>
      </dgm:t>
    </dgm:pt>
    <dgm:pt modelId="{6F5440AA-222C-430A-A093-9EDC71CBD40F}" type="sibTrans" cxnId="{9375A3B8-717F-4997-8053-0C2012B14D69}">
      <dgm:prSet/>
      <dgm:spPr/>
      <dgm:t>
        <a:bodyPr/>
        <a:lstStyle/>
        <a:p>
          <a:endParaRPr lang="zh-CN" altLang="en-US"/>
        </a:p>
      </dgm:t>
    </dgm:pt>
    <dgm:pt modelId="{3EE42C0E-E882-4C71-9A23-6558332CE0E8}">
      <dgm:prSet phldrT="[文本]"/>
      <dgm:spPr/>
      <dgm:t>
        <a:bodyPr/>
        <a:lstStyle/>
        <a:p>
          <a:r>
            <a:rPr lang="zh-CN" altLang="en-US" dirty="0"/>
            <a:t>优化器</a:t>
          </a:r>
        </a:p>
      </dgm:t>
    </dgm:pt>
    <dgm:pt modelId="{5AE5BD4D-F757-4057-8EFA-3041AFB0F00B}" type="parTrans" cxnId="{2F33C4E6-6B2E-4490-97A5-976BA215E105}">
      <dgm:prSet/>
      <dgm:spPr/>
      <dgm:t>
        <a:bodyPr/>
        <a:lstStyle/>
        <a:p>
          <a:endParaRPr lang="zh-CN" altLang="en-US"/>
        </a:p>
      </dgm:t>
    </dgm:pt>
    <dgm:pt modelId="{D63ADDA6-424D-44F6-BA9B-7B2641424EDF}" type="sibTrans" cxnId="{2F33C4E6-6B2E-4490-97A5-976BA215E105}">
      <dgm:prSet/>
      <dgm:spPr/>
      <dgm:t>
        <a:bodyPr/>
        <a:lstStyle/>
        <a:p>
          <a:endParaRPr lang="zh-CN" altLang="en-US"/>
        </a:p>
      </dgm:t>
    </dgm:pt>
    <dgm:pt modelId="{0BCE8E98-9D86-47FB-BD8F-B3B7BF2E16C9}">
      <dgm:prSet phldrT="[文本]"/>
      <dgm:spPr/>
      <dgm:t>
        <a:bodyPr/>
        <a:lstStyle/>
        <a:p>
          <a:r>
            <a:rPr lang="en-US" altLang="zh-CN" b="0" dirty="0">
              <a:latin typeface="+mj-ea"/>
              <a:ea typeface="+mj-ea"/>
            </a:rPr>
            <a:t>Adam</a:t>
          </a:r>
          <a:r>
            <a:rPr lang="zh-CN" altLang="zh-CN" b="0" dirty="0">
              <a:latin typeface="+mj-ea"/>
              <a:ea typeface="+mj-ea"/>
            </a:rPr>
            <a:t>优化器</a:t>
          </a:r>
          <a:endParaRPr lang="zh-CN" altLang="en-US" dirty="0"/>
        </a:p>
      </dgm:t>
    </dgm:pt>
    <dgm:pt modelId="{5DDC810A-1490-4957-818B-0FD25C941B36}" type="parTrans" cxnId="{06097A85-34CA-4023-9761-352D4988E7F2}">
      <dgm:prSet/>
      <dgm:spPr/>
      <dgm:t>
        <a:bodyPr/>
        <a:lstStyle/>
        <a:p>
          <a:endParaRPr lang="zh-CN" altLang="en-US"/>
        </a:p>
      </dgm:t>
    </dgm:pt>
    <dgm:pt modelId="{D7B81FC2-1584-46D3-B513-8B1857D606F5}" type="sibTrans" cxnId="{06097A85-34CA-4023-9761-352D4988E7F2}">
      <dgm:prSet/>
      <dgm:spPr/>
      <dgm:t>
        <a:bodyPr/>
        <a:lstStyle/>
        <a:p>
          <a:endParaRPr lang="zh-CN" altLang="en-US"/>
        </a:p>
      </dgm:t>
    </dgm:pt>
    <dgm:pt modelId="{30782366-C5B1-4442-B064-4936682733D9}">
      <dgm:prSet phldrT="[文本]"/>
      <dgm:spPr/>
      <dgm:t>
        <a:bodyPr/>
        <a:lstStyle/>
        <a:p>
          <a:r>
            <a:rPr lang="en-US" altLang="zh-CN" b="0" dirty="0">
              <a:latin typeface="+mj-ea"/>
              <a:ea typeface="+mj-ea"/>
            </a:rPr>
            <a:t>Momentum</a:t>
          </a:r>
          <a:r>
            <a:rPr lang="zh-CN" altLang="zh-CN" b="0" dirty="0">
              <a:latin typeface="+mj-ea"/>
              <a:ea typeface="+mj-ea"/>
            </a:rPr>
            <a:t>优化器</a:t>
          </a:r>
          <a:endParaRPr lang="zh-CN" altLang="en-US" dirty="0"/>
        </a:p>
      </dgm:t>
    </dgm:pt>
    <dgm:pt modelId="{A67800A5-D9BB-4CF8-9B0E-F5ADB1E69266}" type="parTrans" cxnId="{29DED1A8-C01C-496A-B2DB-6A0BA661AED3}">
      <dgm:prSet/>
      <dgm:spPr/>
      <dgm:t>
        <a:bodyPr/>
        <a:lstStyle/>
        <a:p>
          <a:endParaRPr lang="zh-CN" altLang="en-US"/>
        </a:p>
      </dgm:t>
    </dgm:pt>
    <dgm:pt modelId="{9256C5B2-3C3C-4970-B7E7-DBA063CC5890}" type="sibTrans" cxnId="{29DED1A8-C01C-496A-B2DB-6A0BA661AED3}">
      <dgm:prSet/>
      <dgm:spPr/>
      <dgm:t>
        <a:bodyPr/>
        <a:lstStyle/>
        <a:p>
          <a:endParaRPr lang="zh-CN" altLang="en-US"/>
        </a:p>
      </dgm:t>
    </dgm:pt>
    <dgm:pt modelId="{8AD9EECB-81EB-4EC1-BC71-77FBFA1F3596}" type="pres">
      <dgm:prSet presAssocID="{0E7561DF-38DC-4AB1-8908-88CD54BF50AC}" presName="composite" presStyleCnt="0">
        <dgm:presLayoutVars>
          <dgm:chMax val="5"/>
          <dgm:dir/>
          <dgm:animLvl val="ctr"/>
          <dgm:resizeHandles val="exact"/>
        </dgm:presLayoutVars>
      </dgm:prSet>
      <dgm:spPr/>
    </dgm:pt>
    <dgm:pt modelId="{E774263B-6284-4191-9F8C-84A93C48FA6B}" type="pres">
      <dgm:prSet presAssocID="{0E7561DF-38DC-4AB1-8908-88CD54BF50AC}" presName="cycle" presStyleCnt="0"/>
      <dgm:spPr/>
    </dgm:pt>
    <dgm:pt modelId="{F312FEA5-2975-4C81-BCB9-A2BCBF016A6C}" type="pres">
      <dgm:prSet presAssocID="{0E7561DF-38DC-4AB1-8908-88CD54BF50AC}" presName="centerShape" presStyleCnt="0"/>
      <dgm:spPr/>
    </dgm:pt>
    <dgm:pt modelId="{43BFCBAE-E387-4DF2-8E38-369B1EA306C1}" type="pres">
      <dgm:prSet presAssocID="{0E7561DF-38DC-4AB1-8908-88CD54BF50AC}" presName="connSite" presStyleLbl="node1" presStyleIdx="0" presStyleCnt="4"/>
      <dgm:spPr/>
    </dgm:pt>
    <dgm:pt modelId="{D404AEAB-F129-4438-AD79-404633C9AF2B}" type="pres">
      <dgm:prSet presAssocID="{0E7561DF-38DC-4AB1-8908-88CD54BF50AC}" presName="visible"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曲奇饼干"/>
        </a:ext>
      </dgm:extLst>
    </dgm:pt>
    <dgm:pt modelId="{E5159302-291F-4EF4-B67A-6EF5021E221E}" type="pres">
      <dgm:prSet presAssocID="{6EA6C45F-772A-4EE1-9285-74B0CC64C91C}" presName="Name25" presStyleLbl="parChTrans1D1" presStyleIdx="0" presStyleCnt="3"/>
      <dgm:spPr/>
    </dgm:pt>
    <dgm:pt modelId="{792AF70B-082E-4C98-9911-1526A37CE87D}" type="pres">
      <dgm:prSet presAssocID="{4B86190B-C92C-483D-8A83-7CCF3D3279C5}" presName="node" presStyleCnt="0"/>
      <dgm:spPr/>
    </dgm:pt>
    <dgm:pt modelId="{8A123229-851D-4C7A-9671-560DD539C09B}" type="pres">
      <dgm:prSet presAssocID="{4B86190B-C92C-483D-8A83-7CCF3D3279C5}" presName="parentNode" presStyleLbl="node1" presStyleIdx="1" presStyleCnt="4">
        <dgm:presLayoutVars>
          <dgm:chMax val="1"/>
          <dgm:bulletEnabled val="1"/>
        </dgm:presLayoutVars>
      </dgm:prSet>
      <dgm:spPr/>
    </dgm:pt>
    <dgm:pt modelId="{0C9BB04E-14AE-4E08-A6F2-78E115354861}" type="pres">
      <dgm:prSet presAssocID="{4B86190B-C92C-483D-8A83-7CCF3D3279C5}" presName="childNode" presStyleLbl="revTx" presStyleIdx="0" presStyleCnt="3">
        <dgm:presLayoutVars>
          <dgm:bulletEnabled val="1"/>
        </dgm:presLayoutVars>
      </dgm:prSet>
      <dgm:spPr/>
    </dgm:pt>
    <dgm:pt modelId="{9E652AA4-6797-441B-BFF4-65BF6DD88E30}" type="pres">
      <dgm:prSet presAssocID="{86D15E85-7C78-4568-8253-CD6285F3955A}" presName="Name25" presStyleLbl="parChTrans1D1" presStyleIdx="1" presStyleCnt="3"/>
      <dgm:spPr/>
    </dgm:pt>
    <dgm:pt modelId="{99D23B95-79FD-483D-A9F3-8FC9DDAD9B12}" type="pres">
      <dgm:prSet presAssocID="{82DAA7EB-68DA-405C-95A3-08C843764BD8}" presName="node" presStyleCnt="0"/>
      <dgm:spPr/>
    </dgm:pt>
    <dgm:pt modelId="{9B5EB499-FAF1-451B-A015-0D2EA8D5F081}" type="pres">
      <dgm:prSet presAssocID="{82DAA7EB-68DA-405C-95A3-08C843764BD8}" presName="parentNode" presStyleLbl="node1" presStyleIdx="2" presStyleCnt="4">
        <dgm:presLayoutVars>
          <dgm:chMax val="1"/>
          <dgm:bulletEnabled val="1"/>
        </dgm:presLayoutVars>
      </dgm:prSet>
      <dgm:spPr/>
    </dgm:pt>
    <dgm:pt modelId="{16C98CBC-2C61-4DAC-B4A1-A7944532C680}" type="pres">
      <dgm:prSet presAssocID="{82DAA7EB-68DA-405C-95A3-08C843764BD8}" presName="childNode" presStyleLbl="revTx" presStyleIdx="1" presStyleCnt="3">
        <dgm:presLayoutVars>
          <dgm:bulletEnabled val="1"/>
        </dgm:presLayoutVars>
      </dgm:prSet>
      <dgm:spPr/>
    </dgm:pt>
    <dgm:pt modelId="{26EEBA02-F3E0-46EC-9E5A-F3445155DDB6}" type="pres">
      <dgm:prSet presAssocID="{5AE5BD4D-F757-4057-8EFA-3041AFB0F00B}" presName="Name25" presStyleLbl="parChTrans1D1" presStyleIdx="2" presStyleCnt="3"/>
      <dgm:spPr/>
    </dgm:pt>
    <dgm:pt modelId="{33C9F8D4-F498-48D9-8E69-E1F02C21D7CD}" type="pres">
      <dgm:prSet presAssocID="{3EE42C0E-E882-4C71-9A23-6558332CE0E8}" presName="node" presStyleCnt="0"/>
      <dgm:spPr/>
    </dgm:pt>
    <dgm:pt modelId="{8B2350FD-6CBA-46D8-BB4A-C9424B8667DE}" type="pres">
      <dgm:prSet presAssocID="{3EE42C0E-E882-4C71-9A23-6558332CE0E8}" presName="parentNode" presStyleLbl="node1" presStyleIdx="3" presStyleCnt="4">
        <dgm:presLayoutVars>
          <dgm:chMax val="1"/>
          <dgm:bulletEnabled val="1"/>
        </dgm:presLayoutVars>
      </dgm:prSet>
      <dgm:spPr/>
    </dgm:pt>
    <dgm:pt modelId="{03AC2E92-33A1-40BD-A386-87A531F9149A}" type="pres">
      <dgm:prSet presAssocID="{3EE42C0E-E882-4C71-9A23-6558332CE0E8}" presName="childNode" presStyleLbl="revTx" presStyleIdx="2" presStyleCnt="3">
        <dgm:presLayoutVars>
          <dgm:bulletEnabled val="1"/>
        </dgm:presLayoutVars>
      </dgm:prSet>
      <dgm:spPr/>
    </dgm:pt>
  </dgm:ptLst>
  <dgm:cxnLst>
    <dgm:cxn modelId="{94AF1902-767F-4FE7-BDA5-2D1985A42E1F}" type="presOf" srcId="{E3C61ABA-25AC-47EC-B790-49DFFDB635C6}" destId="{0C9BB04E-14AE-4E08-A6F2-78E115354861}" srcOrd="0" destOrd="0" presId="urn:microsoft.com/office/officeart/2005/8/layout/radial2"/>
    <dgm:cxn modelId="{5C927403-75C8-4E55-B097-FB4FEE9433B3}" type="presOf" srcId="{AFAAEAF4-EEC0-41E5-BBEB-9AC58EA11A0E}" destId="{16C98CBC-2C61-4DAC-B4A1-A7944532C680}" srcOrd="0" destOrd="0" presId="urn:microsoft.com/office/officeart/2005/8/layout/radial2"/>
    <dgm:cxn modelId="{B08C8A08-B2BE-432B-8CBD-26EF61BE006F}" srcId="{4B86190B-C92C-483D-8A83-7CCF3D3279C5}" destId="{69FC7034-BDE3-4036-8603-5F27559B8525}" srcOrd="1" destOrd="0" parTransId="{2DA0C729-27DA-4CE5-BDDF-1125820875AC}" sibTransId="{F0AA4BE9-4351-492D-A96B-3BE0A6BAD43B}"/>
    <dgm:cxn modelId="{6BC00A0D-21A2-45F3-BFA1-20AD6CA1732E}" type="presOf" srcId="{3EE42C0E-E882-4C71-9A23-6558332CE0E8}" destId="{8B2350FD-6CBA-46D8-BB4A-C9424B8667DE}" srcOrd="0" destOrd="0" presId="urn:microsoft.com/office/officeart/2005/8/layout/radial2"/>
    <dgm:cxn modelId="{674ADE19-6F1C-4D65-862B-D66C032ED455}" type="presOf" srcId="{6EA6C45F-772A-4EE1-9285-74B0CC64C91C}" destId="{E5159302-291F-4EF4-B67A-6EF5021E221E}" srcOrd="0" destOrd="0" presId="urn:microsoft.com/office/officeart/2005/8/layout/radial2"/>
    <dgm:cxn modelId="{7A71A21B-E9B7-4DA8-821C-B64A4AAB5C3F}" srcId="{0E7561DF-38DC-4AB1-8908-88CD54BF50AC}" destId="{4B86190B-C92C-483D-8A83-7CCF3D3279C5}" srcOrd="0" destOrd="0" parTransId="{6EA6C45F-772A-4EE1-9285-74B0CC64C91C}" sibTransId="{94BA817C-2046-4372-A5A1-33B3C3C7684A}"/>
    <dgm:cxn modelId="{E0F63729-4F37-4DF5-9275-E8B95507D401}" type="presOf" srcId="{86D15E85-7C78-4568-8253-CD6285F3955A}" destId="{9E652AA4-6797-441B-BFF4-65BF6DD88E30}" srcOrd="0" destOrd="0" presId="urn:microsoft.com/office/officeart/2005/8/layout/radial2"/>
    <dgm:cxn modelId="{77A0632F-84EB-4AA7-A390-34857BABA218}" type="presOf" srcId="{5AE5BD4D-F757-4057-8EFA-3041AFB0F00B}" destId="{26EEBA02-F3E0-46EC-9E5A-F3445155DDB6}" srcOrd="0" destOrd="0" presId="urn:microsoft.com/office/officeart/2005/8/layout/radial2"/>
    <dgm:cxn modelId="{33373632-E05D-416C-9CCE-E05982BD4167}" type="presOf" srcId="{30782366-C5B1-4442-B064-4936682733D9}" destId="{03AC2E92-33A1-40BD-A386-87A531F9149A}" srcOrd="0" destOrd="1" presId="urn:microsoft.com/office/officeart/2005/8/layout/radial2"/>
    <dgm:cxn modelId="{82046734-8FC9-44C1-9029-272C990E4638}" type="presOf" srcId="{69FC7034-BDE3-4036-8603-5F27559B8525}" destId="{0C9BB04E-14AE-4E08-A6F2-78E115354861}" srcOrd="0" destOrd="1" presId="urn:microsoft.com/office/officeart/2005/8/layout/radial2"/>
    <dgm:cxn modelId="{54A86B48-AE57-4990-819F-819EE7CF7DA7}" type="presOf" srcId="{82DAA7EB-68DA-405C-95A3-08C843764BD8}" destId="{9B5EB499-FAF1-451B-A015-0D2EA8D5F081}" srcOrd="0" destOrd="0" presId="urn:microsoft.com/office/officeart/2005/8/layout/radial2"/>
    <dgm:cxn modelId="{CCF2A377-4AB5-47EB-9312-7827903FED1E}" type="presOf" srcId="{0E7561DF-38DC-4AB1-8908-88CD54BF50AC}" destId="{8AD9EECB-81EB-4EC1-BC71-77FBFA1F3596}" srcOrd="0" destOrd="0" presId="urn:microsoft.com/office/officeart/2005/8/layout/radial2"/>
    <dgm:cxn modelId="{06097A85-34CA-4023-9761-352D4988E7F2}" srcId="{3EE42C0E-E882-4C71-9A23-6558332CE0E8}" destId="{0BCE8E98-9D86-47FB-BD8F-B3B7BF2E16C9}" srcOrd="0" destOrd="0" parTransId="{5DDC810A-1490-4957-818B-0FD25C941B36}" sibTransId="{D7B81FC2-1584-46D3-B513-8B1857D606F5}"/>
    <dgm:cxn modelId="{272BAF85-AE0C-447A-815C-283B55B9AE18}" type="presOf" srcId="{4B86190B-C92C-483D-8A83-7CCF3D3279C5}" destId="{8A123229-851D-4C7A-9671-560DD539C09B}" srcOrd="0" destOrd="0" presId="urn:microsoft.com/office/officeart/2005/8/layout/radial2"/>
    <dgm:cxn modelId="{CCC023A7-AD24-45DD-AD06-87B20D18DF3B}" srcId="{4B86190B-C92C-483D-8A83-7CCF3D3279C5}" destId="{E3C61ABA-25AC-47EC-B790-49DFFDB635C6}" srcOrd="0" destOrd="0" parTransId="{20E83EAF-49BC-4DEA-8C3C-9A12E4FD6D49}" sibTransId="{25C65E87-99FC-4669-9315-77E30079BDCF}"/>
    <dgm:cxn modelId="{29DED1A8-C01C-496A-B2DB-6A0BA661AED3}" srcId="{3EE42C0E-E882-4C71-9A23-6558332CE0E8}" destId="{30782366-C5B1-4442-B064-4936682733D9}" srcOrd="1" destOrd="0" parTransId="{A67800A5-D9BB-4CF8-9B0E-F5ADB1E69266}" sibTransId="{9256C5B2-3C3C-4970-B7E7-DBA063CC5890}"/>
    <dgm:cxn modelId="{9375A3B8-717F-4997-8053-0C2012B14D69}" srcId="{82DAA7EB-68DA-405C-95A3-08C843764BD8}" destId="{7BE87AC3-1307-4AAA-8384-2AD74527BAE8}" srcOrd="1" destOrd="0" parTransId="{2604802E-A45F-46F7-8A78-7B895319CF55}" sibTransId="{6F5440AA-222C-430A-A093-9EDC71CBD40F}"/>
    <dgm:cxn modelId="{1167A2D2-7D73-4776-B94A-AA3FB572EE86}" type="presOf" srcId="{0BCE8E98-9D86-47FB-BD8F-B3B7BF2E16C9}" destId="{03AC2E92-33A1-40BD-A386-87A531F9149A}" srcOrd="0" destOrd="0" presId="urn:microsoft.com/office/officeart/2005/8/layout/radial2"/>
    <dgm:cxn modelId="{5CE40FD4-1BEA-4F19-A1B5-A0E28E833BFC}" type="presOf" srcId="{7BE87AC3-1307-4AAA-8384-2AD74527BAE8}" destId="{16C98CBC-2C61-4DAC-B4A1-A7944532C680}" srcOrd="0" destOrd="1" presId="urn:microsoft.com/office/officeart/2005/8/layout/radial2"/>
    <dgm:cxn modelId="{F79F93D7-C332-4342-97AD-DD030BD1369B}" srcId="{0E7561DF-38DC-4AB1-8908-88CD54BF50AC}" destId="{82DAA7EB-68DA-405C-95A3-08C843764BD8}" srcOrd="1" destOrd="0" parTransId="{86D15E85-7C78-4568-8253-CD6285F3955A}" sibTransId="{329349C0-DC61-4909-8671-B448082A79A7}"/>
    <dgm:cxn modelId="{2F33C4E6-6B2E-4490-97A5-976BA215E105}" srcId="{0E7561DF-38DC-4AB1-8908-88CD54BF50AC}" destId="{3EE42C0E-E882-4C71-9A23-6558332CE0E8}" srcOrd="2" destOrd="0" parTransId="{5AE5BD4D-F757-4057-8EFA-3041AFB0F00B}" sibTransId="{D63ADDA6-424D-44F6-BA9B-7B2641424EDF}"/>
    <dgm:cxn modelId="{492A44EE-B3F0-49F5-99F1-E527C6C0C248}" srcId="{82DAA7EB-68DA-405C-95A3-08C843764BD8}" destId="{AFAAEAF4-EEC0-41E5-BBEB-9AC58EA11A0E}" srcOrd="0" destOrd="0" parTransId="{6C8AF5DC-6275-46FF-9822-239DD982224A}" sibTransId="{E808E4ED-D5DB-4B5C-BA4D-D2DD08403B31}"/>
    <dgm:cxn modelId="{CB7F4A76-C077-4F61-915E-A9AEC75E1811}" type="presParOf" srcId="{8AD9EECB-81EB-4EC1-BC71-77FBFA1F3596}" destId="{E774263B-6284-4191-9F8C-84A93C48FA6B}" srcOrd="0" destOrd="0" presId="urn:microsoft.com/office/officeart/2005/8/layout/radial2"/>
    <dgm:cxn modelId="{E21E23C8-435E-4D0D-BE08-255D34940D31}" type="presParOf" srcId="{E774263B-6284-4191-9F8C-84A93C48FA6B}" destId="{F312FEA5-2975-4C81-BCB9-A2BCBF016A6C}" srcOrd="0" destOrd="0" presId="urn:microsoft.com/office/officeart/2005/8/layout/radial2"/>
    <dgm:cxn modelId="{9371031D-CD6C-48FB-A61E-D07C0A2F9C4C}" type="presParOf" srcId="{F312FEA5-2975-4C81-BCB9-A2BCBF016A6C}" destId="{43BFCBAE-E387-4DF2-8E38-369B1EA306C1}" srcOrd="0" destOrd="0" presId="urn:microsoft.com/office/officeart/2005/8/layout/radial2"/>
    <dgm:cxn modelId="{8E884AA0-FE87-47B4-9A83-1B37B712175B}" type="presParOf" srcId="{F312FEA5-2975-4C81-BCB9-A2BCBF016A6C}" destId="{D404AEAB-F129-4438-AD79-404633C9AF2B}" srcOrd="1" destOrd="0" presId="urn:microsoft.com/office/officeart/2005/8/layout/radial2"/>
    <dgm:cxn modelId="{683A75BC-4B88-48C7-B732-66FF6B0DD667}" type="presParOf" srcId="{E774263B-6284-4191-9F8C-84A93C48FA6B}" destId="{E5159302-291F-4EF4-B67A-6EF5021E221E}" srcOrd="1" destOrd="0" presId="urn:microsoft.com/office/officeart/2005/8/layout/radial2"/>
    <dgm:cxn modelId="{ACB7A864-D601-4504-A6A4-337270BDDFBC}" type="presParOf" srcId="{E774263B-6284-4191-9F8C-84A93C48FA6B}" destId="{792AF70B-082E-4C98-9911-1526A37CE87D}" srcOrd="2" destOrd="0" presId="urn:microsoft.com/office/officeart/2005/8/layout/radial2"/>
    <dgm:cxn modelId="{1E1B1597-DA3C-457B-87F5-924B1716ED01}" type="presParOf" srcId="{792AF70B-082E-4C98-9911-1526A37CE87D}" destId="{8A123229-851D-4C7A-9671-560DD539C09B}" srcOrd="0" destOrd="0" presId="urn:microsoft.com/office/officeart/2005/8/layout/radial2"/>
    <dgm:cxn modelId="{91146CC2-9B63-4500-A325-2F747F505D91}" type="presParOf" srcId="{792AF70B-082E-4C98-9911-1526A37CE87D}" destId="{0C9BB04E-14AE-4E08-A6F2-78E115354861}" srcOrd="1" destOrd="0" presId="urn:microsoft.com/office/officeart/2005/8/layout/radial2"/>
    <dgm:cxn modelId="{7EB2B123-C305-45B0-B718-9D0CC335EDC9}" type="presParOf" srcId="{E774263B-6284-4191-9F8C-84A93C48FA6B}" destId="{9E652AA4-6797-441B-BFF4-65BF6DD88E30}" srcOrd="3" destOrd="0" presId="urn:microsoft.com/office/officeart/2005/8/layout/radial2"/>
    <dgm:cxn modelId="{4507F1F5-6372-4317-8872-12976D45459A}" type="presParOf" srcId="{E774263B-6284-4191-9F8C-84A93C48FA6B}" destId="{99D23B95-79FD-483D-A9F3-8FC9DDAD9B12}" srcOrd="4" destOrd="0" presId="urn:microsoft.com/office/officeart/2005/8/layout/radial2"/>
    <dgm:cxn modelId="{C889F99B-FAFA-4836-8AB0-24907BE3904A}" type="presParOf" srcId="{99D23B95-79FD-483D-A9F3-8FC9DDAD9B12}" destId="{9B5EB499-FAF1-451B-A015-0D2EA8D5F081}" srcOrd="0" destOrd="0" presId="urn:microsoft.com/office/officeart/2005/8/layout/radial2"/>
    <dgm:cxn modelId="{44659F72-AD37-43DC-9652-78A19E25558C}" type="presParOf" srcId="{99D23B95-79FD-483D-A9F3-8FC9DDAD9B12}" destId="{16C98CBC-2C61-4DAC-B4A1-A7944532C680}" srcOrd="1" destOrd="0" presId="urn:microsoft.com/office/officeart/2005/8/layout/radial2"/>
    <dgm:cxn modelId="{0F747D65-9FA4-4494-B90F-0E652D845044}" type="presParOf" srcId="{E774263B-6284-4191-9F8C-84A93C48FA6B}" destId="{26EEBA02-F3E0-46EC-9E5A-F3445155DDB6}" srcOrd="5" destOrd="0" presId="urn:microsoft.com/office/officeart/2005/8/layout/radial2"/>
    <dgm:cxn modelId="{E028A9CD-F426-4258-97B0-84E30E8A8D89}" type="presParOf" srcId="{E774263B-6284-4191-9F8C-84A93C48FA6B}" destId="{33C9F8D4-F498-48D9-8E69-E1F02C21D7CD}" srcOrd="6" destOrd="0" presId="urn:microsoft.com/office/officeart/2005/8/layout/radial2"/>
    <dgm:cxn modelId="{0D2783A3-5649-48FD-8D08-CCE82A77F2F5}" type="presParOf" srcId="{33C9F8D4-F498-48D9-8E69-E1F02C21D7CD}" destId="{8B2350FD-6CBA-46D8-BB4A-C9424B8667DE}" srcOrd="0" destOrd="0" presId="urn:microsoft.com/office/officeart/2005/8/layout/radial2"/>
    <dgm:cxn modelId="{E65D8135-7621-41BD-AE5D-0E92DA24C1B7}" type="presParOf" srcId="{33C9F8D4-F498-48D9-8E69-E1F02C21D7CD}" destId="{03AC2E92-33A1-40BD-A386-87A531F9149A}"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1F9792F-85AB-48B3-BD5A-6C8CC5729F60}" type="doc">
      <dgm:prSet loTypeId="urn:microsoft.com/office/officeart/2005/8/layout/chevron1" loCatId="process" qsTypeId="urn:microsoft.com/office/officeart/2005/8/quickstyle/simple1" qsCatId="simple" csTypeId="urn:microsoft.com/office/officeart/2005/8/colors/accent1_2" csCatId="accent1" phldr="1"/>
      <dgm:spPr/>
    </dgm:pt>
    <dgm:pt modelId="{88ABCA44-CAE9-440E-B7BF-300B6B0632A7}">
      <dgm:prSet phldrT="[文本]"/>
      <dgm:spPr/>
      <dgm:t>
        <a:bodyPr/>
        <a:lstStyle/>
        <a:p>
          <a:r>
            <a:rPr lang="en-US" dirty="0"/>
            <a:t>AI Studio</a:t>
          </a:r>
          <a:r>
            <a:rPr lang="zh-CN" dirty="0"/>
            <a:t>平台</a:t>
          </a:r>
          <a:endParaRPr lang="zh-CN" altLang="en-US" dirty="0"/>
        </a:p>
      </dgm:t>
    </dgm:pt>
    <dgm:pt modelId="{AE7090A9-BD1D-4543-8761-24963D51EA76}" type="parTrans" cxnId="{085F4CB8-E149-45A6-8142-A7257DC81FDA}">
      <dgm:prSet/>
      <dgm:spPr/>
      <dgm:t>
        <a:bodyPr/>
        <a:lstStyle/>
        <a:p>
          <a:endParaRPr lang="zh-CN" altLang="en-US"/>
        </a:p>
      </dgm:t>
    </dgm:pt>
    <dgm:pt modelId="{9C49490F-CDFB-427D-9824-F4C0ED610C96}" type="sibTrans" cxnId="{085F4CB8-E149-45A6-8142-A7257DC81FDA}">
      <dgm:prSet/>
      <dgm:spPr/>
      <dgm:t>
        <a:bodyPr/>
        <a:lstStyle/>
        <a:p>
          <a:endParaRPr lang="zh-CN" altLang="en-US"/>
        </a:p>
      </dgm:t>
    </dgm:pt>
    <dgm:pt modelId="{687E92F4-4FAA-4A9F-98B7-B34D153CA051}">
      <dgm:prSet phldrT="[文本]"/>
      <dgm:spPr/>
      <dgm:t>
        <a:bodyPr/>
        <a:lstStyle/>
        <a:p>
          <a:r>
            <a:rPr lang="en-US" dirty="0" err="1"/>
            <a:t>NoteBook</a:t>
          </a:r>
          <a:r>
            <a:rPr lang="zh-CN" dirty="0"/>
            <a:t>项目</a:t>
          </a:r>
          <a:endParaRPr lang="zh-CN" altLang="en-US" dirty="0"/>
        </a:p>
      </dgm:t>
    </dgm:pt>
    <dgm:pt modelId="{70532A80-7E5D-431F-BC64-7B8A706A666B}" type="parTrans" cxnId="{A60BD270-E8FF-4FE7-B8E0-95F8C0800E96}">
      <dgm:prSet/>
      <dgm:spPr/>
      <dgm:t>
        <a:bodyPr/>
        <a:lstStyle/>
        <a:p>
          <a:endParaRPr lang="zh-CN" altLang="en-US"/>
        </a:p>
      </dgm:t>
    </dgm:pt>
    <dgm:pt modelId="{544EF4ED-0DD9-446E-B6B0-75FBEFBA7546}" type="sibTrans" cxnId="{A60BD270-E8FF-4FE7-B8E0-95F8C0800E96}">
      <dgm:prSet/>
      <dgm:spPr/>
      <dgm:t>
        <a:bodyPr/>
        <a:lstStyle/>
        <a:p>
          <a:endParaRPr lang="zh-CN" altLang="en-US"/>
        </a:p>
      </dgm:t>
    </dgm:pt>
    <dgm:pt modelId="{BE01EA4A-C917-4A71-990E-93988B3960DD}">
      <dgm:prSet phldrT="[文本]"/>
      <dgm:spPr/>
      <dgm:t>
        <a:bodyPr/>
        <a:lstStyle/>
        <a:p>
          <a:r>
            <a:rPr lang="zh-CN" dirty="0"/>
            <a:t>完成模型训练</a:t>
          </a:r>
          <a:endParaRPr lang="zh-CN" altLang="en-US" dirty="0"/>
        </a:p>
      </dgm:t>
    </dgm:pt>
    <dgm:pt modelId="{ADED494C-2C1F-4F1A-B7CE-C73BBAB16580}" type="parTrans" cxnId="{06CE33A6-4737-418B-8E94-D065AC63185B}">
      <dgm:prSet/>
      <dgm:spPr/>
      <dgm:t>
        <a:bodyPr/>
        <a:lstStyle/>
        <a:p>
          <a:endParaRPr lang="zh-CN" altLang="en-US"/>
        </a:p>
      </dgm:t>
    </dgm:pt>
    <dgm:pt modelId="{FFE2F0F8-E1E1-4BDD-816B-608285FCEFE7}" type="sibTrans" cxnId="{06CE33A6-4737-418B-8E94-D065AC63185B}">
      <dgm:prSet/>
      <dgm:spPr/>
      <dgm:t>
        <a:bodyPr/>
        <a:lstStyle/>
        <a:p>
          <a:endParaRPr lang="zh-CN" altLang="en-US"/>
        </a:p>
      </dgm:t>
    </dgm:pt>
    <dgm:pt modelId="{00D406F7-2F72-448B-BFBB-6C09924873B7}" type="pres">
      <dgm:prSet presAssocID="{91F9792F-85AB-48B3-BD5A-6C8CC5729F60}" presName="Name0" presStyleCnt="0">
        <dgm:presLayoutVars>
          <dgm:dir/>
          <dgm:animLvl val="lvl"/>
          <dgm:resizeHandles val="exact"/>
        </dgm:presLayoutVars>
      </dgm:prSet>
      <dgm:spPr/>
    </dgm:pt>
    <dgm:pt modelId="{CA9B32A6-2E1C-444E-BE31-FC823FA52CA1}" type="pres">
      <dgm:prSet presAssocID="{88ABCA44-CAE9-440E-B7BF-300B6B0632A7}" presName="parTxOnly" presStyleLbl="node1" presStyleIdx="0" presStyleCnt="3">
        <dgm:presLayoutVars>
          <dgm:chMax val="0"/>
          <dgm:chPref val="0"/>
          <dgm:bulletEnabled val="1"/>
        </dgm:presLayoutVars>
      </dgm:prSet>
      <dgm:spPr/>
    </dgm:pt>
    <dgm:pt modelId="{D6AB6B3B-2CF3-412E-83FF-3C586B8A64AC}" type="pres">
      <dgm:prSet presAssocID="{9C49490F-CDFB-427D-9824-F4C0ED610C96}" presName="parTxOnlySpace" presStyleCnt="0"/>
      <dgm:spPr/>
    </dgm:pt>
    <dgm:pt modelId="{58DD1CFC-91EE-431A-86A6-078134A759BC}" type="pres">
      <dgm:prSet presAssocID="{687E92F4-4FAA-4A9F-98B7-B34D153CA051}" presName="parTxOnly" presStyleLbl="node1" presStyleIdx="1" presStyleCnt="3">
        <dgm:presLayoutVars>
          <dgm:chMax val="0"/>
          <dgm:chPref val="0"/>
          <dgm:bulletEnabled val="1"/>
        </dgm:presLayoutVars>
      </dgm:prSet>
      <dgm:spPr/>
    </dgm:pt>
    <dgm:pt modelId="{F3BED88C-5079-458B-9B4D-AF3917D83579}" type="pres">
      <dgm:prSet presAssocID="{544EF4ED-0DD9-446E-B6B0-75FBEFBA7546}" presName="parTxOnlySpace" presStyleCnt="0"/>
      <dgm:spPr/>
    </dgm:pt>
    <dgm:pt modelId="{FD41CB7F-409B-450C-86EE-C56988C54A18}" type="pres">
      <dgm:prSet presAssocID="{BE01EA4A-C917-4A71-990E-93988B3960DD}" presName="parTxOnly" presStyleLbl="node1" presStyleIdx="2" presStyleCnt="3">
        <dgm:presLayoutVars>
          <dgm:chMax val="0"/>
          <dgm:chPref val="0"/>
          <dgm:bulletEnabled val="1"/>
        </dgm:presLayoutVars>
      </dgm:prSet>
      <dgm:spPr/>
    </dgm:pt>
  </dgm:ptLst>
  <dgm:cxnLst>
    <dgm:cxn modelId="{4AEE1117-CF6D-4B32-B122-A930268C72E6}" type="presOf" srcId="{BE01EA4A-C917-4A71-990E-93988B3960DD}" destId="{FD41CB7F-409B-450C-86EE-C56988C54A18}" srcOrd="0" destOrd="0" presId="urn:microsoft.com/office/officeart/2005/8/layout/chevron1"/>
    <dgm:cxn modelId="{A60BD270-E8FF-4FE7-B8E0-95F8C0800E96}" srcId="{91F9792F-85AB-48B3-BD5A-6C8CC5729F60}" destId="{687E92F4-4FAA-4A9F-98B7-B34D153CA051}" srcOrd="1" destOrd="0" parTransId="{70532A80-7E5D-431F-BC64-7B8A706A666B}" sibTransId="{544EF4ED-0DD9-446E-B6B0-75FBEFBA7546}"/>
    <dgm:cxn modelId="{4C3DFA90-9E0A-42C6-81D9-5EC7DE15DE08}" type="presOf" srcId="{91F9792F-85AB-48B3-BD5A-6C8CC5729F60}" destId="{00D406F7-2F72-448B-BFBB-6C09924873B7}" srcOrd="0" destOrd="0" presId="urn:microsoft.com/office/officeart/2005/8/layout/chevron1"/>
    <dgm:cxn modelId="{298AF2A1-F026-42F9-BE8F-E6A16DEF9AB6}" type="presOf" srcId="{687E92F4-4FAA-4A9F-98B7-B34D153CA051}" destId="{58DD1CFC-91EE-431A-86A6-078134A759BC}" srcOrd="0" destOrd="0" presId="urn:microsoft.com/office/officeart/2005/8/layout/chevron1"/>
    <dgm:cxn modelId="{06CE33A6-4737-418B-8E94-D065AC63185B}" srcId="{91F9792F-85AB-48B3-BD5A-6C8CC5729F60}" destId="{BE01EA4A-C917-4A71-990E-93988B3960DD}" srcOrd="2" destOrd="0" parTransId="{ADED494C-2C1F-4F1A-B7CE-C73BBAB16580}" sibTransId="{FFE2F0F8-E1E1-4BDD-816B-608285FCEFE7}"/>
    <dgm:cxn modelId="{085F4CB8-E149-45A6-8142-A7257DC81FDA}" srcId="{91F9792F-85AB-48B3-BD5A-6C8CC5729F60}" destId="{88ABCA44-CAE9-440E-B7BF-300B6B0632A7}" srcOrd="0" destOrd="0" parTransId="{AE7090A9-BD1D-4543-8761-24963D51EA76}" sibTransId="{9C49490F-CDFB-427D-9824-F4C0ED610C96}"/>
    <dgm:cxn modelId="{E13315FF-60EC-4F14-A7B3-B192094CFE73}" type="presOf" srcId="{88ABCA44-CAE9-440E-B7BF-300B6B0632A7}" destId="{CA9B32A6-2E1C-444E-BE31-FC823FA52CA1}" srcOrd="0" destOrd="0" presId="urn:microsoft.com/office/officeart/2005/8/layout/chevron1"/>
    <dgm:cxn modelId="{68B389CD-94FF-461B-8ED6-3E770573D4DC}" type="presParOf" srcId="{00D406F7-2F72-448B-BFBB-6C09924873B7}" destId="{CA9B32A6-2E1C-444E-BE31-FC823FA52CA1}" srcOrd="0" destOrd="0" presId="urn:microsoft.com/office/officeart/2005/8/layout/chevron1"/>
    <dgm:cxn modelId="{6654B5E2-8D27-4C95-A0BB-F06224D907DE}" type="presParOf" srcId="{00D406F7-2F72-448B-BFBB-6C09924873B7}" destId="{D6AB6B3B-2CF3-412E-83FF-3C586B8A64AC}" srcOrd="1" destOrd="0" presId="urn:microsoft.com/office/officeart/2005/8/layout/chevron1"/>
    <dgm:cxn modelId="{63866A50-73CD-4A76-BA3F-286D0B9DB287}" type="presParOf" srcId="{00D406F7-2F72-448B-BFBB-6C09924873B7}" destId="{58DD1CFC-91EE-431A-86A6-078134A759BC}" srcOrd="2" destOrd="0" presId="urn:microsoft.com/office/officeart/2005/8/layout/chevron1"/>
    <dgm:cxn modelId="{A0563E8C-D285-4422-A458-CC55433466A4}" type="presParOf" srcId="{00D406F7-2F72-448B-BFBB-6C09924873B7}" destId="{F3BED88C-5079-458B-9B4D-AF3917D83579}" srcOrd="3" destOrd="0" presId="urn:microsoft.com/office/officeart/2005/8/layout/chevron1"/>
    <dgm:cxn modelId="{8BCC7B6F-874E-4121-B7AD-AD29CD83ADB4}" type="presParOf" srcId="{00D406F7-2F72-448B-BFBB-6C09924873B7}" destId="{FD41CB7F-409B-450C-86EE-C56988C54A18}"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C46C91B-5D9F-4402-8FF3-D686F013E95C}" type="doc">
      <dgm:prSet loTypeId="urn:microsoft.com/office/officeart/2005/8/layout/chevron1" loCatId="process" qsTypeId="urn:microsoft.com/office/officeart/2005/8/quickstyle/simple1" qsCatId="simple" csTypeId="urn:microsoft.com/office/officeart/2005/8/colors/accent1_2" csCatId="accent1" phldr="1"/>
      <dgm:spPr/>
    </dgm:pt>
    <dgm:pt modelId="{479B1643-CA3F-4827-B459-38E3B4FB1AD7}">
      <dgm:prSet phldrT="[文本]"/>
      <dgm:spPr/>
      <dgm:t>
        <a:bodyPr/>
        <a:lstStyle/>
        <a:p>
          <a:r>
            <a:rPr lang="zh-CN" dirty="0"/>
            <a:t>创建在线服务</a:t>
          </a:r>
          <a:endParaRPr lang="zh-CN" altLang="en-US" dirty="0"/>
        </a:p>
      </dgm:t>
    </dgm:pt>
    <dgm:pt modelId="{2F24BF12-2264-4D17-B4DB-E0676AED29E5}" type="parTrans" cxnId="{28BC94B5-BAAE-478D-916C-041BEE2B861C}">
      <dgm:prSet/>
      <dgm:spPr/>
      <dgm:t>
        <a:bodyPr/>
        <a:lstStyle/>
        <a:p>
          <a:endParaRPr lang="zh-CN" altLang="en-US"/>
        </a:p>
      </dgm:t>
    </dgm:pt>
    <dgm:pt modelId="{DA38FF69-88CB-479B-A59C-625D03877BE0}" type="sibTrans" cxnId="{28BC94B5-BAAE-478D-916C-041BEE2B861C}">
      <dgm:prSet/>
      <dgm:spPr/>
      <dgm:t>
        <a:bodyPr/>
        <a:lstStyle/>
        <a:p>
          <a:endParaRPr lang="zh-CN" altLang="en-US"/>
        </a:p>
      </dgm:t>
    </dgm:pt>
    <dgm:pt modelId="{26054D33-C6A7-4D13-B729-A06473FA5A9D}">
      <dgm:prSet phldrT="[文本]"/>
      <dgm:spPr/>
      <dgm:t>
        <a:bodyPr/>
        <a:lstStyle/>
        <a:p>
          <a:r>
            <a:rPr lang="zh-CN" dirty="0"/>
            <a:t>应用模型</a:t>
          </a:r>
          <a:endParaRPr lang="zh-CN" altLang="en-US" dirty="0"/>
        </a:p>
      </dgm:t>
    </dgm:pt>
    <dgm:pt modelId="{AFD0DBAF-2572-4671-9639-A428BBB3C0E6}" type="parTrans" cxnId="{79E19FBD-3127-4A49-8958-E829DF70E854}">
      <dgm:prSet/>
      <dgm:spPr/>
      <dgm:t>
        <a:bodyPr/>
        <a:lstStyle/>
        <a:p>
          <a:endParaRPr lang="zh-CN" altLang="en-US"/>
        </a:p>
      </dgm:t>
    </dgm:pt>
    <dgm:pt modelId="{ADF45EFC-42F8-45E2-B0F2-9A236D5A6A55}" type="sibTrans" cxnId="{79E19FBD-3127-4A49-8958-E829DF70E854}">
      <dgm:prSet/>
      <dgm:spPr/>
      <dgm:t>
        <a:bodyPr/>
        <a:lstStyle/>
        <a:p>
          <a:endParaRPr lang="zh-CN" altLang="en-US"/>
        </a:p>
      </dgm:t>
    </dgm:pt>
    <dgm:pt modelId="{6496D4BE-1A48-493B-9EEF-4618A57C9988}">
      <dgm:prSet phldrT="[文本]"/>
      <dgm:spPr/>
      <dgm:t>
        <a:bodyPr/>
        <a:lstStyle/>
        <a:p>
          <a:r>
            <a:rPr lang="zh-CN" dirty="0"/>
            <a:t>生成在线</a:t>
          </a:r>
          <a:r>
            <a:rPr lang="en-US" dirty="0"/>
            <a:t>API</a:t>
          </a:r>
          <a:endParaRPr lang="zh-CN" altLang="en-US" dirty="0"/>
        </a:p>
      </dgm:t>
    </dgm:pt>
    <dgm:pt modelId="{8787754A-D33B-4629-BC3A-36A45AAE09E8}" type="parTrans" cxnId="{3AD3424C-B3D0-4FBB-9711-BF32C270C4EB}">
      <dgm:prSet/>
      <dgm:spPr/>
      <dgm:t>
        <a:bodyPr/>
        <a:lstStyle/>
        <a:p>
          <a:endParaRPr lang="zh-CN" altLang="en-US"/>
        </a:p>
      </dgm:t>
    </dgm:pt>
    <dgm:pt modelId="{81C7D7A9-B07F-4D74-9A62-074CBFA309C6}" type="sibTrans" cxnId="{3AD3424C-B3D0-4FBB-9711-BF32C270C4EB}">
      <dgm:prSet/>
      <dgm:spPr/>
      <dgm:t>
        <a:bodyPr/>
        <a:lstStyle/>
        <a:p>
          <a:endParaRPr lang="zh-CN" altLang="en-US"/>
        </a:p>
      </dgm:t>
    </dgm:pt>
    <dgm:pt modelId="{BD11432D-409D-4EBC-9082-9E67569D4513}" type="pres">
      <dgm:prSet presAssocID="{5C46C91B-5D9F-4402-8FF3-D686F013E95C}" presName="Name0" presStyleCnt="0">
        <dgm:presLayoutVars>
          <dgm:dir/>
          <dgm:animLvl val="lvl"/>
          <dgm:resizeHandles val="exact"/>
        </dgm:presLayoutVars>
      </dgm:prSet>
      <dgm:spPr/>
    </dgm:pt>
    <dgm:pt modelId="{9A40DCAF-3F79-4A39-9A08-E8BB6B7A8BB7}" type="pres">
      <dgm:prSet presAssocID="{479B1643-CA3F-4827-B459-38E3B4FB1AD7}" presName="parTxOnly" presStyleLbl="node1" presStyleIdx="0" presStyleCnt="3">
        <dgm:presLayoutVars>
          <dgm:chMax val="0"/>
          <dgm:chPref val="0"/>
          <dgm:bulletEnabled val="1"/>
        </dgm:presLayoutVars>
      </dgm:prSet>
      <dgm:spPr/>
    </dgm:pt>
    <dgm:pt modelId="{CC913CA4-E544-4E36-AA5C-F74A1957C0D6}" type="pres">
      <dgm:prSet presAssocID="{DA38FF69-88CB-479B-A59C-625D03877BE0}" presName="parTxOnlySpace" presStyleCnt="0"/>
      <dgm:spPr/>
    </dgm:pt>
    <dgm:pt modelId="{B3EC6FB0-8D31-42E7-B203-F10AC053C351}" type="pres">
      <dgm:prSet presAssocID="{26054D33-C6A7-4D13-B729-A06473FA5A9D}" presName="parTxOnly" presStyleLbl="node1" presStyleIdx="1" presStyleCnt="3">
        <dgm:presLayoutVars>
          <dgm:chMax val="0"/>
          <dgm:chPref val="0"/>
          <dgm:bulletEnabled val="1"/>
        </dgm:presLayoutVars>
      </dgm:prSet>
      <dgm:spPr/>
    </dgm:pt>
    <dgm:pt modelId="{2CE3C3A7-5A2D-41CA-860B-2546FA98A30D}" type="pres">
      <dgm:prSet presAssocID="{ADF45EFC-42F8-45E2-B0F2-9A236D5A6A55}" presName="parTxOnlySpace" presStyleCnt="0"/>
      <dgm:spPr/>
    </dgm:pt>
    <dgm:pt modelId="{8F4A6EED-F9F5-46A9-B74A-BFD38EC0A51C}" type="pres">
      <dgm:prSet presAssocID="{6496D4BE-1A48-493B-9EEF-4618A57C9988}" presName="parTxOnly" presStyleLbl="node1" presStyleIdx="2" presStyleCnt="3">
        <dgm:presLayoutVars>
          <dgm:chMax val="0"/>
          <dgm:chPref val="0"/>
          <dgm:bulletEnabled val="1"/>
        </dgm:presLayoutVars>
      </dgm:prSet>
      <dgm:spPr/>
    </dgm:pt>
  </dgm:ptLst>
  <dgm:cxnLst>
    <dgm:cxn modelId="{3AD3424C-B3D0-4FBB-9711-BF32C270C4EB}" srcId="{5C46C91B-5D9F-4402-8FF3-D686F013E95C}" destId="{6496D4BE-1A48-493B-9EEF-4618A57C9988}" srcOrd="2" destOrd="0" parTransId="{8787754A-D33B-4629-BC3A-36A45AAE09E8}" sibTransId="{81C7D7A9-B07F-4D74-9A62-074CBFA309C6}"/>
    <dgm:cxn modelId="{28BC94B5-BAAE-478D-916C-041BEE2B861C}" srcId="{5C46C91B-5D9F-4402-8FF3-D686F013E95C}" destId="{479B1643-CA3F-4827-B459-38E3B4FB1AD7}" srcOrd="0" destOrd="0" parTransId="{2F24BF12-2264-4D17-B4DB-E0676AED29E5}" sibTransId="{DA38FF69-88CB-479B-A59C-625D03877BE0}"/>
    <dgm:cxn modelId="{352AB4B5-8665-43A7-B46E-86A0A7DCB7BE}" type="presOf" srcId="{5C46C91B-5D9F-4402-8FF3-D686F013E95C}" destId="{BD11432D-409D-4EBC-9082-9E67569D4513}" srcOrd="0" destOrd="0" presId="urn:microsoft.com/office/officeart/2005/8/layout/chevron1"/>
    <dgm:cxn modelId="{79E19FBD-3127-4A49-8958-E829DF70E854}" srcId="{5C46C91B-5D9F-4402-8FF3-D686F013E95C}" destId="{26054D33-C6A7-4D13-B729-A06473FA5A9D}" srcOrd="1" destOrd="0" parTransId="{AFD0DBAF-2572-4671-9639-A428BBB3C0E6}" sibTransId="{ADF45EFC-42F8-45E2-B0F2-9A236D5A6A55}"/>
    <dgm:cxn modelId="{3ADF37C6-56F0-40F6-AED3-C6AA532AFC3C}" type="presOf" srcId="{6496D4BE-1A48-493B-9EEF-4618A57C9988}" destId="{8F4A6EED-F9F5-46A9-B74A-BFD38EC0A51C}" srcOrd="0" destOrd="0" presId="urn:microsoft.com/office/officeart/2005/8/layout/chevron1"/>
    <dgm:cxn modelId="{ADB3CAD4-47F4-4837-AFA9-229B968F3F1B}" type="presOf" srcId="{26054D33-C6A7-4D13-B729-A06473FA5A9D}" destId="{B3EC6FB0-8D31-42E7-B203-F10AC053C351}" srcOrd="0" destOrd="0" presId="urn:microsoft.com/office/officeart/2005/8/layout/chevron1"/>
    <dgm:cxn modelId="{5ACB86DE-D309-4218-99F4-C12EFBA7DCC6}" type="presOf" srcId="{479B1643-CA3F-4827-B459-38E3B4FB1AD7}" destId="{9A40DCAF-3F79-4A39-9A08-E8BB6B7A8BB7}" srcOrd="0" destOrd="0" presId="urn:microsoft.com/office/officeart/2005/8/layout/chevron1"/>
    <dgm:cxn modelId="{05A3A389-37D7-41BC-BEBB-0462F21FE9BC}" type="presParOf" srcId="{BD11432D-409D-4EBC-9082-9E67569D4513}" destId="{9A40DCAF-3F79-4A39-9A08-E8BB6B7A8BB7}" srcOrd="0" destOrd="0" presId="urn:microsoft.com/office/officeart/2005/8/layout/chevron1"/>
    <dgm:cxn modelId="{166A6A61-0DBD-4F92-ABE8-B24CC1D7D94B}" type="presParOf" srcId="{BD11432D-409D-4EBC-9082-9E67569D4513}" destId="{CC913CA4-E544-4E36-AA5C-F74A1957C0D6}" srcOrd="1" destOrd="0" presId="urn:microsoft.com/office/officeart/2005/8/layout/chevron1"/>
    <dgm:cxn modelId="{143E16AD-1E02-4937-AFE7-D3419CF5EF72}" type="presParOf" srcId="{BD11432D-409D-4EBC-9082-9E67569D4513}" destId="{B3EC6FB0-8D31-42E7-B203-F10AC053C351}" srcOrd="2" destOrd="0" presId="urn:microsoft.com/office/officeart/2005/8/layout/chevron1"/>
    <dgm:cxn modelId="{3B89044E-ABD0-4504-9D6D-957D54103469}" type="presParOf" srcId="{BD11432D-409D-4EBC-9082-9E67569D4513}" destId="{2CE3C3A7-5A2D-41CA-860B-2546FA98A30D}" srcOrd="3" destOrd="0" presId="urn:microsoft.com/office/officeart/2005/8/layout/chevron1"/>
    <dgm:cxn modelId="{9095DCB1-BAE5-41C2-98F8-604DF650473E}" type="presParOf" srcId="{BD11432D-409D-4EBC-9082-9E67569D4513}" destId="{8F4A6EED-F9F5-46A9-B74A-BFD38EC0A51C}" srcOrd="4"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F82C93-56E2-40D2-9599-D69DFCEBEF97}">
      <dsp:nvSpPr>
        <dsp:cNvPr id="0" name=""/>
        <dsp:cNvSpPr/>
      </dsp:nvSpPr>
      <dsp:spPr>
        <a:xfrm>
          <a:off x="349058" y="0"/>
          <a:ext cx="3191894" cy="3191894"/>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B1918D-1475-4FF2-A778-D81ECC65F069}">
      <dsp:nvSpPr>
        <dsp:cNvPr id="0" name=""/>
        <dsp:cNvSpPr/>
      </dsp:nvSpPr>
      <dsp:spPr>
        <a:xfrm>
          <a:off x="652287" y="303229"/>
          <a:ext cx="1244838" cy="12448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裁切</a:t>
          </a:r>
        </a:p>
      </dsp:txBody>
      <dsp:txXfrm>
        <a:off x="713055" y="363997"/>
        <a:ext cx="1123302" cy="1123302"/>
      </dsp:txXfrm>
    </dsp:sp>
    <dsp:sp modelId="{8EF83B47-38A3-4458-BC5F-7DFFD0221A66}">
      <dsp:nvSpPr>
        <dsp:cNvPr id="0" name=""/>
        <dsp:cNvSpPr/>
      </dsp:nvSpPr>
      <dsp:spPr>
        <a:xfrm>
          <a:off x="1992883" y="303229"/>
          <a:ext cx="1244838" cy="12448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翻转</a:t>
          </a:r>
        </a:p>
      </dsp:txBody>
      <dsp:txXfrm>
        <a:off x="2053651" y="363997"/>
        <a:ext cx="1123302" cy="1123302"/>
      </dsp:txXfrm>
    </dsp:sp>
    <dsp:sp modelId="{BE57C304-5ED0-4FFF-8041-4CB9543D2A96}">
      <dsp:nvSpPr>
        <dsp:cNvPr id="0" name=""/>
        <dsp:cNvSpPr/>
      </dsp:nvSpPr>
      <dsp:spPr>
        <a:xfrm>
          <a:off x="652287" y="1643825"/>
          <a:ext cx="1244838" cy="12448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旋转</a:t>
          </a:r>
        </a:p>
      </dsp:txBody>
      <dsp:txXfrm>
        <a:off x="713055" y="1704593"/>
        <a:ext cx="1123302" cy="1123302"/>
      </dsp:txXfrm>
    </dsp:sp>
    <dsp:sp modelId="{2E0A56D6-D6F1-41C2-8604-5D2CB88DB043}">
      <dsp:nvSpPr>
        <dsp:cNvPr id="0" name=""/>
        <dsp:cNvSpPr/>
      </dsp:nvSpPr>
      <dsp:spPr>
        <a:xfrm>
          <a:off x="1992883" y="1643825"/>
          <a:ext cx="1244838" cy="12448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增强</a:t>
          </a:r>
        </a:p>
      </dsp:txBody>
      <dsp:txXfrm>
        <a:off x="2053651" y="1704593"/>
        <a:ext cx="1123302" cy="11233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413D2-53C3-4EC2-A8DB-1C5BD5195EF9}">
      <dsp:nvSpPr>
        <dsp:cNvPr id="0" name=""/>
        <dsp:cNvSpPr/>
      </dsp:nvSpPr>
      <dsp:spPr>
        <a:xfrm>
          <a:off x="2309914" y="1759168"/>
          <a:ext cx="1339645" cy="133964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学习率</a:t>
          </a:r>
        </a:p>
      </dsp:txBody>
      <dsp:txXfrm>
        <a:off x="2506100" y="1955354"/>
        <a:ext cx="947273" cy="947273"/>
      </dsp:txXfrm>
    </dsp:sp>
    <dsp:sp modelId="{C2D440A0-B53B-4D53-8011-571F144663A2}">
      <dsp:nvSpPr>
        <dsp:cNvPr id="0" name=""/>
        <dsp:cNvSpPr/>
      </dsp:nvSpPr>
      <dsp:spPr>
        <a:xfrm rot="16200000">
          <a:off x="2777261" y="1536460"/>
          <a:ext cx="404952" cy="40462"/>
        </a:xfrm>
        <a:custGeom>
          <a:avLst/>
          <a:gdLst/>
          <a:ahLst/>
          <a:cxnLst/>
          <a:rect l="0" t="0" r="0" b="0"/>
          <a:pathLst>
            <a:path>
              <a:moveTo>
                <a:pt x="0" y="20231"/>
              </a:moveTo>
              <a:lnTo>
                <a:pt x="404952" y="202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969613" y="1546568"/>
        <a:ext cx="20247" cy="20247"/>
      </dsp:txXfrm>
    </dsp:sp>
    <dsp:sp modelId="{BEF83C6D-939F-4388-A193-97306A62E81E}">
      <dsp:nvSpPr>
        <dsp:cNvPr id="0" name=""/>
        <dsp:cNvSpPr/>
      </dsp:nvSpPr>
      <dsp:spPr>
        <a:xfrm>
          <a:off x="2276477" y="14570"/>
          <a:ext cx="1406520" cy="133964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损失函数</a:t>
          </a:r>
        </a:p>
      </dsp:txBody>
      <dsp:txXfrm>
        <a:off x="2482457" y="210756"/>
        <a:ext cx="994560" cy="947273"/>
      </dsp:txXfrm>
    </dsp:sp>
    <dsp:sp modelId="{D1EE56B5-719F-40D3-B415-EEA7ABB7C0B3}">
      <dsp:nvSpPr>
        <dsp:cNvPr id="0" name=""/>
        <dsp:cNvSpPr/>
      </dsp:nvSpPr>
      <dsp:spPr>
        <a:xfrm rot="1800000">
          <a:off x="3532694" y="2844909"/>
          <a:ext cx="404952" cy="40462"/>
        </a:xfrm>
        <a:custGeom>
          <a:avLst/>
          <a:gdLst/>
          <a:ahLst/>
          <a:cxnLst/>
          <a:rect l="0" t="0" r="0" b="0"/>
          <a:pathLst>
            <a:path>
              <a:moveTo>
                <a:pt x="0" y="20231"/>
              </a:moveTo>
              <a:lnTo>
                <a:pt x="404952" y="202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725046" y="2855016"/>
        <a:ext cx="20247" cy="20247"/>
      </dsp:txXfrm>
    </dsp:sp>
    <dsp:sp modelId="{C10BEFAB-0948-47A0-BA94-CDC4872CD287}">
      <dsp:nvSpPr>
        <dsp:cNvPr id="0" name=""/>
        <dsp:cNvSpPr/>
      </dsp:nvSpPr>
      <dsp:spPr>
        <a:xfrm>
          <a:off x="3820780" y="2631467"/>
          <a:ext cx="1339645" cy="133964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优化器</a:t>
          </a:r>
        </a:p>
      </dsp:txBody>
      <dsp:txXfrm>
        <a:off x="4016966" y="2827653"/>
        <a:ext cx="947273" cy="947273"/>
      </dsp:txXfrm>
    </dsp:sp>
    <dsp:sp modelId="{B7F4EE5E-4514-4BC9-A848-46229825AEDC}">
      <dsp:nvSpPr>
        <dsp:cNvPr id="0" name=""/>
        <dsp:cNvSpPr/>
      </dsp:nvSpPr>
      <dsp:spPr>
        <a:xfrm rot="9000000">
          <a:off x="2021828" y="2844909"/>
          <a:ext cx="404952" cy="40462"/>
        </a:xfrm>
        <a:custGeom>
          <a:avLst/>
          <a:gdLst/>
          <a:ahLst/>
          <a:cxnLst/>
          <a:rect l="0" t="0" r="0" b="0"/>
          <a:pathLst>
            <a:path>
              <a:moveTo>
                <a:pt x="0" y="20231"/>
              </a:moveTo>
              <a:lnTo>
                <a:pt x="404952" y="202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2214180" y="2855016"/>
        <a:ext cx="20247" cy="20247"/>
      </dsp:txXfrm>
    </dsp:sp>
    <dsp:sp modelId="{7F30B4A1-D82E-47A3-AB37-9D39005600C4}">
      <dsp:nvSpPr>
        <dsp:cNvPr id="0" name=""/>
        <dsp:cNvSpPr/>
      </dsp:nvSpPr>
      <dsp:spPr>
        <a:xfrm>
          <a:off x="799048" y="2631467"/>
          <a:ext cx="1339645" cy="133964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altLang="zh-CN" sz="2300" kern="1200" dirty="0"/>
            <a:t>Batch</a:t>
          </a:r>
        </a:p>
        <a:p>
          <a:pPr marL="0" lvl="0" indent="0" algn="ctr" defTabSz="1022350">
            <a:lnSpc>
              <a:spcPct val="90000"/>
            </a:lnSpc>
            <a:spcBef>
              <a:spcPct val="0"/>
            </a:spcBef>
            <a:spcAft>
              <a:spcPct val="35000"/>
            </a:spcAft>
            <a:buNone/>
          </a:pPr>
          <a:r>
            <a:rPr lang="en-US" altLang="zh-CN" sz="2300" kern="1200" dirty="0"/>
            <a:t>Size</a:t>
          </a:r>
          <a:endParaRPr lang="zh-CN" altLang="en-US" sz="2300" kern="1200" dirty="0"/>
        </a:p>
      </dsp:txBody>
      <dsp:txXfrm>
        <a:off x="995234" y="2827653"/>
        <a:ext cx="947273" cy="9472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249EDD-D258-4DCE-829A-13C784362B14}">
      <dsp:nvSpPr>
        <dsp:cNvPr id="0" name=""/>
        <dsp:cNvSpPr/>
      </dsp:nvSpPr>
      <dsp:spPr>
        <a:xfrm>
          <a:off x="247565" y="0"/>
          <a:ext cx="7074068" cy="4421293"/>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6B45A6-3E9B-447E-8BE0-82C0942DCC01}">
      <dsp:nvSpPr>
        <dsp:cNvPr id="0" name=""/>
        <dsp:cNvSpPr/>
      </dsp:nvSpPr>
      <dsp:spPr>
        <a:xfrm>
          <a:off x="1145972" y="3051576"/>
          <a:ext cx="183925" cy="1839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108AF4-50A4-45DA-9329-F62F87E83AE3}">
      <dsp:nvSpPr>
        <dsp:cNvPr id="0" name=""/>
        <dsp:cNvSpPr/>
      </dsp:nvSpPr>
      <dsp:spPr>
        <a:xfrm>
          <a:off x="1237935" y="3143539"/>
          <a:ext cx="1648258" cy="1277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458" tIns="0" rIns="0" bIns="0" numCol="1" spcCol="1270" anchor="t" anchorCtr="0">
          <a:noAutofit/>
        </a:bodyPr>
        <a:lstStyle/>
        <a:p>
          <a:pPr marL="0" lvl="0" indent="0" algn="l" defTabSz="1155700">
            <a:lnSpc>
              <a:spcPct val="90000"/>
            </a:lnSpc>
            <a:spcBef>
              <a:spcPct val="0"/>
            </a:spcBef>
            <a:spcAft>
              <a:spcPct val="35000"/>
            </a:spcAft>
            <a:buNone/>
          </a:pPr>
          <a:r>
            <a:rPr lang="en-US" sz="2600" kern="1200" dirty="0"/>
            <a:t>224*224</a:t>
          </a:r>
          <a:r>
            <a:rPr lang="zh-CN" sz="2600" kern="1200" dirty="0"/>
            <a:t>的</a:t>
          </a:r>
          <a:r>
            <a:rPr lang="en-US" sz="2600" kern="1200" dirty="0"/>
            <a:t>RGB</a:t>
          </a:r>
          <a:r>
            <a:rPr lang="zh-CN" sz="2600" kern="1200" dirty="0"/>
            <a:t>图像</a:t>
          </a:r>
          <a:endParaRPr lang="zh-CN" altLang="en-US" sz="2600" kern="1200" dirty="0"/>
        </a:p>
      </dsp:txBody>
      <dsp:txXfrm>
        <a:off x="1237935" y="3143539"/>
        <a:ext cx="1648258" cy="1277753"/>
      </dsp:txXfrm>
    </dsp:sp>
    <dsp:sp modelId="{F1BBE44E-ACFE-4C21-AC39-76B2300C35E2}">
      <dsp:nvSpPr>
        <dsp:cNvPr id="0" name=""/>
        <dsp:cNvSpPr/>
      </dsp:nvSpPr>
      <dsp:spPr>
        <a:xfrm>
          <a:off x="2769471" y="1849868"/>
          <a:ext cx="332481" cy="33248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F5872F-6CA8-4C3A-A03D-B7EA71214D61}">
      <dsp:nvSpPr>
        <dsp:cNvPr id="0" name=""/>
        <dsp:cNvSpPr/>
      </dsp:nvSpPr>
      <dsp:spPr>
        <a:xfrm>
          <a:off x="2935711" y="2016109"/>
          <a:ext cx="1697776" cy="2405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175" tIns="0" rIns="0" bIns="0" numCol="1" spcCol="1270" anchor="t" anchorCtr="0">
          <a:noAutofit/>
        </a:bodyPr>
        <a:lstStyle/>
        <a:p>
          <a:pPr marL="0" lvl="0" indent="0" algn="l" defTabSz="1155700">
            <a:lnSpc>
              <a:spcPct val="90000"/>
            </a:lnSpc>
            <a:spcBef>
              <a:spcPct val="0"/>
            </a:spcBef>
            <a:spcAft>
              <a:spcPct val="35000"/>
            </a:spcAft>
            <a:buNone/>
          </a:pPr>
          <a:r>
            <a:rPr lang="zh-CN" altLang="zh-CN" sz="2600" b="0" kern="1200" dirty="0">
              <a:latin typeface="+mj-ea"/>
              <a:ea typeface="+mj-ea"/>
            </a:rPr>
            <a:t>裁切</a:t>
          </a:r>
          <a:r>
            <a:rPr lang="zh-CN" altLang="en-US" sz="2600" b="0" kern="1200" dirty="0">
              <a:latin typeface="+mj-ea"/>
              <a:ea typeface="+mj-ea"/>
            </a:rPr>
            <a:t>为</a:t>
          </a:r>
          <a:r>
            <a:rPr lang="en-US" altLang="zh-CN" sz="2600" b="0" kern="1200" dirty="0">
              <a:latin typeface="+mj-ea"/>
              <a:ea typeface="+mj-ea"/>
            </a:rPr>
            <a:t>224*224</a:t>
          </a:r>
          <a:r>
            <a:rPr lang="zh-CN" altLang="en-US" sz="2600" b="0" kern="1200" dirty="0">
              <a:latin typeface="+mj-ea"/>
              <a:ea typeface="+mj-ea"/>
            </a:rPr>
            <a:t>大小</a:t>
          </a:r>
          <a:endParaRPr lang="zh-CN" altLang="en-US" sz="2600" kern="1200" dirty="0"/>
        </a:p>
      </dsp:txBody>
      <dsp:txXfrm>
        <a:off x="2935711" y="2016109"/>
        <a:ext cx="1697776" cy="2405183"/>
      </dsp:txXfrm>
    </dsp:sp>
    <dsp:sp modelId="{748100B6-0273-475E-97DC-8BCD22981FF4}">
      <dsp:nvSpPr>
        <dsp:cNvPr id="0" name=""/>
        <dsp:cNvSpPr/>
      </dsp:nvSpPr>
      <dsp:spPr>
        <a:xfrm>
          <a:off x="4721914" y="1118587"/>
          <a:ext cx="459814" cy="45981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5920EC-895D-41A6-8503-CC1A313BE863}">
      <dsp:nvSpPr>
        <dsp:cNvPr id="0" name=""/>
        <dsp:cNvSpPr/>
      </dsp:nvSpPr>
      <dsp:spPr>
        <a:xfrm>
          <a:off x="4951821" y="1348494"/>
          <a:ext cx="1697776" cy="3072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3646" tIns="0" rIns="0" bIns="0" numCol="1" spcCol="1270" anchor="t" anchorCtr="0">
          <a:noAutofit/>
        </a:bodyPr>
        <a:lstStyle/>
        <a:p>
          <a:pPr marL="0" lvl="0" indent="0" algn="l" defTabSz="1155700">
            <a:lnSpc>
              <a:spcPct val="90000"/>
            </a:lnSpc>
            <a:spcBef>
              <a:spcPct val="0"/>
            </a:spcBef>
            <a:spcAft>
              <a:spcPct val="35000"/>
            </a:spcAft>
            <a:buNone/>
          </a:pPr>
          <a:r>
            <a:rPr lang="en-US" altLang="zh-CN" sz="2600" b="0" kern="1200" dirty="0">
              <a:latin typeface="+mj-ea"/>
              <a:ea typeface="+mj-ea"/>
            </a:rPr>
            <a:t>50%</a:t>
          </a:r>
          <a:r>
            <a:rPr lang="zh-CN" altLang="zh-CN" sz="2600" b="0" kern="1200" dirty="0">
              <a:latin typeface="+mj-ea"/>
              <a:ea typeface="+mj-ea"/>
            </a:rPr>
            <a:t>的概率水平翻转</a:t>
          </a:r>
          <a:endParaRPr lang="zh-CN" altLang="en-US" sz="2600" kern="1200" dirty="0"/>
        </a:p>
      </dsp:txBody>
      <dsp:txXfrm>
        <a:off x="4951821" y="1348494"/>
        <a:ext cx="1697776" cy="30727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EBA02-F3E0-46EC-9E5A-F3445155DDB6}">
      <dsp:nvSpPr>
        <dsp:cNvPr id="0" name=""/>
        <dsp:cNvSpPr/>
      </dsp:nvSpPr>
      <dsp:spPr>
        <a:xfrm rot="2535658">
          <a:off x="1581190" y="2932816"/>
          <a:ext cx="588169" cy="68027"/>
        </a:xfrm>
        <a:custGeom>
          <a:avLst/>
          <a:gdLst/>
          <a:ahLst/>
          <a:cxnLst/>
          <a:rect l="0" t="0" r="0" b="0"/>
          <a:pathLst>
            <a:path>
              <a:moveTo>
                <a:pt x="0" y="34013"/>
              </a:moveTo>
              <a:lnTo>
                <a:pt x="588169" y="340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652AA4-6797-441B-BFF4-65BF6DD88E30}">
      <dsp:nvSpPr>
        <dsp:cNvPr id="0" name=""/>
        <dsp:cNvSpPr/>
      </dsp:nvSpPr>
      <dsp:spPr>
        <a:xfrm>
          <a:off x="1657625" y="2114825"/>
          <a:ext cx="663960" cy="68027"/>
        </a:xfrm>
        <a:custGeom>
          <a:avLst/>
          <a:gdLst/>
          <a:ahLst/>
          <a:cxnLst/>
          <a:rect l="0" t="0" r="0" b="0"/>
          <a:pathLst>
            <a:path>
              <a:moveTo>
                <a:pt x="0" y="34013"/>
              </a:moveTo>
              <a:lnTo>
                <a:pt x="663960" y="340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159302-291F-4EF4-B67A-6EF5021E221E}">
      <dsp:nvSpPr>
        <dsp:cNvPr id="0" name=""/>
        <dsp:cNvSpPr/>
      </dsp:nvSpPr>
      <dsp:spPr>
        <a:xfrm rot="19064342">
          <a:off x="1581190" y="1296834"/>
          <a:ext cx="588169" cy="68027"/>
        </a:xfrm>
        <a:custGeom>
          <a:avLst/>
          <a:gdLst/>
          <a:ahLst/>
          <a:cxnLst/>
          <a:rect l="0" t="0" r="0" b="0"/>
          <a:pathLst>
            <a:path>
              <a:moveTo>
                <a:pt x="0" y="34013"/>
              </a:moveTo>
              <a:lnTo>
                <a:pt x="588169" y="340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04AEAB-F129-4438-AD79-404633C9AF2B}">
      <dsp:nvSpPr>
        <dsp:cNvPr id="0" name=""/>
        <dsp:cNvSpPr/>
      </dsp:nvSpPr>
      <dsp:spPr>
        <a:xfrm>
          <a:off x="23" y="1173779"/>
          <a:ext cx="1950120" cy="1950120"/>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123229-851D-4C7A-9671-560DD539C09B}">
      <dsp:nvSpPr>
        <dsp:cNvPr id="0" name=""/>
        <dsp:cNvSpPr/>
      </dsp:nvSpPr>
      <dsp:spPr>
        <a:xfrm>
          <a:off x="1951052" y="220141"/>
          <a:ext cx="1091692" cy="10916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学习率</a:t>
          </a:r>
        </a:p>
      </dsp:txBody>
      <dsp:txXfrm>
        <a:off x="2110927" y="380016"/>
        <a:ext cx="771942" cy="771942"/>
      </dsp:txXfrm>
    </dsp:sp>
    <dsp:sp modelId="{0C9BB04E-14AE-4E08-A6F2-78E115354861}">
      <dsp:nvSpPr>
        <dsp:cNvPr id="0" name=""/>
        <dsp:cNvSpPr/>
      </dsp:nvSpPr>
      <dsp:spPr>
        <a:xfrm>
          <a:off x="3151914" y="220141"/>
          <a:ext cx="1637538" cy="1091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755650">
            <a:lnSpc>
              <a:spcPct val="90000"/>
            </a:lnSpc>
            <a:spcBef>
              <a:spcPct val="0"/>
            </a:spcBef>
            <a:spcAft>
              <a:spcPct val="15000"/>
            </a:spcAft>
            <a:buChar char="•"/>
          </a:pPr>
          <a:r>
            <a:rPr lang="zh-CN" altLang="en-US" sz="1700" kern="1200" dirty="0"/>
            <a:t>控制变量</a:t>
          </a:r>
        </a:p>
        <a:p>
          <a:pPr marL="171450" lvl="1" indent="-171450" algn="l" defTabSz="755650">
            <a:lnSpc>
              <a:spcPct val="90000"/>
            </a:lnSpc>
            <a:spcBef>
              <a:spcPct val="0"/>
            </a:spcBef>
            <a:spcAft>
              <a:spcPct val="15000"/>
            </a:spcAft>
            <a:buChar char="•"/>
          </a:pPr>
          <a:r>
            <a:rPr lang="zh-CN" altLang="en-US" sz="1700" kern="1200" dirty="0"/>
            <a:t>二分法</a:t>
          </a:r>
        </a:p>
      </dsp:txBody>
      <dsp:txXfrm>
        <a:off x="3151914" y="220141"/>
        <a:ext cx="1637538" cy="1091692"/>
      </dsp:txXfrm>
    </dsp:sp>
    <dsp:sp modelId="{9B5EB499-FAF1-451B-A015-0D2EA8D5F081}">
      <dsp:nvSpPr>
        <dsp:cNvPr id="0" name=""/>
        <dsp:cNvSpPr/>
      </dsp:nvSpPr>
      <dsp:spPr>
        <a:xfrm>
          <a:off x="2321586" y="1602993"/>
          <a:ext cx="1091692" cy="10916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损失函数</a:t>
          </a:r>
        </a:p>
      </dsp:txBody>
      <dsp:txXfrm>
        <a:off x="2481461" y="1762868"/>
        <a:ext cx="771942" cy="771942"/>
      </dsp:txXfrm>
    </dsp:sp>
    <dsp:sp modelId="{16C98CBC-2C61-4DAC-B4A1-A7944532C680}">
      <dsp:nvSpPr>
        <dsp:cNvPr id="0" name=""/>
        <dsp:cNvSpPr/>
      </dsp:nvSpPr>
      <dsp:spPr>
        <a:xfrm>
          <a:off x="3522448" y="1602993"/>
          <a:ext cx="1637538" cy="1091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755650">
            <a:lnSpc>
              <a:spcPct val="90000"/>
            </a:lnSpc>
            <a:spcBef>
              <a:spcPct val="0"/>
            </a:spcBef>
            <a:spcAft>
              <a:spcPct val="15000"/>
            </a:spcAft>
            <a:buChar char="•"/>
          </a:pPr>
          <a:r>
            <a:rPr lang="zh-CN" sz="1700" kern="1200" dirty="0"/>
            <a:t>交叉熵损失</a:t>
          </a:r>
          <a:endParaRPr lang="zh-CN" altLang="en-US" sz="1700" kern="1200" dirty="0"/>
        </a:p>
        <a:p>
          <a:pPr marL="171450" lvl="1" indent="-171450" algn="l" defTabSz="755650">
            <a:lnSpc>
              <a:spcPct val="90000"/>
            </a:lnSpc>
            <a:spcBef>
              <a:spcPct val="0"/>
            </a:spcBef>
            <a:spcAft>
              <a:spcPct val="15000"/>
            </a:spcAft>
            <a:buChar char="•"/>
          </a:pPr>
          <a:r>
            <a:rPr lang="zh-CN" sz="1700" kern="1200" dirty="0"/>
            <a:t>负对数似然损失</a:t>
          </a:r>
          <a:endParaRPr lang="zh-CN" altLang="en-US" sz="1700" kern="1200" dirty="0"/>
        </a:p>
      </dsp:txBody>
      <dsp:txXfrm>
        <a:off x="3522448" y="1602993"/>
        <a:ext cx="1637538" cy="1091692"/>
      </dsp:txXfrm>
    </dsp:sp>
    <dsp:sp modelId="{8B2350FD-6CBA-46D8-BB4A-C9424B8667DE}">
      <dsp:nvSpPr>
        <dsp:cNvPr id="0" name=""/>
        <dsp:cNvSpPr/>
      </dsp:nvSpPr>
      <dsp:spPr>
        <a:xfrm>
          <a:off x="1951052" y="2985844"/>
          <a:ext cx="1091692" cy="10916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优化器</a:t>
          </a:r>
        </a:p>
      </dsp:txBody>
      <dsp:txXfrm>
        <a:off x="2110927" y="3145719"/>
        <a:ext cx="771942" cy="771942"/>
      </dsp:txXfrm>
    </dsp:sp>
    <dsp:sp modelId="{03AC2E92-33A1-40BD-A386-87A531F9149A}">
      <dsp:nvSpPr>
        <dsp:cNvPr id="0" name=""/>
        <dsp:cNvSpPr/>
      </dsp:nvSpPr>
      <dsp:spPr>
        <a:xfrm>
          <a:off x="3151914" y="2985844"/>
          <a:ext cx="1637538" cy="1091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755650">
            <a:lnSpc>
              <a:spcPct val="90000"/>
            </a:lnSpc>
            <a:spcBef>
              <a:spcPct val="0"/>
            </a:spcBef>
            <a:spcAft>
              <a:spcPct val="15000"/>
            </a:spcAft>
            <a:buChar char="•"/>
          </a:pPr>
          <a:r>
            <a:rPr lang="en-US" altLang="zh-CN" sz="1700" b="0" kern="1200" dirty="0">
              <a:latin typeface="+mj-ea"/>
              <a:ea typeface="+mj-ea"/>
            </a:rPr>
            <a:t>Adam</a:t>
          </a:r>
          <a:r>
            <a:rPr lang="zh-CN" altLang="zh-CN" sz="1700" b="0" kern="1200" dirty="0">
              <a:latin typeface="+mj-ea"/>
              <a:ea typeface="+mj-ea"/>
            </a:rPr>
            <a:t>优化器</a:t>
          </a:r>
          <a:endParaRPr lang="zh-CN" altLang="en-US" sz="1700" kern="1200" dirty="0"/>
        </a:p>
        <a:p>
          <a:pPr marL="171450" lvl="1" indent="-171450" algn="l" defTabSz="755650">
            <a:lnSpc>
              <a:spcPct val="90000"/>
            </a:lnSpc>
            <a:spcBef>
              <a:spcPct val="0"/>
            </a:spcBef>
            <a:spcAft>
              <a:spcPct val="15000"/>
            </a:spcAft>
            <a:buChar char="•"/>
          </a:pPr>
          <a:r>
            <a:rPr lang="en-US" altLang="zh-CN" sz="1700" b="0" kern="1200" dirty="0">
              <a:latin typeface="+mj-ea"/>
              <a:ea typeface="+mj-ea"/>
            </a:rPr>
            <a:t>Momentum</a:t>
          </a:r>
          <a:r>
            <a:rPr lang="zh-CN" altLang="zh-CN" sz="1700" b="0" kern="1200" dirty="0">
              <a:latin typeface="+mj-ea"/>
              <a:ea typeface="+mj-ea"/>
            </a:rPr>
            <a:t>优化器</a:t>
          </a:r>
          <a:endParaRPr lang="zh-CN" altLang="en-US" sz="1700" kern="1200" dirty="0"/>
        </a:p>
      </dsp:txBody>
      <dsp:txXfrm>
        <a:off x="3151914" y="2985844"/>
        <a:ext cx="1637538" cy="10916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9B32A6-2E1C-444E-BE31-FC823FA52CA1}">
      <dsp:nvSpPr>
        <dsp:cNvPr id="0" name=""/>
        <dsp:cNvSpPr/>
      </dsp:nvSpPr>
      <dsp:spPr>
        <a:xfrm>
          <a:off x="2330" y="0"/>
          <a:ext cx="2839506" cy="74676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AI Studio</a:t>
          </a:r>
          <a:r>
            <a:rPr lang="zh-CN" sz="2500" kern="1200" dirty="0"/>
            <a:t>平台</a:t>
          </a:r>
          <a:endParaRPr lang="zh-CN" altLang="en-US" sz="2500" kern="1200" dirty="0"/>
        </a:p>
      </dsp:txBody>
      <dsp:txXfrm>
        <a:off x="375710" y="0"/>
        <a:ext cx="2092746" cy="746760"/>
      </dsp:txXfrm>
    </dsp:sp>
    <dsp:sp modelId="{58DD1CFC-91EE-431A-86A6-078134A759BC}">
      <dsp:nvSpPr>
        <dsp:cNvPr id="0" name=""/>
        <dsp:cNvSpPr/>
      </dsp:nvSpPr>
      <dsp:spPr>
        <a:xfrm>
          <a:off x="2557886" y="0"/>
          <a:ext cx="2839506" cy="74676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err="1"/>
            <a:t>NoteBook</a:t>
          </a:r>
          <a:r>
            <a:rPr lang="zh-CN" sz="2500" kern="1200" dirty="0"/>
            <a:t>项目</a:t>
          </a:r>
          <a:endParaRPr lang="zh-CN" altLang="en-US" sz="2500" kern="1200" dirty="0"/>
        </a:p>
      </dsp:txBody>
      <dsp:txXfrm>
        <a:off x="2931266" y="0"/>
        <a:ext cx="2092746" cy="746760"/>
      </dsp:txXfrm>
    </dsp:sp>
    <dsp:sp modelId="{FD41CB7F-409B-450C-86EE-C56988C54A18}">
      <dsp:nvSpPr>
        <dsp:cNvPr id="0" name=""/>
        <dsp:cNvSpPr/>
      </dsp:nvSpPr>
      <dsp:spPr>
        <a:xfrm>
          <a:off x="5113442" y="0"/>
          <a:ext cx="2839506" cy="74676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zh-CN" sz="2500" kern="1200" dirty="0"/>
            <a:t>完成模型训练</a:t>
          </a:r>
          <a:endParaRPr lang="zh-CN" altLang="en-US" sz="2500" kern="1200" dirty="0"/>
        </a:p>
      </dsp:txBody>
      <dsp:txXfrm>
        <a:off x="5486822" y="0"/>
        <a:ext cx="2092746" cy="7467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40DCAF-3F79-4A39-9A08-E8BB6B7A8BB7}">
      <dsp:nvSpPr>
        <dsp:cNvPr id="0" name=""/>
        <dsp:cNvSpPr/>
      </dsp:nvSpPr>
      <dsp:spPr>
        <a:xfrm>
          <a:off x="2330" y="0"/>
          <a:ext cx="2839506" cy="74676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zh-CN" sz="2500" kern="1200" dirty="0"/>
            <a:t>创建在线服务</a:t>
          </a:r>
          <a:endParaRPr lang="zh-CN" altLang="en-US" sz="2500" kern="1200" dirty="0"/>
        </a:p>
      </dsp:txBody>
      <dsp:txXfrm>
        <a:off x="375710" y="0"/>
        <a:ext cx="2092746" cy="746760"/>
      </dsp:txXfrm>
    </dsp:sp>
    <dsp:sp modelId="{B3EC6FB0-8D31-42E7-B203-F10AC053C351}">
      <dsp:nvSpPr>
        <dsp:cNvPr id="0" name=""/>
        <dsp:cNvSpPr/>
      </dsp:nvSpPr>
      <dsp:spPr>
        <a:xfrm>
          <a:off x="2557886" y="0"/>
          <a:ext cx="2839506" cy="74676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zh-CN" sz="2500" kern="1200" dirty="0"/>
            <a:t>应用模型</a:t>
          </a:r>
          <a:endParaRPr lang="zh-CN" altLang="en-US" sz="2500" kern="1200" dirty="0"/>
        </a:p>
      </dsp:txBody>
      <dsp:txXfrm>
        <a:off x="2931266" y="0"/>
        <a:ext cx="2092746" cy="746760"/>
      </dsp:txXfrm>
    </dsp:sp>
    <dsp:sp modelId="{8F4A6EED-F9F5-46A9-B74A-BFD38EC0A51C}">
      <dsp:nvSpPr>
        <dsp:cNvPr id="0" name=""/>
        <dsp:cNvSpPr/>
      </dsp:nvSpPr>
      <dsp:spPr>
        <a:xfrm>
          <a:off x="5113442" y="0"/>
          <a:ext cx="2839506" cy="74676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zh-CN" sz="2500" kern="1200" dirty="0"/>
            <a:t>生成在线</a:t>
          </a:r>
          <a:r>
            <a:rPr lang="en-US" sz="2500" kern="1200" dirty="0"/>
            <a:t>API</a:t>
          </a:r>
          <a:endParaRPr lang="zh-CN" altLang="en-US" sz="2500" kern="1200" dirty="0"/>
        </a:p>
      </dsp:txBody>
      <dsp:txXfrm>
        <a:off x="5486822" y="0"/>
        <a:ext cx="2092746" cy="74676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4.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4690058-FB27-2CFC-147C-B459849DAA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a:extLst>
              <a:ext uri="{FF2B5EF4-FFF2-40B4-BE49-F238E27FC236}">
                <a16:creationId xmlns:a16="http://schemas.microsoft.com/office/drawing/2014/main" id="{3F5D305D-8658-A28C-3530-5FB39A903C9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7E9FB1-9CE7-424C-9066-EDC65E2AD646}" type="datetimeFigureOut">
              <a:rPr lang="en-US" smtClean="0"/>
              <a:t>10/31/2022</a:t>
            </a:fld>
            <a:endParaRPr lang="en-US"/>
          </a:p>
        </p:txBody>
      </p:sp>
      <p:sp>
        <p:nvSpPr>
          <p:cNvPr id="4" name="页脚占位符 3">
            <a:extLst>
              <a:ext uri="{FF2B5EF4-FFF2-40B4-BE49-F238E27FC236}">
                <a16:creationId xmlns:a16="http://schemas.microsoft.com/office/drawing/2014/main" id="{6F74FCF1-4225-4B22-46EA-220D0818DF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a:extLst>
              <a:ext uri="{FF2B5EF4-FFF2-40B4-BE49-F238E27FC236}">
                <a16:creationId xmlns:a16="http://schemas.microsoft.com/office/drawing/2014/main" id="{8A9AFAF8-78A7-A971-9A83-F974462BC39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0DE7EC-E8C7-4CC2-868C-776C897D167D}" type="slidenum">
              <a:rPr lang="en-US" smtClean="0"/>
              <a:t>‹#›</a:t>
            </a:fld>
            <a:endParaRPr lang="en-US"/>
          </a:p>
        </p:txBody>
      </p:sp>
    </p:spTree>
    <p:extLst>
      <p:ext uri="{BB962C8B-B14F-4D97-AF65-F5344CB8AC3E}">
        <p14:creationId xmlns:p14="http://schemas.microsoft.com/office/powerpoint/2010/main" val="9468372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SG"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689EBF-75C4-4EE4-BF83-56F40D5107F4}" type="datetimeFigureOut">
              <a:rPr lang="zh-SG" altLang="en-US" smtClean="0"/>
              <a:t>31/10/2022</a:t>
            </a:fld>
            <a:endParaRPr lang="zh-SG"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SG"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SG"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SG"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AB93CE-5124-4277-BBE8-F7735A1952C7}" type="slidenum">
              <a:rPr lang="zh-SG" altLang="en-US" smtClean="0"/>
              <a:t>‹#›</a:t>
            </a:fld>
            <a:endParaRPr lang="zh-SG" altLang="en-US"/>
          </a:p>
        </p:txBody>
      </p:sp>
    </p:spTree>
    <p:extLst>
      <p:ext uri="{BB962C8B-B14F-4D97-AF65-F5344CB8AC3E}">
        <p14:creationId xmlns:p14="http://schemas.microsoft.com/office/powerpoint/2010/main" val="2085031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5BAB93CE-5124-4277-BBE8-F7735A1952C7}" type="slidenum">
              <a:rPr lang="zh-SG" altLang="en-US" smtClean="0"/>
              <a:t>1</a:t>
            </a:fld>
            <a:endParaRPr lang="zh-SG" altLang="en-US"/>
          </a:p>
        </p:txBody>
      </p:sp>
    </p:spTree>
    <p:extLst>
      <p:ext uri="{BB962C8B-B14F-4D97-AF65-F5344CB8AC3E}">
        <p14:creationId xmlns:p14="http://schemas.microsoft.com/office/powerpoint/2010/main" val="904311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BAB93CE-5124-4277-BBE8-F7735A1952C7}" type="slidenum">
              <a:rPr lang="zh-SG" altLang="en-US" smtClean="0"/>
              <a:t>10</a:t>
            </a:fld>
            <a:endParaRPr lang="zh-SG"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5BAB93CE-5124-4277-BBE8-F7735A1952C7}" type="slidenum">
              <a:rPr lang="zh-SG" altLang="en-US" smtClean="0"/>
              <a:t>11</a:t>
            </a:fld>
            <a:endParaRPr lang="zh-SG"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BAB93CE-5124-4277-BBE8-F7735A1952C7}" type="slidenum">
              <a:rPr lang="zh-SG" altLang="en-US" smtClean="0"/>
              <a:t>12</a:t>
            </a:fld>
            <a:endParaRPr lang="zh-SG"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5BAB93CE-5124-4277-BBE8-F7735A1952C7}" type="slidenum">
              <a:rPr lang="zh-SG" altLang="en-US" smtClean="0"/>
              <a:t>13</a:t>
            </a:fld>
            <a:endParaRPr lang="zh-SG" altLang="en-US"/>
          </a:p>
        </p:txBody>
      </p:sp>
    </p:spTree>
    <p:extLst>
      <p:ext uri="{BB962C8B-B14F-4D97-AF65-F5344CB8AC3E}">
        <p14:creationId xmlns:p14="http://schemas.microsoft.com/office/powerpoint/2010/main" val="3064430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BAB93CE-5124-4277-BBE8-F7735A1952C7}" type="slidenum">
              <a:rPr lang="zh-SG" altLang="en-US" smtClean="0"/>
              <a:t>14</a:t>
            </a:fld>
            <a:endParaRPr lang="zh-SG" altLang="en-US"/>
          </a:p>
        </p:txBody>
      </p:sp>
    </p:spTree>
    <p:extLst>
      <p:ext uri="{BB962C8B-B14F-4D97-AF65-F5344CB8AC3E}">
        <p14:creationId xmlns:p14="http://schemas.microsoft.com/office/powerpoint/2010/main" val="915266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BAB93CE-5124-4277-BBE8-F7735A1952C7}" type="slidenum">
              <a:rPr lang="zh-SG" altLang="en-US" smtClean="0"/>
              <a:t>15</a:t>
            </a:fld>
            <a:endParaRPr lang="zh-SG" altLang="en-US"/>
          </a:p>
        </p:txBody>
      </p:sp>
    </p:spTree>
    <p:extLst>
      <p:ext uri="{BB962C8B-B14F-4D97-AF65-F5344CB8AC3E}">
        <p14:creationId xmlns:p14="http://schemas.microsoft.com/office/powerpoint/2010/main" val="3313849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BAB93CE-5124-4277-BBE8-F7735A1952C7}" type="slidenum">
              <a:rPr lang="zh-SG" altLang="en-US" smtClean="0"/>
              <a:t>16</a:t>
            </a:fld>
            <a:endParaRPr lang="zh-SG" altLang="en-US"/>
          </a:p>
        </p:txBody>
      </p:sp>
    </p:spTree>
    <p:extLst>
      <p:ext uri="{BB962C8B-B14F-4D97-AF65-F5344CB8AC3E}">
        <p14:creationId xmlns:p14="http://schemas.microsoft.com/office/powerpoint/2010/main" val="822810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BAB93CE-5124-4277-BBE8-F7735A1952C7}" type="slidenum">
              <a:rPr lang="zh-SG" altLang="en-US" smtClean="0"/>
              <a:t>17</a:t>
            </a:fld>
            <a:endParaRPr lang="zh-SG" altLang="en-US"/>
          </a:p>
        </p:txBody>
      </p:sp>
    </p:spTree>
    <p:extLst>
      <p:ext uri="{BB962C8B-B14F-4D97-AF65-F5344CB8AC3E}">
        <p14:creationId xmlns:p14="http://schemas.microsoft.com/office/powerpoint/2010/main" val="1119078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BAB93CE-5124-4277-BBE8-F7735A1952C7}" type="slidenum">
              <a:rPr lang="zh-SG" altLang="en-US" smtClean="0"/>
              <a:t>18</a:t>
            </a:fld>
            <a:endParaRPr lang="zh-SG" altLang="en-US"/>
          </a:p>
        </p:txBody>
      </p:sp>
    </p:spTree>
    <p:extLst>
      <p:ext uri="{BB962C8B-B14F-4D97-AF65-F5344CB8AC3E}">
        <p14:creationId xmlns:p14="http://schemas.microsoft.com/office/powerpoint/2010/main" val="3195884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5BAB93CE-5124-4277-BBE8-F7735A1952C7}" type="slidenum">
              <a:rPr lang="zh-SG" altLang="en-US" smtClean="0"/>
              <a:t>19</a:t>
            </a:fld>
            <a:endParaRPr lang="zh-SG" altLang="en-US"/>
          </a:p>
        </p:txBody>
      </p:sp>
    </p:spTree>
    <p:extLst>
      <p:ext uri="{BB962C8B-B14F-4D97-AF65-F5344CB8AC3E}">
        <p14:creationId xmlns:p14="http://schemas.microsoft.com/office/powerpoint/2010/main" val="3064430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5BAB93CE-5124-4277-BBE8-F7735A1952C7}" type="slidenum">
              <a:rPr lang="zh-SG" altLang="en-US" smtClean="0"/>
              <a:t>2</a:t>
            </a:fld>
            <a:endParaRPr lang="zh-SG"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BAB93CE-5124-4277-BBE8-F7735A1952C7}" type="slidenum">
              <a:rPr lang="zh-SG" altLang="en-US" smtClean="0"/>
              <a:t>20</a:t>
            </a:fld>
            <a:endParaRPr lang="zh-SG" altLang="en-US"/>
          </a:p>
        </p:txBody>
      </p:sp>
    </p:spTree>
    <p:extLst>
      <p:ext uri="{BB962C8B-B14F-4D97-AF65-F5344CB8AC3E}">
        <p14:creationId xmlns:p14="http://schemas.microsoft.com/office/powerpoint/2010/main" val="9152667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BAB93CE-5124-4277-BBE8-F7735A1952C7}" type="slidenum">
              <a:rPr lang="zh-SG" altLang="en-US" smtClean="0"/>
              <a:t>21</a:t>
            </a:fld>
            <a:endParaRPr lang="zh-SG" altLang="en-US"/>
          </a:p>
        </p:txBody>
      </p:sp>
    </p:spTree>
    <p:extLst>
      <p:ext uri="{BB962C8B-B14F-4D97-AF65-F5344CB8AC3E}">
        <p14:creationId xmlns:p14="http://schemas.microsoft.com/office/powerpoint/2010/main" val="33138494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BAB93CE-5124-4277-BBE8-F7735A1952C7}" type="slidenum">
              <a:rPr lang="zh-SG" altLang="en-US" smtClean="0"/>
              <a:t>22</a:t>
            </a:fld>
            <a:endParaRPr lang="zh-SG" altLang="en-US"/>
          </a:p>
        </p:txBody>
      </p:sp>
    </p:spTree>
    <p:extLst>
      <p:ext uri="{BB962C8B-B14F-4D97-AF65-F5344CB8AC3E}">
        <p14:creationId xmlns:p14="http://schemas.microsoft.com/office/powerpoint/2010/main" val="822810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5BAB93CE-5124-4277-BBE8-F7735A1952C7}" type="slidenum">
              <a:rPr lang="zh-SG" altLang="en-US" smtClean="0"/>
              <a:t>23</a:t>
            </a:fld>
            <a:endParaRPr lang="zh-SG" altLang="en-US"/>
          </a:p>
        </p:txBody>
      </p:sp>
    </p:spTree>
    <p:extLst>
      <p:ext uri="{BB962C8B-B14F-4D97-AF65-F5344CB8AC3E}">
        <p14:creationId xmlns:p14="http://schemas.microsoft.com/office/powerpoint/2010/main" val="1969873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BAB93CE-5124-4277-BBE8-F7735A1952C7}" type="slidenum">
              <a:rPr lang="zh-SG" altLang="en-US" smtClean="0"/>
              <a:t>3</a:t>
            </a:fld>
            <a:endParaRPr lang="zh-SG"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5BAB93CE-5124-4277-BBE8-F7735A1952C7}" type="slidenum">
              <a:rPr lang="zh-SG" altLang="en-US" smtClean="0"/>
              <a:t>4</a:t>
            </a:fld>
            <a:endParaRPr lang="zh-SG"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5BAB93CE-5124-4277-BBE8-F7735A1952C7}" type="slidenum">
              <a:rPr lang="zh-SG" altLang="en-US" smtClean="0"/>
              <a:t>5</a:t>
            </a:fld>
            <a:endParaRPr lang="zh-SG"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BAB93CE-5124-4277-BBE8-F7735A1952C7}" type="slidenum">
              <a:rPr lang="zh-SG" altLang="en-US" smtClean="0"/>
              <a:t>6</a:t>
            </a:fld>
            <a:endParaRPr lang="zh-SG"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BAB93CE-5124-4277-BBE8-F7735A1952C7}" type="slidenum">
              <a:rPr lang="zh-SG" altLang="en-US" smtClean="0"/>
              <a:t>7</a:t>
            </a:fld>
            <a:endParaRPr lang="zh-SG"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5BAB93CE-5124-4277-BBE8-F7735A1952C7}" type="slidenum">
              <a:rPr lang="zh-SG" altLang="en-US" smtClean="0"/>
              <a:t>8</a:t>
            </a:fld>
            <a:endParaRPr lang="zh-SG"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5BAB93CE-5124-4277-BBE8-F7735A1952C7}" type="slidenum">
              <a:rPr lang="zh-SG" altLang="en-US" smtClean="0"/>
              <a:t>9</a:t>
            </a:fld>
            <a:endParaRPr lang="zh-SG"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jpeg"/><Relationship Id="rId4"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封面">
    <p:bg>
      <p:bgPr>
        <a:solidFill>
          <a:schemeClr val="bg2"/>
        </a:solidFill>
        <a:effectLst/>
      </p:bgPr>
    </p:bg>
    <p:spTree>
      <p:nvGrpSpPr>
        <p:cNvPr id="1" name=""/>
        <p:cNvGrpSpPr/>
        <p:nvPr/>
      </p:nvGrpSpPr>
      <p:grpSpPr>
        <a:xfrm>
          <a:off x="0" y="0"/>
          <a:ext cx="0" cy="0"/>
          <a:chOff x="0" y="0"/>
          <a:chExt cx="0" cy="0"/>
        </a:xfrm>
      </p:grpSpPr>
      <p:pic>
        <p:nvPicPr>
          <p:cNvPr id="6" name="图片 5" descr="绿色的叶子&#10;&#10;描述已自动生成">
            <a:extLst>
              <a:ext uri="{FF2B5EF4-FFF2-40B4-BE49-F238E27FC236}">
                <a16:creationId xmlns:a16="http://schemas.microsoft.com/office/drawing/2014/main" id="{438A8C6C-C2F1-712E-FD85-137C56A24CCB}"/>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0" y="1"/>
            <a:ext cx="12192000" cy="6857999"/>
          </a:xfrm>
          <a:prstGeom prst="rect">
            <a:avLst/>
          </a:prstGeom>
        </p:spPr>
      </p:pic>
      <p:grpSp>
        <p:nvGrpSpPr>
          <p:cNvPr id="4" name="组合 3">
            <a:extLst>
              <a:ext uri="{FF2B5EF4-FFF2-40B4-BE49-F238E27FC236}">
                <a16:creationId xmlns:a16="http://schemas.microsoft.com/office/drawing/2014/main" id="{370056A4-DEBF-4B47-A9F0-878C56952861}"/>
              </a:ext>
            </a:extLst>
          </p:cNvPr>
          <p:cNvGrpSpPr/>
          <p:nvPr userDrawn="1"/>
        </p:nvGrpSpPr>
        <p:grpSpPr>
          <a:xfrm>
            <a:off x="-26635" y="-5137"/>
            <a:ext cx="12245271" cy="6868275"/>
            <a:chOff x="-1" y="0"/>
            <a:chExt cx="12245271" cy="6868275"/>
          </a:xfrm>
        </p:grpSpPr>
        <p:sp>
          <p:nvSpPr>
            <p:cNvPr id="22" name="任意多边形: 形状 21">
              <a:extLst>
                <a:ext uri="{FF2B5EF4-FFF2-40B4-BE49-F238E27FC236}">
                  <a16:creationId xmlns:a16="http://schemas.microsoft.com/office/drawing/2014/main" id="{D2E5D702-AF09-43F4-80ED-D4AC2D53F077}"/>
                </a:ext>
              </a:extLst>
            </p:cNvPr>
            <p:cNvSpPr/>
            <p:nvPr userDrawn="1">
              <p:custDataLst>
                <p:tags r:id="rId1"/>
              </p:custDataLst>
            </p:nvPr>
          </p:nvSpPr>
          <p:spPr>
            <a:xfrm flipH="1">
              <a:off x="-1" y="5137"/>
              <a:ext cx="9173817" cy="6858000"/>
            </a:xfrm>
            <a:custGeom>
              <a:avLst/>
              <a:gdLst>
                <a:gd name="connsiteX0" fmla="*/ 9215065 w 9215065"/>
                <a:gd name="connsiteY0" fmla="*/ 0 h 6858000"/>
                <a:gd name="connsiteX1" fmla="*/ 0 w 9215065"/>
                <a:gd name="connsiteY1" fmla="*/ 0 h 6858000"/>
                <a:gd name="connsiteX2" fmla="*/ 1149654 w 9215065"/>
                <a:gd name="connsiteY2" fmla="*/ 6858000 h 6858000"/>
                <a:gd name="connsiteX3" fmla="*/ 9215065 w 921506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215065" h="6858000">
                  <a:moveTo>
                    <a:pt x="9215065" y="0"/>
                  </a:moveTo>
                  <a:lnTo>
                    <a:pt x="0" y="0"/>
                  </a:lnTo>
                  <a:lnTo>
                    <a:pt x="1149654" y="6858000"/>
                  </a:lnTo>
                  <a:lnTo>
                    <a:pt x="9215065" y="6858000"/>
                  </a:lnTo>
                  <a:close/>
                </a:path>
              </a:pathLst>
            </a:cu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7" name="任意多边形: 形状 16">
              <a:extLst>
                <a:ext uri="{FF2B5EF4-FFF2-40B4-BE49-F238E27FC236}">
                  <a16:creationId xmlns:a16="http://schemas.microsoft.com/office/drawing/2014/main" id="{DBC75FFC-7AAB-4CC5-BB35-10341346C4F4}"/>
                </a:ext>
              </a:extLst>
            </p:cNvPr>
            <p:cNvSpPr/>
            <p:nvPr userDrawn="1">
              <p:custDataLst>
                <p:tags r:id="rId2"/>
              </p:custDataLst>
            </p:nvPr>
          </p:nvSpPr>
          <p:spPr>
            <a:xfrm flipH="1">
              <a:off x="8004747" y="0"/>
              <a:ext cx="4240523" cy="6868275"/>
            </a:xfrm>
            <a:custGeom>
              <a:avLst/>
              <a:gdLst>
                <a:gd name="connsiteX0" fmla="*/ 0 w 5083169"/>
                <a:gd name="connsiteY0" fmla="*/ 0 h 6846828"/>
                <a:gd name="connsiteX1" fmla="*/ 3527537 w 5083169"/>
                <a:gd name="connsiteY1" fmla="*/ 0 h 6846828"/>
                <a:gd name="connsiteX2" fmla="*/ 5083169 w 5083169"/>
                <a:gd name="connsiteY2" fmla="*/ 6846828 h 6846828"/>
                <a:gd name="connsiteX3" fmla="*/ 0 w 5083169"/>
                <a:gd name="connsiteY3" fmla="*/ 6846828 h 6846828"/>
                <a:gd name="connsiteX0" fmla="*/ 0 w 4867882"/>
                <a:gd name="connsiteY0" fmla="*/ 0 h 6857103"/>
                <a:gd name="connsiteX1" fmla="*/ 3527537 w 4867882"/>
                <a:gd name="connsiteY1" fmla="*/ 0 h 6857103"/>
                <a:gd name="connsiteX2" fmla="*/ 4867882 w 4867882"/>
                <a:gd name="connsiteY2" fmla="*/ 6857103 h 6857103"/>
                <a:gd name="connsiteX3" fmla="*/ 0 w 4867882"/>
                <a:gd name="connsiteY3" fmla="*/ 6846828 h 6857103"/>
                <a:gd name="connsiteX4" fmla="*/ 0 w 4867882"/>
                <a:gd name="connsiteY4" fmla="*/ 0 h 6857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7882" h="6857103">
                  <a:moveTo>
                    <a:pt x="0" y="0"/>
                  </a:moveTo>
                  <a:lnTo>
                    <a:pt x="3527537" y="0"/>
                  </a:lnTo>
                  <a:lnTo>
                    <a:pt x="4867882" y="6857103"/>
                  </a:lnTo>
                  <a:lnTo>
                    <a:pt x="0" y="6846828"/>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grpSp>
      <p:pic>
        <p:nvPicPr>
          <p:cNvPr id="43" name="图片 42" descr="绿色的叶子&#10;&#10;描述已自动生成">
            <a:extLst>
              <a:ext uri="{FF2B5EF4-FFF2-40B4-BE49-F238E27FC236}">
                <a16:creationId xmlns:a16="http://schemas.microsoft.com/office/drawing/2014/main" id="{15B7C227-8F79-9677-4934-135F66B4A46F}"/>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376027" y="655081"/>
            <a:ext cx="11482939" cy="5573027"/>
          </a:xfrm>
          <a:custGeom>
            <a:avLst/>
            <a:gdLst>
              <a:gd name="connsiteX0" fmla="*/ 0 w 11482939"/>
              <a:gd name="connsiteY0" fmla="*/ 0 h 5573027"/>
              <a:gd name="connsiteX1" fmla="*/ 11482939 w 11482939"/>
              <a:gd name="connsiteY1" fmla="*/ 0 h 5573027"/>
              <a:gd name="connsiteX2" fmla="*/ 11482939 w 11482939"/>
              <a:gd name="connsiteY2" fmla="*/ 5573027 h 5573027"/>
              <a:gd name="connsiteX3" fmla="*/ 0 w 11482939"/>
              <a:gd name="connsiteY3" fmla="*/ 5573027 h 5573027"/>
            </a:gdLst>
            <a:ahLst/>
            <a:cxnLst>
              <a:cxn ang="0">
                <a:pos x="connsiteX0" y="connsiteY0"/>
              </a:cxn>
              <a:cxn ang="0">
                <a:pos x="connsiteX1" y="connsiteY1"/>
              </a:cxn>
              <a:cxn ang="0">
                <a:pos x="connsiteX2" y="connsiteY2"/>
              </a:cxn>
              <a:cxn ang="0">
                <a:pos x="connsiteX3" y="connsiteY3"/>
              </a:cxn>
            </a:cxnLst>
            <a:rect l="l" t="t" r="r" b="b"/>
            <a:pathLst>
              <a:path w="11482939" h="5573027">
                <a:moveTo>
                  <a:pt x="0" y="0"/>
                </a:moveTo>
                <a:lnTo>
                  <a:pt x="11482939" y="0"/>
                </a:lnTo>
                <a:lnTo>
                  <a:pt x="11482939" y="5573027"/>
                </a:lnTo>
                <a:lnTo>
                  <a:pt x="0" y="5573027"/>
                </a:lnTo>
                <a:close/>
              </a:path>
            </a:pathLst>
          </a:custGeom>
        </p:spPr>
      </p:pic>
      <p:grpSp>
        <p:nvGrpSpPr>
          <p:cNvPr id="13" name="组合 12">
            <a:extLst>
              <a:ext uri="{FF2B5EF4-FFF2-40B4-BE49-F238E27FC236}">
                <a16:creationId xmlns:a16="http://schemas.microsoft.com/office/drawing/2014/main" id="{49FE7A38-248F-BB96-D2AD-8A052E0523A8}"/>
              </a:ext>
            </a:extLst>
          </p:cNvPr>
          <p:cNvGrpSpPr/>
          <p:nvPr userDrawn="1"/>
        </p:nvGrpSpPr>
        <p:grpSpPr>
          <a:xfrm>
            <a:off x="333034" y="629893"/>
            <a:ext cx="11525932" cy="5598215"/>
            <a:chOff x="333034" y="629893"/>
            <a:chExt cx="11525932" cy="5598215"/>
          </a:xfrm>
        </p:grpSpPr>
        <p:grpSp>
          <p:nvGrpSpPr>
            <p:cNvPr id="12" name="组合 11">
              <a:extLst>
                <a:ext uri="{FF2B5EF4-FFF2-40B4-BE49-F238E27FC236}">
                  <a16:creationId xmlns:a16="http://schemas.microsoft.com/office/drawing/2014/main" id="{C37AC523-D931-C586-29A4-C38FF55F0B17}"/>
                </a:ext>
              </a:extLst>
            </p:cNvPr>
            <p:cNvGrpSpPr/>
            <p:nvPr userDrawn="1"/>
          </p:nvGrpSpPr>
          <p:grpSpPr>
            <a:xfrm>
              <a:off x="333034" y="629893"/>
              <a:ext cx="11525932" cy="5598215"/>
              <a:chOff x="378745" y="1254695"/>
              <a:chExt cx="11525932" cy="5598215"/>
            </a:xfrm>
          </p:grpSpPr>
          <p:sp>
            <p:nvSpPr>
              <p:cNvPr id="41" name="任意多边形: 形状 40">
                <a:extLst>
                  <a:ext uri="{FF2B5EF4-FFF2-40B4-BE49-F238E27FC236}">
                    <a16:creationId xmlns:a16="http://schemas.microsoft.com/office/drawing/2014/main" id="{FEBD2920-7D2F-119B-6BF1-CE90EE026BB4}"/>
                  </a:ext>
                </a:extLst>
              </p:cNvPr>
              <p:cNvSpPr/>
              <p:nvPr/>
            </p:nvSpPr>
            <p:spPr>
              <a:xfrm>
                <a:off x="378745" y="1254695"/>
                <a:ext cx="8729396" cy="5588000"/>
              </a:xfrm>
              <a:custGeom>
                <a:avLst/>
                <a:gdLst>
                  <a:gd name="connsiteX0" fmla="*/ 0 w 8729396"/>
                  <a:gd name="connsiteY0" fmla="*/ 0 h 5588000"/>
                  <a:gd name="connsiteX1" fmla="*/ 8729396 w 8729396"/>
                  <a:gd name="connsiteY1" fmla="*/ 0 h 5588000"/>
                  <a:gd name="connsiteX2" fmla="*/ 7791939 w 8729396"/>
                  <a:gd name="connsiteY2" fmla="*/ 5588000 h 5588000"/>
                  <a:gd name="connsiteX3" fmla="*/ 0 w 8729396"/>
                  <a:gd name="connsiteY3" fmla="*/ 5588000 h 5588000"/>
                </a:gdLst>
                <a:ahLst/>
                <a:cxnLst>
                  <a:cxn ang="0">
                    <a:pos x="connsiteX0" y="connsiteY0"/>
                  </a:cxn>
                  <a:cxn ang="0">
                    <a:pos x="connsiteX1" y="connsiteY1"/>
                  </a:cxn>
                  <a:cxn ang="0">
                    <a:pos x="connsiteX2" y="connsiteY2"/>
                  </a:cxn>
                  <a:cxn ang="0">
                    <a:pos x="connsiteX3" y="connsiteY3"/>
                  </a:cxn>
                </a:cxnLst>
                <a:rect l="l" t="t" r="r" b="b"/>
                <a:pathLst>
                  <a:path w="8729396" h="5588000">
                    <a:moveTo>
                      <a:pt x="0" y="0"/>
                    </a:moveTo>
                    <a:lnTo>
                      <a:pt x="8729396" y="0"/>
                    </a:lnTo>
                    <a:lnTo>
                      <a:pt x="7791939" y="5588000"/>
                    </a:lnTo>
                    <a:lnTo>
                      <a:pt x="0" y="5588000"/>
                    </a:lnTo>
                    <a:close/>
                  </a:path>
                </a:pathLst>
              </a:custGeom>
              <a:solidFill>
                <a:schemeClr val="bg2">
                  <a:alpha val="96000"/>
                </a:schemeClr>
              </a:solidFill>
              <a:ln w="31750"/>
              <a:effectLst>
                <a:outerShdw blurRad="127000" dist="38100" dir="5400000" algn="t"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6000" dirty="0">
                  <a:cs typeface="+mn-ea"/>
                  <a:sym typeface="+mn-lt"/>
                </a:endParaRPr>
              </a:p>
            </p:txBody>
          </p:sp>
          <p:sp>
            <p:nvSpPr>
              <p:cNvPr id="20" name="矩形 13">
                <a:extLst>
                  <a:ext uri="{FF2B5EF4-FFF2-40B4-BE49-F238E27FC236}">
                    <a16:creationId xmlns:a16="http://schemas.microsoft.com/office/drawing/2014/main" id="{48CC0BAC-D5D4-4D84-B268-47AD712F1521}"/>
                  </a:ext>
                </a:extLst>
              </p:cNvPr>
              <p:cNvSpPr/>
              <p:nvPr/>
            </p:nvSpPr>
            <p:spPr>
              <a:xfrm flipH="1">
                <a:off x="8170684" y="1264876"/>
                <a:ext cx="3733993" cy="5588034"/>
              </a:xfrm>
              <a:custGeom>
                <a:avLst/>
                <a:gdLst>
                  <a:gd name="connsiteX0" fmla="*/ 0 w 4456252"/>
                  <a:gd name="connsiteY0" fmla="*/ 5588000 h 5588000"/>
                  <a:gd name="connsiteX1" fmla="*/ 1278410 w 4456252"/>
                  <a:gd name="connsiteY1" fmla="*/ 0 h 5588000"/>
                  <a:gd name="connsiteX2" fmla="*/ 3177842 w 4456252"/>
                  <a:gd name="connsiteY2" fmla="*/ 0 h 5588000"/>
                  <a:gd name="connsiteX3" fmla="*/ 4456252 w 4456252"/>
                  <a:gd name="connsiteY3" fmla="*/ 5588000 h 5588000"/>
                  <a:gd name="connsiteX4" fmla="*/ 0 w 4456252"/>
                  <a:gd name="connsiteY4" fmla="*/ 5588000 h 5588000"/>
                  <a:gd name="connsiteX0" fmla="*/ 4456252 w 4547692"/>
                  <a:gd name="connsiteY0" fmla="*/ 5588000 h 5679440"/>
                  <a:gd name="connsiteX1" fmla="*/ 0 w 4547692"/>
                  <a:gd name="connsiteY1" fmla="*/ 5588000 h 5679440"/>
                  <a:gd name="connsiteX2" fmla="*/ 1278410 w 4547692"/>
                  <a:gd name="connsiteY2" fmla="*/ 0 h 5679440"/>
                  <a:gd name="connsiteX3" fmla="*/ 3177842 w 4547692"/>
                  <a:gd name="connsiteY3" fmla="*/ 0 h 5679440"/>
                  <a:gd name="connsiteX4" fmla="*/ 4547692 w 4547692"/>
                  <a:gd name="connsiteY4" fmla="*/ 5679440 h 5679440"/>
                  <a:gd name="connsiteX0" fmla="*/ 4456252 w 4456252"/>
                  <a:gd name="connsiteY0" fmla="*/ 5588000 h 5588000"/>
                  <a:gd name="connsiteX1" fmla="*/ 0 w 4456252"/>
                  <a:gd name="connsiteY1" fmla="*/ 5588000 h 5588000"/>
                  <a:gd name="connsiteX2" fmla="*/ 1278410 w 4456252"/>
                  <a:gd name="connsiteY2" fmla="*/ 0 h 5588000"/>
                  <a:gd name="connsiteX3" fmla="*/ 3177842 w 4456252"/>
                  <a:gd name="connsiteY3" fmla="*/ 0 h 5588000"/>
                  <a:gd name="connsiteX0" fmla="*/ 4503209 w 4503209"/>
                  <a:gd name="connsiteY0" fmla="*/ 5588000 h 5588000"/>
                  <a:gd name="connsiteX1" fmla="*/ 46957 w 4503209"/>
                  <a:gd name="connsiteY1" fmla="*/ 5588000 h 5588000"/>
                  <a:gd name="connsiteX2" fmla="*/ 0 w 4503209"/>
                  <a:gd name="connsiteY2" fmla="*/ 61645 h 5588000"/>
                  <a:gd name="connsiteX3" fmla="*/ 3224799 w 4503209"/>
                  <a:gd name="connsiteY3" fmla="*/ 0 h 5588000"/>
                  <a:gd name="connsiteX0" fmla="*/ 4503209 w 4503209"/>
                  <a:gd name="connsiteY0" fmla="*/ 5588000 h 5588000"/>
                  <a:gd name="connsiteX1" fmla="*/ 46957 w 4503209"/>
                  <a:gd name="connsiteY1" fmla="*/ 5588000 h 5588000"/>
                  <a:gd name="connsiteX2" fmla="*/ 0 w 4503209"/>
                  <a:gd name="connsiteY2" fmla="*/ 10275 h 5588000"/>
                  <a:gd name="connsiteX3" fmla="*/ 3224799 w 4503209"/>
                  <a:gd name="connsiteY3" fmla="*/ 0 h 5588000"/>
                  <a:gd name="connsiteX0" fmla="*/ 4311842 w 4311842"/>
                  <a:gd name="connsiteY0" fmla="*/ 5588000 h 5588000"/>
                  <a:gd name="connsiteX1" fmla="*/ 46957 w 4311842"/>
                  <a:gd name="connsiteY1" fmla="*/ 5588000 h 5588000"/>
                  <a:gd name="connsiteX2" fmla="*/ 0 w 4311842"/>
                  <a:gd name="connsiteY2" fmla="*/ 10275 h 5588000"/>
                  <a:gd name="connsiteX3" fmla="*/ 3224799 w 4311842"/>
                  <a:gd name="connsiteY3" fmla="*/ 0 h 5588000"/>
                  <a:gd name="connsiteX0" fmla="*/ 4265561 w 4265561"/>
                  <a:gd name="connsiteY0" fmla="*/ 5588000 h 5588000"/>
                  <a:gd name="connsiteX1" fmla="*/ 46957 w 4265561"/>
                  <a:gd name="connsiteY1" fmla="*/ 5588000 h 5588000"/>
                  <a:gd name="connsiteX2" fmla="*/ 0 w 4265561"/>
                  <a:gd name="connsiteY2" fmla="*/ 10275 h 5588000"/>
                  <a:gd name="connsiteX3" fmla="*/ 3224799 w 4265561"/>
                  <a:gd name="connsiteY3" fmla="*/ 0 h 5588000"/>
                  <a:gd name="connsiteX0" fmla="*/ 4265561 w 4265561"/>
                  <a:gd name="connsiteY0" fmla="*/ 5588000 h 5588000"/>
                  <a:gd name="connsiteX1" fmla="*/ 46957 w 4265561"/>
                  <a:gd name="connsiteY1" fmla="*/ 5588000 h 5588000"/>
                  <a:gd name="connsiteX2" fmla="*/ 0 w 4265561"/>
                  <a:gd name="connsiteY2" fmla="*/ 10275 h 5588000"/>
                  <a:gd name="connsiteX3" fmla="*/ 3194641 w 4265561"/>
                  <a:gd name="connsiteY3" fmla="*/ 0 h 5588000"/>
                </a:gdLst>
                <a:ahLst/>
                <a:cxnLst>
                  <a:cxn ang="0">
                    <a:pos x="connsiteX0" y="connsiteY0"/>
                  </a:cxn>
                  <a:cxn ang="0">
                    <a:pos x="connsiteX1" y="connsiteY1"/>
                  </a:cxn>
                  <a:cxn ang="0">
                    <a:pos x="connsiteX2" y="connsiteY2"/>
                  </a:cxn>
                  <a:cxn ang="0">
                    <a:pos x="connsiteX3" y="connsiteY3"/>
                  </a:cxn>
                </a:cxnLst>
                <a:rect l="l" t="t" r="r" b="b"/>
                <a:pathLst>
                  <a:path w="4265561" h="5588000">
                    <a:moveTo>
                      <a:pt x="4265561" y="5588000"/>
                    </a:moveTo>
                    <a:lnTo>
                      <a:pt x="46957" y="5588000"/>
                    </a:lnTo>
                    <a:lnTo>
                      <a:pt x="0" y="10275"/>
                    </a:lnTo>
                    <a:lnTo>
                      <a:pt x="3194641" y="0"/>
                    </a:lnTo>
                  </a:path>
                </a:pathLst>
              </a:custGeom>
              <a:solidFill>
                <a:schemeClr val="accent1">
                  <a:alpha val="90000"/>
                </a:schemeClr>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cs typeface="+mn-ea"/>
                  <a:sym typeface="+mn-lt"/>
                </a:endParaRPr>
              </a:p>
            </p:txBody>
          </p:sp>
        </p:grpSp>
        <p:grpSp>
          <p:nvGrpSpPr>
            <p:cNvPr id="29" name="组合 28">
              <a:extLst>
                <a:ext uri="{FF2B5EF4-FFF2-40B4-BE49-F238E27FC236}">
                  <a16:creationId xmlns:a16="http://schemas.microsoft.com/office/drawing/2014/main" id="{052DCFFF-B6F5-424B-A059-5E15715EA0B4}"/>
                </a:ext>
              </a:extLst>
            </p:cNvPr>
            <p:cNvGrpSpPr/>
            <p:nvPr userDrawn="1"/>
          </p:nvGrpSpPr>
          <p:grpSpPr>
            <a:xfrm flipH="1">
              <a:off x="10572502" y="5800567"/>
              <a:ext cx="966987" cy="152400"/>
              <a:chOff x="9774601" y="5660136"/>
              <a:chExt cx="966987" cy="152400"/>
            </a:xfrm>
          </p:grpSpPr>
          <p:sp>
            <p:nvSpPr>
              <p:cNvPr id="30" name="矩形 29">
                <a:extLst>
                  <a:ext uri="{FF2B5EF4-FFF2-40B4-BE49-F238E27FC236}">
                    <a16:creationId xmlns:a16="http://schemas.microsoft.com/office/drawing/2014/main" id="{E16D2F1B-2BF7-43FB-AE15-B67E6D85BE8A}"/>
                  </a:ext>
                </a:extLst>
              </p:cNvPr>
              <p:cNvSpPr/>
              <p:nvPr/>
            </p:nvSpPr>
            <p:spPr>
              <a:xfrm>
                <a:off x="10046130" y="5660136"/>
                <a:ext cx="152400" cy="1524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矩形 30">
                <a:extLst>
                  <a:ext uri="{FF2B5EF4-FFF2-40B4-BE49-F238E27FC236}">
                    <a16:creationId xmlns:a16="http://schemas.microsoft.com/office/drawing/2014/main" id="{688CBFE7-1EB5-4562-8B59-22BF26EC4D95}"/>
                  </a:ext>
                </a:extLst>
              </p:cNvPr>
              <p:cNvSpPr/>
              <p:nvPr/>
            </p:nvSpPr>
            <p:spPr>
              <a:xfrm>
                <a:off x="10317659" y="5660136"/>
                <a:ext cx="152400" cy="152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矩形 31">
                <a:extLst>
                  <a:ext uri="{FF2B5EF4-FFF2-40B4-BE49-F238E27FC236}">
                    <a16:creationId xmlns:a16="http://schemas.microsoft.com/office/drawing/2014/main" id="{01D2879E-1D2A-4B16-A2F6-A9514AC9033A}"/>
                  </a:ext>
                </a:extLst>
              </p:cNvPr>
              <p:cNvSpPr/>
              <p:nvPr/>
            </p:nvSpPr>
            <p:spPr>
              <a:xfrm>
                <a:off x="10589188" y="5660136"/>
                <a:ext cx="152400" cy="1524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矩形 32">
                <a:extLst>
                  <a:ext uri="{FF2B5EF4-FFF2-40B4-BE49-F238E27FC236}">
                    <a16:creationId xmlns:a16="http://schemas.microsoft.com/office/drawing/2014/main" id="{BBD62F7A-0C78-430E-9163-0E2A4DBEB516}"/>
                  </a:ext>
                </a:extLst>
              </p:cNvPr>
              <p:cNvSpPr/>
              <p:nvPr/>
            </p:nvSpPr>
            <p:spPr>
              <a:xfrm>
                <a:off x="9774601" y="5660136"/>
                <a:ext cx="152400"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组合 33">
              <a:extLst>
                <a:ext uri="{FF2B5EF4-FFF2-40B4-BE49-F238E27FC236}">
                  <a16:creationId xmlns:a16="http://schemas.microsoft.com/office/drawing/2014/main" id="{8A39D53F-E988-4AD0-B11A-CD97C6A8F952}"/>
                </a:ext>
              </a:extLst>
            </p:cNvPr>
            <p:cNvGrpSpPr/>
            <p:nvPr userDrawn="1"/>
          </p:nvGrpSpPr>
          <p:grpSpPr>
            <a:xfrm>
              <a:off x="664749" y="870774"/>
              <a:ext cx="966987" cy="152400"/>
              <a:chOff x="9800002" y="5660136"/>
              <a:chExt cx="966987" cy="152400"/>
            </a:xfrm>
          </p:grpSpPr>
          <p:sp>
            <p:nvSpPr>
              <p:cNvPr id="35" name="矩形 34">
                <a:extLst>
                  <a:ext uri="{FF2B5EF4-FFF2-40B4-BE49-F238E27FC236}">
                    <a16:creationId xmlns:a16="http://schemas.microsoft.com/office/drawing/2014/main" id="{D65593AE-EB1E-424F-9932-4E4CBDAF4138}"/>
                  </a:ext>
                </a:extLst>
              </p:cNvPr>
              <p:cNvSpPr/>
              <p:nvPr/>
            </p:nvSpPr>
            <p:spPr>
              <a:xfrm>
                <a:off x="10071531" y="5660136"/>
                <a:ext cx="152400" cy="1524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矩形 35">
                <a:extLst>
                  <a:ext uri="{FF2B5EF4-FFF2-40B4-BE49-F238E27FC236}">
                    <a16:creationId xmlns:a16="http://schemas.microsoft.com/office/drawing/2014/main" id="{74AD33B7-D6FE-4659-9A36-746B9FCC39CD}"/>
                  </a:ext>
                </a:extLst>
              </p:cNvPr>
              <p:cNvSpPr/>
              <p:nvPr/>
            </p:nvSpPr>
            <p:spPr>
              <a:xfrm>
                <a:off x="10343060" y="5660136"/>
                <a:ext cx="152400" cy="152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矩形 36">
                <a:extLst>
                  <a:ext uri="{FF2B5EF4-FFF2-40B4-BE49-F238E27FC236}">
                    <a16:creationId xmlns:a16="http://schemas.microsoft.com/office/drawing/2014/main" id="{19B4A78A-6B72-4EB6-BD41-90BC2ABA0C87}"/>
                  </a:ext>
                </a:extLst>
              </p:cNvPr>
              <p:cNvSpPr/>
              <p:nvPr/>
            </p:nvSpPr>
            <p:spPr>
              <a:xfrm>
                <a:off x="10614589" y="5660136"/>
                <a:ext cx="152400" cy="1524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矩形 37">
                <a:extLst>
                  <a:ext uri="{FF2B5EF4-FFF2-40B4-BE49-F238E27FC236}">
                    <a16:creationId xmlns:a16="http://schemas.microsoft.com/office/drawing/2014/main" id="{AB3C67F4-29E7-403C-BE3E-A1EE3270F4CC}"/>
                  </a:ext>
                </a:extLst>
              </p:cNvPr>
              <p:cNvSpPr/>
              <p:nvPr/>
            </p:nvSpPr>
            <p:spPr>
              <a:xfrm>
                <a:off x="9800002" y="5660136"/>
                <a:ext cx="152400"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374002627"/>
      </p:ext>
    </p:extLst>
  </p:cSld>
  <p:clrMapOvr>
    <a:masterClrMapping/>
  </p:clrMapOvr>
  <p:extLst>
    <p:ext uri="{DCECCB84-F9BA-43D5-87BE-67443E8EF086}">
      <p15:sldGuideLst xmlns:p15="http://schemas.microsoft.com/office/powerpoint/2012/main">
        <p15:guide id="1" pos="3840">
          <p15:clr>
            <a:srgbClr val="FBAE40"/>
          </p15:clr>
        </p15:guide>
        <p15:guide id="2" pos="726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目录">
    <p:bg>
      <p:bgPr>
        <a:solidFill>
          <a:schemeClr val="bg2"/>
        </a:solidFill>
        <a:effectLst/>
      </p:bgPr>
    </p:bg>
    <p:spTree>
      <p:nvGrpSpPr>
        <p:cNvPr id="1" name=""/>
        <p:cNvGrpSpPr/>
        <p:nvPr/>
      </p:nvGrpSpPr>
      <p:grpSpPr>
        <a:xfrm>
          <a:off x="0" y="0"/>
          <a:ext cx="0" cy="0"/>
          <a:chOff x="0" y="0"/>
          <a:chExt cx="0" cy="0"/>
        </a:xfrm>
      </p:grpSpPr>
      <p:pic>
        <p:nvPicPr>
          <p:cNvPr id="10" name="图片 9" descr="绿色的叶子&#10;&#10;描述已自动生成">
            <a:extLst>
              <a:ext uri="{FF2B5EF4-FFF2-40B4-BE49-F238E27FC236}">
                <a16:creationId xmlns:a16="http://schemas.microsoft.com/office/drawing/2014/main" id="{40E9142E-92AB-FE87-B9BA-707DC41B93A8}"/>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3318" y="1"/>
            <a:ext cx="12208526" cy="6857999"/>
          </a:xfrm>
          <a:prstGeom prst="rect">
            <a:avLst/>
          </a:prstGeom>
        </p:spPr>
      </p:pic>
      <p:sp>
        <p:nvSpPr>
          <p:cNvPr id="14" name="任意多边形: 形状 13">
            <a:extLst>
              <a:ext uri="{FF2B5EF4-FFF2-40B4-BE49-F238E27FC236}">
                <a16:creationId xmlns:a16="http://schemas.microsoft.com/office/drawing/2014/main" id="{D31BB0C3-CFD6-47CF-AE53-6885117A71B1}"/>
              </a:ext>
            </a:extLst>
          </p:cNvPr>
          <p:cNvSpPr/>
          <p:nvPr userDrawn="1">
            <p:custDataLst>
              <p:tags r:id="rId1"/>
            </p:custDataLst>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pic>
        <p:nvPicPr>
          <p:cNvPr id="11" name="图片 10" descr="绿色的叶子&#10;&#10;描述已自动生成">
            <a:extLst>
              <a:ext uri="{FF2B5EF4-FFF2-40B4-BE49-F238E27FC236}">
                <a16:creationId xmlns:a16="http://schemas.microsoft.com/office/drawing/2014/main" id="{422C184E-C747-C1D8-FB16-46E9C4AACD1B}"/>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440077" y="406471"/>
            <a:ext cx="11311846" cy="6045058"/>
          </a:xfrm>
          <a:prstGeom prst="rect">
            <a:avLst/>
          </a:prstGeom>
        </p:spPr>
      </p:pic>
      <p:sp>
        <p:nvSpPr>
          <p:cNvPr id="16" name="矩形 15">
            <a:extLst>
              <a:ext uri="{FF2B5EF4-FFF2-40B4-BE49-F238E27FC236}">
                <a16:creationId xmlns:a16="http://schemas.microsoft.com/office/drawing/2014/main" id="{CFAF0514-4E03-487F-AF7A-9913B1760A0D}"/>
              </a:ext>
            </a:extLst>
          </p:cNvPr>
          <p:cNvSpPr/>
          <p:nvPr userDrawn="1"/>
        </p:nvSpPr>
        <p:spPr>
          <a:xfrm>
            <a:off x="440077" y="406471"/>
            <a:ext cx="11311846" cy="6045058"/>
          </a:xfrm>
          <a:prstGeom prst="rect">
            <a:avLst/>
          </a:prstGeom>
          <a:solidFill>
            <a:schemeClr val="bg1">
              <a:alpha val="95000"/>
            </a:schemeClr>
          </a:solidFill>
          <a:ln w="0" cap="flat" cmpd="sng" algn="ctr">
            <a:noFill/>
            <a:prstDash val="solid"/>
            <a:miter lim="800000"/>
          </a:ln>
          <a:effectLst>
            <a:outerShdw blurRad="127000" dist="76200" dir="2700000" algn="tl" rotWithShape="0">
              <a:schemeClr val="accent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710319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页">
    <p:bg>
      <p:bgPr>
        <a:solidFill>
          <a:schemeClr val="bg2"/>
        </a:solidFill>
        <a:effectLst/>
      </p:bgPr>
    </p:bg>
    <p:spTree>
      <p:nvGrpSpPr>
        <p:cNvPr id="1" name=""/>
        <p:cNvGrpSpPr/>
        <p:nvPr/>
      </p:nvGrpSpPr>
      <p:grpSpPr>
        <a:xfrm>
          <a:off x="0" y="0"/>
          <a:ext cx="0" cy="0"/>
          <a:chOff x="0" y="0"/>
          <a:chExt cx="0" cy="0"/>
        </a:xfrm>
      </p:grpSpPr>
      <p:pic>
        <p:nvPicPr>
          <p:cNvPr id="17" name="图片 16" descr="绿色的叶子&#10;&#10;描述已自动生成">
            <a:extLst>
              <a:ext uri="{FF2B5EF4-FFF2-40B4-BE49-F238E27FC236}">
                <a16:creationId xmlns:a16="http://schemas.microsoft.com/office/drawing/2014/main" id="{36299D39-0E0C-6C64-C38E-F553C6892FA8}"/>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0" y="1"/>
            <a:ext cx="12192000" cy="6857999"/>
          </a:xfrm>
          <a:prstGeom prst="rect">
            <a:avLst/>
          </a:prstGeom>
        </p:spPr>
      </p:pic>
      <p:sp>
        <p:nvSpPr>
          <p:cNvPr id="7" name="任意多边形: 形状 6">
            <a:extLst>
              <a:ext uri="{FF2B5EF4-FFF2-40B4-BE49-F238E27FC236}">
                <a16:creationId xmlns:a16="http://schemas.microsoft.com/office/drawing/2014/main" id="{DB5E8272-9FC0-4640-B6F3-2168E4F45D3C}"/>
              </a:ext>
            </a:extLst>
          </p:cNvPr>
          <p:cNvSpPr/>
          <p:nvPr>
            <p:custDataLst>
              <p:tags r:id="rId1"/>
            </p:custDataLst>
          </p:nvPr>
        </p:nvSpPr>
        <p:spPr>
          <a:xfrm>
            <a:off x="2783540" y="0"/>
            <a:ext cx="9407061" cy="6858000"/>
          </a:xfrm>
          <a:custGeom>
            <a:avLst/>
            <a:gdLst>
              <a:gd name="connsiteX0" fmla="*/ 0 w 9407061"/>
              <a:gd name="connsiteY0" fmla="*/ 0 h 6858000"/>
              <a:gd name="connsiteX1" fmla="*/ 9407061 w 9407061"/>
              <a:gd name="connsiteY1" fmla="*/ 0 h 6858000"/>
              <a:gd name="connsiteX2" fmla="*/ 9407061 w 9407061"/>
              <a:gd name="connsiteY2" fmla="*/ 6858000 h 6858000"/>
              <a:gd name="connsiteX3" fmla="*/ 0 w 94070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407061" h="6858000">
                <a:moveTo>
                  <a:pt x="0" y="0"/>
                </a:moveTo>
                <a:lnTo>
                  <a:pt x="9407061" y="0"/>
                </a:lnTo>
                <a:lnTo>
                  <a:pt x="9407061" y="6858000"/>
                </a:lnTo>
                <a:lnTo>
                  <a:pt x="0" y="6858000"/>
                </a:lnTo>
                <a:close/>
              </a:path>
            </a:pathLst>
          </a:cu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2" name="任意多边形: 形状 11">
            <a:extLst>
              <a:ext uri="{FF2B5EF4-FFF2-40B4-BE49-F238E27FC236}">
                <a16:creationId xmlns:a16="http://schemas.microsoft.com/office/drawing/2014/main" id="{8831F82E-C2D8-4113-B3C1-FE703150CB8F}"/>
              </a:ext>
            </a:extLst>
          </p:cNvPr>
          <p:cNvSpPr/>
          <p:nvPr userDrawn="1"/>
        </p:nvSpPr>
        <p:spPr>
          <a:xfrm>
            <a:off x="0" y="0"/>
            <a:ext cx="6949440" cy="6858000"/>
          </a:xfrm>
          <a:custGeom>
            <a:avLst/>
            <a:gdLst>
              <a:gd name="connsiteX0" fmla="*/ 0 w 6949440"/>
              <a:gd name="connsiteY0" fmla="*/ 0 h 6858000"/>
              <a:gd name="connsiteX1" fmla="*/ 5234940 w 6949440"/>
              <a:gd name="connsiteY1" fmla="*/ 0 h 6858000"/>
              <a:gd name="connsiteX2" fmla="*/ 6949440 w 6949440"/>
              <a:gd name="connsiteY2" fmla="*/ 6858000 h 6858000"/>
              <a:gd name="connsiteX3" fmla="*/ 0 w 69494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949440" h="6858000">
                <a:moveTo>
                  <a:pt x="0" y="0"/>
                </a:moveTo>
                <a:lnTo>
                  <a:pt x="5234940" y="0"/>
                </a:lnTo>
                <a:lnTo>
                  <a:pt x="6949440" y="6858000"/>
                </a:lnTo>
                <a:lnTo>
                  <a:pt x="0" y="685800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 name="组合 1">
            <a:extLst>
              <a:ext uri="{FF2B5EF4-FFF2-40B4-BE49-F238E27FC236}">
                <a16:creationId xmlns:a16="http://schemas.microsoft.com/office/drawing/2014/main" id="{76DC51E1-DA7A-437D-AE0F-EE34CAC007CA}"/>
              </a:ext>
            </a:extLst>
          </p:cNvPr>
          <p:cNvGrpSpPr/>
          <p:nvPr userDrawn="1"/>
        </p:nvGrpSpPr>
        <p:grpSpPr>
          <a:xfrm>
            <a:off x="341086" y="359229"/>
            <a:ext cx="11509829" cy="6139543"/>
            <a:chOff x="341086" y="359229"/>
            <a:chExt cx="11509829" cy="6139543"/>
          </a:xfrm>
        </p:grpSpPr>
        <p:sp>
          <p:nvSpPr>
            <p:cNvPr id="11" name="矩形 10">
              <a:extLst>
                <a:ext uri="{FF2B5EF4-FFF2-40B4-BE49-F238E27FC236}">
                  <a16:creationId xmlns:a16="http://schemas.microsoft.com/office/drawing/2014/main" id="{0605ED8B-8296-4D06-BF90-35AEB716F780}"/>
                </a:ext>
              </a:extLst>
            </p:cNvPr>
            <p:cNvSpPr/>
            <p:nvPr userDrawn="1"/>
          </p:nvSpPr>
          <p:spPr>
            <a:xfrm>
              <a:off x="341086" y="359229"/>
              <a:ext cx="11509829" cy="6139543"/>
            </a:xfrm>
            <a:prstGeom prst="rect">
              <a:avLst/>
            </a:prstGeom>
            <a:solidFill>
              <a:schemeClr val="bg1">
                <a:alpha val="92000"/>
              </a:schemeClr>
            </a:solidFill>
            <a:ln w="0" cap="flat" cmpd="sng" algn="ctr">
              <a:noFill/>
              <a:prstDash val="solid"/>
              <a:miter lim="800000"/>
            </a:ln>
            <a:effectLst>
              <a:outerShdw blurRad="127000" dist="76200" dir="2700000" algn="tl" rotWithShape="0">
                <a:schemeClr val="accent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a:extLst>
                <a:ext uri="{FF2B5EF4-FFF2-40B4-BE49-F238E27FC236}">
                  <a16:creationId xmlns:a16="http://schemas.microsoft.com/office/drawing/2014/main" id="{0AFA4785-2930-4375-B185-4E83AE3A94B8}"/>
                </a:ext>
              </a:extLst>
            </p:cNvPr>
            <p:cNvGrpSpPr/>
            <p:nvPr userDrawn="1"/>
          </p:nvGrpSpPr>
          <p:grpSpPr>
            <a:xfrm flipH="1">
              <a:off x="10570977" y="6019903"/>
              <a:ext cx="966987" cy="152400"/>
              <a:chOff x="9774601" y="5660136"/>
              <a:chExt cx="966987" cy="152400"/>
            </a:xfrm>
          </p:grpSpPr>
          <p:sp>
            <p:nvSpPr>
              <p:cNvPr id="15" name="矩形 14">
                <a:extLst>
                  <a:ext uri="{FF2B5EF4-FFF2-40B4-BE49-F238E27FC236}">
                    <a16:creationId xmlns:a16="http://schemas.microsoft.com/office/drawing/2014/main" id="{0DD5729A-5570-4744-8C78-16BA6A2B9579}"/>
                  </a:ext>
                </a:extLst>
              </p:cNvPr>
              <p:cNvSpPr/>
              <p:nvPr/>
            </p:nvSpPr>
            <p:spPr>
              <a:xfrm>
                <a:off x="10046130" y="5660136"/>
                <a:ext cx="152400" cy="1524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a:extLst>
                  <a:ext uri="{FF2B5EF4-FFF2-40B4-BE49-F238E27FC236}">
                    <a16:creationId xmlns:a16="http://schemas.microsoft.com/office/drawing/2014/main" id="{E63320CA-CD81-4DFE-AA70-CAAC8F1D1BDF}"/>
                  </a:ext>
                </a:extLst>
              </p:cNvPr>
              <p:cNvSpPr/>
              <p:nvPr/>
            </p:nvSpPr>
            <p:spPr>
              <a:xfrm>
                <a:off x="10317659" y="5660136"/>
                <a:ext cx="152400" cy="152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a:extLst>
                  <a:ext uri="{FF2B5EF4-FFF2-40B4-BE49-F238E27FC236}">
                    <a16:creationId xmlns:a16="http://schemas.microsoft.com/office/drawing/2014/main" id="{07A88E80-70FA-4399-B06D-01B193F85AC7}"/>
                  </a:ext>
                </a:extLst>
              </p:cNvPr>
              <p:cNvSpPr/>
              <p:nvPr/>
            </p:nvSpPr>
            <p:spPr>
              <a:xfrm>
                <a:off x="10589188" y="5660136"/>
                <a:ext cx="152400" cy="1524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矩形 23">
                <a:extLst>
                  <a:ext uri="{FF2B5EF4-FFF2-40B4-BE49-F238E27FC236}">
                    <a16:creationId xmlns:a16="http://schemas.microsoft.com/office/drawing/2014/main" id="{D8325526-BD92-4AB0-9E8B-555C4140C496}"/>
                  </a:ext>
                </a:extLst>
              </p:cNvPr>
              <p:cNvSpPr/>
              <p:nvPr/>
            </p:nvSpPr>
            <p:spPr>
              <a:xfrm>
                <a:off x="9774601" y="5660136"/>
                <a:ext cx="152400"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6" name="标题占位符 1">
            <a:extLst>
              <a:ext uri="{FF2B5EF4-FFF2-40B4-BE49-F238E27FC236}">
                <a16:creationId xmlns:a16="http://schemas.microsoft.com/office/drawing/2014/main" id="{4355495B-ABFF-4496-9ED7-8B774F6989AE}"/>
              </a:ext>
            </a:extLst>
          </p:cNvPr>
          <p:cNvSpPr>
            <a:spLocks noGrp="1"/>
          </p:cNvSpPr>
          <p:nvPr>
            <p:ph type="title"/>
            <p:custDataLst>
              <p:tags r:id="rId2"/>
            </p:custDataLst>
          </p:nvPr>
        </p:nvSpPr>
        <p:spPr>
          <a:xfrm>
            <a:off x="680771" y="606890"/>
            <a:ext cx="4813123" cy="441964"/>
          </a:xfrm>
          <a:prstGeom prst="rect">
            <a:avLst/>
          </a:prstGeom>
        </p:spPr>
        <p:txBody>
          <a:bodyPr vert="horz" lIns="90170" tIns="46990" rIns="90170" bIns="46990" rtlCol="0" anchor="t" anchorCtr="0">
            <a:noAutofit/>
          </a:bodyPr>
          <a:lstStyle>
            <a:lvl1pPr>
              <a:defRPr lang="zh-CN" altLang="en-US" sz="2800" dirty="0">
                <a:solidFill>
                  <a:schemeClr val="accent1"/>
                </a:solidFill>
                <a:latin typeface="+mj-lt"/>
              </a:defRPr>
            </a:lvl1pPr>
          </a:lstStyle>
          <a:p>
            <a:r>
              <a:rPr lang="zh-CN" altLang="en-US" dirty="0"/>
              <a:t>单击此处编辑母版标题样式</a:t>
            </a:r>
          </a:p>
        </p:txBody>
      </p:sp>
      <p:sp>
        <p:nvSpPr>
          <p:cNvPr id="13" name="矩形 12">
            <a:extLst>
              <a:ext uri="{FF2B5EF4-FFF2-40B4-BE49-F238E27FC236}">
                <a16:creationId xmlns:a16="http://schemas.microsoft.com/office/drawing/2014/main" id="{F44EC271-8E48-4279-AF3A-D90A2320FC09}"/>
              </a:ext>
            </a:extLst>
          </p:cNvPr>
          <p:cNvSpPr/>
          <p:nvPr userDrawn="1"/>
        </p:nvSpPr>
        <p:spPr>
          <a:xfrm>
            <a:off x="635052" y="631428"/>
            <a:ext cx="45719" cy="3928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1303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过渡页">
    <p:bg>
      <p:bgPr>
        <a:solidFill>
          <a:schemeClr val="bg2"/>
        </a:solidFill>
        <a:effectLst/>
      </p:bgPr>
    </p:bg>
    <p:spTree>
      <p:nvGrpSpPr>
        <p:cNvPr id="1" name=""/>
        <p:cNvGrpSpPr/>
        <p:nvPr/>
      </p:nvGrpSpPr>
      <p:grpSpPr>
        <a:xfrm>
          <a:off x="0" y="0"/>
          <a:ext cx="0" cy="0"/>
          <a:chOff x="0" y="0"/>
          <a:chExt cx="0" cy="0"/>
        </a:xfrm>
      </p:grpSpPr>
      <p:pic>
        <p:nvPicPr>
          <p:cNvPr id="22" name="图片 21" descr="绿色的叶子&#10;&#10;描述已自动生成">
            <a:extLst>
              <a:ext uri="{FF2B5EF4-FFF2-40B4-BE49-F238E27FC236}">
                <a16:creationId xmlns:a16="http://schemas.microsoft.com/office/drawing/2014/main" id="{D115A49F-219E-F611-C6A3-7A675C98C58B}"/>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2700" y="1"/>
            <a:ext cx="12204700" cy="6857999"/>
          </a:xfrm>
          <a:prstGeom prst="rect">
            <a:avLst/>
          </a:prstGeom>
        </p:spPr>
      </p:pic>
      <p:grpSp>
        <p:nvGrpSpPr>
          <p:cNvPr id="2" name="组合 1">
            <a:extLst>
              <a:ext uri="{FF2B5EF4-FFF2-40B4-BE49-F238E27FC236}">
                <a16:creationId xmlns:a16="http://schemas.microsoft.com/office/drawing/2014/main" id="{E4956208-0E4A-4272-A3C7-BD5BFE5ABA6D}"/>
              </a:ext>
            </a:extLst>
          </p:cNvPr>
          <p:cNvGrpSpPr/>
          <p:nvPr userDrawn="1"/>
        </p:nvGrpSpPr>
        <p:grpSpPr>
          <a:xfrm>
            <a:off x="0" y="0"/>
            <a:ext cx="12192000" cy="6858000"/>
            <a:chOff x="0" y="0"/>
            <a:chExt cx="12192000" cy="6858000"/>
          </a:xfrm>
        </p:grpSpPr>
        <p:sp>
          <p:nvSpPr>
            <p:cNvPr id="7" name="矩形 6">
              <a:extLst>
                <a:ext uri="{FF2B5EF4-FFF2-40B4-BE49-F238E27FC236}">
                  <a16:creationId xmlns:a16="http://schemas.microsoft.com/office/drawing/2014/main" id="{DB5E8272-9FC0-4640-B6F3-2168E4F45D3C}"/>
                </a:ext>
              </a:extLst>
            </p:cNvPr>
            <p:cNvSpPr/>
            <p:nvPr>
              <p:custDataLst>
                <p:tags r:id="rId1"/>
              </p:custDataLst>
            </p:nvPr>
          </p:nvSpPr>
          <p:spPr>
            <a:xfrm>
              <a:off x="6096000" y="0"/>
              <a:ext cx="6096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2" name="矩形 11">
              <a:extLst>
                <a:ext uri="{FF2B5EF4-FFF2-40B4-BE49-F238E27FC236}">
                  <a16:creationId xmlns:a16="http://schemas.microsoft.com/office/drawing/2014/main" id="{8831F82E-C2D8-4113-B3C1-FE703150CB8F}"/>
                </a:ext>
              </a:extLst>
            </p:cNvPr>
            <p:cNvSpPr/>
            <p:nvPr userDrawn="1"/>
          </p:nvSpPr>
          <p:spPr>
            <a:xfrm>
              <a:off x="0" y="0"/>
              <a:ext cx="6096000" cy="6858000"/>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1" name="矩形 10">
            <a:extLst>
              <a:ext uri="{FF2B5EF4-FFF2-40B4-BE49-F238E27FC236}">
                <a16:creationId xmlns:a16="http://schemas.microsoft.com/office/drawing/2014/main" id="{0605ED8B-8296-4D06-BF90-35AEB716F780}"/>
              </a:ext>
            </a:extLst>
          </p:cNvPr>
          <p:cNvSpPr/>
          <p:nvPr userDrawn="1"/>
        </p:nvSpPr>
        <p:spPr>
          <a:xfrm>
            <a:off x="420431" y="395239"/>
            <a:ext cx="11351138" cy="6067522"/>
          </a:xfrm>
          <a:prstGeom prst="rect">
            <a:avLst/>
          </a:prstGeom>
          <a:solidFill>
            <a:schemeClr val="bg1">
              <a:alpha val="92000"/>
            </a:schemeClr>
          </a:solidFill>
          <a:ln w="0" cap="flat" cmpd="sng" algn="ctr">
            <a:noFill/>
            <a:prstDash val="solid"/>
            <a:miter lim="800000"/>
          </a:ln>
          <a:effectLst>
            <a:outerShdw blurRad="127000" dist="76200" dir="2700000" algn="tl" rotWithShape="0">
              <a:schemeClr val="accent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a:extLst>
              <a:ext uri="{FF2B5EF4-FFF2-40B4-BE49-F238E27FC236}">
                <a16:creationId xmlns:a16="http://schemas.microsoft.com/office/drawing/2014/main" id="{A1589B59-DA64-407F-B617-49F7583BFDCA}"/>
              </a:ext>
            </a:extLst>
          </p:cNvPr>
          <p:cNvGrpSpPr/>
          <p:nvPr userDrawn="1"/>
        </p:nvGrpSpPr>
        <p:grpSpPr>
          <a:xfrm flipH="1">
            <a:off x="10241326" y="5715501"/>
            <a:ext cx="966987" cy="152400"/>
            <a:chOff x="9774601" y="5660136"/>
            <a:chExt cx="966987" cy="152400"/>
          </a:xfrm>
        </p:grpSpPr>
        <p:sp>
          <p:nvSpPr>
            <p:cNvPr id="18" name="矩形 17">
              <a:extLst>
                <a:ext uri="{FF2B5EF4-FFF2-40B4-BE49-F238E27FC236}">
                  <a16:creationId xmlns:a16="http://schemas.microsoft.com/office/drawing/2014/main" id="{44C16C52-CEFF-47E5-8441-750DC0E4FC54}"/>
                </a:ext>
              </a:extLst>
            </p:cNvPr>
            <p:cNvSpPr/>
            <p:nvPr/>
          </p:nvSpPr>
          <p:spPr>
            <a:xfrm>
              <a:off x="10046130" y="5660136"/>
              <a:ext cx="152400" cy="1524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a:extLst>
                <a:ext uri="{FF2B5EF4-FFF2-40B4-BE49-F238E27FC236}">
                  <a16:creationId xmlns:a16="http://schemas.microsoft.com/office/drawing/2014/main" id="{2F2C93BB-9408-4AFD-B5EC-4F2A029135DE}"/>
                </a:ext>
              </a:extLst>
            </p:cNvPr>
            <p:cNvSpPr/>
            <p:nvPr/>
          </p:nvSpPr>
          <p:spPr>
            <a:xfrm>
              <a:off x="10317659" y="5660136"/>
              <a:ext cx="152400" cy="152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541869C6-D220-4924-B8E0-25B25F86C0E3}"/>
                </a:ext>
              </a:extLst>
            </p:cNvPr>
            <p:cNvSpPr/>
            <p:nvPr/>
          </p:nvSpPr>
          <p:spPr>
            <a:xfrm>
              <a:off x="10589188" y="5660136"/>
              <a:ext cx="152400" cy="1524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EBBD4C14-FBA3-4AC3-B1FB-FBCD42998268}"/>
                </a:ext>
              </a:extLst>
            </p:cNvPr>
            <p:cNvSpPr/>
            <p:nvPr/>
          </p:nvSpPr>
          <p:spPr>
            <a:xfrm>
              <a:off x="9774601" y="5660136"/>
              <a:ext cx="152400"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任意多边形: 形状 22">
            <a:extLst>
              <a:ext uri="{FF2B5EF4-FFF2-40B4-BE49-F238E27FC236}">
                <a16:creationId xmlns:a16="http://schemas.microsoft.com/office/drawing/2014/main" id="{5E3C2E52-B2C0-A5B5-3C95-93254D09CE6F}"/>
              </a:ext>
            </a:extLst>
          </p:cNvPr>
          <p:cNvSpPr/>
          <p:nvPr userDrawn="1"/>
        </p:nvSpPr>
        <p:spPr>
          <a:xfrm>
            <a:off x="1029903" y="1645921"/>
            <a:ext cx="10178410" cy="3474720"/>
          </a:xfrm>
          <a:custGeom>
            <a:avLst/>
            <a:gdLst>
              <a:gd name="connsiteX0" fmla="*/ 0 w 10195560"/>
              <a:gd name="connsiteY0" fmla="*/ 0 h 3474720"/>
              <a:gd name="connsiteX1" fmla="*/ 10195560 w 10195560"/>
              <a:gd name="connsiteY1" fmla="*/ 0 h 3474720"/>
              <a:gd name="connsiteX2" fmla="*/ 10195560 w 10195560"/>
              <a:gd name="connsiteY2" fmla="*/ 1530157 h 3474720"/>
              <a:gd name="connsiteX3" fmla="*/ 9838314 w 10195560"/>
              <a:gd name="connsiteY3" fmla="*/ 1737360 h 3474720"/>
              <a:gd name="connsiteX4" fmla="*/ 10195560 w 10195560"/>
              <a:gd name="connsiteY4" fmla="*/ 1944562 h 3474720"/>
              <a:gd name="connsiteX5" fmla="*/ 10195560 w 10195560"/>
              <a:gd name="connsiteY5" fmla="*/ 3474720 h 3474720"/>
              <a:gd name="connsiteX6" fmla="*/ 0 w 10195560"/>
              <a:gd name="connsiteY6" fmla="*/ 3474720 h 347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95560" h="3474720">
                <a:moveTo>
                  <a:pt x="0" y="0"/>
                </a:moveTo>
                <a:lnTo>
                  <a:pt x="10195560" y="0"/>
                </a:lnTo>
                <a:lnTo>
                  <a:pt x="10195560" y="1530157"/>
                </a:lnTo>
                <a:lnTo>
                  <a:pt x="9838314" y="1737360"/>
                </a:lnTo>
                <a:lnTo>
                  <a:pt x="10195560" y="1944562"/>
                </a:lnTo>
                <a:lnTo>
                  <a:pt x="10195560" y="3474720"/>
                </a:lnTo>
                <a:lnTo>
                  <a:pt x="0" y="347472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dirty="0">
              <a:solidFill>
                <a:schemeClr val="bg1"/>
              </a:solidFill>
              <a:latin typeface="+mj-ea"/>
              <a:ea typeface="+mj-ea"/>
            </a:endParaRPr>
          </a:p>
        </p:txBody>
      </p:sp>
    </p:spTree>
    <p:extLst>
      <p:ext uri="{BB962C8B-B14F-4D97-AF65-F5344CB8AC3E}">
        <p14:creationId xmlns:p14="http://schemas.microsoft.com/office/powerpoint/2010/main" val="4010106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theme" Target="../theme/theme1.xml"/><Relationship Id="rId10"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custDataLst>
              <p:tags r:id="rId6"/>
            </p:custDataLst>
          </p:nvPr>
        </p:nvSpPr>
        <p:spPr>
          <a:xfrm>
            <a:off x="669882" y="952508"/>
            <a:ext cx="10852237" cy="5388907"/>
          </a:xfrm>
          <a:prstGeom prst="rect">
            <a:avLst/>
          </a:prstGeom>
        </p:spPr>
        <p:txBody>
          <a:bodyPr vert="horz"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7"/>
            </p:custDataLst>
          </p:nvPr>
        </p:nvSpPr>
        <p:spPr>
          <a:xfrm>
            <a:off x="879742" y="6349833"/>
            <a:ext cx="2700000" cy="316800"/>
          </a:xfrm>
          <a:prstGeom prst="rect">
            <a:avLst/>
          </a:prstGeom>
        </p:spPr>
        <p:txBody>
          <a:bodyPr vert="horz" lIns="91440" tIns="45720" rIns="91440" bIns="45720" rtlCol="0" anchor="ctr">
            <a:normAutofit/>
          </a:bodyPr>
          <a:lstStyle>
            <a:lvl1pPr algn="l">
              <a:defRPr sz="1200" baseline="0">
                <a:solidFill>
                  <a:schemeClr val="tx1">
                    <a:lumMod val="85000"/>
                    <a:lumOff val="1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2022/10/31</a:t>
            </a:fld>
            <a:endParaRPr lang="zh-CN" altLang="en-US"/>
          </a:p>
        </p:txBody>
      </p:sp>
      <p:sp>
        <p:nvSpPr>
          <p:cNvPr id="5" name="页脚占位符 4"/>
          <p:cNvSpPr>
            <a:spLocks noGrp="1"/>
          </p:cNvSpPr>
          <p:nvPr>
            <p:ph type="ftr" sz="quarter" idx="3"/>
            <p:custDataLst>
              <p:tags r:id="rId8"/>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baseline="0">
                <a:solidFill>
                  <a:schemeClr val="tx1">
                    <a:lumMod val="85000"/>
                    <a:lumOff val="1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9"/>
            </p:custDataLst>
          </p:nvPr>
        </p:nvSpPr>
        <p:spPr>
          <a:xfrm>
            <a:off x="8610600" y="6349833"/>
            <a:ext cx="2700000" cy="316800"/>
          </a:xfrm>
          <a:prstGeom prst="rect">
            <a:avLst/>
          </a:prstGeom>
        </p:spPr>
        <p:txBody>
          <a:bodyPr vert="horz" lIns="91440" tIns="45720" rIns="91440" bIns="45720" rtlCol="0" anchor="ctr">
            <a:normAutofit/>
          </a:bodyPr>
          <a:lstStyle>
            <a:lvl1pPr algn="r">
              <a:defRPr sz="1200" baseline="0">
                <a:solidFill>
                  <a:schemeClr val="tx1">
                    <a:lumMod val="85000"/>
                    <a:lumOff val="1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extLst>
      <p:ext uri="{BB962C8B-B14F-4D97-AF65-F5344CB8AC3E}">
        <p14:creationId xmlns:p14="http://schemas.microsoft.com/office/powerpoint/2010/main" val="3223695368"/>
      </p:ext>
    </p:extLst>
  </p:cSld>
  <p:clrMap bg1="lt1" tx1="dk1" bg2="lt2" tx2="dk2" accent1="accent1" accent2="accent2" accent3="accent3" accent4="accent4" accent5="accent5" accent6="accent6" hlink="hlink" folHlink="folHlink"/>
  <p:sldLayoutIdLst>
    <p:sldLayoutId id="2147483679" r:id="rId1"/>
    <p:sldLayoutId id="2147483677" r:id="rId2"/>
    <p:sldLayoutId id="2147483680" r:id="rId3"/>
    <p:sldLayoutId id="2147483667" r:id="rId4"/>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23.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notesSlide" Target="../notesSlides/notesSlide23.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Layout" Target="../slideLayouts/slideLayout1.xml"/><Relationship Id="rId5" Type="http://schemas.openxmlformats.org/officeDocument/2006/relationships/tags" Target="../tags/tag20.xml"/><Relationship Id="rId4" Type="http://schemas.openxmlformats.org/officeDocument/2006/relationships/tags" Target="../tags/tag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a:extLst>
              <a:ext uri="{FF2B5EF4-FFF2-40B4-BE49-F238E27FC236}">
                <a16:creationId xmlns:a16="http://schemas.microsoft.com/office/drawing/2014/main" id="{7AA43540-0F4A-4DE9-A459-961D3817FDB6}"/>
              </a:ext>
            </a:extLst>
          </p:cNvPr>
          <p:cNvSpPr txBox="1">
            <a:spLocks/>
          </p:cNvSpPr>
          <p:nvPr>
            <p:custDataLst>
              <p:tags r:id="rId2"/>
            </p:custDataLst>
          </p:nvPr>
        </p:nvSpPr>
        <p:spPr>
          <a:xfrm>
            <a:off x="918219" y="1958120"/>
            <a:ext cx="8848676" cy="2215991"/>
          </a:xfrm>
          <a:prstGeom prst="rect">
            <a:avLst/>
          </a:prstGeom>
        </p:spPr>
        <p:txBody>
          <a:bodyPr wrap="square" lIns="0" tIns="0" rIns="0" bIns="0">
            <a:spAutoFit/>
          </a:bodyPr>
          <a:lst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pPr>
              <a:spcBef>
                <a:spcPts val="0"/>
              </a:spcBef>
              <a:buSzPct val="100000"/>
            </a:pPr>
            <a:r>
              <a:rPr lang="zh-CN" altLang="en-US" sz="4800" b="0" dirty="0">
                <a:solidFill>
                  <a:schemeClr val="accent1"/>
                </a:solidFill>
                <a:latin typeface="+mj-ea"/>
                <a:ea typeface="+mj-ea"/>
                <a:cs typeface="+mn-ea"/>
                <a:sym typeface="+mn-lt"/>
              </a:rPr>
              <a:t>基于</a:t>
            </a:r>
            <a:r>
              <a:rPr lang="en-US" altLang="zh-CN" sz="4800" b="0" dirty="0">
                <a:solidFill>
                  <a:schemeClr val="accent1"/>
                </a:solidFill>
                <a:latin typeface="+mj-ea"/>
                <a:ea typeface="+mj-ea"/>
                <a:cs typeface="+mn-ea"/>
                <a:sym typeface="+mn-lt"/>
              </a:rPr>
              <a:t>VGG16</a:t>
            </a:r>
            <a:r>
              <a:rPr lang="zh-CN" altLang="en-US" sz="4800" b="0" dirty="0">
                <a:solidFill>
                  <a:schemeClr val="accent1"/>
                </a:solidFill>
                <a:latin typeface="+mj-ea"/>
                <a:ea typeface="+mj-ea"/>
                <a:cs typeface="+mn-ea"/>
                <a:sym typeface="+mn-lt"/>
              </a:rPr>
              <a:t>与</a:t>
            </a:r>
            <a:r>
              <a:rPr lang="en-US" altLang="zh-CN" sz="4800" b="0" dirty="0" err="1">
                <a:solidFill>
                  <a:schemeClr val="accent1"/>
                </a:solidFill>
                <a:latin typeface="+mj-ea"/>
                <a:ea typeface="+mj-ea"/>
                <a:cs typeface="+mn-ea"/>
                <a:sym typeface="+mn-lt"/>
              </a:rPr>
              <a:t>RepVGG</a:t>
            </a:r>
            <a:r>
              <a:rPr lang="zh-CN" altLang="en-US" sz="4800" b="0" dirty="0">
                <a:solidFill>
                  <a:schemeClr val="accent1"/>
                </a:solidFill>
                <a:latin typeface="+mj-ea"/>
                <a:ea typeface="+mj-ea"/>
                <a:cs typeface="+mn-ea"/>
                <a:sym typeface="+mn-lt"/>
              </a:rPr>
              <a:t>网络的</a:t>
            </a:r>
            <a:endParaRPr lang="en-US" altLang="zh-CN" sz="4800" b="0" dirty="0">
              <a:solidFill>
                <a:schemeClr val="accent1"/>
              </a:solidFill>
              <a:latin typeface="+mj-ea"/>
              <a:ea typeface="+mj-ea"/>
              <a:cs typeface="+mn-ea"/>
              <a:sym typeface="+mn-lt"/>
            </a:endParaRPr>
          </a:p>
          <a:p>
            <a:pPr>
              <a:spcBef>
                <a:spcPts val="0"/>
              </a:spcBef>
              <a:buSzPct val="100000"/>
            </a:pPr>
            <a:r>
              <a:rPr lang="zh-CN" altLang="en-US" sz="4800" b="0" dirty="0">
                <a:solidFill>
                  <a:schemeClr val="accent1"/>
                </a:solidFill>
                <a:latin typeface="+mj-ea"/>
                <a:ea typeface="+mj-ea"/>
                <a:cs typeface="+mn-ea"/>
                <a:sym typeface="+mn-lt"/>
              </a:rPr>
              <a:t>动物识别系统的</a:t>
            </a:r>
            <a:endParaRPr lang="en-US" altLang="zh-CN" sz="4800" b="0" dirty="0">
              <a:solidFill>
                <a:schemeClr val="accent1"/>
              </a:solidFill>
              <a:latin typeface="+mj-ea"/>
              <a:ea typeface="+mj-ea"/>
              <a:cs typeface="+mn-ea"/>
              <a:sym typeface="+mn-lt"/>
            </a:endParaRPr>
          </a:p>
          <a:p>
            <a:pPr>
              <a:spcBef>
                <a:spcPts val="0"/>
              </a:spcBef>
              <a:buSzPct val="100000"/>
            </a:pPr>
            <a:r>
              <a:rPr lang="zh-CN" altLang="en-US" sz="4800" b="0" dirty="0">
                <a:solidFill>
                  <a:schemeClr val="accent1"/>
                </a:solidFill>
                <a:latin typeface="+mj-ea"/>
                <a:ea typeface="+mj-ea"/>
                <a:cs typeface="+mn-ea"/>
                <a:sym typeface="+mn-lt"/>
              </a:rPr>
              <a:t>设计与实现</a:t>
            </a:r>
          </a:p>
        </p:txBody>
      </p:sp>
      <p:grpSp>
        <p:nvGrpSpPr>
          <p:cNvPr id="2" name="组合 1">
            <a:extLst>
              <a:ext uri="{FF2B5EF4-FFF2-40B4-BE49-F238E27FC236}">
                <a16:creationId xmlns:a16="http://schemas.microsoft.com/office/drawing/2014/main" id="{064A2D1F-8445-47D7-4488-9C27AFA40911}"/>
              </a:ext>
            </a:extLst>
          </p:cNvPr>
          <p:cNvGrpSpPr/>
          <p:nvPr/>
        </p:nvGrpSpPr>
        <p:grpSpPr>
          <a:xfrm>
            <a:off x="918219" y="4376276"/>
            <a:ext cx="4053831" cy="633873"/>
            <a:chOff x="911225" y="3795251"/>
            <a:chExt cx="1704156" cy="633873"/>
          </a:xfrm>
        </p:grpSpPr>
        <p:sp>
          <p:nvSpPr>
            <p:cNvPr id="35" name="矩形 34">
              <a:extLst>
                <a:ext uri="{FF2B5EF4-FFF2-40B4-BE49-F238E27FC236}">
                  <a16:creationId xmlns:a16="http://schemas.microsoft.com/office/drawing/2014/main" id="{55C01D95-F869-47E0-A5CD-7E4283B47EEF}"/>
                </a:ext>
              </a:extLst>
            </p:cNvPr>
            <p:cNvSpPr/>
            <p:nvPr/>
          </p:nvSpPr>
          <p:spPr>
            <a:xfrm>
              <a:off x="911225" y="3795251"/>
              <a:ext cx="1704156" cy="633873"/>
            </a:xfrm>
            <a:prstGeom prst="rect">
              <a:avLst/>
            </a:prstGeom>
            <a:gradFill flip="none" rotWithShape="1">
              <a:gsLst>
                <a:gs pos="0">
                  <a:schemeClr val="accent1">
                    <a:lumMod val="75000"/>
                  </a:schemeClr>
                </a:gs>
                <a:gs pos="10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cs typeface="+mn-ea"/>
                <a:sym typeface="+mn-lt"/>
              </a:endParaRPr>
            </a:p>
          </p:txBody>
        </p:sp>
        <p:sp>
          <p:nvSpPr>
            <p:cNvPr id="37" name="文本框 36">
              <a:extLst>
                <a:ext uri="{FF2B5EF4-FFF2-40B4-BE49-F238E27FC236}">
                  <a16:creationId xmlns:a16="http://schemas.microsoft.com/office/drawing/2014/main" id="{A11CFC4E-DA71-49A8-B123-D47B8A923CF9}"/>
                </a:ext>
              </a:extLst>
            </p:cNvPr>
            <p:cNvSpPr txBox="1"/>
            <p:nvPr/>
          </p:nvSpPr>
          <p:spPr>
            <a:xfrm>
              <a:off x="939393" y="3833352"/>
              <a:ext cx="1199463" cy="553998"/>
            </a:xfrm>
            <a:prstGeom prst="rect">
              <a:avLst/>
            </a:prstGeom>
            <a:noFill/>
          </p:spPr>
          <p:txBody>
            <a:bodyPr wrap="none" lIns="0" tIns="0" rIns="0" bIns="0" rtlCol="0">
              <a:spAutoFit/>
            </a:bodyPr>
            <a:lstStyle/>
            <a:p>
              <a:r>
                <a:rPr kumimoji="0" lang="zh-CN" altLang="en-US" sz="1800" b="0" i="0" u="none" strike="noStrike" kern="1200" cap="none" spc="0" normalizeH="0" baseline="0" noProof="0" dirty="0">
                  <a:ln>
                    <a:noFill/>
                  </a:ln>
                  <a:solidFill>
                    <a:schemeClr val="bg1"/>
                  </a:solidFill>
                  <a:effectLst/>
                  <a:uLnTx/>
                  <a:uFillTx/>
                  <a:latin typeface="+mn-ea"/>
                  <a:cs typeface="+mn-cs"/>
                </a:rPr>
                <a:t>组长：</a:t>
              </a:r>
              <a:r>
                <a:rPr lang="zh-CN" altLang="en-US" dirty="0">
                  <a:solidFill>
                    <a:schemeClr val="bg1"/>
                  </a:solidFill>
                  <a:latin typeface="+mn-ea"/>
                </a:rPr>
                <a:t>贺思超  </a:t>
              </a:r>
              <a:endParaRPr lang="en-US" altLang="zh-CN" dirty="0">
                <a:solidFill>
                  <a:schemeClr val="bg1"/>
                </a:solidFill>
                <a:latin typeface="+mn-ea"/>
              </a:endParaRPr>
            </a:p>
            <a:p>
              <a:r>
                <a:rPr lang="zh-CN" altLang="en-US" dirty="0">
                  <a:solidFill>
                    <a:schemeClr val="bg1"/>
                  </a:solidFill>
                  <a:latin typeface="+mn-ea"/>
                </a:rPr>
                <a:t>组员：陈增耀、蒋涵、韩青哲、陈泽锋</a:t>
              </a:r>
              <a:endParaRPr lang="en-US" dirty="0">
                <a:solidFill>
                  <a:schemeClr val="bg1"/>
                </a:solidFill>
                <a:latin typeface="+mn-ea"/>
                <a:cs typeface="+mn-ea"/>
                <a:sym typeface="+mn-lt"/>
              </a:endParaRPr>
            </a:p>
          </p:txBody>
        </p:sp>
      </p:grpSp>
    </p:spTree>
    <p:custDataLst>
      <p:tags r:id="rId1"/>
    </p:custDataLst>
    <p:extLst>
      <p:ext uri="{BB962C8B-B14F-4D97-AF65-F5344CB8AC3E}">
        <p14:creationId xmlns:p14="http://schemas.microsoft.com/office/powerpoint/2010/main" val="295644416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6801" y="534500"/>
            <a:ext cx="4813123" cy="441964"/>
          </a:xfrm>
        </p:spPr>
        <p:txBody>
          <a:bodyPr/>
          <a:lstStyle/>
          <a:p>
            <a:r>
              <a:rPr dirty="0"/>
              <a:t>预期交付物</a:t>
            </a:r>
          </a:p>
        </p:txBody>
      </p:sp>
      <p:sp>
        <p:nvSpPr>
          <p:cNvPr id="5" name="椭圆 4"/>
          <p:cNvSpPr/>
          <p:nvPr/>
        </p:nvSpPr>
        <p:spPr>
          <a:xfrm>
            <a:off x="1063370" y="1301427"/>
            <a:ext cx="661734" cy="6617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8" name="文本框 7"/>
          <p:cNvSpPr txBox="1"/>
          <p:nvPr/>
        </p:nvSpPr>
        <p:spPr>
          <a:xfrm>
            <a:off x="2286000" y="1301115"/>
            <a:ext cx="8992235" cy="1438275"/>
          </a:xfrm>
          <a:prstGeom prst="rect">
            <a:avLst/>
          </a:prstGeom>
          <a:noFill/>
        </p:spPr>
        <p:txBody>
          <a:bodyPr wrap="square" lIns="0" tIns="0" rIns="0" bIns="0" rtlCol="0" anchor="t">
            <a:spAutoFit/>
          </a:bodyPr>
          <a:lstStyle/>
          <a:p>
            <a:pPr>
              <a:lnSpc>
                <a:spcPct val="130000"/>
              </a:lnSpc>
            </a:pPr>
            <a:r>
              <a:rPr lang="zh-CN" altLang="en-US" sz="2400" dirty="0">
                <a:solidFill>
                  <a:schemeClr val="tx1">
                    <a:lumMod val="75000"/>
                    <a:lumOff val="25000"/>
                  </a:schemeClr>
                </a:solidFill>
                <a:effectLst/>
                <a:latin typeface="+mn-ea"/>
                <a:sym typeface="+mn-ea"/>
              </a:rPr>
              <a:t>设计并实现一个基于卷积神经网络的动物识别系统，系统能</a:t>
            </a:r>
            <a:r>
              <a:rPr lang="zh-CN" altLang="en-US" sz="2400" b="0" dirty="0">
                <a:solidFill>
                  <a:schemeClr val="tx1">
                    <a:lumMod val="75000"/>
                    <a:lumOff val="25000"/>
                  </a:schemeClr>
                </a:solidFill>
                <a:effectLst/>
                <a:latin typeface="+mn-ea"/>
              </a:rPr>
              <a:t>通过最终选择的卷积神经网络模型的预测进行动物识别，并且有操作逻辑清晰的用户界面。</a:t>
            </a:r>
          </a:p>
        </p:txBody>
      </p:sp>
      <p:sp>
        <p:nvSpPr>
          <p:cNvPr id="25" name="price-ticket_70951"/>
          <p:cNvSpPr/>
          <p:nvPr/>
        </p:nvSpPr>
        <p:spPr>
          <a:xfrm>
            <a:off x="1223316" y="1482621"/>
            <a:ext cx="341960" cy="341528"/>
          </a:xfrm>
          <a:custGeom>
            <a:avLst/>
            <a:gdLst>
              <a:gd name="T0" fmla="*/ 5136 w 5158"/>
              <a:gd name="T1" fmla="*/ 1919 h 5159"/>
              <a:gd name="T2" fmla="*/ 4927 w 5158"/>
              <a:gd name="T3" fmla="*/ 600 h 5159"/>
              <a:gd name="T4" fmla="*/ 4559 w 5158"/>
              <a:gd name="T5" fmla="*/ 232 h 5159"/>
              <a:gd name="T6" fmla="*/ 3240 w 5158"/>
              <a:gd name="T7" fmla="*/ 22 h 5159"/>
              <a:gd name="T8" fmla="*/ 2858 w 5158"/>
              <a:gd name="T9" fmla="*/ 147 h 5159"/>
              <a:gd name="T10" fmla="*/ 173 w 5158"/>
              <a:gd name="T11" fmla="*/ 2831 h 5159"/>
              <a:gd name="T12" fmla="*/ 173 w 5158"/>
              <a:gd name="T13" fmla="*/ 3457 h 5159"/>
              <a:gd name="T14" fmla="*/ 1701 w 5158"/>
              <a:gd name="T15" fmla="*/ 4986 h 5159"/>
              <a:gd name="T16" fmla="*/ 2327 w 5158"/>
              <a:gd name="T17" fmla="*/ 4986 h 5159"/>
              <a:gd name="T18" fmla="*/ 5012 w 5158"/>
              <a:gd name="T19" fmla="*/ 2301 h 5159"/>
              <a:gd name="T20" fmla="*/ 5136 w 5158"/>
              <a:gd name="T21" fmla="*/ 1919 h 5159"/>
              <a:gd name="T22" fmla="*/ 2212 w 5158"/>
              <a:gd name="T23" fmla="*/ 4643 h 5159"/>
              <a:gd name="T24" fmla="*/ 1968 w 5158"/>
              <a:gd name="T25" fmla="*/ 4643 h 5159"/>
              <a:gd name="T26" fmla="*/ 515 w 5158"/>
              <a:gd name="T27" fmla="*/ 3191 h 5159"/>
              <a:gd name="T28" fmla="*/ 515 w 5158"/>
              <a:gd name="T29" fmla="*/ 2946 h 5159"/>
              <a:gd name="T30" fmla="*/ 760 w 5158"/>
              <a:gd name="T31" fmla="*/ 2946 h 5159"/>
              <a:gd name="T32" fmla="*/ 2212 w 5158"/>
              <a:gd name="T33" fmla="*/ 4399 h 5159"/>
              <a:gd name="T34" fmla="*/ 2212 w 5158"/>
              <a:gd name="T35" fmla="*/ 4643 h 5159"/>
              <a:gd name="T36" fmla="*/ 4166 w 5158"/>
              <a:gd name="T37" fmla="*/ 1464 h 5159"/>
              <a:gd name="T38" fmla="*/ 3695 w 5158"/>
              <a:gd name="T39" fmla="*/ 1464 h 5159"/>
              <a:gd name="T40" fmla="*/ 3695 w 5158"/>
              <a:gd name="T41" fmla="*/ 993 h 5159"/>
              <a:gd name="T42" fmla="*/ 4166 w 5158"/>
              <a:gd name="T43" fmla="*/ 993 h 5159"/>
              <a:gd name="T44" fmla="*/ 4166 w 5158"/>
              <a:gd name="T45" fmla="*/ 1464 h 5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58" h="5159">
                <a:moveTo>
                  <a:pt x="5136" y="1919"/>
                </a:moveTo>
                <a:lnTo>
                  <a:pt x="4927" y="600"/>
                </a:lnTo>
                <a:cubicBezTo>
                  <a:pt x="4897" y="411"/>
                  <a:pt x="4748" y="262"/>
                  <a:pt x="4559" y="232"/>
                </a:cubicBezTo>
                <a:lnTo>
                  <a:pt x="3240" y="22"/>
                </a:lnTo>
                <a:cubicBezTo>
                  <a:pt x="3100" y="0"/>
                  <a:pt x="2958" y="46"/>
                  <a:pt x="2858" y="147"/>
                </a:cubicBezTo>
                <a:lnTo>
                  <a:pt x="173" y="2831"/>
                </a:lnTo>
                <a:cubicBezTo>
                  <a:pt x="0" y="3004"/>
                  <a:pt x="0" y="3285"/>
                  <a:pt x="173" y="3457"/>
                </a:cubicBezTo>
                <a:lnTo>
                  <a:pt x="1701" y="4986"/>
                </a:lnTo>
                <a:cubicBezTo>
                  <a:pt x="1874" y="5159"/>
                  <a:pt x="2154" y="5159"/>
                  <a:pt x="2327" y="4986"/>
                </a:cubicBezTo>
                <a:lnTo>
                  <a:pt x="5012" y="2301"/>
                </a:lnTo>
                <a:cubicBezTo>
                  <a:pt x="5112" y="2201"/>
                  <a:pt x="5158" y="2059"/>
                  <a:pt x="5136" y="1919"/>
                </a:cubicBezTo>
                <a:close/>
                <a:moveTo>
                  <a:pt x="2212" y="4643"/>
                </a:moveTo>
                <a:cubicBezTo>
                  <a:pt x="2145" y="4711"/>
                  <a:pt x="2035" y="4711"/>
                  <a:pt x="1968" y="4643"/>
                </a:cubicBezTo>
                <a:lnTo>
                  <a:pt x="515" y="3191"/>
                </a:lnTo>
                <a:cubicBezTo>
                  <a:pt x="448" y="3124"/>
                  <a:pt x="448" y="3014"/>
                  <a:pt x="515" y="2946"/>
                </a:cubicBezTo>
                <a:cubicBezTo>
                  <a:pt x="583" y="2879"/>
                  <a:pt x="692" y="2879"/>
                  <a:pt x="760" y="2946"/>
                </a:cubicBezTo>
                <a:lnTo>
                  <a:pt x="2212" y="4399"/>
                </a:lnTo>
                <a:cubicBezTo>
                  <a:pt x="2280" y="4466"/>
                  <a:pt x="2280" y="4576"/>
                  <a:pt x="2212" y="4643"/>
                </a:cubicBezTo>
                <a:close/>
                <a:moveTo>
                  <a:pt x="4166" y="1464"/>
                </a:moveTo>
                <a:cubicBezTo>
                  <a:pt x="4036" y="1594"/>
                  <a:pt x="3825" y="1594"/>
                  <a:pt x="3695" y="1464"/>
                </a:cubicBezTo>
                <a:cubicBezTo>
                  <a:pt x="3565" y="1334"/>
                  <a:pt x="3565" y="1123"/>
                  <a:pt x="3695" y="993"/>
                </a:cubicBezTo>
                <a:cubicBezTo>
                  <a:pt x="3825" y="862"/>
                  <a:pt x="4036" y="862"/>
                  <a:pt x="4166" y="993"/>
                </a:cubicBezTo>
                <a:cubicBezTo>
                  <a:pt x="4296" y="1123"/>
                  <a:pt x="4296" y="1334"/>
                  <a:pt x="4166" y="14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1" name="椭圆 30"/>
          <p:cNvSpPr/>
          <p:nvPr/>
        </p:nvSpPr>
        <p:spPr>
          <a:xfrm>
            <a:off x="2020696" y="1539666"/>
            <a:ext cx="141097" cy="1410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7" name="文本框 6"/>
          <p:cNvSpPr txBox="1"/>
          <p:nvPr/>
        </p:nvSpPr>
        <p:spPr>
          <a:xfrm>
            <a:off x="2286000" y="3110865"/>
            <a:ext cx="8992235" cy="439608"/>
          </a:xfrm>
          <a:prstGeom prst="rect">
            <a:avLst/>
          </a:prstGeom>
          <a:noFill/>
        </p:spPr>
        <p:txBody>
          <a:bodyPr wrap="square" lIns="0" tIns="0" rIns="0" bIns="0" rtlCol="0" anchor="t">
            <a:spAutoFit/>
          </a:bodyPr>
          <a:lstStyle/>
          <a:p>
            <a:pPr>
              <a:lnSpc>
                <a:spcPct val="130000"/>
              </a:lnSpc>
            </a:pPr>
            <a:r>
              <a:rPr lang="zh-CN" altLang="en-US" sz="2400" dirty="0">
                <a:solidFill>
                  <a:schemeClr val="tx1">
                    <a:lumMod val="75000"/>
                    <a:lumOff val="25000"/>
                  </a:schemeClr>
                </a:solidFill>
                <a:latin typeface="+mn-ea"/>
              </a:rPr>
              <a:t>用户操作手册，软件维护手册等必要文档</a:t>
            </a:r>
          </a:p>
        </p:txBody>
      </p:sp>
      <p:sp>
        <p:nvSpPr>
          <p:cNvPr id="10" name="文本框 9"/>
          <p:cNvSpPr txBox="1"/>
          <p:nvPr/>
        </p:nvSpPr>
        <p:spPr>
          <a:xfrm>
            <a:off x="2286000" y="4918075"/>
            <a:ext cx="8992235" cy="435376"/>
          </a:xfrm>
          <a:prstGeom prst="rect">
            <a:avLst/>
          </a:prstGeom>
          <a:noFill/>
        </p:spPr>
        <p:txBody>
          <a:bodyPr wrap="square" lIns="0" tIns="0" rIns="0" bIns="0" rtlCol="0" anchor="t">
            <a:spAutoFit/>
          </a:bodyPr>
          <a:lstStyle/>
          <a:p>
            <a:pPr>
              <a:lnSpc>
                <a:spcPct val="130000"/>
              </a:lnSpc>
            </a:pPr>
            <a:r>
              <a:rPr lang="zh-CN" altLang="en-US" sz="2400" dirty="0">
                <a:solidFill>
                  <a:schemeClr val="tx1">
                    <a:lumMod val="75000"/>
                    <a:lumOff val="25000"/>
                  </a:schemeClr>
                </a:solidFill>
                <a:latin typeface="+mn-ea"/>
              </a:rPr>
              <a:t>根据该系统及项目开发过程撰写毕业论文</a:t>
            </a:r>
          </a:p>
        </p:txBody>
      </p:sp>
      <p:sp>
        <p:nvSpPr>
          <p:cNvPr id="11" name="椭圆 10"/>
          <p:cNvSpPr/>
          <p:nvPr/>
        </p:nvSpPr>
        <p:spPr>
          <a:xfrm>
            <a:off x="1063370" y="3064187"/>
            <a:ext cx="661734" cy="6617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13" name="price-ticket_70951"/>
          <p:cNvSpPr/>
          <p:nvPr/>
        </p:nvSpPr>
        <p:spPr>
          <a:xfrm>
            <a:off x="1223316" y="3245381"/>
            <a:ext cx="341960" cy="341528"/>
          </a:xfrm>
          <a:custGeom>
            <a:avLst/>
            <a:gdLst>
              <a:gd name="T0" fmla="*/ 5136 w 5158"/>
              <a:gd name="T1" fmla="*/ 1919 h 5159"/>
              <a:gd name="T2" fmla="*/ 4927 w 5158"/>
              <a:gd name="T3" fmla="*/ 600 h 5159"/>
              <a:gd name="T4" fmla="*/ 4559 w 5158"/>
              <a:gd name="T5" fmla="*/ 232 h 5159"/>
              <a:gd name="T6" fmla="*/ 3240 w 5158"/>
              <a:gd name="T7" fmla="*/ 22 h 5159"/>
              <a:gd name="T8" fmla="*/ 2858 w 5158"/>
              <a:gd name="T9" fmla="*/ 147 h 5159"/>
              <a:gd name="T10" fmla="*/ 173 w 5158"/>
              <a:gd name="T11" fmla="*/ 2831 h 5159"/>
              <a:gd name="T12" fmla="*/ 173 w 5158"/>
              <a:gd name="T13" fmla="*/ 3457 h 5159"/>
              <a:gd name="T14" fmla="*/ 1701 w 5158"/>
              <a:gd name="T15" fmla="*/ 4986 h 5159"/>
              <a:gd name="T16" fmla="*/ 2327 w 5158"/>
              <a:gd name="T17" fmla="*/ 4986 h 5159"/>
              <a:gd name="T18" fmla="*/ 5012 w 5158"/>
              <a:gd name="T19" fmla="*/ 2301 h 5159"/>
              <a:gd name="T20" fmla="*/ 5136 w 5158"/>
              <a:gd name="T21" fmla="*/ 1919 h 5159"/>
              <a:gd name="T22" fmla="*/ 2212 w 5158"/>
              <a:gd name="T23" fmla="*/ 4643 h 5159"/>
              <a:gd name="T24" fmla="*/ 1968 w 5158"/>
              <a:gd name="T25" fmla="*/ 4643 h 5159"/>
              <a:gd name="T26" fmla="*/ 515 w 5158"/>
              <a:gd name="T27" fmla="*/ 3191 h 5159"/>
              <a:gd name="T28" fmla="*/ 515 w 5158"/>
              <a:gd name="T29" fmla="*/ 2946 h 5159"/>
              <a:gd name="T30" fmla="*/ 760 w 5158"/>
              <a:gd name="T31" fmla="*/ 2946 h 5159"/>
              <a:gd name="T32" fmla="*/ 2212 w 5158"/>
              <a:gd name="T33" fmla="*/ 4399 h 5159"/>
              <a:gd name="T34" fmla="*/ 2212 w 5158"/>
              <a:gd name="T35" fmla="*/ 4643 h 5159"/>
              <a:gd name="T36" fmla="*/ 4166 w 5158"/>
              <a:gd name="T37" fmla="*/ 1464 h 5159"/>
              <a:gd name="T38" fmla="*/ 3695 w 5158"/>
              <a:gd name="T39" fmla="*/ 1464 h 5159"/>
              <a:gd name="T40" fmla="*/ 3695 w 5158"/>
              <a:gd name="T41" fmla="*/ 993 h 5159"/>
              <a:gd name="T42" fmla="*/ 4166 w 5158"/>
              <a:gd name="T43" fmla="*/ 993 h 5159"/>
              <a:gd name="T44" fmla="*/ 4166 w 5158"/>
              <a:gd name="T45" fmla="*/ 1464 h 5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58" h="5159">
                <a:moveTo>
                  <a:pt x="5136" y="1919"/>
                </a:moveTo>
                <a:lnTo>
                  <a:pt x="4927" y="600"/>
                </a:lnTo>
                <a:cubicBezTo>
                  <a:pt x="4897" y="411"/>
                  <a:pt x="4748" y="262"/>
                  <a:pt x="4559" y="232"/>
                </a:cubicBezTo>
                <a:lnTo>
                  <a:pt x="3240" y="22"/>
                </a:lnTo>
                <a:cubicBezTo>
                  <a:pt x="3100" y="0"/>
                  <a:pt x="2958" y="46"/>
                  <a:pt x="2858" y="147"/>
                </a:cubicBezTo>
                <a:lnTo>
                  <a:pt x="173" y="2831"/>
                </a:lnTo>
                <a:cubicBezTo>
                  <a:pt x="0" y="3004"/>
                  <a:pt x="0" y="3285"/>
                  <a:pt x="173" y="3457"/>
                </a:cubicBezTo>
                <a:lnTo>
                  <a:pt x="1701" y="4986"/>
                </a:lnTo>
                <a:cubicBezTo>
                  <a:pt x="1874" y="5159"/>
                  <a:pt x="2154" y="5159"/>
                  <a:pt x="2327" y="4986"/>
                </a:cubicBezTo>
                <a:lnTo>
                  <a:pt x="5012" y="2301"/>
                </a:lnTo>
                <a:cubicBezTo>
                  <a:pt x="5112" y="2201"/>
                  <a:pt x="5158" y="2059"/>
                  <a:pt x="5136" y="1919"/>
                </a:cubicBezTo>
                <a:close/>
                <a:moveTo>
                  <a:pt x="2212" y="4643"/>
                </a:moveTo>
                <a:cubicBezTo>
                  <a:pt x="2145" y="4711"/>
                  <a:pt x="2035" y="4711"/>
                  <a:pt x="1968" y="4643"/>
                </a:cubicBezTo>
                <a:lnTo>
                  <a:pt x="515" y="3191"/>
                </a:lnTo>
                <a:cubicBezTo>
                  <a:pt x="448" y="3124"/>
                  <a:pt x="448" y="3014"/>
                  <a:pt x="515" y="2946"/>
                </a:cubicBezTo>
                <a:cubicBezTo>
                  <a:pt x="583" y="2879"/>
                  <a:pt x="692" y="2879"/>
                  <a:pt x="760" y="2946"/>
                </a:cubicBezTo>
                <a:lnTo>
                  <a:pt x="2212" y="4399"/>
                </a:lnTo>
                <a:cubicBezTo>
                  <a:pt x="2280" y="4466"/>
                  <a:pt x="2280" y="4576"/>
                  <a:pt x="2212" y="4643"/>
                </a:cubicBezTo>
                <a:close/>
                <a:moveTo>
                  <a:pt x="4166" y="1464"/>
                </a:moveTo>
                <a:cubicBezTo>
                  <a:pt x="4036" y="1594"/>
                  <a:pt x="3825" y="1594"/>
                  <a:pt x="3695" y="1464"/>
                </a:cubicBezTo>
                <a:cubicBezTo>
                  <a:pt x="3565" y="1334"/>
                  <a:pt x="3565" y="1123"/>
                  <a:pt x="3695" y="993"/>
                </a:cubicBezTo>
                <a:cubicBezTo>
                  <a:pt x="3825" y="862"/>
                  <a:pt x="4036" y="862"/>
                  <a:pt x="4166" y="993"/>
                </a:cubicBezTo>
                <a:cubicBezTo>
                  <a:pt x="4296" y="1123"/>
                  <a:pt x="4296" y="1334"/>
                  <a:pt x="4166" y="14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4" name="椭圆 13"/>
          <p:cNvSpPr/>
          <p:nvPr/>
        </p:nvSpPr>
        <p:spPr>
          <a:xfrm>
            <a:off x="2020696" y="3302426"/>
            <a:ext cx="141097" cy="1410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20" name="椭圆 19"/>
          <p:cNvSpPr/>
          <p:nvPr/>
        </p:nvSpPr>
        <p:spPr>
          <a:xfrm>
            <a:off x="1063370" y="4826947"/>
            <a:ext cx="661734" cy="6617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21" name="price-ticket_70951"/>
          <p:cNvSpPr/>
          <p:nvPr/>
        </p:nvSpPr>
        <p:spPr>
          <a:xfrm>
            <a:off x="1223316" y="5008141"/>
            <a:ext cx="341960" cy="341528"/>
          </a:xfrm>
          <a:custGeom>
            <a:avLst/>
            <a:gdLst>
              <a:gd name="T0" fmla="*/ 5136 w 5158"/>
              <a:gd name="T1" fmla="*/ 1919 h 5159"/>
              <a:gd name="T2" fmla="*/ 4927 w 5158"/>
              <a:gd name="T3" fmla="*/ 600 h 5159"/>
              <a:gd name="T4" fmla="*/ 4559 w 5158"/>
              <a:gd name="T5" fmla="*/ 232 h 5159"/>
              <a:gd name="T6" fmla="*/ 3240 w 5158"/>
              <a:gd name="T7" fmla="*/ 22 h 5159"/>
              <a:gd name="T8" fmla="*/ 2858 w 5158"/>
              <a:gd name="T9" fmla="*/ 147 h 5159"/>
              <a:gd name="T10" fmla="*/ 173 w 5158"/>
              <a:gd name="T11" fmla="*/ 2831 h 5159"/>
              <a:gd name="T12" fmla="*/ 173 w 5158"/>
              <a:gd name="T13" fmla="*/ 3457 h 5159"/>
              <a:gd name="T14" fmla="*/ 1701 w 5158"/>
              <a:gd name="T15" fmla="*/ 4986 h 5159"/>
              <a:gd name="T16" fmla="*/ 2327 w 5158"/>
              <a:gd name="T17" fmla="*/ 4986 h 5159"/>
              <a:gd name="T18" fmla="*/ 5012 w 5158"/>
              <a:gd name="T19" fmla="*/ 2301 h 5159"/>
              <a:gd name="T20" fmla="*/ 5136 w 5158"/>
              <a:gd name="T21" fmla="*/ 1919 h 5159"/>
              <a:gd name="T22" fmla="*/ 2212 w 5158"/>
              <a:gd name="T23" fmla="*/ 4643 h 5159"/>
              <a:gd name="T24" fmla="*/ 1968 w 5158"/>
              <a:gd name="T25" fmla="*/ 4643 h 5159"/>
              <a:gd name="T26" fmla="*/ 515 w 5158"/>
              <a:gd name="T27" fmla="*/ 3191 h 5159"/>
              <a:gd name="T28" fmla="*/ 515 w 5158"/>
              <a:gd name="T29" fmla="*/ 2946 h 5159"/>
              <a:gd name="T30" fmla="*/ 760 w 5158"/>
              <a:gd name="T31" fmla="*/ 2946 h 5159"/>
              <a:gd name="T32" fmla="*/ 2212 w 5158"/>
              <a:gd name="T33" fmla="*/ 4399 h 5159"/>
              <a:gd name="T34" fmla="*/ 2212 w 5158"/>
              <a:gd name="T35" fmla="*/ 4643 h 5159"/>
              <a:gd name="T36" fmla="*/ 4166 w 5158"/>
              <a:gd name="T37" fmla="*/ 1464 h 5159"/>
              <a:gd name="T38" fmla="*/ 3695 w 5158"/>
              <a:gd name="T39" fmla="*/ 1464 h 5159"/>
              <a:gd name="T40" fmla="*/ 3695 w 5158"/>
              <a:gd name="T41" fmla="*/ 993 h 5159"/>
              <a:gd name="T42" fmla="*/ 4166 w 5158"/>
              <a:gd name="T43" fmla="*/ 993 h 5159"/>
              <a:gd name="T44" fmla="*/ 4166 w 5158"/>
              <a:gd name="T45" fmla="*/ 1464 h 5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58" h="5159">
                <a:moveTo>
                  <a:pt x="5136" y="1919"/>
                </a:moveTo>
                <a:lnTo>
                  <a:pt x="4927" y="600"/>
                </a:lnTo>
                <a:cubicBezTo>
                  <a:pt x="4897" y="411"/>
                  <a:pt x="4748" y="262"/>
                  <a:pt x="4559" y="232"/>
                </a:cubicBezTo>
                <a:lnTo>
                  <a:pt x="3240" y="22"/>
                </a:lnTo>
                <a:cubicBezTo>
                  <a:pt x="3100" y="0"/>
                  <a:pt x="2958" y="46"/>
                  <a:pt x="2858" y="147"/>
                </a:cubicBezTo>
                <a:lnTo>
                  <a:pt x="173" y="2831"/>
                </a:lnTo>
                <a:cubicBezTo>
                  <a:pt x="0" y="3004"/>
                  <a:pt x="0" y="3285"/>
                  <a:pt x="173" y="3457"/>
                </a:cubicBezTo>
                <a:lnTo>
                  <a:pt x="1701" y="4986"/>
                </a:lnTo>
                <a:cubicBezTo>
                  <a:pt x="1874" y="5159"/>
                  <a:pt x="2154" y="5159"/>
                  <a:pt x="2327" y="4986"/>
                </a:cubicBezTo>
                <a:lnTo>
                  <a:pt x="5012" y="2301"/>
                </a:lnTo>
                <a:cubicBezTo>
                  <a:pt x="5112" y="2201"/>
                  <a:pt x="5158" y="2059"/>
                  <a:pt x="5136" y="1919"/>
                </a:cubicBezTo>
                <a:close/>
                <a:moveTo>
                  <a:pt x="2212" y="4643"/>
                </a:moveTo>
                <a:cubicBezTo>
                  <a:pt x="2145" y="4711"/>
                  <a:pt x="2035" y="4711"/>
                  <a:pt x="1968" y="4643"/>
                </a:cubicBezTo>
                <a:lnTo>
                  <a:pt x="515" y="3191"/>
                </a:lnTo>
                <a:cubicBezTo>
                  <a:pt x="448" y="3124"/>
                  <a:pt x="448" y="3014"/>
                  <a:pt x="515" y="2946"/>
                </a:cubicBezTo>
                <a:cubicBezTo>
                  <a:pt x="583" y="2879"/>
                  <a:pt x="692" y="2879"/>
                  <a:pt x="760" y="2946"/>
                </a:cubicBezTo>
                <a:lnTo>
                  <a:pt x="2212" y="4399"/>
                </a:lnTo>
                <a:cubicBezTo>
                  <a:pt x="2280" y="4466"/>
                  <a:pt x="2280" y="4576"/>
                  <a:pt x="2212" y="4643"/>
                </a:cubicBezTo>
                <a:close/>
                <a:moveTo>
                  <a:pt x="4166" y="1464"/>
                </a:moveTo>
                <a:cubicBezTo>
                  <a:pt x="4036" y="1594"/>
                  <a:pt x="3825" y="1594"/>
                  <a:pt x="3695" y="1464"/>
                </a:cubicBezTo>
                <a:cubicBezTo>
                  <a:pt x="3565" y="1334"/>
                  <a:pt x="3565" y="1123"/>
                  <a:pt x="3695" y="993"/>
                </a:cubicBezTo>
                <a:cubicBezTo>
                  <a:pt x="3825" y="862"/>
                  <a:pt x="4036" y="862"/>
                  <a:pt x="4166" y="993"/>
                </a:cubicBezTo>
                <a:cubicBezTo>
                  <a:pt x="4296" y="1123"/>
                  <a:pt x="4296" y="1334"/>
                  <a:pt x="4166" y="14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3" name="椭圆 22"/>
          <p:cNvSpPr/>
          <p:nvPr/>
        </p:nvSpPr>
        <p:spPr>
          <a:xfrm>
            <a:off x="2020696" y="5065186"/>
            <a:ext cx="141097" cy="1410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21"/>
          <p:cNvSpPr>
            <a:spLocks noGrp="1"/>
          </p:cNvSpPr>
          <p:nvPr/>
        </p:nvSpPr>
        <p:spPr>
          <a:xfrm>
            <a:off x="673151" y="644990"/>
            <a:ext cx="4813123" cy="441964"/>
          </a:xfrm>
          <a:prstGeom prst="rect">
            <a:avLst/>
          </a:prstGeom>
        </p:spPr>
        <p:txBody>
          <a:bodyPr vert="horz" lIns="90170" tIns="46990" rIns="90170" bIns="46990" rtlCol="0" anchor="ctr" anchorCtr="0">
            <a:noAutofit/>
          </a:bodyPr>
          <a:lstStyle>
            <a:lvl1pPr algn="l" defTabSz="914400" rtl="0" eaLnBrk="1" fontAlgn="auto" latinLnBrk="0" hangingPunct="1">
              <a:lnSpc>
                <a:spcPct val="100000"/>
              </a:lnSpc>
              <a:spcBef>
                <a:spcPct val="0"/>
              </a:spcBef>
              <a:buNone/>
              <a:defRPr lang="zh-CN" altLang="en-US" sz="2800" b="1" u="none" strike="noStrike" kern="1200" cap="none" spc="200" normalizeH="0" baseline="0" dirty="0">
                <a:solidFill>
                  <a:schemeClr val="accent1"/>
                </a:solidFill>
                <a:uFillTx/>
                <a:latin typeface="+mj-lt"/>
                <a:ea typeface="微软雅黑" panose="020B0503020204020204" pitchFamily="34" charset="-122"/>
                <a:cs typeface="+mj-cs"/>
              </a:defRPr>
            </a:lvl1pPr>
          </a:lstStyle>
          <a:p>
            <a:r>
              <a:rPr sz="2800" dirty="0"/>
              <a:t>质量标准</a:t>
            </a:r>
            <a:r>
              <a:rPr lang="en-US" altLang="zh-CN" sz="2800" b="0" dirty="0">
                <a:latin typeface="+mj-ea"/>
                <a:ea typeface="+mj-ea"/>
              </a:rPr>
              <a:t> </a:t>
            </a:r>
          </a:p>
        </p:txBody>
      </p:sp>
      <p:sp>
        <p:nvSpPr>
          <p:cNvPr id="20" name="椭圆 19"/>
          <p:cNvSpPr/>
          <p:nvPr/>
        </p:nvSpPr>
        <p:spPr>
          <a:xfrm>
            <a:off x="1063370" y="2271707"/>
            <a:ext cx="661734" cy="6617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25" name="price-ticket_70951"/>
          <p:cNvSpPr/>
          <p:nvPr/>
        </p:nvSpPr>
        <p:spPr>
          <a:xfrm>
            <a:off x="1223316" y="2452901"/>
            <a:ext cx="341960" cy="341528"/>
          </a:xfrm>
          <a:custGeom>
            <a:avLst/>
            <a:gdLst>
              <a:gd name="T0" fmla="*/ 5136 w 5158"/>
              <a:gd name="T1" fmla="*/ 1919 h 5159"/>
              <a:gd name="T2" fmla="*/ 4927 w 5158"/>
              <a:gd name="T3" fmla="*/ 600 h 5159"/>
              <a:gd name="T4" fmla="*/ 4559 w 5158"/>
              <a:gd name="T5" fmla="*/ 232 h 5159"/>
              <a:gd name="T6" fmla="*/ 3240 w 5158"/>
              <a:gd name="T7" fmla="*/ 22 h 5159"/>
              <a:gd name="T8" fmla="*/ 2858 w 5158"/>
              <a:gd name="T9" fmla="*/ 147 h 5159"/>
              <a:gd name="T10" fmla="*/ 173 w 5158"/>
              <a:gd name="T11" fmla="*/ 2831 h 5159"/>
              <a:gd name="T12" fmla="*/ 173 w 5158"/>
              <a:gd name="T13" fmla="*/ 3457 h 5159"/>
              <a:gd name="T14" fmla="*/ 1701 w 5158"/>
              <a:gd name="T15" fmla="*/ 4986 h 5159"/>
              <a:gd name="T16" fmla="*/ 2327 w 5158"/>
              <a:gd name="T17" fmla="*/ 4986 h 5159"/>
              <a:gd name="T18" fmla="*/ 5012 w 5158"/>
              <a:gd name="T19" fmla="*/ 2301 h 5159"/>
              <a:gd name="T20" fmla="*/ 5136 w 5158"/>
              <a:gd name="T21" fmla="*/ 1919 h 5159"/>
              <a:gd name="T22" fmla="*/ 2212 w 5158"/>
              <a:gd name="T23" fmla="*/ 4643 h 5159"/>
              <a:gd name="T24" fmla="*/ 1968 w 5158"/>
              <a:gd name="T25" fmla="*/ 4643 h 5159"/>
              <a:gd name="T26" fmla="*/ 515 w 5158"/>
              <a:gd name="T27" fmla="*/ 3191 h 5159"/>
              <a:gd name="T28" fmla="*/ 515 w 5158"/>
              <a:gd name="T29" fmla="*/ 2946 h 5159"/>
              <a:gd name="T30" fmla="*/ 760 w 5158"/>
              <a:gd name="T31" fmla="*/ 2946 h 5159"/>
              <a:gd name="T32" fmla="*/ 2212 w 5158"/>
              <a:gd name="T33" fmla="*/ 4399 h 5159"/>
              <a:gd name="T34" fmla="*/ 2212 w 5158"/>
              <a:gd name="T35" fmla="*/ 4643 h 5159"/>
              <a:gd name="T36" fmla="*/ 4166 w 5158"/>
              <a:gd name="T37" fmla="*/ 1464 h 5159"/>
              <a:gd name="T38" fmla="*/ 3695 w 5158"/>
              <a:gd name="T39" fmla="*/ 1464 h 5159"/>
              <a:gd name="T40" fmla="*/ 3695 w 5158"/>
              <a:gd name="T41" fmla="*/ 993 h 5159"/>
              <a:gd name="T42" fmla="*/ 4166 w 5158"/>
              <a:gd name="T43" fmla="*/ 993 h 5159"/>
              <a:gd name="T44" fmla="*/ 4166 w 5158"/>
              <a:gd name="T45" fmla="*/ 1464 h 5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58" h="5159">
                <a:moveTo>
                  <a:pt x="5136" y="1919"/>
                </a:moveTo>
                <a:lnTo>
                  <a:pt x="4927" y="600"/>
                </a:lnTo>
                <a:cubicBezTo>
                  <a:pt x="4897" y="411"/>
                  <a:pt x="4748" y="262"/>
                  <a:pt x="4559" y="232"/>
                </a:cubicBezTo>
                <a:lnTo>
                  <a:pt x="3240" y="22"/>
                </a:lnTo>
                <a:cubicBezTo>
                  <a:pt x="3100" y="0"/>
                  <a:pt x="2958" y="46"/>
                  <a:pt x="2858" y="147"/>
                </a:cubicBezTo>
                <a:lnTo>
                  <a:pt x="173" y="2831"/>
                </a:lnTo>
                <a:cubicBezTo>
                  <a:pt x="0" y="3004"/>
                  <a:pt x="0" y="3285"/>
                  <a:pt x="173" y="3457"/>
                </a:cubicBezTo>
                <a:lnTo>
                  <a:pt x="1701" y="4986"/>
                </a:lnTo>
                <a:cubicBezTo>
                  <a:pt x="1874" y="5159"/>
                  <a:pt x="2154" y="5159"/>
                  <a:pt x="2327" y="4986"/>
                </a:cubicBezTo>
                <a:lnTo>
                  <a:pt x="5012" y="2301"/>
                </a:lnTo>
                <a:cubicBezTo>
                  <a:pt x="5112" y="2201"/>
                  <a:pt x="5158" y="2059"/>
                  <a:pt x="5136" y="1919"/>
                </a:cubicBezTo>
                <a:close/>
                <a:moveTo>
                  <a:pt x="2212" y="4643"/>
                </a:moveTo>
                <a:cubicBezTo>
                  <a:pt x="2145" y="4711"/>
                  <a:pt x="2035" y="4711"/>
                  <a:pt x="1968" y="4643"/>
                </a:cubicBezTo>
                <a:lnTo>
                  <a:pt x="515" y="3191"/>
                </a:lnTo>
                <a:cubicBezTo>
                  <a:pt x="448" y="3124"/>
                  <a:pt x="448" y="3014"/>
                  <a:pt x="515" y="2946"/>
                </a:cubicBezTo>
                <a:cubicBezTo>
                  <a:pt x="583" y="2879"/>
                  <a:pt x="692" y="2879"/>
                  <a:pt x="760" y="2946"/>
                </a:cubicBezTo>
                <a:lnTo>
                  <a:pt x="2212" y="4399"/>
                </a:lnTo>
                <a:cubicBezTo>
                  <a:pt x="2280" y="4466"/>
                  <a:pt x="2280" y="4576"/>
                  <a:pt x="2212" y="4643"/>
                </a:cubicBezTo>
                <a:close/>
                <a:moveTo>
                  <a:pt x="4166" y="1464"/>
                </a:moveTo>
                <a:cubicBezTo>
                  <a:pt x="4036" y="1594"/>
                  <a:pt x="3825" y="1594"/>
                  <a:pt x="3695" y="1464"/>
                </a:cubicBezTo>
                <a:cubicBezTo>
                  <a:pt x="3565" y="1334"/>
                  <a:pt x="3565" y="1123"/>
                  <a:pt x="3695" y="993"/>
                </a:cubicBezTo>
                <a:cubicBezTo>
                  <a:pt x="3825" y="862"/>
                  <a:pt x="4036" y="862"/>
                  <a:pt x="4166" y="993"/>
                </a:cubicBezTo>
                <a:cubicBezTo>
                  <a:pt x="4296" y="1123"/>
                  <a:pt x="4296" y="1334"/>
                  <a:pt x="4166" y="14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1" name="椭圆 30"/>
          <p:cNvSpPr/>
          <p:nvPr/>
        </p:nvSpPr>
        <p:spPr>
          <a:xfrm>
            <a:off x="2020696" y="2509946"/>
            <a:ext cx="141097" cy="1410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23" name="文本框 22"/>
          <p:cNvSpPr txBox="1"/>
          <p:nvPr/>
        </p:nvSpPr>
        <p:spPr>
          <a:xfrm>
            <a:off x="2286000" y="2271395"/>
            <a:ext cx="8992235" cy="919739"/>
          </a:xfrm>
          <a:prstGeom prst="rect">
            <a:avLst/>
          </a:prstGeom>
          <a:noFill/>
        </p:spPr>
        <p:txBody>
          <a:bodyPr wrap="square" lIns="0" tIns="0" rIns="0" bIns="0" rtlCol="0" anchor="t">
            <a:spAutoFit/>
          </a:bodyPr>
          <a:lstStyle/>
          <a:p>
            <a:pPr>
              <a:lnSpc>
                <a:spcPct val="130000"/>
              </a:lnSpc>
            </a:pPr>
            <a:r>
              <a:rPr lang="zh-CN" altLang="en-US" sz="2400" dirty="0">
                <a:solidFill>
                  <a:schemeClr val="tx1">
                    <a:lumMod val="75000"/>
                    <a:lumOff val="25000"/>
                  </a:schemeClr>
                </a:solidFill>
                <a:latin typeface="+mn-ea"/>
              </a:rPr>
              <a:t>系统能实现十二种动物的分类识别，并且卷积神经网络模型的预测准确率应大于</a:t>
            </a:r>
            <a:r>
              <a:rPr lang="en-US" altLang="zh-CN" sz="2400" dirty="0">
                <a:solidFill>
                  <a:schemeClr val="tx1">
                    <a:lumMod val="75000"/>
                    <a:lumOff val="25000"/>
                  </a:schemeClr>
                </a:solidFill>
                <a:latin typeface="+mn-ea"/>
              </a:rPr>
              <a:t>0.85</a:t>
            </a:r>
            <a:r>
              <a:rPr lang="zh-CN" altLang="en-US" sz="2400" dirty="0">
                <a:solidFill>
                  <a:schemeClr val="tx1">
                    <a:lumMod val="75000"/>
                    <a:lumOff val="25000"/>
                  </a:schemeClr>
                </a:solidFill>
                <a:latin typeface="+mn-ea"/>
              </a:rPr>
              <a:t>；用户界面美观，操作逻辑清晰；系统鲁棒性高。</a:t>
            </a:r>
          </a:p>
        </p:txBody>
      </p:sp>
      <p:sp>
        <p:nvSpPr>
          <p:cNvPr id="35" name="椭圆 34"/>
          <p:cNvSpPr/>
          <p:nvPr/>
        </p:nvSpPr>
        <p:spPr>
          <a:xfrm>
            <a:off x="1063370" y="4344982"/>
            <a:ext cx="661734" cy="6617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36" name="price-ticket_70951"/>
          <p:cNvSpPr/>
          <p:nvPr/>
        </p:nvSpPr>
        <p:spPr>
          <a:xfrm>
            <a:off x="1223316" y="4526176"/>
            <a:ext cx="341960" cy="341528"/>
          </a:xfrm>
          <a:custGeom>
            <a:avLst/>
            <a:gdLst>
              <a:gd name="T0" fmla="*/ 5136 w 5158"/>
              <a:gd name="T1" fmla="*/ 1919 h 5159"/>
              <a:gd name="T2" fmla="*/ 4927 w 5158"/>
              <a:gd name="T3" fmla="*/ 600 h 5159"/>
              <a:gd name="T4" fmla="*/ 4559 w 5158"/>
              <a:gd name="T5" fmla="*/ 232 h 5159"/>
              <a:gd name="T6" fmla="*/ 3240 w 5158"/>
              <a:gd name="T7" fmla="*/ 22 h 5159"/>
              <a:gd name="T8" fmla="*/ 2858 w 5158"/>
              <a:gd name="T9" fmla="*/ 147 h 5159"/>
              <a:gd name="T10" fmla="*/ 173 w 5158"/>
              <a:gd name="T11" fmla="*/ 2831 h 5159"/>
              <a:gd name="T12" fmla="*/ 173 w 5158"/>
              <a:gd name="T13" fmla="*/ 3457 h 5159"/>
              <a:gd name="T14" fmla="*/ 1701 w 5158"/>
              <a:gd name="T15" fmla="*/ 4986 h 5159"/>
              <a:gd name="T16" fmla="*/ 2327 w 5158"/>
              <a:gd name="T17" fmla="*/ 4986 h 5159"/>
              <a:gd name="T18" fmla="*/ 5012 w 5158"/>
              <a:gd name="T19" fmla="*/ 2301 h 5159"/>
              <a:gd name="T20" fmla="*/ 5136 w 5158"/>
              <a:gd name="T21" fmla="*/ 1919 h 5159"/>
              <a:gd name="T22" fmla="*/ 2212 w 5158"/>
              <a:gd name="T23" fmla="*/ 4643 h 5159"/>
              <a:gd name="T24" fmla="*/ 1968 w 5158"/>
              <a:gd name="T25" fmla="*/ 4643 h 5159"/>
              <a:gd name="T26" fmla="*/ 515 w 5158"/>
              <a:gd name="T27" fmla="*/ 3191 h 5159"/>
              <a:gd name="T28" fmla="*/ 515 w 5158"/>
              <a:gd name="T29" fmla="*/ 2946 h 5159"/>
              <a:gd name="T30" fmla="*/ 760 w 5158"/>
              <a:gd name="T31" fmla="*/ 2946 h 5159"/>
              <a:gd name="T32" fmla="*/ 2212 w 5158"/>
              <a:gd name="T33" fmla="*/ 4399 h 5159"/>
              <a:gd name="T34" fmla="*/ 2212 w 5158"/>
              <a:gd name="T35" fmla="*/ 4643 h 5159"/>
              <a:gd name="T36" fmla="*/ 4166 w 5158"/>
              <a:gd name="T37" fmla="*/ 1464 h 5159"/>
              <a:gd name="T38" fmla="*/ 3695 w 5158"/>
              <a:gd name="T39" fmla="*/ 1464 h 5159"/>
              <a:gd name="T40" fmla="*/ 3695 w 5158"/>
              <a:gd name="T41" fmla="*/ 993 h 5159"/>
              <a:gd name="T42" fmla="*/ 4166 w 5158"/>
              <a:gd name="T43" fmla="*/ 993 h 5159"/>
              <a:gd name="T44" fmla="*/ 4166 w 5158"/>
              <a:gd name="T45" fmla="*/ 1464 h 5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58" h="5159">
                <a:moveTo>
                  <a:pt x="5136" y="1919"/>
                </a:moveTo>
                <a:lnTo>
                  <a:pt x="4927" y="600"/>
                </a:lnTo>
                <a:cubicBezTo>
                  <a:pt x="4897" y="411"/>
                  <a:pt x="4748" y="262"/>
                  <a:pt x="4559" y="232"/>
                </a:cubicBezTo>
                <a:lnTo>
                  <a:pt x="3240" y="22"/>
                </a:lnTo>
                <a:cubicBezTo>
                  <a:pt x="3100" y="0"/>
                  <a:pt x="2958" y="46"/>
                  <a:pt x="2858" y="147"/>
                </a:cubicBezTo>
                <a:lnTo>
                  <a:pt x="173" y="2831"/>
                </a:lnTo>
                <a:cubicBezTo>
                  <a:pt x="0" y="3004"/>
                  <a:pt x="0" y="3285"/>
                  <a:pt x="173" y="3457"/>
                </a:cubicBezTo>
                <a:lnTo>
                  <a:pt x="1701" y="4986"/>
                </a:lnTo>
                <a:cubicBezTo>
                  <a:pt x="1874" y="5159"/>
                  <a:pt x="2154" y="5159"/>
                  <a:pt x="2327" y="4986"/>
                </a:cubicBezTo>
                <a:lnTo>
                  <a:pt x="5012" y="2301"/>
                </a:lnTo>
                <a:cubicBezTo>
                  <a:pt x="5112" y="2201"/>
                  <a:pt x="5158" y="2059"/>
                  <a:pt x="5136" y="1919"/>
                </a:cubicBezTo>
                <a:close/>
                <a:moveTo>
                  <a:pt x="2212" y="4643"/>
                </a:moveTo>
                <a:cubicBezTo>
                  <a:pt x="2145" y="4711"/>
                  <a:pt x="2035" y="4711"/>
                  <a:pt x="1968" y="4643"/>
                </a:cubicBezTo>
                <a:lnTo>
                  <a:pt x="515" y="3191"/>
                </a:lnTo>
                <a:cubicBezTo>
                  <a:pt x="448" y="3124"/>
                  <a:pt x="448" y="3014"/>
                  <a:pt x="515" y="2946"/>
                </a:cubicBezTo>
                <a:cubicBezTo>
                  <a:pt x="583" y="2879"/>
                  <a:pt x="692" y="2879"/>
                  <a:pt x="760" y="2946"/>
                </a:cubicBezTo>
                <a:lnTo>
                  <a:pt x="2212" y="4399"/>
                </a:lnTo>
                <a:cubicBezTo>
                  <a:pt x="2280" y="4466"/>
                  <a:pt x="2280" y="4576"/>
                  <a:pt x="2212" y="4643"/>
                </a:cubicBezTo>
                <a:close/>
                <a:moveTo>
                  <a:pt x="4166" y="1464"/>
                </a:moveTo>
                <a:cubicBezTo>
                  <a:pt x="4036" y="1594"/>
                  <a:pt x="3825" y="1594"/>
                  <a:pt x="3695" y="1464"/>
                </a:cubicBezTo>
                <a:cubicBezTo>
                  <a:pt x="3565" y="1334"/>
                  <a:pt x="3565" y="1123"/>
                  <a:pt x="3695" y="993"/>
                </a:cubicBezTo>
                <a:cubicBezTo>
                  <a:pt x="3825" y="862"/>
                  <a:pt x="4036" y="862"/>
                  <a:pt x="4166" y="993"/>
                </a:cubicBezTo>
                <a:cubicBezTo>
                  <a:pt x="4296" y="1123"/>
                  <a:pt x="4296" y="1334"/>
                  <a:pt x="4166" y="14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7" name="椭圆 36"/>
          <p:cNvSpPr/>
          <p:nvPr/>
        </p:nvSpPr>
        <p:spPr>
          <a:xfrm>
            <a:off x="2020696" y="4583221"/>
            <a:ext cx="141097" cy="1410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38" name="文本框 37"/>
          <p:cNvSpPr txBox="1"/>
          <p:nvPr/>
        </p:nvSpPr>
        <p:spPr>
          <a:xfrm>
            <a:off x="2286000" y="4344670"/>
            <a:ext cx="8992235" cy="439608"/>
          </a:xfrm>
          <a:prstGeom prst="rect">
            <a:avLst/>
          </a:prstGeom>
          <a:noFill/>
        </p:spPr>
        <p:txBody>
          <a:bodyPr wrap="square" lIns="0" tIns="0" rIns="0" bIns="0" rtlCol="0" anchor="t">
            <a:spAutoFit/>
          </a:bodyPr>
          <a:lstStyle/>
          <a:p>
            <a:pPr>
              <a:lnSpc>
                <a:spcPct val="130000"/>
              </a:lnSpc>
            </a:pPr>
            <a:r>
              <a:rPr lang="zh-CN" altLang="en-US" sz="2400" dirty="0">
                <a:solidFill>
                  <a:schemeClr val="tx1">
                    <a:lumMod val="75000"/>
                    <a:lumOff val="25000"/>
                  </a:schemeClr>
                </a:solidFill>
                <a:latin typeface="+mn-ea"/>
              </a:rPr>
              <a:t>交付的文档应符合</a:t>
            </a:r>
            <a:r>
              <a:rPr lang="en-US" altLang="zh-CN" sz="2400" dirty="0">
                <a:solidFill>
                  <a:schemeClr val="tx1">
                    <a:lumMod val="75000"/>
                    <a:lumOff val="25000"/>
                  </a:schemeClr>
                </a:solidFill>
                <a:latin typeface="+mn-ea"/>
              </a:rPr>
              <a:t>GB/T 8567-2006</a:t>
            </a:r>
            <a:r>
              <a:rPr lang="zh-CN" altLang="en-US" sz="2400" dirty="0">
                <a:solidFill>
                  <a:schemeClr val="tx1">
                    <a:lumMod val="75000"/>
                    <a:lumOff val="25000"/>
                  </a:schemeClr>
                </a:solidFill>
                <a:latin typeface="+mn-ea"/>
              </a:rPr>
              <a:t>标准。</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21"/>
          <p:cNvSpPr>
            <a:spLocks noGrp="1"/>
          </p:cNvSpPr>
          <p:nvPr>
            <p:ph type="title"/>
          </p:nvPr>
        </p:nvSpPr>
        <p:spPr>
          <a:xfrm>
            <a:off x="673151" y="644990"/>
            <a:ext cx="4813123" cy="441964"/>
          </a:xfrm>
        </p:spPr>
        <p:txBody>
          <a:bodyPr vert="horz" lIns="90170" tIns="46990" rIns="90170" bIns="46990" rtlCol="0" anchor="ctr" anchorCtr="0">
            <a:noAutofit/>
          </a:bodyPr>
          <a:lstStyle/>
          <a:p>
            <a:r>
              <a:rPr sz="2800" dirty="0"/>
              <a:t>工期目标</a:t>
            </a:r>
            <a:r>
              <a:rPr lang="en-US" altLang="zh-CN" sz="2800" b="0" dirty="0">
                <a:latin typeface="+mj-ea"/>
                <a:ea typeface="+mj-ea"/>
              </a:rPr>
              <a:t> </a:t>
            </a:r>
          </a:p>
        </p:txBody>
      </p:sp>
      <p:sp>
        <p:nvSpPr>
          <p:cNvPr id="2" name="泪滴形 1"/>
          <p:cNvSpPr/>
          <p:nvPr/>
        </p:nvSpPr>
        <p:spPr>
          <a:xfrm>
            <a:off x="1144905" y="1292860"/>
            <a:ext cx="419735" cy="419735"/>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1</a:t>
            </a:r>
            <a:endParaRPr lang="zh-CN" altLang="en-US" sz="2000" dirty="0"/>
          </a:p>
        </p:txBody>
      </p:sp>
      <p:sp>
        <p:nvSpPr>
          <p:cNvPr id="3" name="泪滴形 2"/>
          <p:cNvSpPr/>
          <p:nvPr/>
        </p:nvSpPr>
        <p:spPr>
          <a:xfrm>
            <a:off x="1144905" y="3575050"/>
            <a:ext cx="419735" cy="419735"/>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3</a:t>
            </a:r>
          </a:p>
        </p:txBody>
      </p:sp>
      <p:sp>
        <p:nvSpPr>
          <p:cNvPr id="4" name="泪滴形 3"/>
          <p:cNvSpPr/>
          <p:nvPr/>
        </p:nvSpPr>
        <p:spPr>
          <a:xfrm>
            <a:off x="1144905" y="4628515"/>
            <a:ext cx="419735" cy="419735"/>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4</a:t>
            </a:r>
          </a:p>
        </p:txBody>
      </p:sp>
      <p:sp>
        <p:nvSpPr>
          <p:cNvPr id="5" name="泪滴形 4"/>
          <p:cNvSpPr/>
          <p:nvPr/>
        </p:nvSpPr>
        <p:spPr>
          <a:xfrm>
            <a:off x="1144905" y="5723890"/>
            <a:ext cx="419735" cy="419735"/>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5</a:t>
            </a:r>
          </a:p>
        </p:txBody>
      </p:sp>
      <p:sp>
        <p:nvSpPr>
          <p:cNvPr id="6" name="泪滴形 5"/>
          <p:cNvSpPr/>
          <p:nvPr/>
        </p:nvSpPr>
        <p:spPr>
          <a:xfrm>
            <a:off x="1144905" y="2435860"/>
            <a:ext cx="419735" cy="419735"/>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2</a:t>
            </a:r>
          </a:p>
        </p:txBody>
      </p:sp>
      <p:sp>
        <p:nvSpPr>
          <p:cNvPr id="7" name="文本框 6"/>
          <p:cNvSpPr txBox="1"/>
          <p:nvPr/>
        </p:nvSpPr>
        <p:spPr>
          <a:xfrm>
            <a:off x="1847215" y="1149350"/>
            <a:ext cx="8225790" cy="1200329"/>
          </a:xfrm>
          <a:prstGeom prst="rect">
            <a:avLst/>
          </a:prstGeom>
          <a:noFill/>
        </p:spPr>
        <p:txBody>
          <a:bodyPr wrap="square" rtlCol="0">
            <a:spAutoFit/>
          </a:bodyPr>
          <a:lstStyle/>
          <a:p>
            <a:r>
              <a:rPr lang="zh-CN" altLang="en-US" sz="2400" dirty="0"/>
              <a:t>完成将初始数据集进行标签标注、划分，然后将数据集规范化处理后得到网络输入的规范数据集。（时间安排2022.9.10至2022.10.10）</a:t>
            </a:r>
          </a:p>
        </p:txBody>
      </p:sp>
      <p:sp>
        <p:nvSpPr>
          <p:cNvPr id="8" name="文本框 7"/>
          <p:cNvSpPr txBox="1"/>
          <p:nvPr/>
        </p:nvSpPr>
        <p:spPr>
          <a:xfrm>
            <a:off x="1847215" y="2292350"/>
            <a:ext cx="8225790" cy="1200329"/>
          </a:xfrm>
          <a:prstGeom prst="rect">
            <a:avLst/>
          </a:prstGeom>
          <a:noFill/>
        </p:spPr>
        <p:txBody>
          <a:bodyPr wrap="square" rtlCol="0">
            <a:spAutoFit/>
          </a:bodyPr>
          <a:lstStyle/>
          <a:p>
            <a:r>
              <a:rPr lang="zh-CN" altLang="en-US" sz="2400" dirty="0"/>
              <a:t>开展模型研究，阅读文献，尝试VGG16以及RepVGG两种神经网络组网并且进行分析比较。（时间安排2022.10.11至2022.11.20）</a:t>
            </a:r>
          </a:p>
        </p:txBody>
      </p:sp>
      <p:sp>
        <p:nvSpPr>
          <p:cNvPr id="9" name="文本框 8"/>
          <p:cNvSpPr txBox="1"/>
          <p:nvPr/>
        </p:nvSpPr>
        <p:spPr>
          <a:xfrm>
            <a:off x="1847215" y="3431540"/>
            <a:ext cx="8225790" cy="830997"/>
          </a:xfrm>
          <a:prstGeom prst="rect">
            <a:avLst/>
          </a:prstGeom>
          <a:noFill/>
        </p:spPr>
        <p:txBody>
          <a:bodyPr wrap="square" rtlCol="0">
            <a:spAutoFit/>
          </a:bodyPr>
          <a:lstStyle/>
          <a:p>
            <a:r>
              <a:rPr lang="zh-CN" altLang="en-US" sz="2400" dirty="0"/>
              <a:t>对VGG16以及RepVGG两种神经网络模型进行调参优化，提高模型预测的准确率。（时间安排2022.11.21至2022.11.31）</a:t>
            </a:r>
          </a:p>
        </p:txBody>
      </p:sp>
      <p:sp>
        <p:nvSpPr>
          <p:cNvPr id="10" name="文本框 9"/>
          <p:cNvSpPr txBox="1"/>
          <p:nvPr/>
        </p:nvSpPr>
        <p:spPr>
          <a:xfrm>
            <a:off x="1847215" y="4516120"/>
            <a:ext cx="8225790" cy="830997"/>
          </a:xfrm>
          <a:prstGeom prst="rect">
            <a:avLst/>
          </a:prstGeom>
          <a:noFill/>
        </p:spPr>
        <p:txBody>
          <a:bodyPr wrap="square" rtlCol="0">
            <a:spAutoFit/>
          </a:bodyPr>
          <a:lstStyle/>
          <a:p>
            <a:r>
              <a:rPr lang="zh-CN" altLang="en-US" sz="2400" dirty="0"/>
              <a:t>采取准确率更高的模型，完善最终的基于卷积神经网络动物识别模型。（时间安排2022.12.1至2022.12.10）</a:t>
            </a:r>
          </a:p>
        </p:txBody>
      </p:sp>
      <p:sp>
        <p:nvSpPr>
          <p:cNvPr id="11" name="文本框 10"/>
          <p:cNvSpPr txBox="1"/>
          <p:nvPr/>
        </p:nvSpPr>
        <p:spPr>
          <a:xfrm>
            <a:off x="1847215" y="5580380"/>
            <a:ext cx="8225790" cy="830997"/>
          </a:xfrm>
          <a:prstGeom prst="rect">
            <a:avLst/>
          </a:prstGeom>
          <a:noFill/>
        </p:spPr>
        <p:txBody>
          <a:bodyPr wrap="square" rtlCol="0">
            <a:spAutoFit/>
          </a:bodyPr>
          <a:lstStyle/>
          <a:p>
            <a:r>
              <a:rPr lang="zh-CN" altLang="en-US" sz="2400" dirty="0"/>
              <a:t>根据调参以及最后模型选择结果，撰写毕业论文。（时间安排2022.12.11至2022.1.1）</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5C72A7DF-0BFE-C2DC-E6F7-78F14263185E}"/>
              </a:ext>
            </a:extLst>
          </p:cNvPr>
          <p:cNvSpPr txBox="1"/>
          <p:nvPr/>
        </p:nvSpPr>
        <p:spPr>
          <a:xfrm>
            <a:off x="1747926" y="2121588"/>
            <a:ext cx="4154984" cy="3677930"/>
          </a:xfrm>
          <a:prstGeom prst="rect">
            <a:avLst/>
          </a:prstGeom>
          <a:noFill/>
        </p:spPr>
        <p:txBody>
          <a:bodyPr wrap="none" lIns="0" tIns="0" rIns="0" bIns="0" rtlCol="0" anchor="t">
            <a:spAutoFit/>
          </a:bodyPr>
          <a:lstStyle/>
          <a:p>
            <a:pPr algn="l"/>
            <a:r>
              <a:rPr lang="en-US" altLang="zh-CN" sz="23900" dirty="0">
                <a:solidFill>
                  <a:schemeClr val="bg1"/>
                </a:solidFill>
                <a:latin typeface="+mj-ea"/>
                <a:ea typeface="+mj-ea"/>
              </a:rPr>
              <a:t>04</a:t>
            </a:r>
            <a:endParaRPr lang="zh-CN" altLang="en-US" sz="23900" dirty="0">
              <a:solidFill>
                <a:schemeClr val="bg1"/>
              </a:solidFill>
              <a:latin typeface="+mj-ea"/>
              <a:ea typeface="+mj-ea"/>
            </a:endParaRPr>
          </a:p>
        </p:txBody>
      </p:sp>
      <p:sp>
        <p:nvSpPr>
          <p:cNvPr id="8" name="矩形: 圆角 7">
            <a:extLst>
              <a:ext uri="{FF2B5EF4-FFF2-40B4-BE49-F238E27FC236}">
                <a16:creationId xmlns:a16="http://schemas.microsoft.com/office/drawing/2014/main" id="{3D27A026-A8EC-E8BF-6FB8-ED0AFE846197}"/>
              </a:ext>
            </a:extLst>
          </p:cNvPr>
          <p:cNvSpPr/>
          <p:nvPr/>
        </p:nvSpPr>
        <p:spPr>
          <a:xfrm>
            <a:off x="108974" y="3426553"/>
            <a:ext cx="2840703" cy="69494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17" name="文本框 16">
            <a:extLst>
              <a:ext uri="{FF2B5EF4-FFF2-40B4-BE49-F238E27FC236}">
                <a16:creationId xmlns:a16="http://schemas.microsoft.com/office/drawing/2014/main" id="{EFD527FC-3AD6-446A-3DC0-17CF62BB3089}"/>
              </a:ext>
            </a:extLst>
          </p:cNvPr>
          <p:cNvSpPr txBox="1"/>
          <p:nvPr/>
        </p:nvSpPr>
        <p:spPr>
          <a:xfrm>
            <a:off x="1192980" y="3596199"/>
            <a:ext cx="1800173" cy="369332"/>
          </a:xfrm>
          <a:prstGeom prst="rect">
            <a:avLst/>
          </a:prstGeom>
          <a:noFill/>
        </p:spPr>
        <p:txBody>
          <a:bodyPr wrap="none" lIns="0" tIns="0" rIns="0" bIns="0" rtlCol="0" anchor="t">
            <a:spAutoFit/>
          </a:bodyPr>
          <a:lstStyle/>
          <a:p>
            <a:pPr algn="l"/>
            <a:r>
              <a:rPr lang="en-US" altLang="zh-CN" sz="2400" dirty="0">
                <a:solidFill>
                  <a:schemeClr val="bg1"/>
                </a:solidFill>
              </a:rPr>
              <a:t>PART FRUR</a:t>
            </a:r>
            <a:endParaRPr lang="zh-CN" altLang="en-US" sz="2400" dirty="0">
              <a:solidFill>
                <a:schemeClr val="bg1"/>
              </a:solidFill>
            </a:endParaRPr>
          </a:p>
        </p:txBody>
      </p:sp>
      <p:grpSp>
        <p:nvGrpSpPr>
          <p:cNvPr id="18" name="组合 17">
            <a:extLst>
              <a:ext uri="{FF2B5EF4-FFF2-40B4-BE49-F238E27FC236}">
                <a16:creationId xmlns:a16="http://schemas.microsoft.com/office/drawing/2014/main" id="{5254695F-3F55-6FEC-AC27-B77C3C352BF5}"/>
              </a:ext>
            </a:extLst>
          </p:cNvPr>
          <p:cNvGrpSpPr/>
          <p:nvPr/>
        </p:nvGrpSpPr>
        <p:grpSpPr>
          <a:xfrm>
            <a:off x="5772272" y="2743343"/>
            <a:ext cx="4616649" cy="1384995"/>
            <a:chOff x="2008240" y="1971973"/>
            <a:chExt cx="4616649" cy="1384995"/>
          </a:xfrm>
        </p:grpSpPr>
        <p:sp>
          <p:nvSpPr>
            <p:cNvPr id="19" name="文本框 18">
              <a:extLst>
                <a:ext uri="{FF2B5EF4-FFF2-40B4-BE49-F238E27FC236}">
                  <a16:creationId xmlns:a16="http://schemas.microsoft.com/office/drawing/2014/main" id="{F7CD36F9-E367-5B0F-21CE-897F7AAE7EB0}"/>
                </a:ext>
              </a:extLst>
            </p:cNvPr>
            <p:cNvSpPr txBox="1"/>
            <p:nvPr/>
          </p:nvSpPr>
          <p:spPr>
            <a:xfrm>
              <a:off x="2469906" y="1971973"/>
              <a:ext cx="3693319" cy="1107996"/>
            </a:xfrm>
            <a:prstGeom prst="rect">
              <a:avLst/>
            </a:prstGeom>
            <a:noFill/>
          </p:spPr>
          <p:txBody>
            <a:bodyPr wrap="none" lIns="0" tIns="0" rIns="0" bIns="0" rtlCol="0" anchor="t">
              <a:spAutoFit/>
            </a:bodyPr>
            <a:lstStyle/>
            <a:p>
              <a:pPr algn="ctr"/>
              <a:r>
                <a:rPr kumimoji="1" lang="zh-CN" altLang="en-US" sz="7200" dirty="0">
                  <a:solidFill>
                    <a:schemeClr val="bg1"/>
                  </a:solidFill>
                  <a:latin typeface="+mj-ea"/>
                  <a:ea typeface="+mj-ea"/>
                </a:rPr>
                <a:t>关键问题</a:t>
              </a:r>
            </a:p>
          </p:txBody>
        </p:sp>
        <p:sp>
          <p:nvSpPr>
            <p:cNvPr id="20" name="文本框 19">
              <a:extLst>
                <a:ext uri="{FF2B5EF4-FFF2-40B4-BE49-F238E27FC236}">
                  <a16:creationId xmlns:a16="http://schemas.microsoft.com/office/drawing/2014/main" id="{CF811D69-0D72-E7B0-A1B7-FCEBDC3C9190}"/>
                </a:ext>
              </a:extLst>
            </p:cNvPr>
            <p:cNvSpPr txBox="1"/>
            <p:nvPr/>
          </p:nvSpPr>
          <p:spPr>
            <a:xfrm>
              <a:off x="2008240" y="3079969"/>
              <a:ext cx="4616649" cy="276999"/>
            </a:xfrm>
            <a:prstGeom prst="rect">
              <a:avLst/>
            </a:prstGeom>
            <a:noFill/>
          </p:spPr>
          <p:txBody>
            <a:bodyPr wrap="square" lIns="0" tIns="0" rIns="0" bIns="0" rtlCol="0" anchor="t">
              <a:spAutoFit/>
            </a:bodyPr>
            <a:lstStyle/>
            <a:p>
              <a:pPr algn="dist"/>
              <a:r>
                <a:rPr kumimoji="1" lang="en-US" altLang="zh-CN" dirty="0">
                  <a:solidFill>
                    <a:schemeClr val="bg1"/>
                  </a:solidFill>
                </a:rPr>
                <a:t>The key problem</a:t>
              </a:r>
              <a:endParaRPr kumimoji="1" lang="zh-CN" altLang="en-US" dirty="0">
                <a:solidFill>
                  <a:schemeClr val="bg1"/>
                </a:solidFill>
              </a:endParaRPr>
            </a:p>
          </p:txBody>
        </p:sp>
      </p:grpSp>
      <p:sp>
        <p:nvSpPr>
          <p:cNvPr id="2" name="文本框 1">
            <a:extLst>
              <a:ext uri="{FF2B5EF4-FFF2-40B4-BE49-F238E27FC236}">
                <a16:creationId xmlns:a16="http://schemas.microsoft.com/office/drawing/2014/main" id="{BA109F38-DDAA-806E-AA8B-6E9672CCFA1C}"/>
              </a:ext>
            </a:extLst>
          </p:cNvPr>
          <p:cNvSpPr txBox="1"/>
          <p:nvPr/>
        </p:nvSpPr>
        <p:spPr>
          <a:xfrm>
            <a:off x="6380892" y="4309979"/>
            <a:ext cx="3399408" cy="492443"/>
          </a:xfrm>
          <a:prstGeom prst="rect">
            <a:avLst/>
          </a:prstGeom>
          <a:noFill/>
        </p:spPr>
        <p:txBody>
          <a:bodyPr wrap="square" lIns="0" tIns="0" rIns="0" bIns="0" rtlCol="0" anchor="t">
            <a:spAutoFit/>
          </a:bodyPr>
          <a:lstStyle/>
          <a:p>
            <a:pPr algn="ctr"/>
            <a:r>
              <a:rPr kumimoji="1" lang="zh-CN" altLang="en-US" sz="3200" dirty="0">
                <a:solidFill>
                  <a:schemeClr val="bg1"/>
                </a:solidFill>
                <a:latin typeface="+mj-ea"/>
                <a:ea typeface="+mj-ea"/>
              </a:rPr>
              <a:t>讲述人：贺思超</a:t>
            </a:r>
          </a:p>
        </p:txBody>
      </p:sp>
    </p:spTree>
    <p:extLst>
      <p:ext uri="{BB962C8B-B14F-4D97-AF65-F5344CB8AC3E}">
        <p14:creationId xmlns:p14="http://schemas.microsoft.com/office/powerpoint/2010/main" val="2842967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FA3B6E-4F65-7838-B703-71267047FF4F}"/>
              </a:ext>
            </a:extLst>
          </p:cNvPr>
          <p:cNvSpPr>
            <a:spLocks noGrp="1"/>
          </p:cNvSpPr>
          <p:nvPr>
            <p:ph type="title"/>
          </p:nvPr>
        </p:nvSpPr>
        <p:spPr>
          <a:xfrm>
            <a:off x="680772" y="569842"/>
            <a:ext cx="10768278" cy="5526157"/>
          </a:xfrm>
        </p:spPr>
        <p:txBody>
          <a:bodyPr>
            <a:normAutofit/>
          </a:bodyPr>
          <a:lstStyle/>
          <a:p>
            <a:r>
              <a:rPr lang="zh-CN" altLang="en-US" sz="3200" b="0" dirty="0">
                <a:latin typeface="+mj-ea"/>
                <a:ea typeface="+mj-ea"/>
              </a:rPr>
              <a:t>如何设计动物图片</a:t>
            </a:r>
            <a:r>
              <a:rPr lang="zh-CN" altLang="en-US" sz="3200" b="0" dirty="0">
                <a:solidFill>
                  <a:srgbClr val="FF0000"/>
                </a:solidFill>
                <a:latin typeface="+mj-ea"/>
                <a:ea typeface="+mj-ea"/>
              </a:rPr>
              <a:t>数据集</a:t>
            </a:r>
            <a:r>
              <a:rPr lang="zh-CN" altLang="en-US" sz="3200" b="0" dirty="0">
                <a:latin typeface="+mj-ea"/>
                <a:ea typeface="+mj-ea"/>
              </a:rPr>
              <a:t>的处理方式</a:t>
            </a:r>
            <a:br>
              <a:rPr lang="en-US" altLang="zh-CN" sz="3200" b="0" dirty="0">
                <a:latin typeface="+mj-ea"/>
                <a:ea typeface="+mj-ea"/>
              </a:rPr>
            </a:br>
            <a:r>
              <a:rPr lang="zh-CN" altLang="en-US" sz="3200" b="0" dirty="0">
                <a:latin typeface="+mj-ea"/>
                <a:ea typeface="+mj-ea"/>
              </a:rPr>
              <a:t>是系统对动物图片数据集的处理的关键问题</a:t>
            </a:r>
            <a:endParaRPr lang="en-US" sz="3200" dirty="0"/>
          </a:p>
        </p:txBody>
      </p:sp>
      <p:pic>
        <p:nvPicPr>
          <p:cNvPr id="1026" name="Picture 2" descr="ANIMAL Dataset | Papers With Code">
            <a:extLst>
              <a:ext uri="{FF2B5EF4-FFF2-40B4-BE49-F238E27FC236}">
                <a16:creationId xmlns:a16="http://schemas.microsoft.com/office/drawing/2014/main" id="{B79C0B19-A0A4-8F79-3C12-5BE81CC6A3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1900043"/>
            <a:ext cx="8562975" cy="3816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764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FA3B6E-4F65-7838-B703-71267047FF4F}"/>
              </a:ext>
            </a:extLst>
          </p:cNvPr>
          <p:cNvSpPr>
            <a:spLocks noGrp="1"/>
          </p:cNvSpPr>
          <p:nvPr>
            <p:ph type="title"/>
          </p:nvPr>
        </p:nvSpPr>
        <p:spPr>
          <a:xfrm>
            <a:off x="680772" y="569842"/>
            <a:ext cx="10768278" cy="5526157"/>
          </a:xfrm>
        </p:spPr>
        <p:txBody>
          <a:bodyPr>
            <a:normAutofit/>
          </a:bodyPr>
          <a:lstStyle/>
          <a:p>
            <a:r>
              <a:rPr lang="zh-CN" altLang="en-US" sz="3200" b="0" dirty="0">
                <a:latin typeface="+mj-ea"/>
                <a:ea typeface="+mj-ea"/>
              </a:rPr>
              <a:t>如何设计动物图片</a:t>
            </a:r>
            <a:r>
              <a:rPr lang="zh-CN" altLang="en-US" sz="3200" b="0" dirty="0">
                <a:solidFill>
                  <a:srgbClr val="FF0000"/>
                </a:solidFill>
                <a:latin typeface="+mj-ea"/>
                <a:ea typeface="+mj-ea"/>
              </a:rPr>
              <a:t>数据集</a:t>
            </a:r>
            <a:r>
              <a:rPr lang="zh-CN" altLang="en-US" sz="3200" b="0" dirty="0">
                <a:latin typeface="+mj-ea"/>
                <a:ea typeface="+mj-ea"/>
              </a:rPr>
              <a:t>的处理方式</a:t>
            </a:r>
            <a:br>
              <a:rPr lang="en-US" altLang="zh-CN" sz="3200" b="0" dirty="0">
                <a:latin typeface="+mj-ea"/>
                <a:ea typeface="+mj-ea"/>
              </a:rPr>
            </a:br>
            <a:r>
              <a:rPr lang="zh-CN" altLang="en-US" sz="3200" b="0" dirty="0">
                <a:latin typeface="+mj-ea"/>
                <a:ea typeface="+mj-ea"/>
              </a:rPr>
              <a:t>是系统对动物图片数据集的处理的关键问题</a:t>
            </a:r>
            <a:endParaRPr lang="en-US" sz="3200" dirty="0"/>
          </a:p>
        </p:txBody>
      </p:sp>
      <p:graphicFrame>
        <p:nvGraphicFramePr>
          <p:cNvPr id="3" name="图示 2">
            <a:extLst>
              <a:ext uri="{FF2B5EF4-FFF2-40B4-BE49-F238E27FC236}">
                <a16:creationId xmlns:a16="http://schemas.microsoft.com/office/drawing/2014/main" id="{014970F2-13BE-6290-7664-FC06C6E13185}"/>
              </a:ext>
            </a:extLst>
          </p:cNvPr>
          <p:cNvGraphicFramePr/>
          <p:nvPr/>
        </p:nvGraphicFramePr>
        <p:xfrm>
          <a:off x="1687830" y="2004946"/>
          <a:ext cx="3890010" cy="31918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箭头: 右 3">
            <a:extLst>
              <a:ext uri="{FF2B5EF4-FFF2-40B4-BE49-F238E27FC236}">
                <a16:creationId xmlns:a16="http://schemas.microsoft.com/office/drawing/2014/main" id="{DEAA781F-56A4-8807-BBA5-232155143406}"/>
              </a:ext>
            </a:extLst>
          </p:cNvPr>
          <p:cNvSpPr/>
          <p:nvPr/>
        </p:nvSpPr>
        <p:spPr>
          <a:xfrm>
            <a:off x="5288280" y="3450619"/>
            <a:ext cx="2042160" cy="300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72FF45F-F79F-4628-431A-AF3768E29FDC}"/>
              </a:ext>
            </a:extLst>
          </p:cNvPr>
          <p:cNvSpPr txBox="1"/>
          <p:nvPr/>
        </p:nvSpPr>
        <p:spPr>
          <a:xfrm>
            <a:off x="7392352" y="3332920"/>
            <a:ext cx="3571875" cy="584775"/>
          </a:xfrm>
          <a:prstGeom prst="rect">
            <a:avLst/>
          </a:prstGeom>
          <a:noFill/>
        </p:spPr>
        <p:txBody>
          <a:bodyPr wrap="square" rtlCol="0">
            <a:spAutoFit/>
          </a:bodyPr>
          <a:lstStyle/>
          <a:p>
            <a:r>
              <a:rPr lang="zh-CN" altLang="en-US" sz="3200" spc="200" dirty="0">
                <a:solidFill>
                  <a:schemeClr val="accent1"/>
                </a:solidFill>
                <a:latin typeface="+mj-ea"/>
                <a:ea typeface="+mj-ea"/>
                <a:cs typeface="+mj-cs"/>
              </a:rPr>
              <a:t>准确度</a:t>
            </a:r>
            <a:r>
              <a:rPr lang="en-US" altLang="zh-CN" sz="3200" spc="200" dirty="0">
                <a:solidFill>
                  <a:schemeClr val="accent1"/>
                </a:solidFill>
                <a:latin typeface="+mj-ea"/>
                <a:ea typeface="+mj-ea"/>
                <a:cs typeface="+mj-cs"/>
              </a:rPr>
              <a:t>++</a:t>
            </a:r>
            <a:endParaRPr lang="zh-CN" altLang="en-US" sz="3200" spc="200" dirty="0">
              <a:solidFill>
                <a:schemeClr val="accent1"/>
              </a:solidFill>
              <a:latin typeface="+mj-ea"/>
              <a:ea typeface="+mj-ea"/>
              <a:cs typeface="+mj-cs"/>
            </a:endParaRPr>
          </a:p>
        </p:txBody>
      </p:sp>
      <p:sp>
        <p:nvSpPr>
          <p:cNvPr id="7" name="文本框 6">
            <a:extLst>
              <a:ext uri="{FF2B5EF4-FFF2-40B4-BE49-F238E27FC236}">
                <a16:creationId xmlns:a16="http://schemas.microsoft.com/office/drawing/2014/main" id="{F68C2FE4-CBBC-902D-E0A4-1114601EE361}"/>
              </a:ext>
            </a:extLst>
          </p:cNvPr>
          <p:cNvSpPr txBox="1"/>
          <p:nvPr/>
        </p:nvSpPr>
        <p:spPr>
          <a:xfrm>
            <a:off x="1940242" y="5572779"/>
            <a:ext cx="3385185" cy="523220"/>
          </a:xfrm>
          <a:prstGeom prst="rect">
            <a:avLst/>
          </a:prstGeom>
          <a:noFill/>
        </p:spPr>
        <p:txBody>
          <a:bodyPr wrap="square">
            <a:spAutoFit/>
          </a:bodyPr>
          <a:lstStyle/>
          <a:p>
            <a:r>
              <a:rPr lang="zh-CN" altLang="en-US" sz="2800" b="1" dirty="0"/>
              <a:t>图像数据集处理方式</a:t>
            </a:r>
          </a:p>
        </p:txBody>
      </p:sp>
    </p:spTree>
    <p:extLst>
      <p:ext uri="{BB962C8B-B14F-4D97-AF65-F5344CB8AC3E}">
        <p14:creationId xmlns:p14="http://schemas.microsoft.com/office/powerpoint/2010/main" val="1288352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FA3B6E-4F65-7838-B703-71267047FF4F}"/>
              </a:ext>
            </a:extLst>
          </p:cNvPr>
          <p:cNvSpPr>
            <a:spLocks noGrp="1"/>
          </p:cNvSpPr>
          <p:nvPr>
            <p:ph type="title"/>
          </p:nvPr>
        </p:nvSpPr>
        <p:spPr>
          <a:xfrm>
            <a:off x="680772" y="569842"/>
            <a:ext cx="10768278" cy="5526157"/>
          </a:xfrm>
        </p:spPr>
        <p:txBody>
          <a:bodyPr>
            <a:normAutofit/>
          </a:bodyPr>
          <a:lstStyle/>
          <a:p>
            <a:r>
              <a:rPr lang="zh-CN" altLang="en-US" sz="3200" b="0" dirty="0">
                <a:latin typeface="+mj-ea"/>
                <a:ea typeface="+mj-ea"/>
              </a:rPr>
              <a:t>如何选择合适的</a:t>
            </a:r>
            <a:r>
              <a:rPr lang="zh-CN" altLang="en-US" sz="3200" b="0" dirty="0">
                <a:solidFill>
                  <a:srgbClr val="FF0000"/>
                </a:solidFill>
                <a:latin typeface="+mj-ea"/>
                <a:ea typeface="+mj-ea"/>
              </a:rPr>
              <a:t>卷积神经网络模型</a:t>
            </a:r>
            <a:r>
              <a:rPr lang="zh-CN" altLang="en-US" sz="3200" b="0" dirty="0">
                <a:latin typeface="+mj-ea"/>
                <a:ea typeface="+mj-ea"/>
              </a:rPr>
              <a:t>并进行</a:t>
            </a:r>
            <a:r>
              <a:rPr lang="zh-CN" altLang="en-US" sz="3200" b="0" dirty="0">
                <a:solidFill>
                  <a:srgbClr val="FF0000"/>
                </a:solidFill>
                <a:latin typeface="+mj-ea"/>
                <a:ea typeface="+mj-ea"/>
              </a:rPr>
              <a:t>优化</a:t>
            </a:r>
            <a:br>
              <a:rPr lang="en-US" altLang="zh-CN" sz="3200" b="0" dirty="0">
                <a:latin typeface="+mj-ea"/>
                <a:ea typeface="+mj-ea"/>
              </a:rPr>
            </a:br>
            <a:r>
              <a:rPr lang="zh-CN" altLang="en-US" sz="3200" b="0" dirty="0">
                <a:latin typeface="+mj-ea"/>
                <a:ea typeface="+mj-ea"/>
              </a:rPr>
              <a:t>是系统对卷积神经网络模型搭建与训练的关键问题</a:t>
            </a:r>
            <a:endParaRPr lang="en-US" sz="3200" dirty="0"/>
          </a:p>
        </p:txBody>
      </p:sp>
      <p:pic>
        <p:nvPicPr>
          <p:cNvPr id="3078" name="Picture 6" descr="Review — RepVGG: Making VGG-style ConvNets Great Again | by Sik-Ho Tsang |  Medium">
            <a:extLst>
              <a:ext uri="{FF2B5EF4-FFF2-40B4-BE49-F238E27FC236}">
                <a16:creationId xmlns:a16="http://schemas.microsoft.com/office/drawing/2014/main" id="{3ED86C8F-A770-1715-B1D4-AC16405AA3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7715" y="1751234"/>
            <a:ext cx="3937135" cy="371961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An overview of VGG16 and NiN models | by Khuyen Le | MLearning.ai | Medium">
            <a:extLst>
              <a:ext uri="{FF2B5EF4-FFF2-40B4-BE49-F238E27FC236}">
                <a16:creationId xmlns:a16="http://schemas.microsoft.com/office/drawing/2014/main" id="{819F7598-3803-A686-72B9-05A8C6D594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950" y="2041848"/>
            <a:ext cx="5387975" cy="342900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FEFE53F7-5EA9-B184-8DC0-825A09502484}"/>
              </a:ext>
            </a:extLst>
          </p:cNvPr>
          <p:cNvSpPr txBox="1"/>
          <p:nvPr/>
        </p:nvSpPr>
        <p:spPr>
          <a:xfrm>
            <a:off x="2754177" y="5521813"/>
            <a:ext cx="2675107" cy="523220"/>
          </a:xfrm>
          <a:prstGeom prst="rect">
            <a:avLst/>
          </a:prstGeom>
          <a:noFill/>
        </p:spPr>
        <p:txBody>
          <a:bodyPr wrap="square" rtlCol="0">
            <a:spAutoFit/>
          </a:bodyPr>
          <a:lstStyle/>
          <a:p>
            <a:r>
              <a:rPr lang="en-US" altLang="zh-CN" sz="2800" dirty="0"/>
              <a:t>VGG16</a:t>
            </a:r>
            <a:endParaRPr lang="zh-CN" altLang="en-US" sz="2800" dirty="0"/>
          </a:p>
        </p:txBody>
      </p:sp>
      <p:sp>
        <p:nvSpPr>
          <p:cNvPr id="4" name="文本框 3">
            <a:extLst>
              <a:ext uri="{FF2B5EF4-FFF2-40B4-BE49-F238E27FC236}">
                <a16:creationId xmlns:a16="http://schemas.microsoft.com/office/drawing/2014/main" id="{CDA4975F-26DE-D590-C2A1-8FEE2C20F68F}"/>
              </a:ext>
            </a:extLst>
          </p:cNvPr>
          <p:cNvSpPr txBox="1"/>
          <p:nvPr/>
        </p:nvSpPr>
        <p:spPr>
          <a:xfrm>
            <a:off x="7689743" y="5520643"/>
            <a:ext cx="2675107" cy="523220"/>
          </a:xfrm>
          <a:prstGeom prst="rect">
            <a:avLst/>
          </a:prstGeom>
          <a:noFill/>
        </p:spPr>
        <p:txBody>
          <a:bodyPr wrap="square" rtlCol="0">
            <a:spAutoFit/>
          </a:bodyPr>
          <a:lstStyle/>
          <a:p>
            <a:r>
              <a:rPr lang="en-US" altLang="zh-CN" sz="2800" dirty="0" err="1"/>
              <a:t>RepVGG</a:t>
            </a:r>
            <a:endParaRPr lang="zh-CN" altLang="en-US" sz="2800" dirty="0"/>
          </a:p>
        </p:txBody>
      </p:sp>
    </p:spTree>
    <p:extLst>
      <p:ext uri="{BB962C8B-B14F-4D97-AF65-F5344CB8AC3E}">
        <p14:creationId xmlns:p14="http://schemas.microsoft.com/office/powerpoint/2010/main" val="1412237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FA3B6E-4F65-7838-B703-71267047FF4F}"/>
              </a:ext>
            </a:extLst>
          </p:cNvPr>
          <p:cNvSpPr>
            <a:spLocks noGrp="1"/>
          </p:cNvSpPr>
          <p:nvPr>
            <p:ph type="title"/>
          </p:nvPr>
        </p:nvSpPr>
        <p:spPr>
          <a:xfrm>
            <a:off x="680772" y="569842"/>
            <a:ext cx="10768278" cy="5526157"/>
          </a:xfrm>
        </p:spPr>
        <p:txBody>
          <a:bodyPr>
            <a:normAutofit/>
          </a:bodyPr>
          <a:lstStyle/>
          <a:p>
            <a:r>
              <a:rPr lang="zh-CN" altLang="en-US" sz="3200" b="0" dirty="0">
                <a:latin typeface="+mj-ea"/>
                <a:ea typeface="+mj-ea"/>
              </a:rPr>
              <a:t>如何选择合适的</a:t>
            </a:r>
            <a:r>
              <a:rPr lang="zh-CN" altLang="en-US" sz="3200" b="0" dirty="0">
                <a:solidFill>
                  <a:srgbClr val="FF0000"/>
                </a:solidFill>
                <a:latin typeface="+mj-ea"/>
                <a:ea typeface="+mj-ea"/>
              </a:rPr>
              <a:t>卷积神经网络模型</a:t>
            </a:r>
            <a:r>
              <a:rPr lang="zh-CN" altLang="en-US" sz="3200" b="0" dirty="0">
                <a:latin typeface="+mj-ea"/>
                <a:ea typeface="+mj-ea"/>
              </a:rPr>
              <a:t>并进行</a:t>
            </a:r>
            <a:r>
              <a:rPr lang="zh-CN" altLang="en-US" sz="3200" b="0" dirty="0">
                <a:solidFill>
                  <a:srgbClr val="FF0000"/>
                </a:solidFill>
                <a:latin typeface="+mj-ea"/>
                <a:ea typeface="+mj-ea"/>
              </a:rPr>
              <a:t>优化</a:t>
            </a:r>
            <a:br>
              <a:rPr lang="en-US" altLang="zh-CN" sz="3200" b="0" dirty="0">
                <a:latin typeface="+mj-ea"/>
                <a:ea typeface="+mj-ea"/>
              </a:rPr>
            </a:br>
            <a:r>
              <a:rPr lang="zh-CN" altLang="en-US" sz="3200" b="0" dirty="0">
                <a:latin typeface="+mj-ea"/>
                <a:ea typeface="+mj-ea"/>
              </a:rPr>
              <a:t>是系统对卷积神经网络模型搭建与训练的关键问题</a:t>
            </a:r>
            <a:endParaRPr lang="en-US" sz="3200" dirty="0"/>
          </a:p>
        </p:txBody>
      </p:sp>
      <p:graphicFrame>
        <p:nvGraphicFramePr>
          <p:cNvPr id="7" name="图示 6">
            <a:extLst>
              <a:ext uri="{FF2B5EF4-FFF2-40B4-BE49-F238E27FC236}">
                <a16:creationId xmlns:a16="http://schemas.microsoft.com/office/drawing/2014/main" id="{595ED223-FB91-C03F-FEAD-22BC64B4E8EB}"/>
              </a:ext>
            </a:extLst>
          </p:cNvPr>
          <p:cNvGraphicFramePr/>
          <p:nvPr/>
        </p:nvGraphicFramePr>
        <p:xfrm>
          <a:off x="2946400" y="1828800"/>
          <a:ext cx="5959475" cy="3985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76133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FA3B6E-4F65-7838-B703-71267047FF4F}"/>
              </a:ext>
            </a:extLst>
          </p:cNvPr>
          <p:cNvSpPr>
            <a:spLocks noGrp="1"/>
          </p:cNvSpPr>
          <p:nvPr>
            <p:ph type="title"/>
          </p:nvPr>
        </p:nvSpPr>
        <p:spPr>
          <a:xfrm>
            <a:off x="680772" y="569842"/>
            <a:ext cx="10768278" cy="5526157"/>
          </a:xfrm>
        </p:spPr>
        <p:txBody>
          <a:bodyPr>
            <a:normAutofit/>
          </a:bodyPr>
          <a:lstStyle/>
          <a:p>
            <a:r>
              <a:rPr lang="zh-CN" altLang="en-US" sz="3200" b="0" dirty="0">
                <a:latin typeface="+mj-ea"/>
                <a:ea typeface="+mj-ea"/>
              </a:rPr>
              <a:t>如何</a:t>
            </a:r>
            <a:r>
              <a:rPr lang="zh-CN" altLang="en-US" sz="3200" b="0" dirty="0">
                <a:solidFill>
                  <a:srgbClr val="FF0000"/>
                </a:solidFill>
                <a:latin typeface="+mj-ea"/>
                <a:ea typeface="+mj-ea"/>
              </a:rPr>
              <a:t>部署</a:t>
            </a:r>
            <a:r>
              <a:rPr lang="zh-CN" altLang="en-US" sz="3200" b="0" dirty="0">
                <a:latin typeface="+mj-ea"/>
                <a:ea typeface="+mj-ea"/>
              </a:rPr>
              <a:t>最终选择的卷积神经网络模型是系统</a:t>
            </a:r>
            <a:br>
              <a:rPr lang="en-US" altLang="zh-CN" sz="3200" b="0" dirty="0">
                <a:latin typeface="+mj-ea"/>
                <a:ea typeface="+mj-ea"/>
              </a:rPr>
            </a:br>
            <a:r>
              <a:rPr lang="zh-CN" altLang="en-US" sz="3200" b="0" dirty="0">
                <a:latin typeface="+mj-ea"/>
                <a:ea typeface="+mj-ea"/>
              </a:rPr>
              <a:t>通过最终选择的卷积神经网络模型</a:t>
            </a:r>
            <a:br>
              <a:rPr lang="en-US" altLang="zh-CN" sz="3200" b="0" dirty="0">
                <a:latin typeface="+mj-ea"/>
                <a:ea typeface="+mj-ea"/>
              </a:rPr>
            </a:br>
            <a:r>
              <a:rPr lang="zh-CN" altLang="en-US" sz="3200" b="0" dirty="0">
                <a:latin typeface="+mj-ea"/>
                <a:ea typeface="+mj-ea"/>
              </a:rPr>
              <a:t>进行动物识别的关键问题</a:t>
            </a:r>
            <a:endParaRPr lang="en-US" sz="3200" dirty="0"/>
          </a:p>
        </p:txBody>
      </p:sp>
      <p:pic>
        <p:nvPicPr>
          <p:cNvPr id="2052" name="Picture 4" descr="Lecture 11: Deployment &amp; Monitoring - Full Stack Deep Learning">
            <a:extLst>
              <a:ext uri="{FF2B5EF4-FFF2-40B4-BE49-F238E27FC236}">
                <a16:creationId xmlns:a16="http://schemas.microsoft.com/office/drawing/2014/main" id="{B840DB54-35AE-CFE2-D0AB-C2CF36057A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2251" y="2169418"/>
            <a:ext cx="7548949" cy="3671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062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5C72A7DF-0BFE-C2DC-E6F7-78F14263185E}"/>
              </a:ext>
            </a:extLst>
          </p:cNvPr>
          <p:cNvSpPr txBox="1"/>
          <p:nvPr/>
        </p:nvSpPr>
        <p:spPr>
          <a:xfrm>
            <a:off x="1747926" y="2121588"/>
            <a:ext cx="3106620" cy="3677930"/>
          </a:xfrm>
          <a:prstGeom prst="rect">
            <a:avLst/>
          </a:prstGeom>
          <a:noFill/>
        </p:spPr>
        <p:txBody>
          <a:bodyPr wrap="none" lIns="0" tIns="0" rIns="0" bIns="0" rtlCol="0" anchor="t">
            <a:spAutoFit/>
          </a:bodyPr>
          <a:lstStyle/>
          <a:p>
            <a:pPr algn="l"/>
            <a:r>
              <a:rPr lang="en-US" altLang="zh-CN" sz="23900" dirty="0">
                <a:solidFill>
                  <a:schemeClr val="bg1"/>
                </a:solidFill>
                <a:latin typeface="+mj-ea"/>
                <a:ea typeface="+mj-ea"/>
              </a:rPr>
              <a:t>05</a:t>
            </a:r>
            <a:endParaRPr lang="zh-CN" altLang="en-US" sz="23900" dirty="0">
              <a:solidFill>
                <a:schemeClr val="bg1"/>
              </a:solidFill>
              <a:latin typeface="+mj-ea"/>
              <a:ea typeface="+mj-ea"/>
            </a:endParaRPr>
          </a:p>
        </p:txBody>
      </p:sp>
      <p:sp>
        <p:nvSpPr>
          <p:cNvPr id="8" name="矩形: 圆角 7">
            <a:extLst>
              <a:ext uri="{FF2B5EF4-FFF2-40B4-BE49-F238E27FC236}">
                <a16:creationId xmlns:a16="http://schemas.microsoft.com/office/drawing/2014/main" id="{3D27A026-A8EC-E8BF-6FB8-ED0AFE846197}"/>
              </a:ext>
            </a:extLst>
          </p:cNvPr>
          <p:cNvSpPr/>
          <p:nvPr/>
        </p:nvSpPr>
        <p:spPr>
          <a:xfrm>
            <a:off x="108974" y="3426553"/>
            <a:ext cx="2840703" cy="69494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17" name="文本框 16">
            <a:extLst>
              <a:ext uri="{FF2B5EF4-FFF2-40B4-BE49-F238E27FC236}">
                <a16:creationId xmlns:a16="http://schemas.microsoft.com/office/drawing/2014/main" id="{EFD527FC-3AD6-446A-3DC0-17CF62BB3089}"/>
              </a:ext>
            </a:extLst>
          </p:cNvPr>
          <p:cNvSpPr txBox="1"/>
          <p:nvPr/>
        </p:nvSpPr>
        <p:spPr>
          <a:xfrm>
            <a:off x="1192980" y="3596199"/>
            <a:ext cx="1240661" cy="369332"/>
          </a:xfrm>
          <a:prstGeom prst="rect">
            <a:avLst/>
          </a:prstGeom>
          <a:noFill/>
        </p:spPr>
        <p:txBody>
          <a:bodyPr wrap="none" lIns="0" tIns="0" rIns="0" bIns="0" rtlCol="0" anchor="t">
            <a:spAutoFit/>
          </a:bodyPr>
          <a:lstStyle/>
          <a:p>
            <a:pPr algn="l"/>
            <a:r>
              <a:rPr lang="en-US" altLang="zh-CN" sz="2400" dirty="0">
                <a:solidFill>
                  <a:schemeClr val="bg1"/>
                </a:solidFill>
              </a:rPr>
              <a:t>PART FIVE</a:t>
            </a:r>
            <a:endParaRPr lang="zh-CN" altLang="en-US" sz="2400" dirty="0">
              <a:solidFill>
                <a:schemeClr val="bg1"/>
              </a:solidFill>
            </a:endParaRPr>
          </a:p>
        </p:txBody>
      </p:sp>
      <p:grpSp>
        <p:nvGrpSpPr>
          <p:cNvPr id="18" name="组合 17">
            <a:extLst>
              <a:ext uri="{FF2B5EF4-FFF2-40B4-BE49-F238E27FC236}">
                <a16:creationId xmlns:a16="http://schemas.microsoft.com/office/drawing/2014/main" id="{5254695F-3F55-6FEC-AC27-B77C3C352BF5}"/>
              </a:ext>
            </a:extLst>
          </p:cNvPr>
          <p:cNvGrpSpPr/>
          <p:nvPr/>
        </p:nvGrpSpPr>
        <p:grpSpPr>
          <a:xfrm>
            <a:off x="5772272" y="2743343"/>
            <a:ext cx="4616649" cy="1384995"/>
            <a:chOff x="2008240" y="1971973"/>
            <a:chExt cx="4616649" cy="1384995"/>
          </a:xfrm>
        </p:grpSpPr>
        <p:sp>
          <p:nvSpPr>
            <p:cNvPr id="19" name="文本框 18">
              <a:extLst>
                <a:ext uri="{FF2B5EF4-FFF2-40B4-BE49-F238E27FC236}">
                  <a16:creationId xmlns:a16="http://schemas.microsoft.com/office/drawing/2014/main" id="{F7CD36F9-E367-5B0F-21CE-897F7AAE7EB0}"/>
                </a:ext>
              </a:extLst>
            </p:cNvPr>
            <p:cNvSpPr txBox="1"/>
            <p:nvPr/>
          </p:nvSpPr>
          <p:spPr>
            <a:xfrm>
              <a:off x="2469909" y="1971973"/>
              <a:ext cx="3693319" cy="1107996"/>
            </a:xfrm>
            <a:prstGeom prst="rect">
              <a:avLst/>
            </a:prstGeom>
            <a:noFill/>
          </p:spPr>
          <p:txBody>
            <a:bodyPr wrap="none" lIns="0" tIns="0" rIns="0" bIns="0" rtlCol="0" anchor="t">
              <a:spAutoFit/>
            </a:bodyPr>
            <a:lstStyle/>
            <a:p>
              <a:pPr algn="ctr"/>
              <a:r>
                <a:rPr kumimoji="1" lang="zh-CN" altLang="en-US" sz="7200" dirty="0">
                  <a:solidFill>
                    <a:schemeClr val="bg1"/>
                  </a:solidFill>
                  <a:latin typeface="+mj-ea"/>
                  <a:ea typeface="+mj-ea"/>
                </a:rPr>
                <a:t>解决方案</a:t>
              </a:r>
            </a:p>
          </p:txBody>
        </p:sp>
        <p:sp>
          <p:nvSpPr>
            <p:cNvPr id="20" name="文本框 19">
              <a:extLst>
                <a:ext uri="{FF2B5EF4-FFF2-40B4-BE49-F238E27FC236}">
                  <a16:creationId xmlns:a16="http://schemas.microsoft.com/office/drawing/2014/main" id="{CF811D69-0D72-E7B0-A1B7-FCEBDC3C9190}"/>
                </a:ext>
              </a:extLst>
            </p:cNvPr>
            <p:cNvSpPr txBox="1"/>
            <p:nvPr/>
          </p:nvSpPr>
          <p:spPr>
            <a:xfrm>
              <a:off x="2008240" y="3079969"/>
              <a:ext cx="4616649" cy="276999"/>
            </a:xfrm>
            <a:prstGeom prst="rect">
              <a:avLst/>
            </a:prstGeom>
            <a:noFill/>
          </p:spPr>
          <p:txBody>
            <a:bodyPr wrap="square" lIns="0" tIns="0" rIns="0" bIns="0" rtlCol="0" anchor="t">
              <a:spAutoFit/>
            </a:bodyPr>
            <a:lstStyle/>
            <a:p>
              <a:pPr algn="dist"/>
              <a:r>
                <a:rPr kumimoji="1" lang="en-US" altLang="zh-CN" dirty="0">
                  <a:solidFill>
                    <a:schemeClr val="bg1"/>
                  </a:solidFill>
                </a:rPr>
                <a:t>Solution</a:t>
              </a:r>
              <a:endParaRPr kumimoji="1" lang="zh-CN" altLang="en-US" dirty="0">
                <a:solidFill>
                  <a:schemeClr val="bg1"/>
                </a:solidFill>
              </a:endParaRPr>
            </a:p>
          </p:txBody>
        </p:sp>
      </p:grpSp>
      <p:sp>
        <p:nvSpPr>
          <p:cNvPr id="2" name="文本框 1">
            <a:extLst>
              <a:ext uri="{FF2B5EF4-FFF2-40B4-BE49-F238E27FC236}">
                <a16:creationId xmlns:a16="http://schemas.microsoft.com/office/drawing/2014/main" id="{EBE00A12-BD67-894E-2CF5-12CA3E8ADF33}"/>
              </a:ext>
            </a:extLst>
          </p:cNvPr>
          <p:cNvSpPr txBox="1"/>
          <p:nvPr/>
        </p:nvSpPr>
        <p:spPr>
          <a:xfrm>
            <a:off x="6380892" y="4329029"/>
            <a:ext cx="3399408" cy="492443"/>
          </a:xfrm>
          <a:prstGeom prst="rect">
            <a:avLst/>
          </a:prstGeom>
          <a:noFill/>
        </p:spPr>
        <p:txBody>
          <a:bodyPr wrap="square" lIns="0" tIns="0" rIns="0" bIns="0" rtlCol="0" anchor="t">
            <a:spAutoFit/>
          </a:bodyPr>
          <a:lstStyle/>
          <a:p>
            <a:pPr algn="ctr"/>
            <a:r>
              <a:rPr kumimoji="1" lang="zh-CN" altLang="en-US" sz="3200" dirty="0">
                <a:solidFill>
                  <a:schemeClr val="bg1"/>
                </a:solidFill>
                <a:latin typeface="+mj-ea"/>
                <a:ea typeface="+mj-ea"/>
              </a:rPr>
              <a:t>讲述人：陈泽锋</a:t>
            </a:r>
          </a:p>
        </p:txBody>
      </p:sp>
    </p:spTree>
    <p:extLst>
      <p:ext uri="{BB962C8B-B14F-4D97-AF65-F5344CB8AC3E}">
        <p14:creationId xmlns:p14="http://schemas.microsoft.com/office/powerpoint/2010/main" val="1154400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747926" y="2121588"/>
            <a:ext cx="3484928" cy="3677930"/>
          </a:xfrm>
          <a:prstGeom prst="rect">
            <a:avLst/>
          </a:prstGeom>
          <a:noFill/>
        </p:spPr>
        <p:txBody>
          <a:bodyPr wrap="none" lIns="0" tIns="0" rIns="0" bIns="0" rtlCol="0" anchor="t">
            <a:spAutoFit/>
          </a:bodyPr>
          <a:lstStyle/>
          <a:p>
            <a:pPr algn="l"/>
            <a:r>
              <a:rPr lang="en-US" altLang="zh-CN" sz="23900" dirty="0">
                <a:solidFill>
                  <a:schemeClr val="bg1"/>
                </a:solidFill>
                <a:latin typeface="+mj-ea"/>
                <a:ea typeface="+mj-ea"/>
              </a:rPr>
              <a:t>01</a:t>
            </a:r>
            <a:endParaRPr lang="zh-CN" altLang="en-US" sz="23900" dirty="0">
              <a:solidFill>
                <a:schemeClr val="bg1"/>
              </a:solidFill>
              <a:latin typeface="+mj-ea"/>
              <a:ea typeface="+mj-ea"/>
            </a:endParaRPr>
          </a:p>
        </p:txBody>
      </p:sp>
      <p:sp>
        <p:nvSpPr>
          <p:cNvPr id="16" name="矩形: 圆角 15"/>
          <p:cNvSpPr/>
          <p:nvPr/>
        </p:nvSpPr>
        <p:spPr>
          <a:xfrm>
            <a:off x="108974" y="3426553"/>
            <a:ext cx="2840703" cy="69494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17" name="文本框 16"/>
          <p:cNvSpPr txBox="1"/>
          <p:nvPr/>
        </p:nvSpPr>
        <p:spPr>
          <a:xfrm>
            <a:off x="1192980" y="3596199"/>
            <a:ext cx="1588576" cy="369332"/>
          </a:xfrm>
          <a:prstGeom prst="rect">
            <a:avLst/>
          </a:prstGeom>
          <a:noFill/>
        </p:spPr>
        <p:txBody>
          <a:bodyPr wrap="none" lIns="0" tIns="0" rIns="0" bIns="0" rtlCol="0" anchor="t">
            <a:spAutoFit/>
          </a:bodyPr>
          <a:lstStyle/>
          <a:p>
            <a:pPr algn="l"/>
            <a:r>
              <a:rPr lang="en-US" altLang="zh-CN" sz="2400" dirty="0">
                <a:solidFill>
                  <a:schemeClr val="bg1"/>
                </a:solidFill>
              </a:rPr>
              <a:t>PART ONE </a:t>
            </a:r>
            <a:endParaRPr lang="zh-CN" altLang="en-US" sz="2400" dirty="0">
              <a:solidFill>
                <a:schemeClr val="bg1"/>
              </a:solidFill>
            </a:endParaRPr>
          </a:p>
        </p:txBody>
      </p:sp>
      <p:grpSp>
        <p:nvGrpSpPr>
          <p:cNvPr id="18" name="组合 17"/>
          <p:cNvGrpSpPr/>
          <p:nvPr/>
        </p:nvGrpSpPr>
        <p:grpSpPr>
          <a:xfrm>
            <a:off x="5773758" y="2736503"/>
            <a:ext cx="4616649" cy="1384995"/>
            <a:chOff x="2008240" y="1971973"/>
            <a:chExt cx="4616649" cy="1384995"/>
          </a:xfrm>
        </p:grpSpPr>
        <p:sp>
          <p:nvSpPr>
            <p:cNvPr id="19" name="文本框 18"/>
            <p:cNvSpPr txBox="1"/>
            <p:nvPr/>
          </p:nvSpPr>
          <p:spPr>
            <a:xfrm>
              <a:off x="2487769" y="1971973"/>
              <a:ext cx="3657600" cy="1107440"/>
            </a:xfrm>
            <a:prstGeom prst="rect">
              <a:avLst/>
            </a:prstGeom>
            <a:noFill/>
          </p:spPr>
          <p:txBody>
            <a:bodyPr wrap="none" lIns="0" tIns="0" rIns="0" bIns="0" rtlCol="0" anchor="t">
              <a:spAutoFit/>
            </a:bodyPr>
            <a:lstStyle/>
            <a:p>
              <a:pPr algn="ctr"/>
              <a:r>
                <a:rPr kumimoji="1" lang="zh-CN" altLang="en-US" sz="7200" dirty="0">
                  <a:solidFill>
                    <a:schemeClr val="bg1"/>
                  </a:solidFill>
                  <a:latin typeface="+mj-ea"/>
                  <a:ea typeface="+mj-ea"/>
                </a:rPr>
                <a:t>项目背景</a:t>
              </a:r>
            </a:p>
          </p:txBody>
        </p:sp>
        <p:sp>
          <p:nvSpPr>
            <p:cNvPr id="20" name="文本框 19"/>
            <p:cNvSpPr txBox="1"/>
            <p:nvPr/>
          </p:nvSpPr>
          <p:spPr>
            <a:xfrm>
              <a:off x="2008240" y="3079969"/>
              <a:ext cx="4616649" cy="276999"/>
            </a:xfrm>
            <a:prstGeom prst="rect">
              <a:avLst/>
            </a:prstGeom>
            <a:noFill/>
          </p:spPr>
          <p:txBody>
            <a:bodyPr wrap="square" lIns="0" tIns="0" rIns="0" bIns="0" rtlCol="0" anchor="t">
              <a:spAutoFit/>
            </a:bodyPr>
            <a:lstStyle/>
            <a:p>
              <a:pPr algn="dist"/>
              <a:r>
                <a:rPr kumimoji="1" lang="en-US" altLang="zh-CN" dirty="0">
                  <a:solidFill>
                    <a:schemeClr val="bg1"/>
                  </a:solidFill>
                </a:rPr>
                <a:t>Project background</a:t>
              </a:r>
              <a:endParaRPr kumimoji="1" lang="zh-CN" altLang="en-US" dirty="0">
                <a:solidFill>
                  <a:schemeClr val="bg1"/>
                </a:solidFill>
              </a:endParaRPr>
            </a:p>
          </p:txBody>
        </p:sp>
      </p:grpSp>
      <p:sp>
        <p:nvSpPr>
          <p:cNvPr id="2" name="文本框 1">
            <a:extLst>
              <a:ext uri="{FF2B5EF4-FFF2-40B4-BE49-F238E27FC236}">
                <a16:creationId xmlns:a16="http://schemas.microsoft.com/office/drawing/2014/main" id="{A0131643-1667-7EE2-CA94-62DB4022AA41}"/>
              </a:ext>
            </a:extLst>
          </p:cNvPr>
          <p:cNvSpPr txBox="1"/>
          <p:nvPr/>
        </p:nvSpPr>
        <p:spPr>
          <a:xfrm>
            <a:off x="6382378" y="4309979"/>
            <a:ext cx="3399408" cy="492443"/>
          </a:xfrm>
          <a:prstGeom prst="rect">
            <a:avLst/>
          </a:prstGeom>
          <a:noFill/>
        </p:spPr>
        <p:txBody>
          <a:bodyPr wrap="square" lIns="0" tIns="0" rIns="0" bIns="0" rtlCol="0" anchor="t">
            <a:spAutoFit/>
          </a:bodyPr>
          <a:lstStyle/>
          <a:p>
            <a:pPr algn="ctr"/>
            <a:r>
              <a:rPr kumimoji="1" lang="zh-CN" altLang="en-US" sz="3200" dirty="0">
                <a:solidFill>
                  <a:schemeClr val="bg1"/>
                </a:solidFill>
                <a:latin typeface="+mj-ea"/>
                <a:ea typeface="+mj-ea"/>
              </a:rPr>
              <a:t>讲述人：韩青哲</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FA3B6E-4F65-7838-B703-71267047FF4F}"/>
              </a:ext>
            </a:extLst>
          </p:cNvPr>
          <p:cNvSpPr>
            <a:spLocks noGrp="1"/>
          </p:cNvSpPr>
          <p:nvPr>
            <p:ph type="title"/>
          </p:nvPr>
        </p:nvSpPr>
        <p:spPr>
          <a:xfrm>
            <a:off x="680772" y="569842"/>
            <a:ext cx="10768278" cy="5526157"/>
          </a:xfrm>
        </p:spPr>
        <p:txBody>
          <a:bodyPr>
            <a:normAutofit fontScale="90000"/>
          </a:bodyPr>
          <a:lstStyle/>
          <a:p>
            <a:r>
              <a:rPr lang="zh-CN" altLang="zh-CN" sz="3200" b="0" dirty="0">
                <a:latin typeface="+mj-ea"/>
                <a:ea typeface="+mj-ea"/>
              </a:rPr>
              <a:t>（</a:t>
            </a:r>
            <a:r>
              <a:rPr lang="en-US" altLang="zh-CN" sz="3200" b="0" dirty="0">
                <a:latin typeface="+mj-ea"/>
                <a:ea typeface="+mj-ea"/>
              </a:rPr>
              <a:t>1</a:t>
            </a:r>
            <a:r>
              <a:rPr lang="zh-CN" altLang="zh-CN" sz="3200" b="0" dirty="0">
                <a:latin typeface="+mj-ea"/>
                <a:ea typeface="+mj-ea"/>
              </a:rPr>
              <a:t>）针对</a:t>
            </a:r>
            <a:r>
              <a:rPr lang="zh-CN" altLang="zh-CN" sz="3200" b="0" dirty="0">
                <a:solidFill>
                  <a:srgbClr val="FF0000"/>
                </a:solidFill>
                <a:latin typeface="+mj-ea"/>
                <a:ea typeface="+mj-ea"/>
              </a:rPr>
              <a:t>设计动物图片数据集的处理方式是系统对动物图片数据集的处理</a:t>
            </a:r>
            <a:r>
              <a:rPr lang="zh-CN" altLang="zh-CN" sz="3200" b="0" dirty="0">
                <a:latin typeface="+mj-ea"/>
                <a:ea typeface="+mj-ea"/>
              </a:rPr>
              <a:t>的关键问题，</a:t>
            </a:r>
            <a:r>
              <a:rPr lang="zh-CN" altLang="en-US" sz="3200" b="0" dirty="0">
                <a:latin typeface="+mj-ea"/>
                <a:ea typeface="+mj-ea"/>
              </a:rPr>
              <a:t>解决方案</a:t>
            </a:r>
            <a:r>
              <a:rPr lang="zh-CN" altLang="zh-CN" sz="3200" b="0" dirty="0">
                <a:latin typeface="+mj-ea"/>
                <a:ea typeface="+mj-ea"/>
              </a:rPr>
              <a:t>如下：</a:t>
            </a:r>
            <a:br>
              <a:rPr lang="en-US" altLang="zh-CN" sz="3200" b="0" dirty="0">
                <a:latin typeface="+mj-ea"/>
                <a:ea typeface="+mj-ea"/>
              </a:rPr>
            </a:br>
            <a:br>
              <a:rPr lang="en-US" altLang="zh-CN" sz="3200" b="0" dirty="0">
                <a:latin typeface="+mj-ea"/>
                <a:ea typeface="+mj-ea"/>
              </a:rPr>
            </a:br>
            <a:r>
              <a:rPr lang="zh-CN" altLang="zh-CN" sz="3200" b="0" dirty="0">
                <a:latin typeface="+mj-ea"/>
                <a:ea typeface="+mj-ea"/>
              </a:rPr>
              <a:t>将所有图像格式</a:t>
            </a:r>
            <a:br>
              <a:rPr lang="en-US" altLang="zh-CN" sz="3200" b="0" dirty="0">
                <a:latin typeface="+mj-ea"/>
                <a:ea typeface="+mj-ea"/>
              </a:rPr>
            </a:br>
            <a:r>
              <a:rPr lang="zh-CN" altLang="zh-CN" sz="3200" b="0" dirty="0">
                <a:latin typeface="+mj-ea"/>
                <a:ea typeface="+mj-ea"/>
              </a:rPr>
              <a:t>化为</a:t>
            </a:r>
            <a:r>
              <a:rPr lang="en-US" altLang="zh-CN" sz="3200" b="0" dirty="0">
                <a:latin typeface="+mj-ea"/>
                <a:ea typeface="+mj-ea"/>
              </a:rPr>
              <a:t>RGB</a:t>
            </a:r>
            <a:r>
              <a:rPr lang="zh-CN" altLang="zh-CN" sz="3200" b="0" dirty="0">
                <a:latin typeface="+mj-ea"/>
                <a:ea typeface="+mj-ea"/>
              </a:rPr>
              <a:t>格式</a:t>
            </a:r>
            <a:r>
              <a:rPr lang="zh-CN" altLang="en-US" sz="3200" b="0" dirty="0">
                <a:latin typeface="+mj-ea"/>
                <a:ea typeface="+mj-ea"/>
              </a:rPr>
              <a:t>；</a:t>
            </a:r>
            <a:br>
              <a:rPr lang="en-US" altLang="zh-CN" sz="3200" b="0" dirty="0">
                <a:latin typeface="+mj-ea"/>
                <a:ea typeface="+mj-ea"/>
              </a:rPr>
            </a:br>
            <a:br>
              <a:rPr lang="en-US" altLang="zh-CN" sz="3200" b="0" dirty="0">
                <a:latin typeface="+mj-ea"/>
                <a:ea typeface="+mj-ea"/>
              </a:rPr>
            </a:br>
            <a:r>
              <a:rPr lang="zh-CN" altLang="zh-CN" sz="3200" b="0" dirty="0">
                <a:latin typeface="+mj-ea"/>
                <a:ea typeface="+mj-ea"/>
              </a:rPr>
              <a:t>原图随机裁切</a:t>
            </a:r>
            <a:br>
              <a:rPr lang="en-US" altLang="zh-CN" sz="3200" b="0" dirty="0">
                <a:latin typeface="+mj-ea"/>
                <a:ea typeface="+mj-ea"/>
              </a:rPr>
            </a:br>
            <a:r>
              <a:rPr lang="zh-CN" altLang="zh-CN" sz="3200" b="0" dirty="0">
                <a:latin typeface="+mj-ea"/>
                <a:ea typeface="+mj-ea"/>
              </a:rPr>
              <a:t>为</a:t>
            </a:r>
            <a:r>
              <a:rPr lang="en-US" altLang="zh-CN" sz="3200" b="0" dirty="0">
                <a:latin typeface="+mj-ea"/>
                <a:ea typeface="+mj-ea"/>
              </a:rPr>
              <a:t>224*224</a:t>
            </a:r>
            <a:r>
              <a:rPr lang="zh-CN" altLang="zh-CN" sz="3200" b="0" dirty="0">
                <a:latin typeface="+mj-ea"/>
                <a:ea typeface="+mj-ea"/>
              </a:rPr>
              <a:t>大小</a:t>
            </a:r>
            <a:r>
              <a:rPr lang="zh-CN" altLang="en-US" sz="3200" b="0" dirty="0">
                <a:latin typeface="+mj-ea"/>
                <a:ea typeface="+mj-ea"/>
              </a:rPr>
              <a:t>；</a:t>
            </a:r>
            <a:br>
              <a:rPr lang="en-US" altLang="zh-CN" sz="3200" b="0" dirty="0">
                <a:latin typeface="+mj-ea"/>
                <a:ea typeface="+mj-ea"/>
              </a:rPr>
            </a:br>
            <a:br>
              <a:rPr lang="en-US" altLang="zh-CN" sz="3200" b="0" dirty="0">
                <a:latin typeface="+mj-ea"/>
                <a:ea typeface="+mj-ea"/>
              </a:rPr>
            </a:br>
            <a:r>
              <a:rPr lang="zh-CN" altLang="zh-CN" sz="3200" b="0" dirty="0">
                <a:latin typeface="+mj-ea"/>
                <a:ea typeface="+mj-ea"/>
              </a:rPr>
              <a:t>数据将有</a:t>
            </a:r>
            <a:r>
              <a:rPr lang="en-US" altLang="zh-CN" sz="3200" b="0" dirty="0">
                <a:latin typeface="+mj-ea"/>
                <a:ea typeface="+mj-ea"/>
              </a:rPr>
              <a:t>50%</a:t>
            </a:r>
            <a:r>
              <a:rPr lang="zh-CN" altLang="zh-CN" sz="3200" b="0" dirty="0">
                <a:latin typeface="+mj-ea"/>
                <a:ea typeface="+mj-ea"/>
              </a:rPr>
              <a:t>的</a:t>
            </a:r>
            <a:br>
              <a:rPr lang="en-US" altLang="zh-CN" sz="3200" b="0" dirty="0">
                <a:latin typeface="+mj-ea"/>
                <a:ea typeface="+mj-ea"/>
              </a:rPr>
            </a:br>
            <a:r>
              <a:rPr lang="zh-CN" altLang="zh-CN" sz="3200" b="0" dirty="0">
                <a:latin typeface="+mj-ea"/>
                <a:ea typeface="+mj-ea"/>
              </a:rPr>
              <a:t>概率水平翻转。</a:t>
            </a:r>
            <a:br>
              <a:rPr lang="zh-CN" altLang="zh-CN" sz="3200" b="0" dirty="0">
                <a:latin typeface="+mj-ea"/>
                <a:ea typeface="+mj-ea"/>
              </a:rPr>
            </a:br>
            <a:br>
              <a:rPr lang="zh-CN" altLang="zh-CN" sz="1800" kern="100" dirty="0">
                <a:effectLst/>
                <a:latin typeface="Times New Roman" panose="02020603050405020304" pitchFamily="18" charset="0"/>
                <a:ea typeface="宋体" panose="02010600030101010101" pitchFamily="2" charset="-122"/>
              </a:rPr>
            </a:br>
            <a:endParaRPr lang="en-US" sz="3200" dirty="0"/>
          </a:p>
        </p:txBody>
      </p:sp>
      <p:graphicFrame>
        <p:nvGraphicFramePr>
          <p:cNvPr id="4" name="图示 3">
            <a:extLst>
              <a:ext uri="{FF2B5EF4-FFF2-40B4-BE49-F238E27FC236}">
                <a16:creationId xmlns:a16="http://schemas.microsoft.com/office/drawing/2014/main" id="{A39FDB6F-B1D8-5E15-26BB-010C6EF3EB44}"/>
              </a:ext>
            </a:extLst>
          </p:cNvPr>
          <p:cNvGraphicFramePr/>
          <p:nvPr/>
        </p:nvGraphicFramePr>
        <p:xfrm>
          <a:off x="3942028" y="1747520"/>
          <a:ext cx="7569200" cy="44212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0900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FA3B6E-4F65-7838-B703-71267047FF4F}"/>
              </a:ext>
            </a:extLst>
          </p:cNvPr>
          <p:cNvSpPr>
            <a:spLocks noGrp="1"/>
          </p:cNvSpPr>
          <p:nvPr>
            <p:ph type="title"/>
          </p:nvPr>
        </p:nvSpPr>
        <p:spPr>
          <a:xfrm>
            <a:off x="680772" y="569842"/>
            <a:ext cx="10768278" cy="5526157"/>
          </a:xfrm>
        </p:spPr>
        <p:txBody>
          <a:bodyPr>
            <a:normAutofit/>
          </a:bodyPr>
          <a:lstStyle/>
          <a:p>
            <a:pPr indent="266700" latinLnBrk="1"/>
            <a:r>
              <a:rPr lang="zh-CN" altLang="zh-CN" sz="2900" b="0" dirty="0">
                <a:latin typeface="+mj-ea"/>
                <a:ea typeface="+mj-ea"/>
              </a:rPr>
              <a:t>（</a:t>
            </a:r>
            <a:r>
              <a:rPr lang="en-US" altLang="zh-CN" sz="2900" b="0" dirty="0">
                <a:latin typeface="+mj-ea"/>
                <a:ea typeface="+mj-ea"/>
              </a:rPr>
              <a:t>2</a:t>
            </a:r>
            <a:r>
              <a:rPr lang="zh-CN" altLang="zh-CN" sz="2900" b="0" dirty="0">
                <a:latin typeface="+mj-ea"/>
                <a:ea typeface="+mj-ea"/>
              </a:rPr>
              <a:t>）针对</a:t>
            </a:r>
            <a:r>
              <a:rPr lang="zh-CN" altLang="zh-CN" sz="2900" b="0" dirty="0">
                <a:solidFill>
                  <a:srgbClr val="FF0000"/>
                </a:solidFill>
                <a:latin typeface="+mj-ea"/>
                <a:ea typeface="+mj-ea"/>
              </a:rPr>
              <a:t>选择合适的卷积神经网络模型并进行优化是系统对卷积神经网络模型搭建与训练</a:t>
            </a:r>
            <a:r>
              <a:rPr lang="zh-CN" altLang="zh-CN" sz="2900" b="0" dirty="0">
                <a:latin typeface="+mj-ea"/>
                <a:ea typeface="+mj-ea"/>
              </a:rPr>
              <a:t>的关键问题，</a:t>
            </a:r>
            <a:r>
              <a:rPr lang="zh-CN" altLang="en-US" sz="2900" b="0" dirty="0">
                <a:latin typeface="+mj-ea"/>
                <a:ea typeface="+mj-ea"/>
              </a:rPr>
              <a:t>解决方案</a:t>
            </a:r>
            <a:r>
              <a:rPr lang="zh-CN" altLang="zh-CN" sz="2900" b="0" dirty="0">
                <a:latin typeface="+mj-ea"/>
                <a:ea typeface="+mj-ea"/>
              </a:rPr>
              <a:t>如下：</a:t>
            </a:r>
            <a:r>
              <a:rPr lang="en-US" altLang="zh-CN" sz="2900" b="0" dirty="0">
                <a:latin typeface="+mj-ea"/>
                <a:ea typeface="+mj-ea"/>
              </a:rPr>
              <a:t> </a:t>
            </a:r>
            <a:br>
              <a:rPr lang="en-US" altLang="zh-CN" sz="2900" b="0" dirty="0">
                <a:latin typeface="+mj-ea"/>
                <a:ea typeface="+mj-ea"/>
              </a:rPr>
            </a:br>
            <a:br>
              <a:rPr lang="en-US" altLang="zh-CN" sz="2900" b="0" dirty="0">
                <a:latin typeface="+mj-ea"/>
                <a:ea typeface="+mj-ea"/>
              </a:rPr>
            </a:br>
            <a:r>
              <a:rPr lang="zh-CN" altLang="zh-CN" sz="2900" b="0" dirty="0">
                <a:latin typeface="+mj-ea"/>
                <a:ea typeface="+mj-ea"/>
              </a:rPr>
              <a:t>确定学习率，学习率用于</a:t>
            </a:r>
            <a:br>
              <a:rPr lang="en-US" altLang="zh-CN" sz="2900" b="0" dirty="0">
                <a:latin typeface="+mj-ea"/>
                <a:ea typeface="+mj-ea"/>
              </a:rPr>
            </a:br>
            <a:r>
              <a:rPr lang="zh-CN" altLang="zh-CN" sz="2900" b="0" dirty="0">
                <a:latin typeface="+mj-ea"/>
                <a:ea typeface="+mj-ea"/>
              </a:rPr>
              <a:t>确定随机梯度下降的步长</a:t>
            </a:r>
            <a:r>
              <a:rPr lang="zh-CN" altLang="en-US" sz="2900" b="0" dirty="0">
                <a:latin typeface="+mj-ea"/>
                <a:ea typeface="+mj-ea"/>
              </a:rPr>
              <a:t>；</a:t>
            </a:r>
            <a:br>
              <a:rPr lang="en-US" altLang="zh-CN" sz="2900" b="0" dirty="0">
                <a:latin typeface="+mj-ea"/>
                <a:ea typeface="+mj-ea"/>
              </a:rPr>
            </a:br>
            <a:br>
              <a:rPr lang="en-US" altLang="zh-CN" sz="2900" b="0" dirty="0">
                <a:latin typeface="+mj-ea"/>
                <a:ea typeface="+mj-ea"/>
              </a:rPr>
            </a:br>
            <a:r>
              <a:rPr lang="zh-CN" altLang="zh-CN" sz="2900" b="0" dirty="0">
                <a:latin typeface="+mj-ea"/>
                <a:ea typeface="+mj-ea"/>
              </a:rPr>
              <a:t>对两种损失函数的比对，损</a:t>
            </a:r>
            <a:br>
              <a:rPr lang="en-US" altLang="zh-CN" sz="2900" b="0" dirty="0">
                <a:latin typeface="+mj-ea"/>
                <a:ea typeface="+mj-ea"/>
              </a:rPr>
            </a:br>
            <a:r>
              <a:rPr lang="zh-CN" altLang="zh-CN" sz="2900" b="0" dirty="0">
                <a:latin typeface="+mj-ea"/>
                <a:ea typeface="+mj-ea"/>
              </a:rPr>
              <a:t>失函数是衡量模型的效果评估</a:t>
            </a:r>
            <a:r>
              <a:rPr lang="zh-CN" altLang="en-US" sz="2900" b="0" dirty="0">
                <a:latin typeface="+mj-ea"/>
                <a:ea typeface="+mj-ea"/>
              </a:rPr>
              <a:t>；</a:t>
            </a:r>
            <a:br>
              <a:rPr lang="en-US" altLang="zh-CN" sz="2900" b="0" dirty="0">
                <a:latin typeface="+mj-ea"/>
                <a:ea typeface="+mj-ea"/>
              </a:rPr>
            </a:br>
            <a:br>
              <a:rPr lang="en-US" altLang="zh-CN" sz="2900" b="0" dirty="0">
                <a:latin typeface="+mj-ea"/>
                <a:ea typeface="+mj-ea"/>
              </a:rPr>
            </a:br>
            <a:r>
              <a:rPr lang="zh-CN" altLang="zh-CN" sz="2900" b="0" dirty="0">
                <a:latin typeface="+mj-ea"/>
                <a:ea typeface="+mj-ea"/>
              </a:rPr>
              <a:t>优化器的对比选择，采用</a:t>
            </a:r>
            <a:br>
              <a:rPr lang="en-US" altLang="zh-CN" sz="2900" b="0" dirty="0">
                <a:latin typeface="+mj-ea"/>
                <a:ea typeface="+mj-ea"/>
              </a:rPr>
            </a:br>
            <a:r>
              <a:rPr lang="en-US" altLang="zh-CN" sz="2900" b="0" dirty="0">
                <a:latin typeface="+mj-ea"/>
                <a:ea typeface="+mj-ea"/>
              </a:rPr>
              <a:t>Adam</a:t>
            </a:r>
            <a:r>
              <a:rPr lang="zh-CN" altLang="zh-CN" sz="2900" b="0" dirty="0">
                <a:latin typeface="+mj-ea"/>
                <a:ea typeface="+mj-ea"/>
              </a:rPr>
              <a:t>优化器与</a:t>
            </a:r>
            <a:r>
              <a:rPr lang="en-US" altLang="zh-CN" sz="2900" b="0" dirty="0">
                <a:latin typeface="+mj-ea"/>
                <a:ea typeface="+mj-ea"/>
              </a:rPr>
              <a:t>Momentum</a:t>
            </a:r>
            <a:r>
              <a:rPr lang="zh-CN" altLang="zh-CN" sz="2900" b="0" dirty="0">
                <a:latin typeface="+mj-ea"/>
                <a:ea typeface="+mj-ea"/>
              </a:rPr>
              <a:t>优化器</a:t>
            </a:r>
            <a:r>
              <a:rPr lang="zh-CN" altLang="en-US" sz="2900" b="0" dirty="0">
                <a:latin typeface="+mj-ea"/>
                <a:ea typeface="+mj-ea"/>
              </a:rPr>
              <a:t>。</a:t>
            </a:r>
            <a:br>
              <a:rPr lang="en-US" altLang="zh-CN" sz="2900" b="0" dirty="0">
                <a:latin typeface="+mj-ea"/>
                <a:ea typeface="+mj-ea"/>
              </a:rPr>
            </a:br>
            <a:endParaRPr lang="zh-CN" altLang="zh-CN" sz="2900" b="0" dirty="0">
              <a:latin typeface="+mj-ea"/>
              <a:ea typeface="+mj-ea"/>
            </a:endParaRPr>
          </a:p>
        </p:txBody>
      </p:sp>
      <p:graphicFrame>
        <p:nvGraphicFramePr>
          <p:cNvPr id="8" name="图示 7">
            <a:extLst>
              <a:ext uri="{FF2B5EF4-FFF2-40B4-BE49-F238E27FC236}">
                <a16:creationId xmlns:a16="http://schemas.microsoft.com/office/drawing/2014/main" id="{9CDE36CD-1DBC-5BE8-CC46-CF12E990DA50}"/>
              </a:ext>
            </a:extLst>
          </p:cNvPr>
          <p:cNvGraphicFramePr/>
          <p:nvPr/>
        </p:nvGraphicFramePr>
        <p:xfrm>
          <a:off x="6289040" y="1544320"/>
          <a:ext cx="5160010" cy="42976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6790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FA3B6E-4F65-7838-B703-71267047FF4F}"/>
              </a:ext>
            </a:extLst>
          </p:cNvPr>
          <p:cNvSpPr>
            <a:spLocks noGrp="1"/>
          </p:cNvSpPr>
          <p:nvPr>
            <p:ph type="title"/>
          </p:nvPr>
        </p:nvSpPr>
        <p:spPr>
          <a:xfrm>
            <a:off x="680772" y="569842"/>
            <a:ext cx="10768278" cy="5526157"/>
          </a:xfrm>
        </p:spPr>
        <p:txBody>
          <a:bodyPr>
            <a:normAutofit/>
          </a:bodyPr>
          <a:lstStyle/>
          <a:p>
            <a:pPr indent="266700" latinLnBrk="1"/>
            <a:r>
              <a:rPr lang="zh-CN" altLang="zh-CN" sz="2600" b="0" dirty="0">
                <a:latin typeface="+mj-ea"/>
                <a:ea typeface="+mj-ea"/>
              </a:rPr>
              <a:t>（</a:t>
            </a:r>
            <a:r>
              <a:rPr lang="en-US" altLang="zh-CN" sz="2600" b="0" dirty="0">
                <a:latin typeface="+mj-ea"/>
                <a:ea typeface="+mj-ea"/>
              </a:rPr>
              <a:t>3</a:t>
            </a:r>
            <a:r>
              <a:rPr lang="zh-CN" altLang="zh-CN" sz="2600" b="0" dirty="0">
                <a:latin typeface="+mj-ea"/>
                <a:ea typeface="+mj-ea"/>
              </a:rPr>
              <a:t>）针对</a:t>
            </a:r>
            <a:r>
              <a:rPr lang="zh-CN" altLang="zh-CN" sz="2600" b="0" dirty="0">
                <a:solidFill>
                  <a:srgbClr val="FF0000"/>
                </a:solidFill>
                <a:latin typeface="+mj-ea"/>
                <a:ea typeface="+mj-ea"/>
              </a:rPr>
              <a:t>部署最终选择的卷积神经网络模型是系统通过最终选择的卷积神经网络模型的预测进行动物识别</a:t>
            </a:r>
            <a:r>
              <a:rPr lang="zh-CN" altLang="zh-CN" sz="2600" b="0" dirty="0">
                <a:latin typeface="+mj-ea"/>
                <a:ea typeface="+mj-ea"/>
              </a:rPr>
              <a:t>的关键问题，</a:t>
            </a:r>
            <a:r>
              <a:rPr lang="zh-CN" altLang="en-US" sz="2600" b="0" dirty="0">
                <a:latin typeface="+mj-ea"/>
                <a:ea typeface="+mj-ea"/>
              </a:rPr>
              <a:t>解决方案</a:t>
            </a:r>
            <a:r>
              <a:rPr lang="zh-CN" altLang="zh-CN" sz="2600" b="0" dirty="0">
                <a:latin typeface="+mj-ea"/>
                <a:ea typeface="+mj-ea"/>
              </a:rPr>
              <a:t>如下：</a:t>
            </a:r>
            <a:br>
              <a:rPr lang="en-US" altLang="zh-CN" sz="2600" b="0" dirty="0">
                <a:latin typeface="+mj-ea"/>
                <a:ea typeface="+mj-ea"/>
              </a:rPr>
            </a:br>
            <a:br>
              <a:rPr lang="en-US" altLang="zh-CN" sz="2600" b="0" dirty="0">
                <a:latin typeface="+mj-ea"/>
                <a:ea typeface="+mj-ea"/>
              </a:rPr>
            </a:br>
            <a:r>
              <a:rPr lang="zh-CN" altLang="zh-CN" sz="2600" b="0" dirty="0">
                <a:latin typeface="+mj-ea"/>
                <a:ea typeface="+mj-ea"/>
              </a:rPr>
              <a:t>使用</a:t>
            </a:r>
            <a:r>
              <a:rPr lang="en-US" altLang="zh-CN" sz="2600" b="0" dirty="0">
                <a:latin typeface="+mj-ea"/>
                <a:ea typeface="+mj-ea"/>
              </a:rPr>
              <a:t>AI Studio</a:t>
            </a:r>
            <a:r>
              <a:rPr lang="zh-CN" altLang="zh-CN" sz="2600" b="0" dirty="0">
                <a:latin typeface="+mj-ea"/>
                <a:ea typeface="+mj-ea"/>
              </a:rPr>
              <a:t>在线部署与预测功能，</a:t>
            </a:r>
            <a:br>
              <a:rPr lang="en-US" altLang="zh-CN" sz="2600" b="0" dirty="0">
                <a:latin typeface="+mj-ea"/>
                <a:ea typeface="+mj-ea"/>
              </a:rPr>
            </a:br>
            <a:r>
              <a:rPr lang="zh-CN" altLang="zh-CN" sz="2600" b="0" dirty="0">
                <a:latin typeface="+mj-ea"/>
                <a:ea typeface="+mj-ea"/>
              </a:rPr>
              <a:t>可以提供训练模型向应用化</a:t>
            </a:r>
            <a:r>
              <a:rPr lang="en-US" altLang="zh-CN" sz="2600" b="0" dirty="0">
                <a:latin typeface="+mj-ea"/>
                <a:ea typeface="+mj-ea"/>
              </a:rPr>
              <a:t>API</a:t>
            </a:r>
            <a:r>
              <a:rPr lang="zh-CN" altLang="zh-CN" sz="2600" b="0" dirty="0">
                <a:latin typeface="+mj-ea"/>
                <a:ea typeface="+mj-ea"/>
              </a:rPr>
              <a:t>转换的功能</a:t>
            </a:r>
            <a:r>
              <a:rPr lang="zh-CN" altLang="en-US" sz="2600" b="0" dirty="0">
                <a:latin typeface="+mj-ea"/>
                <a:ea typeface="+mj-ea"/>
              </a:rPr>
              <a:t>。</a:t>
            </a:r>
            <a:endParaRPr lang="zh-CN" altLang="zh-CN" sz="2600" b="0" dirty="0">
              <a:latin typeface="+mj-ea"/>
              <a:ea typeface="+mj-ea"/>
            </a:endParaRPr>
          </a:p>
        </p:txBody>
      </p:sp>
      <p:graphicFrame>
        <p:nvGraphicFramePr>
          <p:cNvPr id="5" name="图示 4">
            <a:extLst>
              <a:ext uri="{FF2B5EF4-FFF2-40B4-BE49-F238E27FC236}">
                <a16:creationId xmlns:a16="http://schemas.microsoft.com/office/drawing/2014/main" id="{75353F18-43F2-3F74-4857-DA8D85B6FD9E}"/>
              </a:ext>
            </a:extLst>
          </p:cNvPr>
          <p:cNvGraphicFramePr/>
          <p:nvPr/>
        </p:nvGraphicFramePr>
        <p:xfrm>
          <a:off x="1036320" y="3428999"/>
          <a:ext cx="7955280" cy="7467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图示 5">
            <a:extLst>
              <a:ext uri="{FF2B5EF4-FFF2-40B4-BE49-F238E27FC236}">
                <a16:creationId xmlns:a16="http://schemas.microsoft.com/office/drawing/2014/main" id="{942CD2F0-7732-7800-CB2A-07889DE434DD}"/>
              </a:ext>
            </a:extLst>
          </p:cNvPr>
          <p:cNvGraphicFramePr/>
          <p:nvPr/>
        </p:nvGraphicFramePr>
        <p:xfrm>
          <a:off x="1036320" y="4338321"/>
          <a:ext cx="7955280" cy="74676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996332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a:extLst>
              <a:ext uri="{FF2B5EF4-FFF2-40B4-BE49-F238E27FC236}">
                <a16:creationId xmlns:a16="http://schemas.microsoft.com/office/drawing/2014/main" id="{7AA43540-0F4A-4DE9-A459-961D3817FDB6}"/>
              </a:ext>
            </a:extLst>
          </p:cNvPr>
          <p:cNvSpPr txBox="1">
            <a:spLocks/>
          </p:cNvSpPr>
          <p:nvPr>
            <p:custDataLst>
              <p:tags r:id="rId2"/>
            </p:custDataLst>
          </p:nvPr>
        </p:nvSpPr>
        <p:spPr>
          <a:xfrm>
            <a:off x="1854837" y="2684383"/>
            <a:ext cx="5190019" cy="1354217"/>
          </a:xfrm>
          <a:prstGeom prst="rect">
            <a:avLst/>
          </a:prstGeom>
        </p:spPr>
        <p:txBody>
          <a:bodyPr wrap="square" lIns="0" tIns="0" rIns="0" bIns="0">
            <a:spAutoFit/>
          </a:bodyPr>
          <a:lst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pPr algn="dist">
              <a:spcBef>
                <a:spcPts val="0"/>
              </a:spcBef>
              <a:buSzPct val="100000"/>
            </a:pPr>
            <a:r>
              <a:rPr lang="zh-CN" altLang="en-US" sz="8800" b="0" dirty="0">
                <a:solidFill>
                  <a:schemeClr val="accent1"/>
                </a:solidFill>
                <a:latin typeface="+mj-ea"/>
                <a:ea typeface="+mj-ea"/>
                <a:cs typeface="+mn-ea"/>
                <a:sym typeface="+mn-lt"/>
              </a:rPr>
              <a:t>感谢聆听</a:t>
            </a:r>
          </a:p>
        </p:txBody>
      </p:sp>
      <p:sp>
        <p:nvSpPr>
          <p:cNvPr id="7" name="标题 1">
            <a:extLst>
              <a:ext uri="{FF2B5EF4-FFF2-40B4-BE49-F238E27FC236}">
                <a16:creationId xmlns:a16="http://schemas.microsoft.com/office/drawing/2014/main" id="{BB2793FD-617B-EB57-8D5D-13AAC207A0C1}"/>
              </a:ext>
            </a:extLst>
          </p:cNvPr>
          <p:cNvSpPr txBox="1">
            <a:spLocks/>
          </p:cNvSpPr>
          <p:nvPr>
            <p:custDataLst>
              <p:tags r:id="rId3"/>
            </p:custDataLst>
          </p:nvPr>
        </p:nvSpPr>
        <p:spPr>
          <a:xfrm>
            <a:off x="1854837" y="3429000"/>
            <a:ext cx="4241163" cy="664797"/>
          </a:xfrm>
          <a:prstGeom prst="rect">
            <a:avLst/>
          </a:prstGeom>
        </p:spPr>
        <p:txBody>
          <a:bodyPr wrap="square" lIns="0" tIns="0" rIns="0" bIns="0">
            <a:spAutoFit/>
          </a:bodyPr>
          <a:lst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pPr algn="dist">
              <a:spcBef>
                <a:spcPts val="0"/>
              </a:spcBef>
              <a:buSzPct val="100000"/>
            </a:pPr>
            <a:endParaRPr lang="zh-CN" altLang="en-US" sz="4320" b="0" dirty="0">
              <a:solidFill>
                <a:schemeClr val="accent1"/>
              </a:solidFill>
              <a:latin typeface="+mj-ea"/>
              <a:ea typeface="+mj-ea"/>
              <a:cs typeface="+mn-ea"/>
              <a:sym typeface="+mn-lt"/>
            </a:endParaRPr>
          </a:p>
        </p:txBody>
      </p:sp>
      <p:sp>
        <p:nvSpPr>
          <p:cNvPr id="8" name="标题 1">
            <a:extLst>
              <a:ext uri="{FF2B5EF4-FFF2-40B4-BE49-F238E27FC236}">
                <a16:creationId xmlns:a16="http://schemas.microsoft.com/office/drawing/2014/main" id="{02B24FE1-F050-B354-94F8-B173B2196BC3}"/>
              </a:ext>
            </a:extLst>
          </p:cNvPr>
          <p:cNvSpPr txBox="1">
            <a:spLocks/>
          </p:cNvSpPr>
          <p:nvPr>
            <p:custDataLst>
              <p:tags r:id="rId4"/>
            </p:custDataLst>
          </p:nvPr>
        </p:nvSpPr>
        <p:spPr>
          <a:xfrm>
            <a:off x="1854837" y="3429000"/>
            <a:ext cx="4241163" cy="664797"/>
          </a:xfrm>
          <a:prstGeom prst="rect">
            <a:avLst/>
          </a:prstGeom>
        </p:spPr>
        <p:txBody>
          <a:bodyPr wrap="square" lIns="0" tIns="0" rIns="0" bIns="0">
            <a:spAutoFit/>
          </a:bodyPr>
          <a:lst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pPr algn="dist">
              <a:spcBef>
                <a:spcPts val="0"/>
              </a:spcBef>
              <a:buSzPct val="100000"/>
            </a:pPr>
            <a:endParaRPr lang="zh-CN" altLang="en-US" sz="4320" b="0" dirty="0">
              <a:solidFill>
                <a:schemeClr val="accent1"/>
              </a:solidFill>
              <a:latin typeface="+mj-ea"/>
              <a:ea typeface="+mj-ea"/>
              <a:cs typeface="+mn-ea"/>
              <a:sym typeface="+mn-lt"/>
            </a:endParaRPr>
          </a:p>
        </p:txBody>
      </p:sp>
      <p:sp>
        <p:nvSpPr>
          <p:cNvPr id="10" name="标题 1">
            <a:extLst>
              <a:ext uri="{FF2B5EF4-FFF2-40B4-BE49-F238E27FC236}">
                <a16:creationId xmlns:a16="http://schemas.microsoft.com/office/drawing/2014/main" id="{F411F0D7-5DB4-2B33-E54E-C38D52B8EA47}"/>
              </a:ext>
            </a:extLst>
          </p:cNvPr>
          <p:cNvSpPr txBox="1">
            <a:spLocks/>
          </p:cNvSpPr>
          <p:nvPr>
            <p:custDataLst>
              <p:tags r:id="rId5"/>
            </p:custDataLst>
          </p:nvPr>
        </p:nvSpPr>
        <p:spPr>
          <a:xfrm>
            <a:off x="1854837" y="3979674"/>
            <a:ext cx="5190018" cy="184666"/>
          </a:xfrm>
          <a:prstGeom prst="rect">
            <a:avLst/>
          </a:prstGeom>
        </p:spPr>
        <p:txBody>
          <a:bodyPr wrap="square" lIns="0" tIns="0" rIns="0" bIns="0">
            <a:spAutoFit/>
          </a:bodyPr>
          <a:lst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pPr algn="dist">
              <a:spcBef>
                <a:spcPts val="0"/>
              </a:spcBef>
              <a:buSzPct val="100000"/>
            </a:pPr>
            <a:r>
              <a:rPr lang="en-US" altLang="zh-CN" sz="1200" b="0" dirty="0">
                <a:solidFill>
                  <a:schemeClr val="tx1">
                    <a:lumMod val="50000"/>
                    <a:lumOff val="50000"/>
                  </a:schemeClr>
                </a:solidFill>
                <a:latin typeface="+mj-ea"/>
                <a:ea typeface="+mj-ea"/>
                <a:cs typeface="+mn-ea"/>
                <a:sym typeface="+mn-lt"/>
              </a:rPr>
              <a:t>Thank you for listening</a:t>
            </a:r>
            <a:endParaRPr lang="zh-CN" altLang="en-US" sz="4320" b="0" dirty="0">
              <a:solidFill>
                <a:schemeClr val="accent1"/>
              </a:solidFill>
              <a:latin typeface="+mj-ea"/>
              <a:ea typeface="+mj-ea"/>
              <a:cs typeface="+mn-ea"/>
              <a:sym typeface="+mn-lt"/>
            </a:endParaRPr>
          </a:p>
        </p:txBody>
      </p:sp>
    </p:spTree>
    <p:custDataLst>
      <p:tags r:id="rId1"/>
    </p:custDataLst>
    <p:extLst>
      <p:ext uri="{BB962C8B-B14F-4D97-AF65-F5344CB8AC3E}">
        <p14:creationId xmlns:p14="http://schemas.microsoft.com/office/powerpoint/2010/main" val="346110506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6801" y="534500"/>
            <a:ext cx="4813123" cy="441964"/>
          </a:xfrm>
        </p:spPr>
        <p:txBody>
          <a:bodyPr/>
          <a:lstStyle/>
          <a:p>
            <a:r>
              <a:rPr dirty="0"/>
              <a:t>项目来源</a:t>
            </a:r>
          </a:p>
        </p:txBody>
      </p:sp>
      <p:sp>
        <p:nvSpPr>
          <p:cNvPr id="5" name="椭圆 4"/>
          <p:cNvSpPr/>
          <p:nvPr/>
        </p:nvSpPr>
        <p:spPr>
          <a:xfrm>
            <a:off x="1063370" y="3098477"/>
            <a:ext cx="661734" cy="6617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8" name="文本框 7"/>
          <p:cNvSpPr txBox="1"/>
          <p:nvPr/>
        </p:nvSpPr>
        <p:spPr>
          <a:xfrm>
            <a:off x="2236470" y="3190240"/>
            <a:ext cx="8992235" cy="479425"/>
          </a:xfrm>
          <a:prstGeom prst="rect">
            <a:avLst/>
          </a:prstGeom>
          <a:noFill/>
        </p:spPr>
        <p:txBody>
          <a:bodyPr wrap="square" lIns="0" tIns="0" rIns="0" bIns="0" rtlCol="0" anchor="t">
            <a:spAutoFit/>
          </a:bodyPr>
          <a:lstStyle/>
          <a:p>
            <a:pPr>
              <a:lnSpc>
                <a:spcPct val="130000"/>
              </a:lnSpc>
            </a:pPr>
            <a:r>
              <a:rPr lang="zh-CN" altLang="en-US" sz="2400" b="0" dirty="0">
                <a:solidFill>
                  <a:schemeClr val="tx1">
                    <a:lumMod val="75000"/>
                    <a:lumOff val="25000"/>
                  </a:schemeClr>
                </a:solidFill>
                <a:effectLst/>
                <a:latin typeface="+mn-ea"/>
              </a:rPr>
              <a:t>北京交通大学软件学院人工智能课程项目</a:t>
            </a:r>
          </a:p>
        </p:txBody>
      </p:sp>
      <p:sp>
        <p:nvSpPr>
          <p:cNvPr id="25" name="price-ticket_70951"/>
          <p:cNvSpPr/>
          <p:nvPr/>
        </p:nvSpPr>
        <p:spPr>
          <a:xfrm>
            <a:off x="1223316" y="3258081"/>
            <a:ext cx="341960" cy="341528"/>
          </a:xfrm>
          <a:custGeom>
            <a:avLst/>
            <a:gdLst>
              <a:gd name="T0" fmla="*/ 5136 w 5158"/>
              <a:gd name="T1" fmla="*/ 1919 h 5159"/>
              <a:gd name="T2" fmla="*/ 4927 w 5158"/>
              <a:gd name="T3" fmla="*/ 600 h 5159"/>
              <a:gd name="T4" fmla="*/ 4559 w 5158"/>
              <a:gd name="T5" fmla="*/ 232 h 5159"/>
              <a:gd name="T6" fmla="*/ 3240 w 5158"/>
              <a:gd name="T7" fmla="*/ 22 h 5159"/>
              <a:gd name="T8" fmla="*/ 2858 w 5158"/>
              <a:gd name="T9" fmla="*/ 147 h 5159"/>
              <a:gd name="T10" fmla="*/ 173 w 5158"/>
              <a:gd name="T11" fmla="*/ 2831 h 5159"/>
              <a:gd name="T12" fmla="*/ 173 w 5158"/>
              <a:gd name="T13" fmla="*/ 3457 h 5159"/>
              <a:gd name="T14" fmla="*/ 1701 w 5158"/>
              <a:gd name="T15" fmla="*/ 4986 h 5159"/>
              <a:gd name="T16" fmla="*/ 2327 w 5158"/>
              <a:gd name="T17" fmla="*/ 4986 h 5159"/>
              <a:gd name="T18" fmla="*/ 5012 w 5158"/>
              <a:gd name="T19" fmla="*/ 2301 h 5159"/>
              <a:gd name="T20" fmla="*/ 5136 w 5158"/>
              <a:gd name="T21" fmla="*/ 1919 h 5159"/>
              <a:gd name="T22" fmla="*/ 2212 w 5158"/>
              <a:gd name="T23" fmla="*/ 4643 h 5159"/>
              <a:gd name="T24" fmla="*/ 1968 w 5158"/>
              <a:gd name="T25" fmla="*/ 4643 h 5159"/>
              <a:gd name="T26" fmla="*/ 515 w 5158"/>
              <a:gd name="T27" fmla="*/ 3191 h 5159"/>
              <a:gd name="T28" fmla="*/ 515 w 5158"/>
              <a:gd name="T29" fmla="*/ 2946 h 5159"/>
              <a:gd name="T30" fmla="*/ 760 w 5158"/>
              <a:gd name="T31" fmla="*/ 2946 h 5159"/>
              <a:gd name="T32" fmla="*/ 2212 w 5158"/>
              <a:gd name="T33" fmla="*/ 4399 h 5159"/>
              <a:gd name="T34" fmla="*/ 2212 w 5158"/>
              <a:gd name="T35" fmla="*/ 4643 h 5159"/>
              <a:gd name="T36" fmla="*/ 4166 w 5158"/>
              <a:gd name="T37" fmla="*/ 1464 h 5159"/>
              <a:gd name="T38" fmla="*/ 3695 w 5158"/>
              <a:gd name="T39" fmla="*/ 1464 h 5159"/>
              <a:gd name="T40" fmla="*/ 3695 w 5158"/>
              <a:gd name="T41" fmla="*/ 993 h 5159"/>
              <a:gd name="T42" fmla="*/ 4166 w 5158"/>
              <a:gd name="T43" fmla="*/ 993 h 5159"/>
              <a:gd name="T44" fmla="*/ 4166 w 5158"/>
              <a:gd name="T45" fmla="*/ 1464 h 5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58" h="5159">
                <a:moveTo>
                  <a:pt x="5136" y="1919"/>
                </a:moveTo>
                <a:lnTo>
                  <a:pt x="4927" y="600"/>
                </a:lnTo>
                <a:cubicBezTo>
                  <a:pt x="4897" y="411"/>
                  <a:pt x="4748" y="262"/>
                  <a:pt x="4559" y="232"/>
                </a:cubicBezTo>
                <a:lnTo>
                  <a:pt x="3240" y="22"/>
                </a:lnTo>
                <a:cubicBezTo>
                  <a:pt x="3100" y="0"/>
                  <a:pt x="2958" y="46"/>
                  <a:pt x="2858" y="147"/>
                </a:cubicBezTo>
                <a:lnTo>
                  <a:pt x="173" y="2831"/>
                </a:lnTo>
                <a:cubicBezTo>
                  <a:pt x="0" y="3004"/>
                  <a:pt x="0" y="3285"/>
                  <a:pt x="173" y="3457"/>
                </a:cubicBezTo>
                <a:lnTo>
                  <a:pt x="1701" y="4986"/>
                </a:lnTo>
                <a:cubicBezTo>
                  <a:pt x="1874" y="5159"/>
                  <a:pt x="2154" y="5159"/>
                  <a:pt x="2327" y="4986"/>
                </a:cubicBezTo>
                <a:lnTo>
                  <a:pt x="5012" y="2301"/>
                </a:lnTo>
                <a:cubicBezTo>
                  <a:pt x="5112" y="2201"/>
                  <a:pt x="5158" y="2059"/>
                  <a:pt x="5136" y="1919"/>
                </a:cubicBezTo>
                <a:close/>
                <a:moveTo>
                  <a:pt x="2212" y="4643"/>
                </a:moveTo>
                <a:cubicBezTo>
                  <a:pt x="2145" y="4711"/>
                  <a:pt x="2035" y="4711"/>
                  <a:pt x="1968" y="4643"/>
                </a:cubicBezTo>
                <a:lnTo>
                  <a:pt x="515" y="3191"/>
                </a:lnTo>
                <a:cubicBezTo>
                  <a:pt x="448" y="3124"/>
                  <a:pt x="448" y="3014"/>
                  <a:pt x="515" y="2946"/>
                </a:cubicBezTo>
                <a:cubicBezTo>
                  <a:pt x="583" y="2879"/>
                  <a:pt x="692" y="2879"/>
                  <a:pt x="760" y="2946"/>
                </a:cubicBezTo>
                <a:lnTo>
                  <a:pt x="2212" y="4399"/>
                </a:lnTo>
                <a:cubicBezTo>
                  <a:pt x="2280" y="4466"/>
                  <a:pt x="2280" y="4576"/>
                  <a:pt x="2212" y="4643"/>
                </a:cubicBezTo>
                <a:close/>
                <a:moveTo>
                  <a:pt x="4166" y="1464"/>
                </a:moveTo>
                <a:cubicBezTo>
                  <a:pt x="4036" y="1594"/>
                  <a:pt x="3825" y="1594"/>
                  <a:pt x="3695" y="1464"/>
                </a:cubicBezTo>
                <a:cubicBezTo>
                  <a:pt x="3565" y="1334"/>
                  <a:pt x="3565" y="1123"/>
                  <a:pt x="3695" y="993"/>
                </a:cubicBezTo>
                <a:cubicBezTo>
                  <a:pt x="3825" y="862"/>
                  <a:pt x="4036" y="862"/>
                  <a:pt x="4166" y="993"/>
                </a:cubicBezTo>
                <a:cubicBezTo>
                  <a:pt x="4296" y="1123"/>
                  <a:pt x="4296" y="1334"/>
                  <a:pt x="4166" y="14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1" name="椭圆 30"/>
          <p:cNvSpPr/>
          <p:nvPr/>
        </p:nvSpPr>
        <p:spPr>
          <a:xfrm>
            <a:off x="2011171" y="3358941"/>
            <a:ext cx="141097" cy="1410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21"/>
          <p:cNvSpPr>
            <a:spLocks noGrp="1"/>
          </p:cNvSpPr>
          <p:nvPr/>
        </p:nvSpPr>
        <p:spPr>
          <a:xfrm>
            <a:off x="673151" y="644990"/>
            <a:ext cx="4813123" cy="441964"/>
          </a:xfrm>
          <a:prstGeom prst="rect">
            <a:avLst/>
          </a:prstGeom>
        </p:spPr>
        <p:txBody>
          <a:bodyPr vert="horz" lIns="90170" tIns="46990" rIns="90170" bIns="46990" rtlCol="0" anchor="ctr" anchorCtr="0">
            <a:noAutofit/>
          </a:bodyPr>
          <a:lstStyle>
            <a:lvl1pPr algn="l" defTabSz="914400" rtl="0" eaLnBrk="1" fontAlgn="auto" latinLnBrk="0" hangingPunct="1">
              <a:lnSpc>
                <a:spcPct val="100000"/>
              </a:lnSpc>
              <a:spcBef>
                <a:spcPct val="0"/>
              </a:spcBef>
              <a:buNone/>
              <a:defRPr lang="zh-CN" altLang="en-US" sz="2800" b="1" u="none" strike="noStrike" kern="1200" cap="none" spc="200" normalizeH="0" baseline="0" dirty="0">
                <a:solidFill>
                  <a:schemeClr val="accent1"/>
                </a:solidFill>
                <a:uFillTx/>
                <a:latin typeface="+mj-lt"/>
                <a:ea typeface="微软雅黑" panose="020B0503020204020204" pitchFamily="34" charset="-122"/>
                <a:cs typeface="+mj-cs"/>
              </a:defRPr>
            </a:lvl1pPr>
          </a:lstStyle>
          <a:p>
            <a:r>
              <a:rPr sz="2800" b="0" dirty="0">
                <a:latin typeface="+mj-ea"/>
                <a:ea typeface="+mj-ea"/>
              </a:rPr>
              <a:t>项目意义</a:t>
            </a:r>
            <a:r>
              <a:rPr lang="en-US" altLang="zh-CN" sz="2800" b="0" dirty="0">
                <a:latin typeface="+mj-ea"/>
                <a:ea typeface="+mj-ea"/>
              </a:rPr>
              <a:t> </a:t>
            </a:r>
          </a:p>
        </p:txBody>
      </p:sp>
      <p:sp>
        <p:nvSpPr>
          <p:cNvPr id="20" name="椭圆 19"/>
          <p:cNvSpPr/>
          <p:nvPr/>
        </p:nvSpPr>
        <p:spPr>
          <a:xfrm>
            <a:off x="1063370" y="2271707"/>
            <a:ext cx="661734" cy="6617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25" name="price-ticket_70951"/>
          <p:cNvSpPr/>
          <p:nvPr/>
        </p:nvSpPr>
        <p:spPr>
          <a:xfrm>
            <a:off x="1223316" y="2452901"/>
            <a:ext cx="341960" cy="341528"/>
          </a:xfrm>
          <a:custGeom>
            <a:avLst/>
            <a:gdLst>
              <a:gd name="T0" fmla="*/ 5136 w 5158"/>
              <a:gd name="T1" fmla="*/ 1919 h 5159"/>
              <a:gd name="T2" fmla="*/ 4927 w 5158"/>
              <a:gd name="T3" fmla="*/ 600 h 5159"/>
              <a:gd name="T4" fmla="*/ 4559 w 5158"/>
              <a:gd name="T5" fmla="*/ 232 h 5159"/>
              <a:gd name="T6" fmla="*/ 3240 w 5158"/>
              <a:gd name="T7" fmla="*/ 22 h 5159"/>
              <a:gd name="T8" fmla="*/ 2858 w 5158"/>
              <a:gd name="T9" fmla="*/ 147 h 5159"/>
              <a:gd name="T10" fmla="*/ 173 w 5158"/>
              <a:gd name="T11" fmla="*/ 2831 h 5159"/>
              <a:gd name="T12" fmla="*/ 173 w 5158"/>
              <a:gd name="T13" fmla="*/ 3457 h 5159"/>
              <a:gd name="T14" fmla="*/ 1701 w 5158"/>
              <a:gd name="T15" fmla="*/ 4986 h 5159"/>
              <a:gd name="T16" fmla="*/ 2327 w 5158"/>
              <a:gd name="T17" fmla="*/ 4986 h 5159"/>
              <a:gd name="T18" fmla="*/ 5012 w 5158"/>
              <a:gd name="T19" fmla="*/ 2301 h 5159"/>
              <a:gd name="T20" fmla="*/ 5136 w 5158"/>
              <a:gd name="T21" fmla="*/ 1919 h 5159"/>
              <a:gd name="T22" fmla="*/ 2212 w 5158"/>
              <a:gd name="T23" fmla="*/ 4643 h 5159"/>
              <a:gd name="T24" fmla="*/ 1968 w 5158"/>
              <a:gd name="T25" fmla="*/ 4643 h 5159"/>
              <a:gd name="T26" fmla="*/ 515 w 5158"/>
              <a:gd name="T27" fmla="*/ 3191 h 5159"/>
              <a:gd name="T28" fmla="*/ 515 w 5158"/>
              <a:gd name="T29" fmla="*/ 2946 h 5159"/>
              <a:gd name="T30" fmla="*/ 760 w 5158"/>
              <a:gd name="T31" fmla="*/ 2946 h 5159"/>
              <a:gd name="T32" fmla="*/ 2212 w 5158"/>
              <a:gd name="T33" fmla="*/ 4399 h 5159"/>
              <a:gd name="T34" fmla="*/ 2212 w 5158"/>
              <a:gd name="T35" fmla="*/ 4643 h 5159"/>
              <a:gd name="T36" fmla="*/ 4166 w 5158"/>
              <a:gd name="T37" fmla="*/ 1464 h 5159"/>
              <a:gd name="T38" fmla="*/ 3695 w 5158"/>
              <a:gd name="T39" fmla="*/ 1464 h 5159"/>
              <a:gd name="T40" fmla="*/ 3695 w 5158"/>
              <a:gd name="T41" fmla="*/ 993 h 5159"/>
              <a:gd name="T42" fmla="*/ 4166 w 5158"/>
              <a:gd name="T43" fmla="*/ 993 h 5159"/>
              <a:gd name="T44" fmla="*/ 4166 w 5158"/>
              <a:gd name="T45" fmla="*/ 1464 h 5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58" h="5159">
                <a:moveTo>
                  <a:pt x="5136" y="1919"/>
                </a:moveTo>
                <a:lnTo>
                  <a:pt x="4927" y="600"/>
                </a:lnTo>
                <a:cubicBezTo>
                  <a:pt x="4897" y="411"/>
                  <a:pt x="4748" y="262"/>
                  <a:pt x="4559" y="232"/>
                </a:cubicBezTo>
                <a:lnTo>
                  <a:pt x="3240" y="22"/>
                </a:lnTo>
                <a:cubicBezTo>
                  <a:pt x="3100" y="0"/>
                  <a:pt x="2958" y="46"/>
                  <a:pt x="2858" y="147"/>
                </a:cubicBezTo>
                <a:lnTo>
                  <a:pt x="173" y="2831"/>
                </a:lnTo>
                <a:cubicBezTo>
                  <a:pt x="0" y="3004"/>
                  <a:pt x="0" y="3285"/>
                  <a:pt x="173" y="3457"/>
                </a:cubicBezTo>
                <a:lnTo>
                  <a:pt x="1701" y="4986"/>
                </a:lnTo>
                <a:cubicBezTo>
                  <a:pt x="1874" y="5159"/>
                  <a:pt x="2154" y="5159"/>
                  <a:pt x="2327" y="4986"/>
                </a:cubicBezTo>
                <a:lnTo>
                  <a:pt x="5012" y="2301"/>
                </a:lnTo>
                <a:cubicBezTo>
                  <a:pt x="5112" y="2201"/>
                  <a:pt x="5158" y="2059"/>
                  <a:pt x="5136" y="1919"/>
                </a:cubicBezTo>
                <a:close/>
                <a:moveTo>
                  <a:pt x="2212" y="4643"/>
                </a:moveTo>
                <a:cubicBezTo>
                  <a:pt x="2145" y="4711"/>
                  <a:pt x="2035" y="4711"/>
                  <a:pt x="1968" y="4643"/>
                </a:cubicBezTo>
                <a:lnTo>
                  <a:pt x="515" y="3191"/>
                </a:lnTo>
                <a:cubicBezTo>
                  <a:pt x="448" y="3124"/>
                  <a:pt x="448" y="3014"/>
                  <a:pt x="515" y="2946"/>
                </a:cubicBezTo>
                <a:cubicBezTo>
                  <a:pt x="583" y="2879"/>
                  <a:pt x="692" y="2879"/>
                  <a:pt x="760" y="2946"/>
                </a:cubicBezTo>
                <a:lnTo>
                  <a:pt x="2212" y="4399"/>
                </a:lnTo>
                <a:cubicBezTo>
                  <a:pt x="2280" y="4466"/>
                  <a:pt x="2280" y="4576"/>
                  <a:pt x="2212" y="4643"/>
                </a:cubicBezTo>
                <a:close/>
                <a:moveTo>
                  <a:pt x="4166" y="1464"/>
                </a:moveTo>
                <a:cubicBezTo>
                  <a:pt x="4036" y="1594"/>
                  <a:pt x="3825" y="1594"/>
                  <a:pt x="3695" y="1464"/>
                </a:cubicBezTo>
                <a:cubicBezTo>
                  <a:pt x="3565" y="1334"/>
                  <a:pt x="3565" y="1123"/>
                  <a:pt x="3695" y="993"/>
                </a:cubicBezTo>
                <a:cubicBezTo>
                  <a:pt x="3825" y="862"/>
                  <a:pt x="4036" y="862"/>
                  <a:pt x="4166" y="993"/>
                </a:cubicBezTo>
                <a:cubicBezTo>
                  <a:pt x="4296" y="1123"/>
                  <a:pt x="4296" y="1334"/>
                  <a:pt x="4166" y="14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1" name="椭圆 30"/>
          <p:cNvSpPr/>
          <p:nvPr/>
        </p:nvSpPr>
        <p:spPr>
          <a:xfrm>
            <a:off x="2020696" y="2509946"/>
            <a:ext cx="141097" cy="1410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23" name="文本框 22"/>
          <p:cNvSpPr txBox="1"/>
          <p:nvPr/>
        </p:nvSpPr>
        <p:spPr>
          <a:xfrm>
            <a:off x="2286000" y="2271395"/>
            <a:ext cx="8992235" cy="439608"/>
          </a:xfrm>
          <a:prstGeom prst="rect">
            <a:avLst/>
          </a:prstGeom>
          <a:noFill/>
        </p:spPr>
        <p:txBody>
          <a:bodyPr wrap="square" lIns="0" tIns="0" rIns="0" bIns="0" rtlCol="0" anchor="t">
            <a:spAutoFit/>
          </a:bodyPr>
          <a:lstStyle/>
          <a:p>
            <a:pPr>
              <a:lnSpc>
                <a:spcPct val="130000"/>
              </a:lnSpc>
            </a:pPr>
            <a:r>
              <a:rPr lang="zh-CN" altLang="en-US" sz="2400" dirty="0">
                <a:solidFill>
                  <a:schemeClr val="tx1">
                    <a:lumMod val="75000"/>
                    <a:lumOff val="25000"/>
                  </a:schemeClr>
                </a:solidFill>
                <a:latin typeface="+mn-ea"/>
              </a:rPr>
              <a:t>对野生动物进行更准确的识别和研究。</a:t>
            </a:r>
          </a:p>
        </p:txBody>
      </p:sp>
      <p:sp>
        <p:nvSpPr>
          <p:cNvPr id="35" name="椭圆 34"/>
          <p:cNvSpPr/>
          <p:nvPr/>
        </p:nvSpPr>
        <p:spPr>
          <a:xfrm>
            <a:off x="1063370" y="4344982"/>
            <a:ext cx="661734" cy="6617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36" name="price-ticket_70951"/>
          <p:cNvSpPr/>
          <p:nvPr/>
        </p:nvSpPr>
        <p:spPr>
          <a:xfrm>
            <a:off x="1223316" y="4526176"/>
            <a:ext cx="341960" cy="341528"/>
          </a:xfrm>
          <a:custGeom>
            <a:avLst/>
            <a:gdLst>
              <a:gd name="T0" fmla="*/ 5136 w 5158"/>
              <a:gd name="T1" fmla="*/ 1919 h 5159"/>
              <a:gd name="T2" fmla="*/ 4927 w 5158"/>
              <a:gd name="T3" fmla="*/ 600 h 5159"/>
              <a:gd name="T4" fmla="*/ 4559 w 5158"/>
              <a:gd name="T5" fmla="*/ 232 h 5159"/>
              <a:gd name="T6" fmla="*/ 3240 w 5158"/>
              <a:gd name="T7" fmla="*/ 22 h 5159"/>
              <a:gd name="T8" fmla="*/ 2858 w 5158"/>
              <a:gd name="T9" fmla="*/ 147 h 5159"/>
              <a:gd name="T10" fmla="*/ 173 w 5158"/>
              <a:gd name="T11" fmla="*/ 2831 h 5159"/>
              <a:gd name="T12" fmla="*/ 173 w 5158"/>
              <a:gd name="T13" fmla="*/ 3457 h 5159"/>
              <a:gd name="T14" fmla="*/ 1701 w 5158"/>
              <a:gd name="T15" fmla="*/ 4986 h 5159"/>
              <a:gd name="T16" fmla="*/ 2327 w 5158"/>
              <a:gd name="T17" fmla="*/ 4986 h 5159"/>
              <a:gd name="T18" fmla="*/ 5012 w 5158"/>
              <a:gd name="T19" fmla="*/ 2301 h 5159"/>
              <a:gd name="T20" fmla="*/ 5136 w 5158"/>
              <a:gd name="T21" fmla="*/ 1919 h 5159"/>
              <a:gd name="T22" fmla="*/ 2212 w 5158"/>
              <a:gd name="T23" fmla="*/ 4643 h 5159"/>
              <a:gd name="T24" fmla="*/ 1968 w 5158"/>
              <a:gd name="T25" fmla="*/ 4643 h 5159"/>
              <a:gd name="T26" fmla="*/ 515 w 5158"/>
              <a:gd name="T27" fmla="*/ 3191 h 5159"/>
              <a:gd name="T28" fmla="*/ 515 w 5158"/>
              <a:gd name="T29" fmla="*/ 2946 h 5159"/>
              <a:gd name="T30" fmla="*/ 760 w 5158"/>
              <a:gd name="T31" fmla="*/ 2946 h 5159"/>
              <a:gd name="T32" fmla="*/ 2212 w 5158"/>
              <a:gd name="T33" fmla="*/ 4399 h 5159"/>
              <a:gd name="T34" fmla="*/ 2212 w 5158"/>
              <a:gd name="T35" fmla="*/ 4643 h 5159"/>
              <a:gd name="T36" fmla="*/ 4166 w 5158"/>
              <a:gd name="T37" fmla="*/ 1464 h 5159"/>
              <a:gd name="T38" fmla="*/ 3695 w 5158"/>
              <a:gd name="T39" fmla="*/ 1464 h 5159"/>
              <a:gd name="T40" fmla="*/ 3695 w 5158"/>
              <a:gd name="T41" fmla="*/ 993 h 5159"/>
              <a:gd name="T42" fmla="*/ 4166 w 5158"/>
              <a:gd name="T43" fmla="*/ 993 h 5159"/>
              <a:gd name="T44" fmla="*/ 4166 w 5158"/>
              <a:gd name="T45" fmla="*/ 1464 h 5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58" h="5159">
                <a:moveTo>
                  <a:pt x="5136" y="1919"/>
                </a:moveTo>
                <a:lnTo>
                  <a:pt x="4927" y="600"/>
                </a:lnTo>
                <a:cubicBezTo>
                  <a:pt x="4897" y="411"/>
                  <a:pt x="4748" y="262"/>
                  <a:pt x="4559" y="232"/>
                </a:cubicBezTo>
                <a:lnTo>
                  <a:pt x="3240" y="22"/>
                </a:lnTo>
                <a:cubicBezTo>
                  <a:pt x="3100" y="0"/>
                  <a:pt x="2958" y="46"/>
                  <a:pt x="2858" y="147"/>
                </a:cubicBezTo>
                <a:lnTo>
                  <a:pt x="173" y="2831"/>
                </a:lnTo>
                <a:cubicBezTo>
                  <a:pt x="0" y="3004"/>
                  <a:pt x="0" y="3285"/>
                  <a:pt x="173" y="3457"/>
                </a:cubicBezTo>
                <a:lnTo>
                  <a:pt x="1701" y="4986"/>
                </a:lnTo>
                <a:cubicBezTo>
                  <a:pt x="1874" y="5159"/>
                  <a:pt x="2154" y="5159"/>
                  <a:pt x="2327" y="4986"/>
                </a:cubicBezTo>
                <a:lnTo>
                  <a:pt x="5012" y="2301"/>
                </a:lnTo>
                <a:cubicBezTo>
                  <a:pt x="5112" y="2201"/>
                  <a:pt x="5158" y="2059"/>
                  <a:pt x="5136" y="1919"/>
                </a:cubicBezTo>
                <a:close/>
                <a:moveTo>
                  <a:pt x="2212" y="4643"/>
                </a:moveTo>
                <a:cubicBezTo>
                  <a:pt x="2145" y="4711"/>
                  <a:pt x="2035" y="4711"/>
                  <a:pt x="1968" y="4643"/>
                </a:cubicBezTo>
                <a:lnTo>
                  <a:pt x="515" y="3191"/>
                </a:lnTo>
                <a:cubicBezTo>
                  <a:pt x="448" y="3124"/>
                  <a:pt x="448" y="3014"/>
                  <a:pt x="515" y="2946"/>
                </a:cubicBezTo>
                <a:cubicBezTo>
                  <a:pt x="583" y="2879"/>
                  <a:pt x="692" y="2879"/>
                  <a:pt x="760" y="2946"/>
                </a:cubicBezTo>
                <a:lnTo>
                  <a:pt x="2212" y="4399"/>
                </a:lnTo>
                <a:cubicBezTo>
                  <a:pt x="2280" y="4466"/>
                  <a:pt x="2280" y="4576"/>
                  <a:pt x="2212" y="4643"/>
                </a:cubicBezTo>
                <a:close/>
                <a:moveTo>
                  <a:pt x="4166" y="1464"/>
                </a:moveTo>
                <a:cubicBezTo>
                  <a:pt x="4036" y="1594"/>
                  <a:pt x="3825" y="1594"/>
                  <a:pt x="3695" y="1464"/>
                </a:cubicBezTo>
                <a:cubicBezTo>
                  <a:pt x="3565" y="1334"/>
                  <a:pt x="3565" y="1123"/>
                  <a:pt x="3695" y="993"/>
                </a:cubicBezTo>
                <a:cubicBezTo>
                  <a:pt x="3825" y="862"/>
                  <a:pt x="4036" y="862"/>
                  <a:pt x="4166" y="993"/>
                </a:cubicBezTo>
                <a:cubicBezTo>
                  <a:pt x="4296" y="1123"/>
                  <a:pt x="4296" y="1334"/>
                  <a:pt x="4166" y="14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7" name="椭圆 36"/>
          <p:cNvSpPr/>
          <p:nvPr/>
        </p:nvSpPr>
        <p:spPr>
          <a:xfrm>
            <a:off x="2020696" y="4583221"/>
            <a:ext cx="141097" cy="1410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38" name="文本框 37"/>
          <p:cNvSpPr txBox="1"/>
          <p:nvPr/>
        </p:nvSpPr>
        <p:spPr>
          <a:xfrm>
            <a:off x="2286000" y="4344670"/>
            <a:ext cx="8992235" cy="479425"/>
          </a:xfrm>
          <a:prstGeom prst="rect">
            <a:avLst/>
          </a:prstGeom>
          <a:noFill/>
        </p:spPr>
        <p:txBody>
          <a:bodyPr wrap="square" lIns="0" tIns="0" rIns="0" bIns="0" rtlCol="0" anchor="t">
            <a:spAutoFit/>
          </a:bodyPr>
          <a:lstStyle/>
          <a:p>
            <a:pPr>
              <a:lnSpc>
                <a:spcPct val="130000"/>
              </a:lnSpc>
            </a:pPr>
            <a:r>
              <a:rPr lang="zh-CN" altLang="en-US" sz="2400" b="0" dirty="0">
                <a:solidFill>
                  <a:schemeClr val="tx1">
                    <a:lumMod val="75000"/>
                    <a:lumOff val="25000"/>
                  </a:schemeClr>
                </a:solidFill>
                <a:effectLst/>
                <a:latin typeface="+mn-ea"/>
              </a:rPr>
              <a:t>保护野生动物，推动自然与社会和谐发展。</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747926" y="2121588"/>
            <a:ext cx="4154984" cy="3677930"/>
          </a:xfrm>
          <a:prstGeom prst="rect">
            <a:avLst/>
          </a:prstGeom>
          <a:noFill/>
        </p:spPr>
        <p:txBody>
          <a:bodyPr wrap="none" lIns="0" tIns="0" rIns="0" bIns="0" rtlCol="0" anchor="t">
            <a:spAutoFit/>
          </a:bodyPr>
          <a:lstStyle/>
          <a:p>
            <a:pPr algn="l"/>
            <a:r>
              <a:rPr lang="en-US" altLang="zh-CN" sz="23900" dirty="0">
                <a:solidFill>
                  <a:schemeClr val="bg1"/>
                </a:solidFill>
                <a:latin typeface="+mj-ea"/>
                <a:ea typeface="+mj-ea"/>
              </a:rPr>
              <a:t>02</a:t>
            </a:r>
            <a:endParaRPr lang="zh-CN" altLang="en-US" sz="23900" dirty="0">
              <a:solidFill>
                <a:schemeClr val="bg1"/>
              </a:solidFill>
              <a:latin typeface="+mj-ea"/>
              <a:ea typeface="+mj-ea"/>
            </a:endParaRPr>
          </a:p>
        </p:txBody>
      </p:sp>
      <p:sp>
        <p:nvSpPr>
          <p:cNvPr id="8" name="矩形: 圆角 7"/>
          <p:cNvSpPr/>
          <p:nvPr/>
        </p:nvSpPr>
        <p:spPr>
          <a:xfrm>
            <a:off x="108974" y="3426553"/>
            <a:ext cx="2840703" cy="69494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17" name="文本框 16"/>
          <p:cNvSpPr txBox="1"/>
          <p:nvPr/>
        </p:nvSpPr>
        <p:spPr>
          <a:xfrm>
            <a:off x="1192980" y="3596199"/>
            <a:ext cx="1821011" cy="369332"/>
          </a:xfrm>
          <a:prstGeom prst="rect">
            <a:avLst/>
          </a:prstGeom>
          <a:noFill/>
        </p:spPr>
        <p:txBody>
          <a:bodyPr wrap="none" lIns="0" tIns="0" rIns="0" bIns="0" rtlCol="0" anchor="t">
            <a:spAutoFit/>
          </a:bodyPr>
          <a:lstStyle/>
          <a:p>
            <a:pPr algn="l"/>
            <a:r>
              <a:rPr lang="en-US" altLang="zh-CN" sz="2400" dirty="0">
                <a:solidFill>
                  <a:schemeClr val="bg1"/>
                </a:solidFill>
              </a:rPr>
              <a:t>PART TWO </a:t>
            </a:r>
            <a:endParaRPr lang="zh-CN" altLang="en-US" sz="2400" dirty="0">
              <a:solidFill>
                <a:schemeClr val="bg1"/>
              </a:solidFill>
            </a:endParaRPr>
          </a:p>
        </p:txBody>
      </p:sp>
      <p:grpSp>
        <p:nvGrpSpPr>
          <p:cNvPr id="18" name="组合 17"/>
          <p:cNvGrpSpPr/>
          <p:nvPr/>
        </p:nvGrpSpPr>
        <p:grpSpPr>
          <a:xfrm>
            <a:off x="5771767" y="2736503"/>
            <a:ext cx="4616649" cy="1384856"/>
            <a:chOff x="2008240" y="1971973"/>
            <a:chExt cx="4616649" cy="1384856"/>
          </a:xfrm>
        </p:grpSpPr>
        <p:sp>
          <p:nvSpPr>
            <p:cNvPr id="19" name="文本框 18"/>
            <p:cNvSpPr txBox="1"/>
            <p:nvPr/>
          </p:nvSpPr>
          <p:spPr>
            <a:xfrm>
              <a:off x="2487768" y="1971973"/>
              <a:ext cx="3657600" cy="1107440"/>
            </a:xfrm>
            <a:prstGeom prst="rect">
              <a:avLst/>
            </a:prstGeom>
            <a:noFill/>
          </p:spPr>
          <p:txBody>
            <a:bodyPr wrap="none" lIns="0" tIns="0" rIns="0" bIns="0" rtlCol="0" anchor="t">
              <a:spAutoFit/>
            </a:bodyPr>
            <a:lstStyle/>
            <a:p>
              <a:pPr algn="ctr"/>
              <a:r>
                <a:rPr kumimoji="1" lang="zh-CN" altLang="en-US" sz="7200" dirty="0">
                  <a:solidFill>
                    <a:schemeClr val="bg1"/>
                  </a:solidFill>
                  <a:latin typeface="+mj-ea"/>
                  <a:ea typeface="+mj-ea"/>
                </a:rPr>
                <a:t>项目内容</a:t>
              </a:r>
            </a:p>
          </p:txBody>
        </p:sp>
        <p:sp>
          <p:nvSpPr>
            <p:cNvPr id="20" name="文本框 19"/>
            <p:cNvSpPr txBox="1"/>
            <p:nvPr/>
          </p:nvSpPr>
          <p:spPr>
            <a:xfrm>
              <a:off x="2008240" y="3079969"/>
              <a:ext cx="4616649" cy="276860"/>
            </a:xfrm>
            <a:prstGeom prst="rect">
              <a:avLst/>
            </a:prstGeom>
            <a:noFill/>
          </p:spPr>
          <p:txBody>
            <a:bodyPr wrap="square" lIns="0" tIns="0" rIns="0" bIns="0" rtlCol="0" anchor="t">
              <a:spAutoFit/>
            </a:bodyPr>
            <a:lstStyle/>
            <a:p>
              <a:pPr algn="dist"/>
              <a:r>
                <a:rPr kumimoji="1" lang="en-US" altLang="zh-CN" dirty="0">
                  <a:solidFill>
                    <a:schemeClr val="bg1"/>
                  </a:solidFill>
                </a:rPr>
                <a:t>Project content</a:t>
              </a:r>
            </a:p>
          </p:txBody>
        </p:sp>
      </p:grpSp>
      <p:sp>
        <p:nvSpPr>
          <p:cNvPr id="2" name="文本框 1">
            <a:extLst>
              <a:ext uri="{FF2B5EF4-FFF2-40B4-BE49-F238E27FC236}">
                <a16:creationId xmlns:a16="http://schemas.microsoft.com/office/drawing/2014/main" id="{AEE97026-9D58-45F7-D7FB-A647ED28102C}"/>
              </a:ext>
            </a:extLst>
          </p:cNvPr>
          <p:cNvSpPr txBox="1"/>
          <p:nvPr/>
        </p:nvSpPr>
        <p:spPr>
          <a:xfrm>
            <a:off x="6380387" y="4221774"/>
            <a:ext cx="3399408" cy="492443"/>
          </a:xfrm>
          <a:prstGeom prst="rect">
            <a:avLst/>
          </a:prstGeom>
          <a:noFill/>
        </p:spPr>
        <p:txBody>
          <a:bodyPr wrap="square" lIns="0" tIns="0" rIns="0" bIns="0" rtlCol="0" anchor="t">
            <a:spAutoFit/>
          </a:bodyPr>
          <a:lstStyle/>
          <a:p>
            <a:pPr algn="ctr"/>
            <a:r>
              <a:rPr kumimoji="1" lang="zh-CN" altLang="en-US" sz="3200" dirty="0">
                <a:solidFill>
                  <a:schemeClr val="bg1"/>
                </a:solidFill>
                <a:latin typeface="+mj-ea"/>
                <a:ea typeface="+mj-ea"/>
              </a:rPr>
              <a:t>讲述人：蒋涵</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动物图片数据集的处理</a:t>
            </a:r>
          </a:p>
        </p:txBody>
      </p:sp>
      <p:sp>
        <p:nvSpPr>
          <p:cNvPr id="3" name="椭圆 2"/>
          <p:cNvSpPr/>
          <p:nvPr/>
        </p:nvSpPr>
        <p:spPr>
          <a:xfrm>
            <a:off x="1979421" y="3853414"/>
            <a:ext cx="141097" cy="1410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5" name="椭圆 4"/>
          <p:cNvSpPr/>
          <p:nvPr/>
        </p:nvSpPr>
        <p:spPr>
          <a:xfrm>
            <a:off x="3773550" y="1328097"/>
            <a:ext cx="661734" cy="6617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6" name="椭圆 5"/>
          <p:cNvSpPr/>
          <p:nvPr/>
        </p:nvSpPr>
        <p:spPr>
          <a:xfrm>
            <a:off x="1022095" y="3853414"/>
            <a:ext cx="661734" cy="6617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8" name="文本框 7"/>
          <p:cNvSpPr txBox="1"/>
          <p:nvPr/>
        </p:nvSpPr>
        <p:spPr>
          <a:xfrm>
            <a:off x="5043741" y="1649432"/>
            <a:ext cx="3201608" cy="958850"/>
          </a:xfrm>
          <a:prstGeom prst="rect">
            <a:avLst/>
          </a:prstGeom>
          <a:noFill/>
        </p:spPr>
        <p:txBody>
          <a:bodyPr wrap="square" lIns="0" tIns="0" rIns="0" bIns="0" rtlCol="0" anchor="t">
            <a:spAutoFit/>
          </a:bodyPr>
          <a:lstStyle/>
          <a:p>
            <a:pPr>
              <a:lnSpc>
                <a:spcPct val="130000"/>
              </a:lnSpc>
            </a:pPr>
            <a:r>
              <a:rPr lang="zh-CN" altLang="en-US" sz="2400" b="0" dirty="0">
                <a:solidFill>
                  <a:schemeClr val="tx1">
                    <a:lumMod val="75000"/>
                    <a:lumOff val="25000"/>
                  </a:schemeClr>
                </a:solidFill>
                <a:effectLst/>
                <a:latin typeface="+mn-ea"/>
              </a:rPr>
              <a:t>开源的包含多种动物种类的动物数据集</a:t>
            </a:r>
          </a:p>
        </p:txBody>
      </p:sp>
      <p:sp>
        <p:nvSpPr>
          <p:cNvPr id="9" name="文本框 8"/>
          <p:cNvSpPr txBox="1"/>
          <p:nvPr/>
        </p:nvSpPr>
        <p:spPr>
          <a:xfrm>
            <a:off x="2340546" y="3281525"/>
            <a:ext cx="3082290" cy="738505"/>
          </a:xfrm>
          <a:prstGeom prst="rect">
            <a:avLst/>
          </a:prstGeom>
          <a:noFill/>
        </p:spPr>
        <p:txBody>
          <a:bodyPr wrap="none" lIns="0" tIns="0" rIns="0" bIns="0" rtlCol="0" anchor="t">
            <a:spAutoFit/>
          </a:bodyPr>
          <a:lstStyle/>
          <a:p>
            <a:r>
              <a:rPr lang="en-US" altLang="zh-CN" sz="2400" dirty="0">
                <a:solidFill>
                  <a:schemeClr val="accent1"/>
                </a:solidFill>
                <a:latin typeface="+mj-ea"/>
                <a:ea typeface="+mj-ea"/>
              </a:rPr>
              <a:t>02</a:t>
            </a:r>
            <a:r>
              <a:rPr lang="en-US" altLang="zh-CN" sz="2400">
                <a:solidFill>
                  <a:schemeClr val="accent1"/>
                </a:solidFill>
                <a:latin typeface="+mj-ea"/>
                <a:ea typeface="+mj-ea"/>
              </a:rPr>
              <a:t>.</a:t>
            </a:r>
            <a:r>
              <a:rPr lang="zh-CN" altLang="en-US" sz="2400">
                <a:solidFill>
                  <a:schemeClr val="accent1"/>
                </a:solidFill>
                <a:latin typeface="+mj-ea"/>
                <a:ea typeface="+mj-ea"/>
              </a:rPr>
              <a:t> 对初始数据集进行</a:t>
            </a:r>
          </a:p>
          <a:p>
            <a:r>
              <a:rPr lang="zh-CN" altLang="en-US" sz="2400">
                <a:solidFill>
                  <a:schemeClr val="accent1"/>
                </a:solidFill>
                <a:latin typeface="+mj-ea"/>
                <a:ea typeface="+mj-ea"/>
              </a:rPr>
              <a:t>标签标准，划分</a:t>
            </a:r>
          </a:p>
        </p:txBody>
      </p:sp>
      <p:sp>
        <p:nvSpPr>
          <p:cNvPr id="4" name="文本框 3"/>
          <p:cNvSpPr txBox="1"/>
          <p:nvPr/>
        </p:nvSpPr>
        <p:spPr>
          <a:xfrm>
            <a:off x="2292286" y="4219290"/>
            <a:ext cx="3130504" cy="958850"/>
          </a:xfrm>
          <a:prstGeom prst="rect">
            <a:avLst/>
          </a:prstGeom>
          <a:noFill/>
        </p:spPr>
        <p:txBody>
          <a:bodyPr wrap="square" lIns="0" tIns="0" rIns="0" bIns="0" rtlCol="0" anchor="t">
            <a:spAutoFit/>
          </a:bodyPr>
          <a:lstStyle/>
          <a:p>
            <a:pPr>
              <a:lnSpc>
                <a:spcPct val="130000"/>
              </a:lnSpc>
            </a:pPr>
            <a:r>
              <a:rPr lang="zh-CN" altLang="en-US" sz="2400" b="0" dirty="0">
                <a:solidFill>
                  <a:schemeClr val="tx1">
                    <a:lumMod val="75000"/>
                    <a:lumOff val="25000"/>
                  </a:schemeClr>
                </a:solidFill>
                <a:effectLst/>
                <a:latin typeface="+mn-ea"/>
              </a:rPr>
              <a:t>标签为动物种类，按照标签划分</a:t>
            </a:r>
          </a:p>
        </p:txBody>
      </p:sp>
      <p:sp>
        <p:nvSpPr>
          <p:cNvPr id="12" name="椭圆 11"/>
          <p:cNvSpPr/>
          <p:nvPr/>
        </p:nvSpPr>
        <p:spPr>
          <a:xfrm>
            <a:off x="7602981" y="3853414"/>
            <a:ext cx="141097" cy="1410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18" name="椭圆 17"/>
          <p:cNvSpPr/>
          <p:nvPr/>
        </p:nvSpPr>
        <p:spPr>
          <a:xfrm>
            <a:off x="6645655" y="3853414"/>
            <a:ext cx="661734" cy="6617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19" name="文本框 18"/>
          <p:cNvSpPr txBox="1"/>
          <p:nvPr/>
        </p:nvSpPr>
        <p:spPr>
          <a:xfrm>
            <a:off x="7915846" y="3809845"/>
            <a:ext cx="2960370" cy="368935"/>
          </a:xfrm>
          <a:prstGeom prst="rect">
            <a:avLst/>
          </a:prstGeom>
          <a:noFill/>
        </p:spPr>
        <p:txBody>
          <a:bodyPr wrap="none" lIns="0" tIns="0" rIns="0" bIns="0" rtlCol="0" anchor="t">
            <a:spAutoFit/>
          </a:bodyPr>
          <a:lstStyle/>
          <a:p>
            <a:r>
              <a:rPr lang="en-US" altLang="zh-CN" sz="2400" dirty="0">
                <a:solidFill>
                  <a:schemeClr val="accent1"/>
                </a:solidFill>
                <a:latin typeface="+mj-ea"/>
                <a:ea typeface="+mj-ea"/>
              </a:rPr>
              <a:t>03.</a:t>
            </a:r>
            <a:r>
              <a:rPr lang="zh-CN" altLang="en-US" sz="2400" dirty="0">
                <a:solidFill>
                  <a:schemeClr val="accent1"/>
                </a:solidFill>
                <a:latin typeface="+mj-ea"/>
                <a:ea typeface="+mj-ea"/>
              </a:rPr>
              <a:t>数据集规范化处理</a:t>
            </a:r>
          </a:p>
        </p:txBody>
      </p:sp>
      <p:sp>
        <p:nvSpPr>
          <p:cNvPr id="22" name="文本框 21"/>
          <p:cNvSpPr txBox="1"/>
          <p:nvPr/>
        </p:nvSpPr>
        <p:spPr>
          <a:xfrm>
            <a:off x="7915846" y="4219290"/>
            <a:ext cx="3094113" cy="800100"/>
          </a:xfrm>
          <a:prstGeom prst="rect">
            <a:avLst/>
          </a:prstGeom>
          <a:noFill/>
        </p:spPr>
        <p:txBody>
          <a:bodyPr wrap="square" lIns="0" tIns="0" rIns="0" bIns="0" rtlCol="0" anchor="t">
            <a:spAutoFit/>
          </a:bodyPr>
          <a:lstStyle/>
          <a:p>
            <a:pPr>
              <a:lnSpc>
                <a:spcPct val="130000"/>
              </a:lnSpc>
            </a:pPr>
            <a:r>
              <a:rPr lang="zh-CN" altLang="en-US" sz="2000" b="0" dirty="0">
                <a:solidFill>
                  <a:schemeClr val="tx1">
                    <a:lumMod val="75000"/>
                    <a:lumOff val="25000"/>
                  </a:schemeClr>
                </a:solidFill>
                <a:effectLst/>
                <a:latin typeface="+mn-ea"/>
              </a:rPr>
              <a:t>将动物图片规范为统一格式，以便作为网络输入</a:t>
            </a:r>
          </a:p>
        </p:txBody>
      </p:sp>
      <p:sp>
        <p:nvSpPr>
          <p:cNvPr id="25" name="price-ticket_70951"/>
          <p:cNvSpPr/>
          <p:nvPr/>
        </p:nvSpPr>
        <p:spPr>
          <a:xfrm>
            <a:off x="3933496" y="1509291"/>
            <a:ext cx="341960" cy="341528"/>
          </a:xfrm>
          <a:custGeom>
            <a:avLst/>
            <a:gdLst>
              <a:gd name="T0" fmla="*/ 5136 w 5158"/>
              <a:gd name="T1" fmla="*/ 1919 h 5159"/>
              <a:gd name="T2" fmla="*/ 4927 w 5158"/>
              <a:gd name="T3" fmla="*/ 600 h 5159"/>
              <a:gd name="T4" fmla="*/ 4559 w 5158"/>
              <a:gd name="T5" fmla="*/ 232 h 5159"/>
              <a:gd name="T6" fmla="*/ 3240 w 5158"/>
              <a:gd name="T7" fmla="*/ 22 h 5159"/>
              <a:gd name="T8" fmla="*/ 2858 w 5158"/>
              <a:gd name="T9" fmla="*/ 147 h 5159"/>
              <a:gd name="T10" fmla="*/ 173 w 5158"/>
              <a:gd name="T11" fmla="*/ 2831 h 5159"/>
              <a:gd name="T12" fmla="*/ 173 w 5158"/>
              <a:gd name="T13" fmla="*/ 3457 h 5159"/>
              <a:gd name="T14" fmla="*/ 1701 w 5158"/>
              <a:gd name="T15" fmla="*/ 4986 h 5159"/>
              <a:gd name="T16" fmla="*/ 2327 w 5158"/>
              <a:gd name="T17" fmla="*/ 4986 h 5159"/>
              <a:gd name="T18" fmla="*/ 5012 w 5158"/>
              <a:gd name="T19" fmla="*/ 2301 h 5159"/>
              <a:gd name="T20" fmla="*/ 5136 w 5158"/>
              <a:gd name="T21" fmla="*/ 1919 h 5159"/>
              <a:gd name="T22" fmla="*/ 2212 w 5158"/>
              <a:gd name="T23" fmla="*/ 4643 h 5159"/>
              <a:gd name="T24" fmla="*/ 1968 w 5158"/>
              <a:gd name="T25" fmla="*/ 4643 h 5159"/>
              <a:gd name="T26" fmla="*/ 515 w 5158"/>
              <a:gd name="T27" fmla="*/ 3191 h 5159"/>
              <a:gd name="T28" fmla="*/ 515 w 5158"/>
              <a:gd name="T29" fmla="*/ 2946 h 5159"/>
              <a:gd name="T30" fmla="*/ 760 w 5158"/>
              <a:gd name="T31" fmla="*/ 2946 h 5159"/>
              <a:gd name="T32" fmla="*/ 2212 w 5158"/>
              <a:gd name="T33" fmla="*/ 4399 h 5159"/>
              <a:gd name="T34" fmla="*/ 2212 w 5158"/>
              <a:gd name="T35" fmla="*/ 4643 h 5159"/>
              <a:gd name="T36" fmla="*/ 4166 w 5158"/>
              <a:gd name="T37" fmla="*/ 1464 h 5159"/>
              <a:gd name="T38" fmla="*/ 3695 w 5158"/>
              <a:gd name="T39" fmla="*/ 1464 h 5159"/>
              <a:gd name="T40" fmla="*/ 3695 w 5158"/>
              <a:gd name="T41" fmla="*/ 993 h 5159"/>
              <a:gd name="T42" fmla="*/ 4166 w 5158"/>
              <a:gd name="T43" fmla="*/ 993 h 5159"/>
              <a:gd name="T44" fmla="*/ 4166 w 5158"/>
              <a:gd name="T45" fmla="*/ 1464 h 5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58" h="5159">
                <a:moveTo>
                  <a:pt x="5136" y="1919"/>
                </a:moveTo>
                <a:lnTo>
                  <a:pt x="4927" y="600"/>
                </a:lnTo>
                <a:cubicBezTo>
                  <a:pt x="4897" y="411"/>
                  <a:pt x="4748" y="262"/>
                  <a:pt x="4559" y="232"/>
                </a:cubicBezTo>
                <a:lnTo>
                  <a:pt x="3240" y="22"/>
                </a:lnTo>
                <a:cubicBezTo>
                  <a:pt x="3100" y="0"/>
                  <a:pt x="2958" y="46"/>
                  <a:pt x="2858" y="147"/>
                </a:cubicBezTo>
                <a:lnTo>
                  <a:pt x="173" y="2831"/>
                </a:lnTo>
                <a:cubicBezTo>
                  <a:pt x="0" y="3004"/>
                  <a:pt x="0" y="3285"/>
                  <a:pt x="173" y="3457"/>
                </a:cubicBezTo>
                <a:lnTo>
                  <a:pt x="1701" y="4986"/>
                </a:lnTo>
                <a:cubicBezTo>
                  <a:pt x="1874" y="5159"/>
                  <a:pt x="2154" y="5159"/>
                  <a:pt x="2327" y="4986"/>
                </a:cubicBezTo>
                <a:lnTo>
                  <a:pt x="5012" y="2301"/>
                </a:lnTo>
                <a:cubicBezTo>
                  <a:pt x="5112" y="2201"/>
                  <a:pt x="5158" y="2059"/>
                  <a:pt x="5136" y="1919"/>
                </a:cubicBezTo>
                <a:close/>
                <a:moveTo>
                  <a:pt x="2212" y="4643"/>
                </a:moveTo>
                <a:cubicBezTo>
                  <a:pt x="2145" y="4711"/>
                  <a:pt x="2035" y="4711"/>
                  <a:pt x="1968" y="4643"/>
                </a:cubicBezTo>
                <a:lnTo>
                  <a:pt x="515" y="3191"/>
                </a:lnTo>
                <a:cubicBezTo>
                  <a:pt x="448" y="3124"/>
                  <a:pt x="448" y="3014"/>
                  <a:pt x="515" y="2946"/>
                </a:cubicBezTo>
                <a:cubicBezTo>
                  <a:pt x="583" y="2879"/>
                  <a:pt x="692" y="2879"/>
                  <a:pt x="760" y="2946"/>
                </a:cubicBezTo>
                <a:lnTo>
                  <a:pt x="2212" y="4399"/>
                </a:lnTo>
                <a:cubicBezTo>
                  <a:pt x="2280" y="4466"/>
                  <a:pt x="2280" y="4576"/>
                  <a:pt x="2212" y="4643"/>
                </a:cubicBezTo>
                <a:close/>
                <a:moveTo>
                  <a:pt x="4166" y="1464"/>
                </a:moveTo>
                <a:cubicBezTo>
                  <a:pt x="4036" y="1594"/>
                  <a:pt x="3825" y="1594"/>
                  <a:pt x="3695" y="1464"/>
                </a:cubicBezTo>
                <a:cubicBezTo>
                  <a:pt x="3565" y="1334"/>
                  <a:pt x="3565" y="1123"/>
                  <a:pt x="3695" y="993"/>
                </a:cubicBezTo>
                <a:cubicBezTo>
                  <a:pt x="3825" y="862"/>
                  <a:pt x="4036" y="862"/>
                  <a:pt x="4166" y="993"/>
                </a:cubicBezTo>
                <a:cubicBezTo>
                  <a:pt x="4296" y="1123"/>
                  <a:pt x="4296" y="1334"/>
                  <a:pt x="4166" y="14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6" name="price-ticket_70951"/>
          <p:cNvSpPr/>
          <p:nvPr/>
        </p:nvSpPr>
        <p:spPr>
          <a:xfrm>
            <a:off x="1182041" y="4013567"/>
            <a:ext cx="341960" cy="341428"/>
          </a:xfrm>
          <a:custGeom>
            <a:avLst/>
            <a:gdLst>
              <a:gd name="T0" fmla="*/ 370 w 413"/>
              <a:gd name="T1" fmla="*/ 139 h 413"/>
              <a:gd name="T2" fmla="*/ 353 w 413"/>
              <a:gd name="T3" fmla="*/ 61 h 413"/>
              <a:gd name="T4" fmla="*/ 274 w 413"/>
              <a:gd name="T5" fmla="*/ 43 h 413"/>
              <a:gd name="T6" fmla="*/ 207 w 413"/>
              <a:gd name="T7" fmla="*/ 0 h 413"/>
              <a:gd name="T8" fmla="*/ 139 w 413"/>
              <a:gd name="T9" fmla="*/ 43 h 413"/>
              <a:gd name="T10" fmla="*/ 43 w 413"/>
              <a:gd name="T11" fmla="*/ 103 h 413"/>
              <a:gd name="T12" fmla="*/ 18 w 413"/>
              <a:gd name="T13" fmla="*/ 164 h 413"/>
              <a:gd name="T14" fmla="*/ 18 w 413"/>
              <a:gd name="T15" fmla="*/ 249 h 413"/>
              <a:gd name="T16" fmla="*/ 43 w 413"/>
              <a:gd name="T17" fmla="*/ 310 h 413"/>
              <a:gd name="T18" fmla="*/ 103 w 413"/>
              <a:gd name="T19" fmla="*/ 370 h 413"/>
              <a:gd name="T20" fmla="*/ 164 w 413"/>
              <a:gd name="T21" fmla="*/ 396 h 413"/>
              <a:gd name="T22" fmla="*/ 249 w 413"/>
              <a:gd name="T23" fmla="*/ 396 h 413"/>
              <a:gd name="T24" fmla="*/ 310 w 413"/>
              <a:gd name="T25" fmla="*/ 370 h 413"/>
              <a:gd name="T26" fmla="*/ 370 w 413"/>
              <a:gd name="T27" fmla="*/ 274 h 413"/>
              <a:gd name="T28" fmla="*/ 413 w 413"/>
              <a:gd name="T29" fmla="*/ 207 h 413"/>
              <a:gd name="T30" fmla="*/ 146 w 413"/>
              <a:gd name="T31" fmla="*/ 261 h 413"/>
              <a:gd name="T32" fmla="*/ 104 w 413"/>
              <a:gd name="T33" fmla="*/ 225 h 413"/>
              <a:gd name="T34" fmla="*/ 88 w 413"/>
              <a:gd name="T35" fmla="*/ 192 h 413"/>
              <a:gd name="T36" fmla="*/ 89 w 413"/>
              <a:gd name="T37" fmla="*/ 261 h 413"/>
              <a:gd name="T38" fmla="*/ 69 w 413"/>
              <a:gd name="T39" fmla="*/ 167 h 413"/>
              <a:gd name="T40" fmla="*/ 113 w 413"/>
              <a:gd name="T41" fmla="*/ 201 h 413"/>
              <a:gd name="T42" fmla="*/ 129 w 413"/>
              <a:gd name="T43" fmla="*/ 233 h 413"/>
              <a:gd name="T44" fmla="*/ 127 w 413"/>
              <a:gd name="T45" fmla="*/ 167 h 413"/>
              <a:gd name="T46" fmla="*/ 146 w 413"/>
              <a:gd name="T47" fmla="*/ 261 h 413"/>
              <a:gd name="T48" fmla="*/ 224 w 413"/>
              <a:gd name="T49" fmla="*/ 261 h 413"/>
              <a:gd name="T50" fmla="*/ 165 w 413"/>
              <a:gd name="T51" fmla="*/ 167 h 413"/>
              <a:gd name="T52" fmla="*/ 222 w 413"/>
              <a:gd name="T53" fmla="*/ 185 h 413"/>
              <a:gd name="T54" fmla="*/ 186 w 413"/>
              <a:gd name="T55" fmla="*/ 204 h 413"/>
              <a:gd name="T56" fmla="*/ 220 w 413"/>
              <a:gd name="T57" fmla="*/ 221 h 413"/>
              <a:gd name="T58" fmla="*/ 186 w 413"/>
              <a:gd name="T59" fmla="*/ 243 h 413"/>
              <a:gd name="T60" fmla="*/ 224 w 413"/>
              <a:gd name="T61" fmla="*/ 261 h 413"/>
              <a:gd name="T62" fmla="*/ 327 w 413"/>
              <a:gd name="T63" fmla="*/ 261 h 413"/>
              <a:gd name="T64" fmla="*/ 297 w 413"/>
              <a:gd name="T65" fmla="*/ 220 h 413"/>
              <a:gd name="T66" fmla="*/ 292 w 413"/>
              <a:gd name="T67" fmla="*/ 192 h 413"/>
              <a:gd name="T68" fmla="*/ 278 w 413"/>
              <a:gd name="T69" fmla="*/ 261 h 413"/>
              <a:gd name="T70" fmla="*/ 232 w 413"/>
              <a:gd name="T71" fmla="*/ 167 h 413"/>
              <a:gd name="T72" fmla="*/ 262 w 413"/>
              <a:gd name="T73" fmla="*/ 206 h 413"/>
              <a:gd name="T74" fmla="*/ 268 w 413"/>
              <a:gd name="T75" fmla="*/ 238 h 413"/>
              <a:gd name="T76" fmla="*/ 282 w 413"/>
              <a:gd name="T77" fmla="*/ 167 h 413"/>
              <a:gd name="T78" fmla="*/ 312 w 413"/>
              <a:gd name="T79" fmla="*/ 207 h 413"/>
              <a:gd name="T80" fmla="*/ 317 w 413"/>
              <a:gd name="T81" fmla="*/ 238 h 413"/>
              <a:gd name="T82" fmla="*/ 330 w 413"/>
              <a:gd name="T83" fmla="*/ 167 h 413"/>
              <a:gd name="T84" fmla="*/ 327 w 413"/>
              <a:gd name="T85" fmla="*/ 261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3" h="413">
                <a:moveTo>
                  <a:pt x="396" y="164"/>
                </a:moveTo>
                <a:lnTo>
                  <a:pt x="370" y="139"/>
                </a:lnTo>
                <a:lnTo>
                  <a:pt x="370" y="103"/>
                </a:lnTo>
                <a:cubicBezTo>
                  <a:pt x="370" y="87"/>
                  <a:pt x="364" y="72"/>
                  <a:pt x="353" y="61"/>
                </a:cubicBezTo>
                <a:cubicBezTo>
                  <a:pt x="341" y="49"/>
                  <a:pt x="326" y="43"/>
                  <a:pt x="310" y="43"/>
                </a:cubicBezTo>
                <a:lnTo>
                  <a:pt x="274" y="43"/>
                </a:lnTo>
                <a:lnTo>
                  <a:pt x="249" y="18"/>
                </a:lnTo>
                <a:cubicBezTo>
                  <a:pt x="238" y="6"/>
                  <a:pt x="223" y="0"/>
                  <a:pt x="207" y="0"/>
                </a:cubicBezTo>
                <a:cubicBezTo>
                  <a:pt x="191" y="0"/>
                  <a:pt x="176" y="6"/>
                  <a:pt x="164" y="18"/>
                </a:cubicBezTo>
                <a:lnTo>
                  <a:pt x="139" y="43"/>
                </a:lnTo>
                <a:lnTo>
                  <a:pt x="103" y="43"/>
                </a:lnTo>
                <a:cubicBezTo>
                  <a:pt x="70" y="43"/>
                  <a:pt x="43" y="70"/>
                  <a:pt x="43" y="103"/>
                </a:cubicBezTo>
                <a:lnTo>
                  <a:pt x="43" y="139"/>
                </a:lnTo>
                <a:lnTo>
                  <a:pt x="18" y="164"/>
                </a:lnTo>
                <a:cubicBezTo>
                  <a:pt x="6" y="176"/>
                  <a:pt x="0" y="191"/>
                  <a:pt x="0" y="207"/>
                </a:cubicBezTo>
                <a:cubicBezTo>
                  <a:pt x="0" y="223"/>
                  <a:pt x="6" y="238"/>
                  <a:pt x="18" y="249"/>
                </a:cubicBezTo>
                <a:lnTo>
                  <a:pt x="43" y="274"/>
                </a:lnTo>
                <a:lnTo>
                  <a:pt x="43" y="310"/>
                </a:lnTo>
                <a:cubicBezTo>
                  <a:pt x="43" y="326"/>
                  <a:pt x="49" y="341"/>
                  <a:pt x="61" y="353"/>
                </a:cubicBezTo>
                <a:cubicBezTo>
                  <a:pt x="72" y="364"/>
                  <a:pt x="87" y="370"/>
                  <a:pt x="103" y="370"/>
                </a:cubicBezTo>
                <a:lnTo>
                  <a:pt x="139" y="370"/>
                </a:lnTo>
                <a:lnTo>
                  <a:pt x="164" y="396"/>
                </a:lnTo>
                <a:cubicBezTo>
                  <a:pt x="176" y="407"/>
                  <a:pt x="191" y="413"/>
                  <a:pt x="207" y="413"/>
                </a:cubicBezTo>
                <a:cubicBezTo>
                  <a:pt x="223" y="413"/>
                  <a:pt x="238" y="407"/>
                  <a:pt x="249" y="396"/>
                </a:cubicBezTo>
                <a:lnTo>
                  <a:pt x="274" y="370"/>
                </a:lnTo>
                <a:lnTo>
                  <a:pt x="310" y="370"/>
                </a:lnTo>
                <a:cubicBezTo>
                  <a:pt x="343" y="370"/>
                  <a:pt x="370" y="343"/>
                  <a:pt x="370" y="310"/>
                </a:cubicBezTo>
                <a:lnTo>
                  <a:pt x="370" y="274"/>
                </a:lnTo>
                <a:lnTo>
                  <a:pt x="396" y="249"/>
                </a:lnTo>
                <a:cubicBezTo>
                  <a:pt x="407" y="238"/>
                  <a:pt x="413" y="223"/>
                  <a:pt x="413" y="207"/>
                </a:cubicBezTo>
                <a:cubicBezTo>
                  <a:pt x="413" y="191"/>
                  <a:pt x="407" y="176"/>
                  <a:pt x="396" y="164"/>
                </a:cubicBezTo>
                <a:close/>
                <a:moveTo>
                  <a:pt x="146" y="261"/>
                </a:moveTo>
                <a:lnTo>
                  <a:pt x="124" y="261"/>
                </a:lnTo>
                <a:lnTo>
                  <a:pt x="104" y="225"/>
                </a:lnTo>
                <a:cubicBezTo>
                  <a:pt x="99" y="215"/>
                  <a:pt x="93" y="203"/>
                  <a:pt x="88" y="192"/>
                </a:cubicBezTo>
                <a:lnTo>
                  <a:pt x="88" y="192"/>
                </a:lnTo>
                <a:cubicBezTo>
                  <a:pt x="88" y="204"/>
                  <a:pt x="89" y="217"/>
                  <a:pt x="89" y="232"/>
                </a:cubicBezTo>
                <a:lnTo>
                  <a:pt x="89" y="261"/>
                </a:lnTo>
                <a:lnTo>
                  <a:pt x="69" y="261"/>
                </a:lnTo>
                <a:lnTo>
                  <a:pt x="69" y="167"/>
                </a:lnTo>
                <a:lnTo>
                  <a:pt x="94" y="167"/>
                </a:lnTo>
                <a:lnTo>
                  <a:pt x="113" y="201"/>
                </a:lnTo>
                <a:cubicBezTo>
                  <a:pt x="119" y="211"/>
                  <a:pt x="124" y="223"/>
                  <a:pt x="128" y="233"/>
                </a:cubicBezTo>
                <a:lnTo>
                  <a:pt x="129" y="233"/>
                </a:lnTo>
                <a:cubicBezTo>
                  <a:pt x="128" y="221"/>
                  <a:pt x="127" y="209"/>
                  <a:pt x="127" y="195"/>
                </a:cubicBezTo>
                <a:lnTo>
                  <a:pt x="127" y="167"/>
                </a:lnTo>
                <a:lnTo>
                  <a:pt x="146" y="167"/>
                </a:lnTo>
                <a:lnTo>
                  <a:pt x="146" y="261"/>
                </a:lnTo>
                <a:lnTo>
                  <a:pt x="146" y="261"/>
                </a:lnTo>
                <a:close/>
                <a:moveTo>
                  <a:pt x="224" y="261"/>
                </a:moveTo>
                <a:lnTo>
                  <a:pt x="165" y="261"/>
                </a:lnTo>
                <a:lnTo>
                  <a:pt x="165" y="167"/>
                </a:lnTo>
                <a:lnTo>
                  <a:pt x="222" y="167"/>
                </a:lnTo>
                <a:lnTo>
                  <a:pt x="222" y="185"/>
                </a:lnTo>
                <a:lnTo>
                  <a:pt x="186" y="185"/>
                </a:lnTo>
                <a:lnTo>
                  <a:pt x="186" y="204"/>
                </a:lnTo>
                <a:lnTo>
                  <a:pt x="220" y="204"/>
                </a:lnTo>
                <a:lnTo>
                  <a:pt x="220" y="221"/>
                </a:lnTo>
                <a:lnTo>
                  <a:pt x="186" y="221"/>
                </a:lnTo>
                <a:lnTo>
                  <a:pt x="186" y="243"/>
                </a:lnTo>
                <a:lnTo>
                  <a:pt x="224" y="243"/>
                </a:lnTo>
                <a:lnTo>
                  <a:pt x="224" y="261"/>
                </a:lnTo>
                <a:lnTo>
                  <a:pt x="224" y="261"/>
                </a:lnTo>
                <a:close/>
                <a:moveTo>
                  <a:pt x="327" y="261"/>
                </a:moveTo>
                <a:lnTo>
                  <a:pt x="305" y="261"/>
                </a:lnTo>
                <a:lnTo>
                  <a:pt x="297" y="220"/>
                </a:lnTo>
                <a:cubicBezTo>
                  <a:pt x="295" y="211"/>
                  <a:pt x="293" y="202"/>
                  <a:pt x="292" y="192"/>
                </a:cubicBezTo>
                <a:lnTo>
                  <a:pt x="292" y="192"/>
                </a:lnTo>
                <a:cubicBezTo>
                  <a:pt x="290" y="202"/>
                  <a:pt x="289" y="211"/>
                  <a:pt x="287" y="220"/>
                </a:cubicBezTo>
                <a:lnTo>
                  <a:pt x="278" y="261"/>
                </a:lnTo>
                <a:lnTo>
                  <a:pt x="255" y="261"/>
                </a:lnTo>
                <a:lnTo>
                  <a:pt x="232" y="167"/>
                </a:lnTo>
                <a:lnTo>
                  <a:pt x="255" y="167"/>
                </a:lnTo>
                <a:lnTo>
                  <a:pt x="262" y="206"/>
                </a:lnTo>
                <a:cubicBezTo>
                  <a:pt x="264" y="217"/>
                  <a:pt x="266" y="229"/>
                  <a:pt x="268" y="238"/>
                </a:cubicBezTo>
                <a:lnTo>
                  <a:pt x="268" y="238"/>
                </a:lnTo>
                <a:cubicBezTo>
                  <a:pt x="269" y="228"/>
                  <a:pt x="272" y="217"/>
                  <a:pt x="274" y="206"/>
                </a:cubicBezTo>
                <a:lnTo>
                  <a:pt x="282" y="167"/>
                </a:lnTo>
                <a:lnTo>
                  <a:pt x="304" y="167"/>
                </a:lnTo>
                <a:lnTo>
                  <a:pt x="312" y="207"/>
                </a:lnTo>
                <a:cubicBezTo>
                  <a:pt x="314" y="218"/>
                  <a:pt x="315" y="228"/>
                  <a:pt x="317" y="238"/>
                </a:cubicBezTo>
                <a:lnTo>
                  <a:pt x="317" y="238"/>
                </a:lnTo>
                <a:cubicBezTo>
                  <a:pt x="318" y="228"/>
                  <a:pt x="320" y="217"/>
                  <a:pt x="322" y="206"/>
                </a:cubicBezTo>
                <a:lnTo>
                  <a:pt x="330" y="167"/>
                </a:lnTo>
                <a:lnTo>
                  <a:pt x="351" y="167"/>
                </a:lnTo>
                <a:lnTo>
                  <a:pt x="327" y="26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p>
        </p:txBody>
      </p:sp>
      <p:sp>
        <p:nvSpPr>
          <p:cNvPr id="29" name="price-ticket_70951"/>
          <p:cNvSpPr/>
          <p:nvPr/>
        </p:nvSpPr>
        <p:spPr>
          <a:xfrm>
            <a:off x="6809094" y="4020299"/>
            <a:ext cx="334855" cy="341960"/>
          </a:xfrm>
          <a:custGeom>
            <a:avLst/>
            <a:gdLst>
              <a:gd name="connsiteX0" fmla="*/ 47370 w 595290"/>
              <a:gd name="connsiteY0" fmla="*/ 369974 h 607921"/>
              <a:gd name="connsiteX1" fmla="*/ 48020 w 595290"/>
              <a:gd name="connsiteY1" fmla="*/ 369974 h 607921"/>
              <a:gd name="connsiteX2" fmla="*/ 96040 w 595290"/>
              <a:gd name="connsiteY2" fmla="*/ 417923 h 607921"/>
              <a:gd name="connsiteX3" fmla="*/ 48020 w 595290"/>
              <a:gd name="connsiteY3" fmla="*/ 465872 h 607921"/>
              <a:gd name="connsiteX4" fmla="*/ 47370 w 595290"/>
              <a:gd name="connsiteY4" fmla="*/ 465872 h 607921"/>
              <a:gd name="connsiteX5" fmla="*/ 37366 w 595290"/>
              <a:gd name="connsiteY5" fmla="*/ 464673 h 607921"/>
              <a:gd name="connsiteX6" fmla="*/ 27361 w 595290"/>
              <a:gd name="connsiteY6" fmla="*/ 461177 h 607921"/>
              <a:gd name="connsiteX7" fmla="*/ 0 w 595290"/>
              <a:gd name="connsiteY7" fmla="*/ 417923 h 607921"/>
              <a:gd name="connsiteX8" fmla="*/ 27361 w 595290"/>
              <a:gd name="connsiteY8" fmla="*/ 374619 h 607921"/>
              <a:gd name="connsiteX9" fmla="*/ 37366 w 595290"/>
              <a:gd name="connsiteY9" fmla="*/ 371173 h 607921"/>
              <a:gd name="connsiteX10" fmla="*/ 47370 w 595290"/>
              <a:gd name="connsiteY10" fmla="*/ 369974 h 607921"/>
              <a:gd name="connsiteX11" fmla="*/ 547270 w 595290"/>
              <a:gd name="connsiteY11" fmla="*/ 369833 h 607921"/>
              <a:gd name="connsiteX12" fmla="*/ 557274 w 595290"/>
              <a:gd name="connsiteY12" fmla="*/ 370882 h 607921"/>
              <a:gd name="connsiteX13" fmla="*/ 567278 w 595290"/>
              <a:gd name="connsiteY13" fmla="*/ 374228 h 607921"/>
              <a:gd name="connsiteX14" fmla="*/ 595290 w 595290"/>
              <a:gd name="connsiteY14" fmla="*/ 417828 h 607921"/>
              <a:gd name="connsiteX15" fmla="*/ 567278 w 595290"/>
              <a:gd name="connsiteY15" fmla="*/ 461478 h 607921"/>
              <a:gd name="connsiteX16" fmla="*/ 557274 w 595290"/>
              <a:gd name="connsiteY16" fmla="*/ 464774 h 607921"/>
              <a:gd name="connsiteX17" fmla="*/ 547270 w 595290"/>
              <a:gd name="connsiteY17" fmla="*/ 465873 h 607921"/>
              <a:gd name="connsiteX18" fmla="*/ 499250 w 595290"/>
              <a:gd name="connsiteY18" fmla="*/ 417928 h 607921"/>
              <a:gd name="connsiteX19" fmla="*/ 547270 w 595290"/>
              <a:gd name="connsiteY19" fmla="*/ 369833 h 607921"/>
              <a:gd name="connsiteX20" fmla="*/ 172366 w 595290"/>
              <a:gd name="connsiteY20" fmla="*/ 284449 h 607921"/>
              <a:gd name="connsiteX21" fmla="*/ 297363 w 595290"/>
              <a:gd name="connsiteY21" fmla="*/ 306124 h 607921"/>
              <a:gd name="connsiteX22" fmla="*/ 422360 w 595290"/>
              <a:gd name="connsiteY22" fmla="*/ 284449 h 607921"/>
              <a:gd name="connsiteX23" fmla="*/ 535652 w 595290"/>
              <a:gd name="connsiteY23" fmla="*/ 302128 h 607921"/>
              <a:gd name="connsiteX24" fmla="*/ 547306 w 595290"/>
              <a:gd name="connsiteY24" fmla="*/ 318010 h 607921"/>
              <a:gd name="connsiteX25" fmla="*/ 547306 w 595290"/>
              <a:gd name="connsiteY25" fmla="*/ 345977 h 607921"/>
              <a:gd name="connsiteX26" fmla="*/ 496387 w 595290"/>
              <a:gd name="connsiteY26" fmla="*/ 367002 h 607921"/>
              <a:gd name="connsiteX27" fmla="*/ 475279 w 595290"/>
              <a:gd name="connsiteY27" fmla="*/ 417893 h 607921"/>
              <a:gd name="connsiteX28" fmla="*/ 496387 w 595290"/>
              <a:gd name="connsiteY28" fmla="*/ 468734 h 607921"/>
              <a:gd name="connsiteX29" fmla="*/ 547306 w 595290"/>
              <a:gd name="connsiteY29" fmla="*/ 489809 h 607921"/>
              <a:gd name="connsiteX30" fmla="*/ 547306 w 595290"/>
              <a:gd name="connsiteY30" fmla="*/ 586197 h 607921"/>
              <a:gd name="connsiteX31" fmla="*/ 530700 w 595290"/>
              <a:gd name="connsiteY31" fmla="*/ 602877 h 607921"/>
              <a:gd name="connsiteX32" fmla="*/ 527299 w 595290"/>
              <a:gd name="connsiteY32" fmla="*/ 602527 h 607921"/>
              <a:gd name="connsiteX33" fmla="*/ 422360 w 595290"/>
              <a:gd name="connsiteY33" fmla="*/ 594087 h 607921"/>
              <a:gd name="connsiteX34" fmla="*/ 297363 w 595290"/>
              <a:gd name="connsiteY34" fmla="*/ 607921 h 607921"/>
              <a:gd name="connsiteX35" fmla="*/ 172366 w 595290"/>
              <a:gd name="connsiteY35" fmla="*/ 594087 h 607921"/>
              <a:gd name="connsiteX36" fmla="*/ 67427 w 595290"/>
              <a:gd name="connsiteY36" fmla="*/ 602527 h 607921"/>
              <a:gd name="connsiteX37" fmla="*/ 64026 w 595290"/>
              <a:gd name="connsiteY37" fmla="*/ 602877 h 607921"/>
              <a:gd name="connsiteX38" fmla="*/ 47420 w 595290"/>
              <a:gd name="connsiteY38" fmla="*/ 586197 h 607921"/>
              <a:gd name="connsiteX39" fmla="*/ 47420 w 595290"/>
              <a:gd name="connsiteY39" fmla="*/ 489809 h 607921"/>
              <a:gd name="connsiteX40" fmla="*/ 48070 w 595290"/>
              <a:gd name="connsiteY40" fmla="*/ 489809 h 607921"/>
              <a:gd name="connsiteX41" fmla="*/ 99039 w 595290"/>
              <a:gd name="connsiteY41" fmla="*/ 468734 h 607921"/>
              <a:gd name="connsiteX42" fmla="*/ 120097 w 595290"/>
              <a:gd name="connsiteY42" fmla="*/ 417893 h 607921"/>
              <a:gd name="connsiteX43" fmla="*/ 99039 w 595290"/>
              <a:gd name="connsiteY43" fmla="*/ 367002 h 607921"/>
              <a:gd name="connsiteX44" fmla="*/ 48070 w 595290"/>
              <a:gd name="connsiteY44" fmla="*/ 345977 h 607921"/>
              <a:gd name="connsiteX45" fmla="*/ 47420 w 595290"/>
              <a:gd name="connsiteY45" fmla="*/ 345977 h 607921"/>
              <a:gd name="connsiteX46" fmla="*/ 47420 w 595290"/>
              <a:gd name="connsiteY46" fmla="*/ 318010 h 607921"/>
              <a:gd name="connsiteX47" fmla="*/ 59074 w 595290"/>
              <a:gd name="connsiteY47" fmla="*/ 302128 h 607921"/>
              <a:gd name="connsiteX48" fmla="*/ 172366 w 595290"/>
              <a:gd name="connsiteY48" fmla="*/ 284449 h 607921"/>
              <a:gd name="connsiteX49" fmla="*/ 297363 w 595290"/>
              <a:gd name="connsiteY49" fmla="*/ 0 h 607921"/>
              <a:gd name="connsiteX50" fmla="*/ 432355 w 595290"/>
              <a:gd name="connsiteY50" fmla="*/ 134780 h 607921"/>
              <a:gd name="connsiteX51" fmla="*/ 297363 w 595290"/>
              <a:gd name="connsiteY51" fmla="*/ 269560 h 607921"/>
              <a:gd name="connsiteX52" fmla="*/ 162371 w 595290"/>
              <a:gd name="connsiteY52" fmla="*/ 134780 h 607921"/>
              <a:gd name="connsiteX53" fmla="*/ 297363 w 595290"/>
              <a:gd name="connsiteY53" fmla="*/ 0 h 60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95290" h="607921">
                <a:moveTo>
                  <a:pt x="47370" y="369974"/>
                </a:moveTo>
                <a:lnTo>
                  <a:pt x="48020" y="369974"/>
                </a:lnTo>
                <a:cubicBezTo>
                  <a:pt x="74581" y="369974"/>
                  <a:pt x="96040" y="391401"/>
                  <a:pt x="96040" y="417923"/>
                </a:cubicBezTo>
                <a:cubicBezTo>
                  <a:pt x="96040" y="444395"/>
                  <a:pt x="74581" y="465872"/>
                  <a:pt x="48020" y="465872"/>
                </a:cubicBezTo>
                <a:lnTo>
                  <a:pt x="47370" y="465872"/>
                </a:lnTo>
                <a:cubicBezTo>
                  <a:pt x="43968" y="465772"/>
                  <a:pt x="40567" y="465373"/>
                  <a:pt x="37366" y="464673"/>
                </a:cubicBezTo>
                <a:cubicBezTo>
                  <a:pt x="33864" y="463874"/>
                  <a:pt x="30463" y="462725"/>
                  <a:pt x="27361" y="461177"/>
                </a:cubicBezTo>
                <a:cubicBezTo>
                  <a:pt x="11205" y="453485"/>
                  <a:pt x="0" y="437003"/>
                  <a:pt x="0" y="417923"/>
                </a:cubicBezTo>
                <a:cubicBezTo>
                  <a:pt x="0" y="398793"/>
                  <a:pt x="11155" y="382361"/>
                  <a:pt x="27361" y="374619"/>
                </a:cubicBezTo>
                <a:cubicBezTo>
                  <a:pt x="30463" y="373071"/>
                  <a:pt x="33864" y="371972"/>
                  <a:pt x="37366" y="371173"/>
                </a:cubicBezTo>
                <a:cubicBezTo>
                  <a:pt x="40617" y="370424"/>
                  <a:pt x="43968" y="370024"/>
                  <a:pt x="47370" y="369974"/>
                </a:cubicBezTo>
                <a:close/>
                <a:moveTo>
                  <a:pt x="547270" y="369833"/>
                </a:moveTo>
                <a:cubicBezTo>
                  <a:pt x="550671" y="369833"/>
                  <a:pt x="554073" y="370233"/>
                  <a:pt x="557274" y="370882"/>
                </a:cubicBezTo>
                <a:cubicBezTo>
                  <a:pt x="560726" y="371631"/>
                  <a:pt x="564127" y="372780"/>
                  <a:pt x="567278" y="374228"/>
                </a:cubicBezTo>
                <a:cubicBezTo>
                  <a:pt x="583835" y="381819"/>
                  <a:pt x="595290" y="398450"/>
                  <a:pt x="595290" y="417828"/>
                </a:cubicBezTo>
                <a:cubicBezTo>
                  <a:pt x="595290" y="437206"/>
                  <a:pt x="583835" y="453887"/>
                  <a:pt x="567278" y="461478"/>
                </a:cubicBezTo>
                <a:cubicBezTo>
                  <a:pt x="564127" y="462927"/>
                  <a:pt x="560726" y="464075"/>
                  <a:pt x="557274" y="464774"/>
                </a:cubicBezTo>
                <a:cubicBezTo>
                  <a:pt x="554073" y="465524"/>
                  <a:pt x="550671" y="465873"/>
                  <a:pt x="547270" y="465873"/>
                </a:cubicBezTo>
                <a:cubicBezTo>
                  <a:pt x="520709" y="465873"/>
                  <a:pt x="499250" y="444398"/>
                  <a:pt x="499250" y="417928"/>
                </a:cubicBezTo>
                <a:cubicBezTo>
                  <a:pt x="499250" y="391458"/>
                  <a:pt x="520709" y="369983"/>
                  <a:pt x="547270" y="369833"/>
                </a:cubicBezTo>
                <a:close/>
                <a:moveTo>
                  <a:pt x="172366" y="284449"/>
                </a:moveTo>
                <a:cubicBezTo>
                  <a:pt x="241392" y="284449"/>
                  <a:pt x="297363" y="306124"/>
                  <a:pt x="297363" y="306124"/>
                </a:cubicBezTo>
                <a:cubicBezTo>
                  <a:pt x="297363" y="306124"/>
                  <a:pt x="353334" y="284449"/>
                  <a:pt x="422360" y="284449"/>
                </a:cubicBezTo>
                <a:cubicBezTo>
                  <a:pt x="472478" y="284449"/>
                  <a:pt x="515794" y="295886"/>
                  <a:pt x="535652" y="302128"/>
                </a:cubicBezTo>
                <a:cubicBezTo>
                  <a:pt x="542604" y="304276"/>
                  <a:pt x="547306" y="310718"/>
                  <a:pt x="547306" y="318010"/>
                </a:cubicBezTo>
                <a:lnTo>
                  <a:pt x="547306" y="345977"/>
                </a:lnTo>
                <a:cubicBezTo>
                  <a:pt x="528049" y="345977"/>
                  <a:pt x="509992" y="353418"/>
                  <a:pt x="496387" y="367002"/>
                </a:cubicBezTo>
                <a:cubicBezTo>
                  <a:pt x="482782" y="380587"/>
                  <a:pt x="475279" y="398716"/>
                  <a:pt x="475279" y="417893"/>
                </a:cubicBezTo>
                <a:cubicBezTo>
                  <a:pt x="475279" y="437121"/>
                  <a:pt x="482782" y="455150"/>
                  <a:pt x="496387" y="468734"/>
                </a:cubicBezTo>
                <a:cubicBezTo>
                  <a:pt x="509992" y="482318"/>
                  <a:pt x="528099" y="489809"/>
                  <a:pt x="547306" y="489809"/>
                </a:cubicBezTo>
                <a:lnTo>
                  <a:pt x="547306" y="586197"/>
                </a:lnTo>
                <a:cubicBezTo>
                  <a:pt x="547306" y="595586"/>
                  <a:pt x="539703" y="602877"/>
                  <a:pt x="530700" y="602877"/>
                </a:cubicBezTo>
                <a:cubicBezTo>
                  <a:pt x="529599" y="602877"/>
                  <a:pt x="528449" y="602727"/>
                  <a:pt x="527299" y="602527"/>
                </a:cubicBezTo>
                <a:cubicBezTo>
                  <a:pt x="502039" y="597334"/>
                  <a:pt x="464425" y="594087"/>
                  <a:pt x="422360" y="594087"/>
                </a:cubicBezTo>
                <a:cubicBezTo>
                  <a:pt x="366939" y="594087"/>
                  <a:pt x="319171" y="599731"/>
                  <a:pt x="297363" y="607921"/>
                </a:cubicBezTo>
                <a:cubicBezTo>
                  <a:pt x="275505" y="599731"/>
                  <a:pt x="227737" y="594087"/>
                  <a:pt x="172366" y="594087"/>
                </a:cubicBezTo>
                <a:cubicBezTo>
                  <a:pt x="130301" y="594087"/>
                  <a:pt x="92687" y="597383"/>
                  <a:pt x="67427" y="602527"/>
                </a:cubicBezTo>
                <a:cubicBezTo>
                  <a:pt x="66277" y="602727"/>
                  <a:pt x="65127" y="602877"/>
                  <a:pt x="64026" y="602877"/>
                </a:cubicBezTo>
                <a:cubicBezTo>
                  <a:pt x="55073" y="602877"/>
                  <a:pt x="47420" y="595586"/>
                  <a:pt x="47420" y="586197"/>
                </a:cubicBezTo>
                <a:lnTo>
                  <a:pt x="47420" y="489809"/>
                </a:lnTo>
                <a:lnTo>
                  <a:pt x="48070" y="489809"/>
                </a:lnTo>
                <a:cubicBezTo>
                  <a:pt x="67327" y="489809"/>
                  <a:pt x="85434" y="482318"/>
                  <a:pt x="99039" y="468734"/>
                </a:cubicBezTo>
                <a:cubicBezTo>
                  <a:pt x="112644" y="455150"/>
                  <a:pt x="120097" y="437071"/>
                  <a:pt x="120097" y="417893"/>
                </a:cubicBezTo>
                <a:cubicBezTo>
                  <a:pt x="120097" y="398616"/>
                  <a:pt x="112644" y="380587"/>
                  <a:pt x="99039" y="367002"/>
                </a:cubicBezTo>
                <a:cubicBezTo>
                  <a:pt x="85434" y="353418"/>
                  <a:pt x="67277" y="345977"/>
                  <a:pt x="48070" y="345977"/>
                </a:cubicBezTo>
                <a:lnTo>
                  <a:pt x="47420" y="345977"/>
                </a:lnTo>
                <a:lnTo>
                  <a:pt x="47420" y="318010"/>
                </a:lnTo>
                <a:cubicBezTo>
                  <a:pt x="47420" y="310718"/>
                  <a:pt x="52122" y="304326"/>
                  <a:pt x="59074" y="302128"/>
                </a:cubicBezTo>
                <a:cubicBezTo>
                  <a:pt x="78932" y="295886"/>
                  <a:pt x="122248" y="284449"/>
                  <a:pt x="172366" y="284449"/>
                </a:cubicBezTo>
                <a:close/>
                <a:moveTo>
                  <a:pt x="297363" y="0"/>
                </a:moveTo>
                <a:cubicBezTo>
                  <a:pt x="371917" y="0"/>
                  <a:pt x="432355" y="60343"/>
                  <a:pt x="432355" y="134780"/>
                </a:cubicBezTo>
                <a:cubicBezTo>
                  <a:pt x="432355" y="209217"/>
                  <a:pt x="371917" y="269560"/>
                  <a:pt x="297363" y="269560"/>
                </a:cubicBezTo>
                <a:cubicBezTo>
                  <a:pt x="222809" y="269560"/>
                  <a:pt x="162371" y="209217"/>
                  <a:pt x="162371" y="134780"/>
                </a:cubicBezTo>
                <a:cubicBezTo>
                  <a:pt x="162371" y="60343"/>
                  <a:pt x="222809" y="0"/>
                  <a:pt x="29736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p>
        </p:txBody>
      </p:sp>
      <p:sp>
        <p:nvSpPr>
          <p:cNvPr id="31" name="椭圆 30"/>
          <p:cNvSpPr/>
          <p:nvPr/>
        </p:nvSpPr>
        <p:spPr>
          <a:xfrm>
            <a:off x="4730876" y="1566336"/>
            <a:ext cx="141097" cy="1410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400">
              <a:solidFill>
                <a:schemeClr val="bg1"/>
              </a:solidFill>
              <a:latin typeface="+mj-ea"/>
              <a:ea typeface="+mj-ea"/>
            </a:endParaRPr>
          </a:p>
        </p:txBody>
      </p:sp>
      <p:sp>
        <p:nvSpPr>
          <p:cNvPr id="32" name="文本框 31"/>
          <p:cNvSpPr txBox="1"/>
          <p:nvPr/>
        </p:nvSpPr>
        <p:spPr>
          <a:xfrm>
            <a:off x="5043741" y="1303692"/>
            <a:ext cx="3691890" cy="368935"/>
          </a:xfrm>
          <a:prstGeom prst="rect">
            <a:avLst/>
          </a:prstGeom>
          <a:noFill/>
        </p:spPr>
        <p:txBody>
          <a:bodyPr wrap="none" lIns="0" tIns="0" rIns="0" bIns="0" rtlCol="0" anchor="t">
            <a:spAutoFit/>
          </a:bodyPr>
          <a:lstStyle/>
          <a:p>
            <a:r>
              <a:rPr lang="en-US" altLang="zh-CN" sz="2400" dirty="0">
                <a:solidFill>
                  <a:schemeClr val="accent1"/>
                </a:solidFill>
                <a:latin typeface="+mj-ea"/>
                <a:ea typeface="+mj-ea"/>
              </a:rPr>
              <a:t>01.</a:t>
            </a:r>
            <a:r>
              <a:rPr lang="zh-CN" altLang="en-US" sz="2400" dirty="0">
                <a:solidFill>
                  <a:schemeClr val="accent1"/>
                </a:solidFill>
                <a:latin typeface="+mj-ea"/>
                <a:ea typeface="+mj-ea"/>
              </a:rPr>
              <a:t> 动物图片数据集的获取</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21"/>
          <p:cNvSpPr>
            <a:spLocks noGrp="1"/>
          </p:cNvSpPr>
          <p:nvPr>
            <p:ph type="title"/>
          </p:nvPr>
        </p:nvSpPr>
        <p:spPr/>
        <p:txBody>
          <a:bodyPr vert="horz" lIns="90170" tIns="46990" rIns="90170" bIns="46990" rtlCol="0" anchor="ctr" anchorCtr="0">
            <a:noAutofit/>
          </a:bodyPr>
          <a:lstStyle/>
          <a:p>
            <a:r>
              <a:rPr sz="2800" b="0" dirty="0">
                <a:latin typeface="+mj-ea"/>
                <a:ea typeface="+mj-ea"/>
              </a:rPr>
              <a:t>卷积神经网络的搭建与训练</a:t>
            </a:r>
          </a:p>
        </p:txBody>
      </p:sp>
      <p:sp>
        <p:nvSpPr>
          <p:cNvPr id="49" name="泪滴形 48"/>
          <p:cNvSpPr/>
          <p:nvPr/>
        </p:nvSpPr>
        <p:spPr>
          <a:xfrm>
            <a:off x="1607329" y="2164774"/>
            <a:ext cx="876300" cy="876300"/>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01</a:t>
            </a:r>
            <a:endParaRPr lang="zh-CN" altLang="en-US" sz="2000" dirty="0"/>
          </a:p>
        </p:txBody>
      </p:sp>
      <p:sp>
        <p:nvSpPr>
          <p:cNvPr id="50" name="文本框 49"/>
          <p:cNvSpPr txBox="1"/>
          <p:nvPr/>
        </p:nvSpPr>
        <p:spPr>
          <a:xfrm>
            <a:off x="826280" y="3208410"/>
            <a:ext cx="2438400" cy="368935"/>
          </a:xfrm>
          <a:prstGeom prst="rect">
            <a:avLst/>
          </a:prstGeom>
          <a:noFill/>
        </p:spPr>
        <p:txBody>
          <a:bodyPr wrap="none" lIns="0" tIns="0" rIns="0" bIns="0" rtlCol="0" anchor="t">
            <a:spAutoFit/>
          </a:bodyPr>
          <a:lstStyle/>
          <a:p>
            <a:pPr algn="ctr"/>
            <a:r>
              <a:rPr lang="zh-CN" altLang="en-US" sz="2400">
                <a:solidFill>
                  <a:schemeClr val="accent1"/>
                </a:solidFill>
                <a:latin typeface="+mj-ea"/>
                <a:ea typeface="+mj-ea"/>
              </a:rPr>
              <a:t>选择卷积神经网络</a:t>
            </a:r>
          </a:p>
        </p:txBody>
      </p:sp>
      <p:sp>
        <p:nvSpPr>
          <p:cNvPr id="51" name="文本框 50"/>
          <p:cNvSpPr txBox="1"/>
          <p:nvPr/>
        </p:nvSpPr>
        <p:spPr>
          <a:xfrm>
            <a:off x="1122150" y="3669592"/>
            <a:ext cx="1846660" cy="1292225"/>
          </a:xfrm>
          <a:prstGeom prst="rect">
            <a:avLst/>
          </a:prstGeom>
          <a:noFill/>
        </p:spPr>
        <p:txBody>
          <a:bodyPr wrap="square" lIns="0" tIns="0" rIns="0" bIns="0" rtlCol="0" anchor="t">
            <a:spAutoFit/>
          </a:bodyPr>
          <a:lstStyle/>
          <a:p>
            <a:pPr algn="dist"/>
            <a:r>
              <a:rPr lang="en-US" sz="2800" dirty="0">
                <a:solidFill>
                  <a:schemeClr val="accent1"/>
                </a:solidFill>
              </a:rPr>
              <a:t>VGG16</a:t>
            </a:r>
          </a:p>
          <a:p>
            <a:pPr algn="dist"/>
            <a:r>
              <a:rPr lang="zh-CN" altLang="en-US" sz="2800" dirty="0">
                <a:solidFill>
                  <a:schemeClr val="accent1"/>
                </a:solidFill>
              </a:rPr>
              <a:t>和</a:t>
            </a:r>
          </a:p>
          <a:p>
            <a:pPr algn="dist"/>
            <a:r>
              <a:rPr lang="en-US" altLang="zh-CN" sz="2800" dirty="0">
                <a:solidFill>
                  <a:schemeClr val="accent1"/>
                </a:solidFill>
              </a:rPr>
              <a:t>RepVGG</a:t>
            </a:r>
          </a:p>
        </p:txBody>
      </p:sp>
      <p:sp>
        <p:nvSpPr>
          <p:cNvPr id="52" name="泪滴形 51"/>
          <p:cNvSpPr/>
          <p:nvPr/>
        </p:nvSpPr>
        <p:spPr>
          <a:xfrm>
            <a:off x="5657898" y="2164774"/>
            <a:ext cx="876300" cy="876300"/>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02</a:t>
            </a:r>
            <a:endParaRPr lang="zh-CN" altLang="en-US" sz="2000" dirty="0"/>
          </a:p>
        </p:txBody>
      </p:sp>
      <p:sp>
        <p:nvSpPr>
          <p:cNvPr id="53" name="文本框 52"/>
          <p:cNvSpPr txBox="1"/>
          <p:nvPr/>
        </p:nvSpPr>
        <p:spPr>
          <a:xfrm>
            <a:off x="5486448" y="3208410"/>
            <a:ext cx="1219200" cy="368935"/>
          </a:xfrm>
          <a:prstGeom prst="rect">
            <a:avLst/>
          </a:prstGeom>
          <a:noFill/>
        </p:spPr>
        <p:txBody>
          <a:bodyPr wrap="none" lIns="0" tIns="0" rIns="0" bIns="0" rtlCol="0" anchor="t">
            <a:spAutoFit/>
          </a:bodyPr>
          <a:lstStyle/>
          <a:p>
            <a:pPr algn="ctr"/>
            <a:r>
              <a:rPr lang="zh-CN" altLang="en-US" sz="2400">
                <a:solidFill>
                  <a:schemeClr val="accent1"/>
                </a:solidFill>
                <a:latin typeface="+mj-ea"/>
                <a:ea typeface="+mj-ea"/>
              </a:rPr>
              <a:t>模型搭建</a:t>
            </a:r>
          </a:p>
        </p:txBody>
      </p:sp>
      <p:sp>
        <p:nvSpPr>
          <p:cNvPr id="54" name="文本框 53"/>
          <p:cNvSpPr txBox="1"/>
          <p:nvPr/>
        </p:nvSpPr>
        <p:spPr>
          <a:xfrm>
            <a:off x="5172710" y="3669665"/>
            <a:ext cx="2136140" cy="1292225"/>
          </a:xfrm>
          <a:prstGeom prst="rect">
            <a:avLst/>
          </a:prstGeom>
          <a:noFill/>
        </p:spPr>
        <p:txBody>
          <a:bodyPr wrap="square" lIns="0" tIns="0" rIns="0" bIns="0" rtlCol="0" anchor="t">
            <a:spAutoFit/>
          </a:bodyPr>
          <a:lstStyle/>
          <a:p>
            <a:pPr algn="dist"/>
            <a:r>
              <a:rPr lang="zh-CN" altLang="en-US" sz="2800" dirty="0">
                <a:solidFill>
                  <a:schemeClr val="accent1"/>
                </a:solidFill>
              </a:rPr>
              <a:t>搭建模型组网并</a:t>
            </a:r>
          </a:p>
          <a:p>
            <a:pPr algn="dist"/>
            <a:r>
              <a:rPr lang="zh-CN" altLang="en-US" sz="2800" dirty="0">
                <a:solidFill>
                  <a:schemeClr val="accent1"/>
                </a:solidFill>
              </a:rPr>
              <a:t>实例化</a:t>
            </a:r>
          </a:p>
        </p:txBody>
      </p:sp>
      <p:sp>
        <p:nvSpPr>
          <p:cNvPr id="55" name="泪滴形 54"/>
          <p:cNvSpPr/>
          <p:nvPr/>
        </p:nvSpPr>
        <p:spPr>
          <a:xfrm>
            <a:off x="9709102" y="2164774"/>
            <a:ext cx="876300" cy="876300"/>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03</a:t>
            </a:r>
            <a:endParaRPr lang="zh-CN" altLang="en-US" sz="2000" dirty="0"/>
          </a:p>
        </p:txBody>
      </p:sp>
      <p:sp>
        <p:nvSpPr>
          <p:cNvPr id="60" name="文本框 59"/>
          <p:cNvSpPr txBox="1"/>
          <p:nvPr/>
        </p:nvSpPr>
        <p:spPr>
          <a:xfrm>
            <a:off x="9537653" y="3208410"/>
            <a:ext cx="1219200" cy="368935"/>
          </a:xfrm>
          <a:prstGeom prst="rect">
            <a:avLst/>
          </a:prstGeom>
          <a:noFill/>
        </p:spPr>
        <p:txBody>
          <a:bodyPr wrap="none" lIns="0" tIns="0" rIns="0" bIns="0" rtlCol="0" anchor="t">
            <a:spAutoFit/>
          </a:bodyPr>
          <a:lstStyle/>
          <a:p>
            <a:pPr algn="ctr"/>
            <a:r>
              <a:rPr lang="zh-CN" altLang="en-US" sz="2400">
                <a:solidFill>
                  <a:schemeClr val="accent1"/>
                </a:solidFill>
                <a:latin typeface="+mj-ea"/>
                <a:ea typeface="+mj-ea"/>
              </a:rPr>
              <a:t>模型训练</a:t>
            </a:r>
          </a:p>
        </p:txBody>
      </p:sp>
      <p:sp>
        <p:nvSpPr>
          <p:cNvPr id="63" name="文本框 62"/>
          <p:cNvSpPr txBox="1"/>
          <p:nvPr/>
        </p:nvSpPr>
        <p:spPr>
          <a:xfrm>
            <a:off x="9223923" y="3669592"/>
            <a:ext cx="1846660" cy="1292225"/>
          </a:xfrm>
          <a:prstGeom prst="rect">
            <a:avLst/>
          </a:prstGeom>
          <a:noFill/>
        </p:spPr>
        <p:txBody>
          <a:bodyPr wrap="square" lIns="0" tIns="0" rIns="0" bIns="0" rtlCol="0" anchor="t">
            <a:spAutoFit/>
          </a:bodyPr>
          <a:lstStyle/>
          <a:p>
            <a:pPr algn="dist"/>
            <a:r>
              <a:rPr lang="zh-CN" altLang="en-US" sz="2800" dirty="0">
                <a:solidFill>
                  <a:schemeClr val="accent1"/>
                </a:solidFill>
              </a:rPr>
              <a:t>超参设置</a:t>
            </a:r>
          </a:p>
          <a:p>
            <a:pPr algn="dist"/>
            <a:r>
              <a:rPr lang="zh-CN" altLang="en-US" sz="2800" dirty="0">
                <a:solidFill>
                  <a:schemeClr val="accent1"/>
                </a:solidFill>
              </a:rPr>
              <a:t>和</a:t>
            </a:r>
          </a:p>
          <a:p>
            <a:pPr algn="dist"/>
            <a:r>
              <a:rPr lang="zh-CN" altLang="en-US" sz="2800" dirty="0">
                <a:solidFill>
                  <a:schemeClr val="accent1"/>
                </a:solidFill>
              </a:rPr>
              <a:t>模型评估</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19880" y="1539875"/>
            <a:ext cx="4926965" cy="31451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 name="标题 2"/>
          <p:cNvSpPr>
            <a:spLocks noGrp="1"/>
          </p:cNvSpPr>
          <p:nvPr>
            <p:ph type="title"/>
          </p:nvPr>
        </p:nvSpPr>
        <p:spPr>
          <a:xfrm>
            <a:off x="851535" y="624840"/>
            <a:ext cx="9725660" cy="441960"/>
          </a:xfrm>
        </p:spPr>
        <p:txBody>
          <a:bodyPr anchor="ctr">
            <a:noAutofit/>
          </a:bodyPr>
          <a:lstStyle/>
          <a:p>
            <a:pPr defTabSz="0"/>
            <a:r>
              <a:rPr sz="3200" b="0" dirty="0">
                <a:latin typeface="+mj-ea"/>
                <a:ea typeface="+mj-ea"/>
              </a:rPr>
              <a:t>通过</a:t>
            </a:r>
            <a:r>
              <a:rPr lang="en-US" altLang="zh-CN" sz="3200" b="0" dirty="0">
                <a:latin typeface="+mj-ea"/>
                <a:ea typeface="+mj-ea"/>
              </a:rPr>
              <a:t>VGG16</a:t>
            </a:r>
            <a:r>
              <a:rPr sz="3200" b="0" dirty="0">
                <a:latin typeface="+mj-ea"/>
                <a:ea typeface="+mj-ea"/>
              </a:rPr>
              <a:t>和</a:t>
            </a:r>
            <a:r>
              <a:rPr lang="en-US" altLang="zh-CN" sz="3200" b="0" dirty="0">
                <a:latin typeface="+mj-ea"/>
                <a:ea typeface="+mj-ea"/>
              </a:rPr>
              <a:t>RepVGG</a:t>
            </a:r>
            <a:r>
              <a:rPr sz="3200" b="0" dirty="0">
                <a:latin typeface="+mj-ea"/>
                <a:ea typeface="+mj-ea"/>
              </a:rPr>
              <a:t>模型的预测进行动物预测</a:t>
            </a:r>
          </a:p>
        </p:txBody>
      </p:sp>
      <p:sp>
        <p:nvSpPr>
          <p:cNvPr id="4" name="文本框 3"/>
          <p:cNvSpPr txBox="1"/>
          <p:nvPr/>
        </p:nvSpPr>
        <p:spPr>
          <a:xfrm>
            <a:off x="4107180" y="1544617"/>
            <a:ext cx="803275" cy="461665"/>
          </a:xfrm>
          <a:prstGeom prst="rect">
            <a:avLst/>
          </a:prstGeom>
          <a:noFill/>
        </p:spPr>
        <p:txBody>
          <a:bodyPr wrap="square" rtlCol="0">
            <a:spAutoFit/>
          </a:bodyPr>
          <a:lstStyle/>
          <a:p>
            <a:r>
              <a:rPr lang="zh-CN" altLang="en-US" sz="2400" dirty="0"/>
              <a:t>系统</a:t>
            </a:r>
          </a:p>
        </p:txBody>
      </p:sp>
      <p:sp>
        <p:nvSpPr>
          <p:cNvPr id="5" name="圆角矩形 4"/>
          <p:cNvSpPr/>
          <p:nvPr/>
        </p:nvSpPr>
        <p:spPr>
          <a:xfrm>
            <a:off x="1845627" y="2585085"/>
            <a:ext cx="1547495" cy="106172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sz="2400" dirty="0"/>
          </a:p>
        </p:txBody>
      </p:sp>
      <p:sp>
        <p:nvSpPr>
          <p:cNvPr id="6" name="文本框 5"/>
          <p:cNvSpPr txBox="1"/>
          <p:nvPr/>
        </p:nvSpPr>
        <p:spPr>
          <a:xfrm>
            <a:off x="2191569" y="2825095"/>
            <a:ext cx="805481" cy="461665"/>
          </a:xfrm>
          <a:prstGeom prst="rect">
            <a:avLst/>
          </a:prstGeom>
          <a:noFill/>
        </p:spPr>
        <p:txBody>
          <a:bodyPr wrap="square" rtlCol="0">
            <a:spAutoFit/>
          </a:bodyPr>
          <a:lstStyle/>
          <a:p>
            <a:r>
              <a:rPr lang="zh-CN" altLang="en-US" sz="2400" dirty="0"/>
              <a:t>输入</a:t>
            </a:r>
          </a:p>
        </p:txBody>
      </p:sp>
      <p:sp>
        <p:nvSpPr>
          <p:cNvPr id="7" name="圆角矩形 6"/>
          <p:cNvSpPr/>
          <p:nvPr/>
        </p:nvSpPr>
        <p:spPr>
          <a:xfrm>
            <a:off x="4107180" y="2663825"/>
            <a:ext cx="2500630" cy="128524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8" name="文本框 7"/>
          <p:cNvSpPr txBox="1"/>
          <p:nvPr/>
        </p:nvSpPr>
        <p:spPr>
          <a:xfrm>
            <a:off x="4440238" y="2741156"/>
            <a:ext cx="1927860" cy="1200329"/>
          </a:xfrm>
          <a:prstGeom prst="rect">
            <a:avLst/>
          </a:prstGeom>
          <a:noFill/>
        </p:spPr>
        <p:txBody>
          <a:bodyPr wrap="square" rtlCol="0">
            <a:spAutoFit/>
          </a:bodyPr>
          <a:lstStyle/>
          <a:p>
            <a:r>
              <a:rPr lang="en-US" altLang="zh-CN" sz="2400" dirty="0"/>
              <a:t>VGG16</a:t>
            </a:r>
          </a:p>
          <a:p>
            <a:r>
              <a:rPr lang="zh-CN" altLang="en-US" sz="2400" dirty="0"/>
              <a:t>或</a:t>
            </a:r>
          </a:p>
          <a:p>
            <a:r>
              <a:rPr lang="en-US" altLang="zh-CN" sz="2400" dirty="0" err="1"/>
              <a:t>RepVGG</a:t>
            </a:r>
            <a:endParaRPr lang="en-US" altLang="zh-CN" sz="2400" dirty="0"/>
          </a:p>
        </p:txBody>
      </p:sp>
      <p:sp>
        <p:nvSpPr>
          <p:cNvPr id="9" name="文本框 8"/>
          <p:cNvSpPr txBox="1"/>
          <p:nvPr/>
        </p:nvSpPr>
        <p:spPr>
          <a:xfrm>
            <a:off x="4155123" y="2248524"/>
            <a:ext cx="2051050" cy="461665"/>
          </a:xfrm>
          <a:prstGeom prst="rect">
            <a:avLst/>
          </a:prstGeom>
          <a:noFill/>
        </p:spPr>
        <p:txBody>
          <a:bodyPr wrap="square" rtlCol="0">
            <a:spAutoFit/>
          </a:bodyPr>
          <a:lstStyle/>
          <a:p>
            <a:r>
              <a:rPr lang="zh-CN" altLang="en-US" sz="2400" dirty="0"/>
              <a:t>卷积神经网络</a:t>
            </a:r>
          </a:p>
        </p:txBody>
      </p:sp>
      <p:sp>
        <p:nvSpPr>
          <p:cNvPr id="10" name="圆角矩形 9"/>
          <p:cNvSpPr/>
          <p:nvPr/>
        </p:nvSpPr>
        <p:spPr>
          <a:xfrm>
            <a:off x="9694545" y="2860040"/>
            <a:ext cx="1459230" cy="909102"/>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11" name="文本框 10"/>
          <p:cNvSpPr txBox="1"/>
          <p:nvPr/>
        </p:nvSpPr>
        <p:spPr>
          <a:xfrm>
            <a:off x="9637395" y="3023870"/>
            <a:ext cx="1573530" cy="830997"/>
          </a:xfrm>
          <a:prstGeom prst="rect">
            <a:avLst/>
          </a:prstGeom>
          <a:noFill/>
        </p:spPr>
        <p:txBody>
          <a:bodyPr wrap="square" rtlCol="0">
            <a:spAutoFit/>
          </a:bodyPr>
          <a:lstStyle/>
          <a:p>
            <a:pPr algn="ctr"/>
            <a:r>
              <a:rPr lang="zh-CN" altLang="en-US" sz="2400" dirty="0"/>
              <a:t>输出</a:t>
            </a:r>
          </a:p>
          <a:p>
            <a:pPr algn="ctr"/>
            <a:r>
              <a:rPr lang="zh-CN" altLang="en-US" sz="2400" dirty="0"/>
              <a:t>动物种类</a:t>
            </a:r>
          </a:p>
        </p:txBody>
      </p:sp>
      <p:cxnSp>
        <p:nvCxnSpPr>
          <p:cNvPr id="12" name="直接箭头连接符 11"/>
          <p:cNvCxnSpPr>
            <a:cxnSpLocks/>
            <a:stCxn id="5" idx="3"/>
            <a:endCxn id="2" idx="1"/>
          </p:cNvCxnSpPr>
          <p:nvPr/>
        </p:nvCxnSpPr>
        <p:spPr>
          <a:xfrm flipV="1">
            <a:off x="3393122" y="3112453"/>
            <a:ext cx="726758" cy="34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6944361" y="2969260"/>
            <a:ext cx="1911032" cy="72263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14" name="文本框 13"/>
          <p:cNvSpPr txBox="1"/>
          <p:nvPr/>
        </p:nvSpPr>
        <p:spPr>
          <a:xfrm>
            <a:off x="6890068" y="3128645"/>
            <a:ext cx="2051367" cy="461665"/>
          </a:xfrm>
          <a:prstGeom prst="rect">
            <a:avLst/>
          </a:prstGeom>
          <a:noFill/>
        </p:spPr>
        <p:txBody>
          <a:bodyPr wrap="square" rtlCol="0">
            <a:spAutoFit/>
          </a:bodyPr>
          <a:lstStyle/>
          <a:p>
            <a:r>
              <a:rPr lang="zh-CN" altLang="en-US" sz="2400" dirty="0"/>
              <a:t>预测动物种类</a:t>
            </a:r>
          </a:p>
        </p:txBody>
      </p:sp>
      <p:cxnSp>
        <p:nvCxnSpPr>
          <p:cNvPr id="15" name="直接箭头连接符 14"/>
          <p:cNvCxnSpPr>
            <a:cxnSpLocks/>
          </p:cNvCxnSpPr>
          <p:nvPr/>
        </p:nvCxnSpPr>
        <p:spPr>
          <a:xfrm>
            <a:off x="6558756" y="3359478"/>
            <a:ext cx="4040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cxnSpLocks/>
            <a:stCxn id="13" idx="3"/>
          </p:cNvCxnSpPr>
          <p:nvPr/>
        </p:nvCxnSpPr>
        <p:spPr>
          <a:xfrm flipV="1">
            <a:off x="8855393" y="3314591"/>
            <a:ext cx="839152" cy="159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866906" y="3206730"/>
            <a:ext cx="1584321" cy="461665"/>
          </a:xfrm>
          <a:prstGeom prst="rect">
            <a:avLst/>
          </a:prstGeom>
          <a:noFill/>
        </p:spPr>
        <p:txBody>
          <a:bodyPr wrap="square" rtlCol="0">
            <a:spAutoFit/>
          </a:bodyPr>
          <a:lstStyle/>
          <a:p>
            <a:r>
              <a:rPr lang="zh-CN" altLang="en-US" sz="2400" dirty="0"/>
              <a:t>动物图片</a:t>
            </a:r>
          </a:p>
        </p:txBody>
      </p:sp>
      <p:sp>
        <p:nvSpPr>
          <p:cNvPr id="18" name="文本框 17"/>
          <p:cNvSpPr txBox="1"/>
          <p:nvPr/>
        </p:nvSpPr>
        <p:spPr>
          <a:xfrm>
            <a:off x="6126480" y="4949825"/>
            <a:ext cx="1536700" cy="368300"/>
          </a:xfrm>
          <a:prstGeom prst="rect">
            <a:avLst/>
          </a:prstGeom>
          <a:noFill/>
        </p:spPr>
        <p:txBody>
          <a:bodyPr wrap="square" rtlCol="0">
            <a:spAutoFit/>
          </a:bodyPr>
          <a:lstStyle/>
          <a:p>
            <a:r>
              <a:rPr lang="zh-CN" altLang="en-US"/>
              <a:t>流程</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747926" y="2121588"/>
            <a:ext cx="4434840" cy="3677920"/>
          </a:xfrm>
          <a:prstGeom prst="rect">
            <a:avLst/>
          </a:prstGeom>
          <a:noFill/>
        </p:spPr>
        <p:txBody>
          <a:bodyPr wrap="none" lIns="0" tIns="0" rIns="0" bIns="0" rtlCol="0" anchor="t">
            <a:spAutoFit/>
          </a:bodyPr>
          <a:lstStyle/>
          <a:p>
            <a:pPr algn="l"/>
            <a:r>
              <a:rPr lang="en-US" altLang="zh-CN" sz="23900" dirty="0">
                <a:solidFill>
                  <a:schemeClr val="bg1"/>
                </a:solidFill>
                <a:latin typeface="+mj-ea"/>
                <a:ea typeface="+mj-ea"/>
              </a:rPr>
              <a:t>03</a:t>
            </a:r>
            <a:endParaRPr lang="zh-CN" altLang="en-US" sz="23900" dirty="0">
              <a:solidFill>
                <a:schemeClr val="bg1"/>
              </a:solidFill>
              <a:latin typeface="+mj-ea"/>
              <a:ea typeface="+mj-ea"/>
            </a:endParaRPr>
          </a:p>
        </p:txBody>
      </p:sp>
      <p:sp>
        <p:nvSpPr>
          <p:cNvPr id="8" name="矩形: 圆角 7"/>
          <p:cNvSpPr/>
          <p:nvPr/>
        </p:nvSpPr>
        <p:spPr>
          <a:xfrm>
            <a:off x="108974" y="3426553"/>
            <a:ext cx="2840703" cy="69494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sp>
        <p:nvSpPr>
          <p:cNvPr id="17" name="文本框 16"/>
          <p:cNvSpPr txBox="1"/>
          <p:nvPr/>
        </p:nvSpPr>
        <p:spPr>
          <a:xfrm>
            <a:off x="1192980" y="3596199"/>
            <a:ext cx="2212975" cy="368935"/>
          </a:xfrm>
          <a:prstGeom prst="rect">
            <a:avLst/>
          </a:prstGeom>
          <a:noFill/>
        </p:spPr>
        <p:txBody>
          <a:bodyPr wrap="none" lIns="0" tIns="0" rIns="0" bIns="0" rtlCol="0" anchor="t">
            <a:spAutoFit/>
          </a:bodyPr>
          <a:lstStyle/>
          <a:p>
            <a:pPr algn="l"/>
            <a:r>
              <a:rPr lang="en-US" altLang="zh-CN" sz="2400" dirty="0">
                <a:solidFill>
                  <a:schemeClr val="bg1"/>
                </a:solidFill>
              </a:rPr>
              <a:t>PART THREE </a:t>
            </a:r>
            <a:endParaRPr lang="zh-CN" altLang="en-US" sz="2400" dirty="0">
              <a:solidFill>
                <a:schemeClr val="bg1"/>
              </a:solidFill>
            </a:endParaRPr>
          </a:p>
        </p:txBody>
      </p:sp>
      <p:grpSp>
        <p:nvGrpSpPr>
          <p:cNvPr id="18" name="组合 17"/>
          <p:cNvGrpSpPr/>
          <p:nvPr/>
        </p:nvGrpSpPr>
        <p:grpSpPr>
          <a:xfrm>
            <a:off x="5933692" y="2737138"/>
            <a:ext cx="4616649" cy="1384221"/>
            <a:chOff x="2008240" y="1972608"/>
            <a:chExt cx="4616649" cy="1384221"/>
          </a:xfrm>
        </p:grpSpPr>
        <p:sp>
          <p:nvSpPr>
            <p:cNvPr id="19" name="文本框 18"/>
            <p:cNvSpPr txBox="1"/>
            <p:nvPr/>
          </p:nvSpPr>
          <p:spPr>
            <a:xfrm>
              <a:off x="2487769" y="1972608"/>
              <a:ext cx="3657600" cy="1107440"/>
            </a:xfrm>
            <a:prstGeom prst="rect">
              <a:avLst/>
            </a:prstGeom>
            <a:noFill/>
          </p:spPr>
          <p:txBody>
            <a:bodyPr wrap="none" lIns="0" tIns="0" rIns="0" bIns="0" rtlCol="0" anchor="t">
              <a:spAutoFit/>
            </a:bodyPr>
            <a:lstStyle/>
            <a:p>
              <a:pPr algn="ctr"/>
              <a:r>
                <a:rPr kumimoji="1" lang="zh-CN" altLang="en-US" sz="7200" dirty="0">
                  <a:solidFill>
                    <a:schemeClr val="bg1"/>
                  </a:solidFill>
                  <a:latin typeface="+mj-ea"/>
                  <a:ea typeface="+mj-ea"/>
                </a:rPr>
                <a:t>项目目标</a:t>
              </a:r>
            </a:p>
          </p:txBody>
        </p:sp>
        <p:sp>
          <p:nvSpPr>
            <p:cNvPr id="20" name="文本框 19"/>
            <p:cNvSpPr txBox="1"/>
            <p:nvPr/>
          </p:nvSpPr>
          <p:spPr>
            <a:xfrm>
              <a:off x="2008240" y="3079969"/>
              <a:ext cx="4616649" cy="276860"/>
            </a:xfrm>
            <a:prstGeom prst="rect">
              <a:avLst/>
            </a:prstGeom>
            <a:noFill/>
          </p:spPr>
          <p:txBody>
            <a:bodyPr wrap="square" lIns="0" tIns="0" rIns="0" bIns="0" rtlCol="0" anchor="t">
              <a:spAutoFit/>
            </a:bodyPr>
            <a:lstStyle/>
            <a:p>
              <a:pPr algn="dist"/>
              <a:r>
                <a:rPr kumimoji="1" lang="en-US" altLang="zh-CN" dirty="0">
                  <a:solidFill>
                    <a:schemeClr val="bg1"/>
                  </a:solidFill>
                </a:rPr>
                <a:t>Project Objectives</a:t>
              </a:r>
            </a:p>
          </p:txBody>
        </p:sp>
      </p:grpSp>
      <p:sp>
        <p:nvSpPr>
          <p:cNvPr id="2" name="文本框 1">
            <a:extLst>
              <a:ext uri="{FF2B5EF4-FFF2-40B4-BE49-F238E27FC236}">
                <a16:creationId xmlns:a16="http://schemas.microsoft.com/office/drawing/2014/main" id="{97DD62BF-B167-BA0B-260E-A55BADF21CF3}"/>
              </a:ext>
            </a:extLst>
          </p:cNvPr>
          <p:cNvSpPr txBox="1"/>
          <p:nvPr/>
        </p:nvSpPr>
        <p:spPr>
          <a:xfrm>
            <a:off x="6542312" y="4290929"/>
            <a:ext cx="3399408" cy="492443"/>
          </a:xfrm>
          <a:prstGeom prst="rect">
            <a:avLst/>
          </a:prstGeom>
          <a:noFill/>
        </p:spPr>
        <p:txBody>
          <a:bodyPr wrap="square" lIns="0" tIns="0" rIns="0" bIns="0" rtlCol="0" anchor="t">
            <a:spAutoFit/>
          </a:bodyPr>
          <a:lstStyle/>
          <a:p>
            <a:pPr algn="ctr"/>
            <a:r>
              <a:rPr kumimoji="1" lang="zh-CN" altLang="en-US" sz="3200" dirty="0">
                <a:solidFill>
                  <a:schemeClr val="bg1"/>
                </a:solidFill>
                <a:latin typeface="+mj-ea"/>
                <a:ea typeface="+mj-ea"/>
              </a:rPr>
              <a:t>讲述人：陈增耀</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157"/>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157"/>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BK_DARK_LIGHT" val="1"/>
</p:tagLst>
</file>

<file path=ppt/tags/tag12.xml><?xml version="1.0" encoding="utf-8"?>
<p:tagLst xmlns:a="http://schemas.openxmlformats.org/drawingml/2006/main" xmlns:r="http://schemas.openxmlformats.org/officeDocument/2006/relationships" xmlns:p="http://schemas.openxmlformats.org/presentationml/2006/main">
  <p:tag name="KSO_WM_SLIDE_ID" val="custom20203157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3157"/>
  <p:tag name="KSO_WM_SLIDE_LAYOUT" val="a_b"/>
  <p:tag name="KSO_WM_SLIDE_LAYOUT_CNT" val="1_1"/>
  <p:tag name="KSO_WM_TEMPLATE_MASTER_THUMB_INDEX" val="12"/>
  <p:tag name="KSO_WM_TEMPLATE_THUMBS_INDEX" val="1、4、7、8、9、10、13、16、19、20、21、22、23、24、25、26、27、28、29、30"/>
</p:tagLst>
</file>

<file path=ppt/tags/tag1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文艺清新"/>
  <p:tag name="KSO_WM_UNIT_NOCLEAR" val="0"/>
  <p:tag name="KSO_WM_UNIT_VALUE" val="4"/>
  <p:tag name="KSO_WM_UNIT_HIGHLIGHT" val="0"/>
  <p:tag name="KSO_WM_UNIT_COMPATIBLE" val="0"/>
  <p:tag name="KSO_WM_UNIT_DIAGRAM_ISNUMVISUAL" val="0"/>
  <p:tag name="KSO_WM_UNIT_DIAGRAM_ISREFERUNIT" val="0"/>
  <p:tag name="KSO_WM_UNIT_TYPE" val="a"/>
  <p:tag name="KSO_WM_UNIT_INDEX" val="1"/>
  <p:tag name="KSO_WM_UNIT_ID" val="custom20203157_1*a*1"/>
  <p:tag name="KSO_WM_TEMPLATE_CATEGORY" val="custom"/>
  <p:tag name="KSO_WM_TEMPLATE_INDEX" val="20203157"/>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ISLIDE.ICON" val="#407153;#405324;#405097;#405338;"/>
</p:tagLst>
</file>

<file path=ppt/tags/tag15.xml><?xml version="1.0" encoding="utf-8"?>
<p:tagLst xmlns:a="http://schemas.openxmlformats.org/drawingml/2006/main" xmlns:r="http://schemas.openxmlformats.org/officeDocument/2006/relationships" xmlns:p="http://schemas.openxmlformats.org/presentationml/2006/main">
  <p:tag name="ISLIDE.ICON" val="#407153;#405324;#405097;#405338;"/>
</p:tagLst>
</file>

<file path=ppt/tags/tag16.xml><?xml version="1.0" encoding="utf-8"?>
<p:tagLst xmlns:a="http://schemas.openxmlformats.org/drawingml/2006/main" xmlns:r="http://schemas.openxmlformats.org/officeDocument/2006/relationships" xmlns:p="http://schemas.openxmlformats.org/presentationml/2006/main">
  <p:tag name="KSO_WM_SLIDE_ID" val="custom20203157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3157"/>
  <p:tag name="KSO_WM_SLIDE_LAYOUT" val="a_b"/>
  <p:tag name="KSO_WM_SLIDE_LAYOUT_CNT" val="1_1"/>
  <p:tag name="KSO_WM_TEMPLATE_MASTER_THUMB_INDEX" val="12"/>
  <p:tag name="KSO_WM_TEMPLATE_THUMBS_INDEX" val="1、4、7、8、9、10、13、16、19、20、21、22、23、24、25、26、27、28、29、30"/>
</p:tagLst>
</file>

<file path=ppt/tags/tag1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文艺清新"/>
  <p:tag name="KSO_WM_UNIT_NOCLEAR" val="0"/>
  <p:tag name="KSO_WM_UNIT_VALUE" val="4"/>
  <p:tag name="KSO_WM_UNIT_HIGHLIGHT" val="0"/>
  <p:tag name="KSO_WM_UNIT_COMPATIBLE" val="0"/>
  <p:tag name="KSO_WM_UNIT_DIAGRAM_ISNUMVISUAL" val="0"/>
  <p:tag name="KSO_WM_UNIT_DIAGRAM_ISREFERUNIT" val="0"/>
  <p:tag name="KSO_WM_UNIT_TYPE" val="a"/>
  <p:tag name="KSO_WM_UNIT_INDEX" val="1"/>
  <p:tag name="KSO_WM_UNIT_ID" val="custom20203157_1*a*1"/>
  <p:tag name="KSO_WM_TEMPLATE_CATEGORY" val="custom"/>
  <p:tag name="KSO_WM_TEMPLATE_INDEX" val="20203157"/>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文艺清新"/>
  <p:tag name="KSO_WM_UNIT_NOCLEAR" val="0"/>
  <p:tag name="KSO_WM_UNIT_VALUE" val="4"/>
  <p:tag name="KSO_WM_UNIT_HIGHLIGHT" val="0"/>
  <p:tag name="KSO_WM_UNIT_COMPATIBLE" val="0"/>
  <p:tag name="KSO_WM_UNIT_DIAGRAM_ISNUMVISUAL" val="0"/>
  <p:tag name="KSO_WM_UNIT_DIAGRAM_ISREFERUNIT" val="0"/>
  <p:tag name="KSO_WM_UNIT_TYPE" val="a"/>
  <p:tag name="KSO_WM_UNIT_INDEX" val="1"/>
  <p:tag name="KSO_WM_UNIT_ID" val="custom20203157_1*a*1"/>
  <p:tag name="KSO_WM_TEMPLATE_CATEGORY" val="custom"/>
  <p:tag name="KSO_WM_TEMPLATE_INDEX" val="20203157"/>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文艺清新"/>
  <p:tag name="KSO_WM_UNIT_NOCLEAR" val="0"/>
  <p:tag name="KSO_WM_UNIT_VALUE" val="4"/>
  <p:tag name="KSO_WM_UNIT_HIGHLIGHT" val="0"/>
  <p:tag name="KSO_WM_UNIT_COMPATIBLE" val="0"/>
  <p:tag name="KSO_WM_UNIT_DIAGRAM_ISNUMVISUAL" val="0"/>
  <p:tag name="KSO_WM_UNIT_DIAGRAM_ISREFERUNIT" val="0"/>
  <p:tag name="KSO_WM_UNIT_TYPE" val="a"/>
  <p:tag name="KSO_WM_UNIT_INDEX" val="1"/>
  <p:tag name="KSO_WM_UNIT_ID" val="custom20203157_1*a*1"/>
  <p:tag name="KSO_WM_TEMPLATE_CATEGORY" val="custom"/>
  <p:tag name="KSO_WM_TEMPLATE_INDEX" val="20203157"/>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文艺清新"/>
  <p:tag name="KSO_WM_UNIT_NOCLEAR" val="0"/>
  <p:tag name="KSO_WM_UNIT_VALUE" val="4"/>
  <p:tag name="KSO_WM_UNIT_HIGHLIGHT" val="0"/>
  <p:tag name="KSO_WM_UNIT_COMPATIBLE" val="0"/>
  <p:tag name="KSO_WM_UNIT_DIAGRAM_ISNUMVISUAL" val="0"/>
  <p:tag name="KSO_WM_UNIT_DIAGRAM_ISREFERUNIT" val="0"/>
  <p:tag name="KSO_WM_UNIT_TYPE" val="a"/>
  <p:tag name="KSO_WM_UNIT_INDEX" val="1"/>
  <p:tag name="KSO_WM_UNIT_ID" val="custom20203157_1*a*1"/>
  <p:tag name="KSO_WM_TEMPLATE_CATEGORY" val="custom"/>
  <p:tag name="KSO_WM_TEMPLATE_INDEX" val="20203157"/>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SHOW_EDIT_AREA_INDICATION" val="0"/>
  <p:tag name="KSO_WM_TEMPLATE_THUMBS_INDEX" val="1、4、7、8、9、10、13、16、19、20、21、22、23、24、25、26、27、28、29、30"/>
  <p:tag name="KSO_WM_TEMPLATE_SUBCATEGORY" val="0"/>
  <p:tag name="KSO_WM_TAG_VERSION" val="1.0"/>
  <p:tag name="KSO_WM_BEAUTIFY_FLAG" val="#wm#"/>
  <p:tag name="KSO_WM_TEMPLATE_CATEGORY" val="custom"/>
  <p:tag name="KSO_WM_TEMPLATE_INDEX" val="20203157"/>
  <p:tag name="KSO_WM_TEMPLATE_MASTER_TYPE" val="1"/>
  <p:tag name="KSO_WM_TEMPLATE_COLOR_TYPE" val="1"/>
  <p:tag name="KSO_WM_TEMPLATE_MASTER_THUMB_INDEX" val="12"/>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BK_DARK_LIGHT"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BK_DARK_LIGHT"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BK_DARK_LIGHT"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BK_DARK_LIGHT" val="1"/>
</p:tagLst>
</file>

<file path=ppt/theme/theme1.xml><?xml version="1.0" encoding="utf-8"?>
<a:theme xmlns:a="http://schemas.openxmlformats.org/drawingml/2006/main" name="51PPT模板网   www.51pptmoban.com">
  <a:themeElements>
    <a:clrScheme name="自定义 6">
      <a:dk1>
        <a:sysClr val="windowText" lastClr="000000"/>
      </a:dk1>
      <a:lt1>
        <a:sysClr val="window" lastClr="FFFFFF"/>
      </a:lt1>
      <a:dk2>
        <a:srgbClr val="EDF3F3"/>
      </a:dk2>
      <a:lt2>
        <a:srgbClr val="FFFFFF"/>
      </a:lt2>
      <a:accent1>
        <a:srgbClr val="587F7E"/>
      </a:accent1>
      <a:accent2>
        <a:srgbClr val="E7A55A"/>
      </a:accent2>
      <a:accent3>
        <a:srgbClr val="607F6F"/>
      </a:accent3>
      <a:accent4>
        <a:srgbClr val="657F67"/>
      </a:accent4>
      <a:accent5>
        <a:srgbClr val="697F60"/>
      </a:accent5>
      <a:accent6>
        <a:srgbClr val="6D7F58"/>
      </a:accent6>
      <a:hlink>
        <a:srgbClr val="658BD5"/>
      </a:hlink>
      <a:folHlink>
        <a:srgbClr val="A16AA5"/>
      </a:folHlink>
    </a:clrScheme>
    <a:fontScheme name="oppo">
      <a:majorFont>
        <a:latin typeface="OPPOSans H"/>
        <a:ea typeface="OPPOSans H"/>
        <a:cs typeface=""/>
      </a:majorFont>
      <a:minorFont>
        <a:latin typeface="OPPOSans B"/>
        <a:ea typeface="OPPOSans 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3613</TotalTime>
  <Words>889</Words>
  <Application>Microsoft Office PowerPoint</Application>
  <PresentationFormat>宽屏</PresentationFormat>
  <Paragraphs>152</Paragraphs>
  <Slides>23</Slides>
  <Notes>23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OPPOSans B</vt:lpstr>
      <vt:lpstr>OPPOSans H</vt:lpstr>
      <vt:lpstr>OPPOSans M</vt:lpstr>
      <vt:lpstr>Arial</vt:lpstr>
      <vt:lpstr>Calibri</vt:lpstr>
      <vt:lpstr>Times New Roman</vt:lpstr>
      <vt:lpstr>51PPT模板网   www.51pptmoban.com</vt:lpstr>
      <vt:lpstr>PowerPoint 演示文稿</vt:lpstr>
      <vt:lpstr>PowerPoint 演示文稿</vt:lpstr>
      <vt:lpstr>项目来源</vt:lpstr>
      <vt:lpstr>PowerPoint 演示文稿</vt:lpstr>
      <vt:lpstr>PowerPoint 演示文稿</vt:lpstr>
      <vt:lpstr>动物图片数据集的处理</vt:lpstr>
      <vt:lpstr>卷积神经网络的搭建与训练</vt:lpstr>
      <vt:lpstr>通过VGG16和RepVGG模型的预测进行动物预测</vt:lpstr>
      <vt:lpstr>PowerPoint 演示文稿</vt:lpstr>
      <vt:lpstr>预期交付物</vt:lpstr>
      <vt:lpstr>PowerPoint 演示文稿</vt:lpstr>
      <vt:lpstr>工期目标 </vt:lpstr>
      <vt:lpstr>PowerPoint 演示文稿</vt:lpstr>
      <vt:lpstr>如何设计动物图片数据集的处理方式 是系统对动物图片数据集的处理的关键问题</vt:lpstr>
      <vt:lpstr>如何设计动物图片数据集的处理方式 是系统对动物图片数据集的处理的关键问题</vt:lpstr>
      <vt:lpstr>如何选择合适的卷积神经网络模型并进行优化 是系统对卷积神经网络模型搭建与训练的关键问题</vt:lpstr>
      <vt:lpstr>如何选择合适的卷积神经网络模型并进行优化 是系统对卷积神经网络模型搭建与训练的关键问题</vt:lpstr>
      <vt:lpstr>如何部署最终选择的卷积神经网络模型是系统 通过最终选择的卷积神经网络模型 进行动物识别的关键问题</vt:lpstr>
      <vt:lpstr>PowerPoint 演示文稿</vt:lpstr>
      <vt:lpstr>（1）针对设计动物图片数据集的处理方式是系统对动物图片数据集的处理的关键问题，解决方案如下：  将所有图像格式 化为RGB格式；  原图随机裁切 为224*224大小；  数据将有50%的 概率水平翻转。  </vt:lpstr>
      <vt:lpstr>（2）针对选择合适的卷积神经网络模型并进行优化是系统对卷积神经网络模型搭建与训练的关键问题，解决方案如下：   确定学习率，学习率用于 确定随机梯度下降的步长；  对两种损失函数的比对，损 失函数是衡量模型的效果评估；  优化器的对比选择，采用 Adam优化器与Momentum优化器。 </vt:lpstr>
      <vt:lpstr>（3）针对部署最终选择的卷积神经网络模型是系统通过最终选择的卷积神经网络模型的预测进行动物识别的关键问题，解决方案如下：  使用AI Studio在线部署与预测功能， 可以提供训练模型向应用化API转换的功能。</vt:lpstr>
      <vt:lpstr>PowerPoint 演示文稿</vt:lpstr>
    </vt:vector>
  </TitlesOfParts>
  <Manager>51PPT模板网</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绿色简约几何风总结汇报商务通用ppt模板</dc:title>
  <dc:creator>冷晴</dc:creator>
  <cp:keywords>P界达人</cp:keywords>
  <dc:description>www.51pptmoban.com</dc:description>
  <cp:lastModifiedBy>He Routhleck</cp:lastModifiedBy>
  <cp:revision>32</cp:revision>
  <dcterms:created xsi:type="dcterms:W3CDTF">2022-01-18T08:04:09Z</dcterms:created>
  <dcterms:modified xsi:type="dcterms:W3CDTF">2022-10-31T02:01:45Z</dcterms:modified>
</cp:coreProperties>
</file>