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722" r:id="rId3"/>
    <p:sldId id="318" r:id="rId5"/>
    <p:sldId id="320" r:id="rId6"/>
  </p:sldIdLst>
  <p:sldSz cx="12192000" cy="6858000"/>
  <p:notesSz cx="6858000" cy="9144000"/>
  <p:custDataLst>
    <p:tags r:id="rId11"/>
  </p:custData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>
        <p:guide orient="horz" pos="3335"/>
        <p:guide orient="horz" pos="1930"/>
        <p:guide pos="3599"/>
        <p:guide pos="70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/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/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  <a:headEnd/>
            <a:tailEnd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/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/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/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/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3484928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58857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ONE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73758" y="2736503"/>
            <a:ext cx="4616649" cy="1384995"/>
            <a:chOff x="2008240" y="1971973"/>
            <a:chExt cx="4616649" cy="1384995"/>
          </a:xfrm>
        </p:grpSpPr>
        <p:sp>
          <p:nvSpPr>
            <p:cNvPr id="19" name="文本框 18"/>
            <p:cNvSpPr txBox="1"/>
            <p:nvPr/>
          </p:nvSpPr>
          <p:spPr>
            <a:xfrm>
              <a:off x="2487769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背景</a:t>
              </a:r>
              <a:endParaRPr kumimoji="1" lang="zh-CN" altLang="en-US" sz="7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Transition Page Title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801" y="534500"/>
            <a:ext cx="4813123" cy="441964"/>
          </a:xfrm>
        </p:spPr>
        <p:txBody>
          <a:bodyPr/>
          <a:lstStyle/>
          <a:p>
            <a:r>
              <a:rPr dirty="0"/>
              <a:t>项目</a:t>
            </a:r>
            <a:r>
              <a:rPr dirty="0"/>
              <a:t>来源</a:t>
            </a:r>
            <a:endParaRPr dirty="0"/>
          </a:p>
        </p:txBody>
      </p:sp>
      <p:sp>
        <p:nvSpPr>
          <p:cNvPr id="5" name="椭圆 4"/>
          <p:cNvSpPr/>
          <p:nvPr/>
        </p:nvSpPr>
        <p:spPr>
          <a:xfrm>
            <a:off x="1063370" y="309847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36470" y="3190240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北京交通大学软件学院人工智能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课程项目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1223316" y="325808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2011171" y="3358941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/>
        </p:nvSpPr>
        <p:spPr>
          <a:xfrm>
            <a:off x="673151" y="6449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800" b="0" dirty="0">
                <a:latin typeface="+mj-ea"/>
                <a:ea typeface="+mj-ea"/>
              </a:rPr>
              <a:t>项目意义</a:t>
            </a:r>
            <a:r>
              <a:rPr lang="en-US" altLang="zh-CN" sz="2800" b="0" dirty="0">
                <a:latin typeface="+mj-ea"/>
                <a:ea typeface="+mj-ea"/>
              </a:rPr>
              <a:t> </a:t>
            </a:r>
            <a:endParaRPr lang="en-US" altLang="zh-CN" sz="2800" b="0" dirty="0"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63370" y="227170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1223316" y="245290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2020696" y="250994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86000" y="2271395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对野生动物进行更准确的识别和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研究。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63370" y="4344982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price-ticket_70951"/>
          <p:cNvSpPr/>
          <p:nvPr/>
        </p:nvSpPr>
        <p:spPr>
          <a:xfrm>
            <a:off x="1223316" y="4526176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37" name="椭圆 36"/>
          <p:cNvSpPr/>
          <p:nvPr/>
        </p:nvSpPr>
        <p:spPr>
          <a:xfrm>
            <a:off x="2020696" y="4583221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86000" y="4344670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保护野生动物，推动自然与社会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和谐发展。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KSO_WPP_MARK_KEY" val="efe01256-52d5-4191-80ff-28367ea6c520"/>
  <p:tag name="COMMONDATA" val="eyJoZGlkIjoiYzVlYWI4MDA5YmMwMzljYzEyYjIzM2E3YjhmZTVlMT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99</Words>
  <Application>WPS 演示</Application>
  <PresentationFormat>宽屏</PresentationFormat>
  <Paragraphs>18</Paragraphs>
  <Slides>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思源黑体 CN Light</vt:lpstr>
      <vt:lpstr>思源黑体 CN Bold</vt:lpstr>
      <vt:lpstr>Segoe UI Light</vt:lpstr>
      <vt:lpstr>思源黑体 CN Light</vt:lpstr>
      <vt:lpstr>阿里巴巴普惠体 B</vt:lpstr>
      <vt:lpstr>OPPOSans B</vt:lpstr>
      <vt:lpstr>Segoe Print</vt:lpstr>
      <vt:lpstr>OPPOSans H</vt:lpstr>
      <vt:lpstr>Arial Unicode MS</vt:lpstr>
      <vt:lpstr>Calibri</vt:lpstr>
      <vt:lpstr>等线</vt:lpstr>
      <vt:lpstr>OPPOSans M</vt:lpstr>
      <vt:lpstr>黑体</vt:lpstr>
      <vt:lpstr>51PPT模板网   www.51pptmoban.com</vt:lpstr>
      <vt:lpstr>PowerPoint 演示文稿</vt:lpstr>
      <vt:lpstr>预期交付物</vt:lpstr>
      <vt:lpstr>PowerPoint 演示文稿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Hqz</cp:lastModifiedBy>
  <cp:revision>32</cp:revision>
  <dcterms:created xsi:type="dcterms:W3CDTF">2022-01-18T08:04:00Z</dcterms:created>
  <dcterms:modified xsi:type="dcterms:W3CDTF">2022-10-30T13:29:10Z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61F945DCB469423C9C27FCCC3AE9B222</vt:lpwstr>
  </property>
</Properties>
</file>