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718" r:id="rId3"/>
    <p:sldId id="318" r:id="rId5"/>
    <p:sldId id="320" r:id="rId6"/>
    <p:sldId id="689" r:id="rId7"/>
  </p:sldIdLst>
  <p:sldSz cx="12192000" cy="6858000"/>
  <p:notesSz cx="6858000" cy="9144000"/>
  <p:custDataLst>
    <p:tags r:id="rId12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>
        <p:guide orient="horz" pos="3335"/>
        <p:guide orient="horz" pos="1930"/>
        <p:guide pos="3599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434840" cy="367792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2212975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THREE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33692" y="2737138"/>
            <a:ext cx="4616649" cy="1384221"/>
            <a:chOff x="2008240" y="1972608"/>
            <a:chExt cx="4616649" cy="1384221"/>
          </a:xfrm>
        </p:grpSpPr>
        <p:sp>
          <p:nvSpPr>
            <p:cNvPr id="19" name="文本框 18"/>
            <p:cNvSpPr txBox="1"/>
            <p:nvPr/>
          </p:nvSpPr>
          <p:spPr>
            <a:xfrm>
              <a:off x="2487769" y="1972608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目标</a:t>
              </a:r>
              <a:endParaRPr kumimoji="1" lang="zh-CN" altLang="en-US" sz="7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Project Objectives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801" y="534500"/>
            <a:ext cx="4813123" cy="441964"/>
          </a:xfrm>
        </p:spPr>
        <p:txBody>
          <a:bodyPr/>
          <a:lstStyle/>
          <a:p>
            <a:r>
              <a:rPr dirty="0"/>
              <a:t>预期</a:t>
            </a:r>
            <a:r>
              <a:rPr dirty="0"/>
              <a:t>交付物</a:t>
            </a:r>
            <a:endParaRPr dirty="0"/>
          </a:p>
        </p:txBody>
      </p:sp>
      <p:sp>
        <p:nvSpPr>
          <p:cNvPr id="5" name="椭圆 4"/>
          <p:cNvSpPr/>
          <p:nvPr/>
        </p:nvSpPr>
        <p:spPr>
          <a:xfrm>
            <a:off x="1063370" y="130142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0" y="1301115"/>
            <a:ext cx="8992235" cy="14382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sym typeface="+mn-ea"/>
              </a:rPr>
              <a:t>设计并实现一个基于卷积神经网络的动物识别系统，系统能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通过最终选择的卷积神经网络模型的预测进行动物识别，并且有操作逻辑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清晰的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用户界面。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148262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20696" y="153966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0" y="3110865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用户操作手册，软件维护手册等必要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文档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0" y="4918075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根据该系统及项目开发过程撰写毕业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论文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63370" y="306418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price-ticket_70951"/>
          <p:cNvSpPr/>
          <p:nvPr/>
        </p:nvSpPr>
        <p:spPr>
          <a:xfrm>
            <a:off x="1223316" y="324538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14" name="椭圆 13"/>
          <p:cNvSpPr/>
          <p:nvPr/>
        </p:nvSpPr>
        <p:spPr>
          <a:xfrm>
            <a:off x="2020696" y="330242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3370" y="482694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price-ticket_70951"/>
          <p:cNvSpPr/>
          <p:nvPr/>
        </p:nvSpPr>
        <p:spPr>
          <a:xfrm>
            <a:off x="1223316" y="500814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椭圆 22"/>
          <p:cNvSpPr/>
          <p:nvPr/>
        </p:nvSpPr>
        <p:spPr>
          <a:xfrm>
            <a:off x="2020696" y="506518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/>
        </p:nvSpPr>
        <p:spPr>
          <a:xfrm>
            <a:off x="673151" y="6449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800" dirty="0"/>
              <a:t>质量标准</a:t>
            </a:r>
            <a:r>
              <a:rPr lang="en-US" altLang="zh-CN" sz="2800" b="0" dirty="0">
                <a:latin typeface="+mj-ea"/>
                <a:ea typeface="+mj-ea"/>
              </a:rPr>
              <a:t> </a:t>
            </a:r>
            <a:endParaRPr lang="en-US" altLang="zh-CN" sz="2800" b="0" dirty="0"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3370" y="227170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245290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20696" y="250994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86000" y="2271395"/>
            <a:ext cx="8992235" cy="958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系统能实现十二种动物的分类识别，并且卷积神经网络模型的预测准确率应大于</a:t>
            </a:r>
            <a:r>
              <a:rPr lang="en-US" alt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0.85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；用户界面美观，操作逻辑清晰；系统鲁棒性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高。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3370" y="434498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price-ticket_70951"/>
          <p:cNvSpPr/>
          <p:nvPr/>
        </p:nvSpPr>
        <p:spPr>
          <a:xfrm>
            <a:off x="1223316" y="452617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7" name="椭圆 36"/>
          <p:cNvSpPr/>
          <p:nvPr/>
        </p:nvSpPr>
        <p:spPr>
          <a:xfrm>
            <a:off x="2020696" y="4583221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86000" y="4344670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交付的文档应符合</a:t>
            </a:r>
            <a:r>
              <a:rPr lang="en-US" altLang="zh-CN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HB6465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标准。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673151" y="644990"/>
            <a:ext cx="4813123" cy="441964"/>
          </a:xfr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sz="2800" dirty="0"/>
              <a:t>工期目标</a:t>
            </a:r>
            <a:r>
              <a:rPr lang="en-US" altLang="zh-CN" sz="2800" b="0" dirty="0">
                <a:latin typeface="+mj-ea"/>
                <a:ea typeface="+mj-ea"/>
              </a:rPr>
              <a:t> </a:t>
            </a:r>
            <a:endParaRPr lang="en-US" altLang="zh-CN" sz="2800" b="0" dirty="0">
              <a:latin typeface="+mj-ea"/>
              <a:ea typeface="+mj-ea"/>
            </a:endParaRPr>
          </a:p>
        </p:txBody>
      </p:sp>
      <p:sp>
        <p:nvSpPr>
          <p:cNvPr id="2" name="泪滴形 1"/>
          <p:cNvSpPr/>
          <p:nvPr/>
        </p:nvSpPr>
        <p:spPr>
          <a:xfrm>
            <a:off x="1144905" y="1292860"/>
            <a:ext cx="419735" cy="41973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3" name="泪滴形 2"/>
          <p:cNvSpPr/>
          <p:nvPr/>
        </p:nvSpPr>
        <p:spPr>
          <a:xfrm>
            <a:off x="1144905" y="3441700"/>
            <a:ext cx="419735" cy="41973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3</a:t>
            </a:r>
            <a:endParaRPr lang="en-US" altLang="zh-CN" sz="2000" dirty="0"/>
          </a:p>
        </p:txBody>
      </p:sp>
      <p:sp>
        <p:nvSpPr>
          <p:cNvPr id="4" name="泪滴形 3"/>
          <p:cNvSpPr/>
          <p:nvPr/>
        </p:nvSpPr>
        <p:spPr>
          <a:xfrm>
            <a:off x="1144905" y="4495165"/>
            <a:ext cx="419735" cy="41973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4</a:t>
            </a:r>
            <a:endParaRPr lang="en-US" altLang="zh-CN" sz="2000" dirty="0"/>
          </a:p>
        </p:txBody>
      </p:sp>
      <p:sp>
        <p:nvSpPr>
          <p:cNvPr id="5" name="泪滴形 4"/>
          <p:cNvSpPr/>
          <p:nvPr/>
        </p:nvSpPr>
        <p:spPr>
          <a:xfrm>
            <a:off x="1144905" y="5590540"/>
            <a:ext cx="419735" cy="41973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5</a:t>
            </a:r>
            <a:endParaRPr lang="en-US" altLang="zh-CN" sz="2000" dirty="0"/>
          </a:p>
        </p:txBody>
      </p:sp>
      <p:sp>
        <p:nvSpPr>
          <p:cNvPr id="6" name="泪滴形 5"/>
          <p:cNvSpPr/>
          <p:nvPr/>
        </p:nvSpPr>
        <p:spPr>
          <a:xfrm>
            <a:off x="1144905" y="2388235"/>
            <a:ext cx="419735" cy="41973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/>
              <a:t>2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847215" y="1149350"/>
            <a:ext cx="822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完成将初始数据集进行标签标注、划分，然后将数据集规范化处理后得到网络输入的规范数据集。（时间安排2022.9.10至2022.10.10）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847215" y="2244725"/>
            <a:ext cx="822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开展模型研究，阅读文献，尝试VGG16以及RepVGG两种神经网络组网并且进行分析比较。（时间</a:t>
            </a:r>
            <a:r>
              <a:rPr lang="zh-CN" altLang="en-US" sz="2000"/>
              <a:t>安排2022.10.11至2022.11.20）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847215" y="3298190"/>
            <a:ext cx="822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对VGG16以及RepVGG两种神经网络模型进行调参优化，提高模型预测的准确率。（时间</a:t>
            </a:r>
            <a:r>
              <a:rPr lang="zh-CN" altLang="en-US" sz="2000"/>
              <a:t>安排2022.11.21至2022.11.31）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847215" y="4382770"/>
            <a:ext cx="822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采取准确率更高的模型，完善最终的基于卷积神经网络动物识别模型。（时间</a:t>
            </a:r>
            <a:r>
              <a:rPr lang="zh-CN" altLang="en-US" sz="2000"/>
              <a:t>安排2022.12.1至2022.12.10）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847215" y="5447030"/>
            <a:ext cx="822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根据调参以及最后模型选择结果，撰写毕业论文。（时间安</a:t>
            </a:r>
            <a:r>
              <a:rPr lang="zh-CN" altLang="en-US" sz="2000"/>
              <a:t>排2022.12.11至2022.1.1）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ISLIDE.ICON" val="#407153;#405324;#405097;#405338;"/>
</p:tagLst>
</file>

<file path=ppt/tags/tag13.xml><?xml version="1.0" encoding="utf-8"?>
<p:tagLst xmlns:p="http://schemas.openxmlformats.org/presentationml/2006/main">
  <p:tag name="KSO_WPP_MARK_KEY" val="efe01256-52d5-4191-80ff-28367ea6c520"/>
  <p:tag name="COMMONDATA" val="eyJoZGlkIjoiZTE0YTYxN2ZkNGRhNjQ2NTJiYzY1Y2YyYmU3MTVjZG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546</Words>
  <Application>WPS 演示</Application>
  <PresentationFormat>宽屏</PresentationFormat>
  <Paragraphs>44</Paragraphs>
  <Slides>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思源黑体 CN Light</vt:lpstr>
      <vt:lpstr>思源黑体 CN Bold</vt:lpstr>
      <vt:lpstr>Segoe UI Light</vt:lpstr>
      <vt:lpstr>思源黑体 CN Light</vt:lpstr>
      <vt:lpstr>阿里巴巴普惠体 B</vt:lpstr>
      <vt:lpstr>OPPOSans B</vt:lpstr>
      <vt:lpstr>Segoe Print</vt:lpstr>
      <vt:lpstr>OPPOSans H</vt:lpstr>
      <vt:lpstr>Arial Unicode MS</vt:lpstr>
      <vt:lpstr>Calibri</vt:lpstr>
      <vt:lpstr>等线</vt:lpstr>
      <vt:lpstr>OPPOSans M</vt:lpstr>
      <vt:lpstr>黑体</vt:lpstr>
      <vt:lpstr>51PPT模板网   www.51pptmoban.com</vt:lpstr>
      <vt:lpstr>PowerPoint 演示文稿</vt:lpstr>
      <vt:lpstr>动物图片数据集的处理</vt:lpstr>
      <vt:lpstr>工期目标 </vt:lpstr>
      <vt:lpstr>卷积神经网络的搭建与训练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文档存本地丢失不负责</cp:lastModifiedBy>
  <cp:revision>30</cp:revision>
  <dcterms:created xsi:type="dcterms:W3CDTF">2022-01-18T08:04:00Z</dcterms:created>
  <dcterms:modified xsi:type="dcterms:W3CDTF">2022-10-30T08:43:13Z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61F945DCB469423C9C27FCCC3AE9B222</vt:lpwstr>
  </property>
</Properties>
</file>