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720" r:id="rId2"/>
    <p:sldId id="716" r:id="rId3"/>
    <p:sldId id="1130" r:id="rId4"/>
    <p:sldId id="1128" r:id="rId5"/>
    <p:sldId id="1131" r:id="rId6"/>
    <p:sldId id="1129" r:id="rId7"/>
  </p:sldIdLst>
  <p:sldSz cx="12192000" cy="6858000"/>
  <p:notesSz cx="6858000" cy="9144000"/>
  <p:defaultTextStyle>
    <a:defPPr>
      <a:defRPr lang="zh-S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3407" userDrawn="1">
          <p15:clr>
            <a:srgbClr val="A4A3A4"/>
          </p15:clr>
        </p15:guide>
        <p15:guide id="5" orient="horz" pos="1865" userDrawn="1">
          <p15:clr>
            <a:srgbClr val="A4A3A4"/>
          </p15:clr>
        </p15:guide>
        <p15:guide id="8" pos="3591" userDrawn="1">
          <p15:clr>
            <a:srgbClr val="A4A3A4"/>
          </p15:clr>
        </p15:guide>
        <p15:guide id="9" pos="70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9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5" autoAdjust="0"/>
    <p:restoredTop sz="87962" autoAdjust="0"/>
  </p:normalViewPr>
  <p:slideViewPr>
    <p:cSldViewPr snapToGrid="0">
      <p:cViewPr varScale="1">
        <p:scale>
          <a:sx n="100" d="100"/>
          <a:sy n="100" d="100"/>
        </p:scale>
        <p:origin x="702" y="72"/>
      </p:cViewPr>
      <p:guideLst>
        <p:guide orient="horz" pos="3407"/>
        <p:guide orient="horz" pos="1865"/>
        <p:guide pos="3591"/>
        <p:guide pos="706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12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C65CA1-C2A2-4881-822B-1323C6F19886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01B7C8-54EA-4FD5-97C2-ABB8B5DCCB7C}">
      <dgm:prSet phldrT="[文本]"/>
      <dgm:spPr/>
      <dgm:t>
        <a:bodyPr/>
        <a:lstStyle/>
        <a:p>
          <a:r>
            <a:rPr lang="zh-CN" altLang="en-US" dirty="0"/>
            <a:t>裁切</a:t>
          </a:r>
        </a:p>
      </dgm:t>
    </dgm:pt>
    <dgm:pt modelId="{DD720094-47EC-49AE-B462-6DD1E7720F5F}" type="parTrans" cxnId="{FFEDB90A-9F95-45AD-AF54-6C9ABA8002F8}">
      <dgm:prSet/>
      <dgm:spPr/>
      <dgm:t>
        <a:bodyPr/>
        <a:lstStyle/>
        <a:p>
          <a:endParaRPr lang="zh-CN" altLang="en-US"/>
        </a:p>
      </dgm:t>
    </dgm:pt>
    <dgm:pt modelId="{00B28E75-94F0-4875-BAAB-0F3F6016037F}" type="sibTrans" cxnId="{FFEDB90A-9F95-45AD-AF54-6C9ABA8002F8}">
      <dgm:prSet/>
      <dgm:spPr/>
      <dgm:t>
        <a:bodyPr/>
        <a:lstStyle/>
        <a:p>
          <a:endParaRPr lang="zh-CN" altLang="en-US"/>
        </a:p>
      </dgm:t>
    </dgm:pt>
    <dgm:pt modelId="{2A51BBEE-41AA-4420-9D67-4EBDA62A2D50}">
      <dgm:prSet phldrT="[文本]"/>
      <dgm:spPr/>
      <dgm:t>
        <a:bodyPr/>
        <a:lstStyle/>
        <a:p>
          <a:r>
            <a:rPr lang="zh-CN" altLang="en-US" dirty="0"/>
            <a:t>翻转</a:t>
          </a:r>
        </a:p>
      </dgm:t>
    </dgm:pt>
    <dgm:pt modelId="{74A9CC30-727F-4F1F-AA28-64D207029D83}" type="parTrans" cxnId="{B8B26C14-867F-4D6A-8CFA-B456FEB8723A}">
      <dgm:prSet/>
      <dgm:spPr/>
      <dgm:t>
        <a:bodyPr/>
        <a:lstStyle/>
        <a:p>
          <a:endParaRPr lang="zh-CN" altLang="en-US"/>
        </a:p>
      </dgm:t>
    </dgm:pt>
    <dgm:pt modelId="{E8395C6E-032F-4315-94F2-116BF4AC0280}" type="sibTrans" cxnId="{B8B26C14-867F-4D6A-8CFA-B456FEB8723A}">
      <dgm:prSet/>
      <dgm:spPr/>
      <dgm:t>
        <a:bodyPr/>
        <a:lstStyle/>
        <a:p>
          <a:endParaRPr lang="zh-CN" altLang="en-US"/>
        </a:p>
      </dgm:t>
    </dgm:pt>
    <dgm:pt modelId="{564A33FE-14C5-4FCA-A427-EE1DC35FDCBC}">
      <dgm:prSet phldrT="[文本]"/>
      <dgm:spPr/>
      <dgm:t>
        <a:bodyPr/>
        <a:lstStyle/>
        <a:p>
          <a:r>
            <a:rPr lang="zh-CN" altLang="en-US" dirty="0"/>
            <a:t>旋转</a:t>
          </a:r>
        </a:p>
      </dgm:t>
    </dgm:pt>
    <dgm:pt modelId="{6768F946-0E90-4ED6-9218-217BA1CCD5DC}" type="parTrans" cxnId="{FE70D5F4-94F4-4BD8-B516-F65D67896EF1}">
      <dgm:prSet/>
      <dgm:spPr/>
      <dgm:t>
        <a:bodyPr/>
        <a:lstStyle/>
        <a:p>
          <a:endParaRPr lang="zh-CN" altLang="en-US"/>
        </a:p>
      </dgm:t>
    </dgm:pt>
    <dgm:pt modelId="{E242F0CA-FA02-4D48-8A41-9EDBD1CD274A}" type="sibTrans" cxnId="{FE70D5F4-94F4-4BD8-B516-F65D67896EF1}">
      <dgm:prSet/>
      <dgm:spPr/>
      <dgm:t>
        <a:bodyPr/>
        <a:lstStyle/>
        <a:p>
          <a:endParaRPr lang="zh-CN" altLang="en-US"/>
        </a:p>
      </dgm:t>
    </dgm:pt>
    <dgm:pt modelId="{B8FD911A-E4F1-41CA-A66D-4FFC12EBF671}">
      <dgm:prSet phldrT="[文本]"/>
      <dgm:spPr/>
      <dgm:t>
        <a:bodyPr/>
        <a:lstStyle/>
        <a:p>
          <a:r>
            <a:rPr lang="zh-CN" altLang="en-US" dirty="0"/>
            <a:t>增强</a:t>
          </a:r>
        </a:p>
      </dgm:t>
    </dgm:pt>
    <dgm:pt modelId="{46D8A0E1-87F1-46C5-AD2F-2503F09AB26E}" type="parTrans" cxnId="{0AFE9F1E-CE9E-489A-9BC1-68496D4BF348}">
      <dgm:prSet/>
      <dgm:spPr/>
      <dgm:t>
        <a:bodyPr/>
        <a:lstStyle/>
        <a:p>
          <a:endParaRPr lang="zh-CN" altLang="en-US"/>
        </a:p>
      </dgm:t>
    </dgm:pt>
    <dgm:pt modelId="{DA510343-E3B6-48BD-BBDE-6A8E5C966B0C}" type="sibTrans" cxnId="{0AFE9F1E-CE9E-489A-9BC1-68496D4BF348}">
      <dgm:prSet/>
      <dgm:spPr/>
      <dgm:t>
        <a:bodyPr/>
        <a:lstStyle/>
        <a:p>
          <a:endParaRPr lang="zh-CN" altLang="en-US"/>
        </a:p>
      </dgm:t>
    </dgm:pt>
    <dgm:pt modelId="{F2F9248A-2204-4441-976E-7B3F02598CF6}" type="pres">
      <dgm:prSet presAssocID="{0CC65CA1-C2A2-4881-822B-1323C6F19886}" presName="matrix" presStyleCnt="0">
        <dgm:presLayoutVars>
          <dgm:chMax val="1"/>
          <dgm:dir/>
          <dgm:resizeHandles val="exact"/>
        </dgm:presLayoutVars>
      </dgm:prSet>
      <dgm:spPr/>
    </dgm:pt>
    <dgm:pt modelId="{A0F82C93-56E2-40D2-9599-D69DFCEBEF97}" type="pres">
      <dgm:prSet presAssocID="{0CC65CA1-C2A2-4881-822B-1323C6F19886}" presName="diamond" presStyleLbl="bgShp" presStyleIdx="0" presStyleCnt="1"/>
      <dgm:spPr/>
    </dgm:pt>
    <dgm:pt modelId="{B5B1918D-1475-4FF2-A778-D81ECC65F069}" type="pres">
      <dgm:prSet presAssocID="{0CC65CA1-C2A2-4881-822B-1323C6F19886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EF83B47-38A3-4458-BC5F-7DFFD0221A66}" type="pres">
      <dgm:prSet presAssocID="{0CC65CA1-C2A2-4881-822B-1323C6F19886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E57C304-5ED0-4FFF-8041-4CB9543D2A96}" type="pres">
      <dgm:prSet presAssocID="{0CC65CA1-C2A2-4881-822B-1323C6F19886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E0A56D6-D6F1-41C2-8604-5D2CB88DB043}" type="pres">
      <dgm:prSet presAssocID="{0CC65CA1-C2A2-4881-822B-1323C6F19886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FEDB90A-9F95-45AD-AF54-6C9ABA8002F8}" srcId="{0CC65CA1-C2A2-4881-822B-1323C6F19886}" destId="{CD01B7C8-54EA-4FD5-97C2-ABB8B5DCCB7C}" srcOrd="0" destOrd="0" parTransId="{DD720094-47EC-49AE-B462-6DD1E7720F5F}" sibTransId="{00B28E75-94F0-4875-BAAB-0F3F6016037F}"/>
    <dgm:cxn modelId="{B8B26C14-867F-4D6A-8CFA-B456FEB8723A}" srcId="{0CC65CA1-C2A2-4881-822B-1323C6F19886}" destId="{2A51BBEE-41AA-4420-9D67-4EBDA62A2D50}" srcOrd="1" destOrd="0" parTransId="{74A9CC30-727F-4F1F-AA28-64D207029D83}" sibTransId="{E8395C6E-032F-4315-94F2-116BF4AC0280}"/>
    <dgm:cxn modelId="{0AFE9F1E-CE9E-489A-9BC1-68496D4BF348}" srcId="{0CC65CA1-C2A2-4881-822B-1323C6F19886}" destId="{B8FD911A-E4F1-41CA-A66D-4FFC12EBF671}" srcOrd="3" destOrd="0" parTransId="{46D8A0E1-87F1-46C5-AD2F-2503F09AB26E}" sibTransId="{DA510343-E3B6-48BD-BBDE-6A8E5C966B0C}"/>
    <dgm:cxn modelId="{6032441F-F56F-4401-B936-39D042504501}" type="presOf" srcId="{564A33FE-14C5-4FCA-A427-EE1DC35FDCBC}" destId="{BE57C304-5ED0-4FFF-8041-4CB9543D2A96}" srcOrd="0" destOrd="0" presId="urn:microsoft.com/office/officeart/2005/8/layout/matrix3"/>
    <dgm:cxn modelId="{22FA1B33-0B9B-470C-A34D-C7FE6B42A96B}" type="presOf" srcId="{CD01B7C8-54EA-4FD5-97C2-ABB8B5DCCB7C}" destId="{B5B1918D-1475-4FF2-A778-D81ECC65F069}" srcOrd="0" destOrd="0" presId="urn:microsoft.com/office/officeart/2005/8/layout/matrix3"/>
    <dgm:cxn modelId="{77D97F56-33B3-4B45-8C2E-C1533CF1FC58}" type="presOf" srcId="{2A51BBEE-41AA-4420-9D67-4EBDA62A2D50}" destId="{8EF83B47-38A3-4458-BC5F-7DFFD0221A66}" srcOrd="0" destOrd="0" presId="urn:microsoft.com/office/officeart/2005/8/layout/matrix3"/>
    <dgm:cxn modelId="{77D97F9C-DB87-407E-B67A-438690128886}" type="presOf" srcId="{B8FD911A-E4F1-41CA-A66D-4FFC12EBF671}" destId="{2E0A56D6-D6F1-41C2-8604-5D2CB88DB043}" srcOrd="0" destOrd="0" presId="urn:microsoft.com/office/officeart/2005/8/layout/matrix3"/>
    <dgm:cxn modelId="{2B2B47C1-9A20-45B6-8312-C910302BC26B}" type="presOf" srcId="{0CC65CA1-C2A2-4881-822B-1323C6F19886}" destId="{F2F9248A-2204-4441-976E-7B3F02598CF6}" srcOrd="0" destOrd="0" presId="urn:microsoft.com/office/officeart/2005/8/layout/matrix3"/>
    <dgm:cxn modelId="{FE70D5F4-94F4-4BD8-B516-F65D67896EF1}" srcId="{0CC65CA1-C2A2-4881-822B-1323C6F19886}" destId="{564A33FE-14C5-4FCA-A427-EE1DC35FDCBC}" srcOrd="2" destOrd="0" parTransId="{6768F946-0E90-4ED6-9218-217BA1CCD5DC}" sibTransId="{E242F0CA-FA02-4D48-8A41-9EDBD1CD274A}"/>
    <dgm:cxn modelId="{18705927-522C-4B9E-9624-0A5D077BB000}" type="presParOf" srcId="{F2F9248A-2204-4441-976E-7B3F02598CF6}" destId="{A0F82C93-56E2-40D2-9599-D69DFCEBEF97}" srcOrd="0" destOrd="0" presId="urn:microsoft.com/office/officeart/2005/8/layout/matrix3"/>
    <dgm:cxn modelId="{8A28DB74-A1C1-48EE-98C4-DE4969FFC1D4}" type="presParOf" srcId="{F2F9248A-2204-4441-976E-7B3F02598CF6}" destId="{B5B1918D-1475-4FF2-A778-D81ECC65F069}" srcOrd="1" destOrd="0" presId="urn:microsoft.com/office/officeart/2005/8/layout/matrix3"/>
    <dgm:cxn modelId="{0767C91C-D192-4F8E-8AF2-23FDC28DC398}" type="presParOf" srcId="{F2F9248A-2204-4441-976E-7B3F02598CF6}" destId="{8EF83B47-38A3-4458-BC5F-7DFFD0221A66}" srcOrd="2" destOrd="0" presId="urn:microsoft.com/office/officeart/2005/8/layout/matrix3"/>
    <dgm:cxn modelId="{151C9603-8F39-4956-90A3-CB9EF5B0E416}" type="presParOf" srcId="{F2F9248A-2204-4441-976E-7B3F02598CF6}" destId="{BE57C304-5ED0-4FFF-8041-4CB9543D2A96}" srcOrd="3" destOrd="0" presId="urn:microsoft.com/office/officeart/2005/8/layout/matrix3"/>
    <dgm:cxn modelId="{AE77BFDB-B297-4A84-810E-63ACF6C1F439}" type="presParOf" srcId="{F2F9248A-2204-4441-976E-7B3F02598CF6}" destId="{2E0A56D6-D6F1-41C2-8604-5D2CB88DB043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477160-DDCF-4BFE-9866-07A7671DA39E}" type="doc">
      <dgm:prSet loTypeId="urn:microsoft.com/office/officeart/2005/8/layout/radial1" loCatId="cycl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6B006FB-8957-4DF4-A946-38CC5B95DD42}">
      <dgm:prSet phldrT="[文本]"/>
      <dgm:spPr/>
      <dgm:t>
        <a:bodyPr/>
        <a:lstStyle/>
        <a:p>
          <a:r>
            <a:rPr lang="zh-CN" altLang="en-US" dirty="0"/>
            <a:t>学习率</a:t>
          </a:r>
        </a:p>
      </dgm:t>
    </dgm:pt>
    <dgm:pt modelId="{BC406E41-A25A-4D76-BB07-251089569DDA}" type="parTrans" cxnId="{10ACDA5E-6484-4F69-92ED-0CB463FB1286}">
      <dgm:prSet/>
      <dgm:spPr/>
      <dgm:t>
        <a:bodyPr/>
        <a:lstStyle/>
        <a:p>
          <a:endParaRPr lang="zh-CN" altLang="en-US"/>
        </a:p>
      </dgm:t>
    </dgm:pt>
    <dgm:pt modelId="{DEB2FA3E-37B6-4791-AA65-102B4EC46EF4}" type="sibTrans" cxnId="{10ACDA5E-6484-4F69-92ED-0CB463FB1286}">
      <dgm:prSet/>
      <dgm:spPr/>
      <dgm:t>
        <a:bodyPr/>
        <a:lstStyle/>
        <a:p>
          <a:endParaRPr lang="zh-CN" altLang="en-US"/>
        </a:p>
      </dgm:t>
    </dgm:pt>
    <dgm:pt modelId="{B56C0D52-5B47-4AF0-A6A6-3F6A42A0C38A}">
      <dgm:prSet phldrT="[文本]"/>
      <dgm:spPr/>
      <dgm:t>
        <a:bodyPr/>
        <a:lstStyle/>
        <a:p>
          <a:r>
            <a:rPr lang="zh-CN" altLang="en-US" dirty="0"/>
            <a:t>损失函数</a:t>
          </a:r>
        </a:p>
      </dgm:t>
    </dgm:pt>
    <dgm:pt modelId="{FD102A37-1325-4980-9079-F7EE1FFBFB4A}" type="parTrans" cxnId="{2F6F0B8D-0CD4-4B89-9C51-9179A35918E1}">
      <dgm:prSet/>
      <dgm:spPr/>
      <dgm:t>
        <a:bodyPr/>
        <a:lstStyle/>
        <a:p>
          <a:endParaRPr lang="zh-CN" altLang="en-US"/>
        </a:p>
      </dgm:t>
    </dgm:pt>
    <dgm:pt modelId="{28104418-24D8-4A6B-8D09-4145A671039B}" type="sibTrans" cxnId="{2F6F0B8D-0CD4-4B89-9C51-9179A35918E1}">
      <dgm:prSet/>
      <dgm:spPr/>
      <dgm:t>
        <a:bodyPr/>
        <a:lstStyle/>
        <a:p>
          <a:endParaRPr lang="zh-CN" altLang="en-US"/>
        </a:p>
      </dgm:t>
    </dgm:pt>
    <dgm:pt modelId="{0133BC5B-2546-4B6B-9F5B-FE9E6C5DCA9E}">
      <dgm:prSet phldrT="[文本]"/>
      <dgm:spPr/>
      <dgm:t>
        <a:bodyPr/>
        <a:lstStyle/>
        <a:p>
          <a:r>
            <a:rPr lang="zh-CN" altLang="en-US" dirty="0"/>
            <a:t>优化器</a:t>
          </a:r>
        </a:p>
      </dgm:t>
    </dgm:pt>
    <dgm:pt modelId="{FF468725-5F78-401B-957A-BB598ECFFFF5}" type="parTrans" cxnId="{1A9AB2FF-3464-490C-8508-A129ACEFAAF7}">
      <dgm:prSet/>
      <dgm:spPr/>
      <dgm:t>
        <a:bodyPr/>
        <a:lstStyle/>
        <a:p>
          <a:endParaRPr lang="zh-CN" altLang="en-US"/>
        </a:p>
      </dgm:t>
    </dgm:pt>
    <dgm:pt modelId="{CD6FA35B-49A5-4578-BC8D-B3F8A248FCC7}" type="sibTrans" cxnId="{1A9AB2FF-3464-490C-8508-A129ACEFAAF7}">
      <dgm:prSet/>
      <dgm:spPr/>
      <dgm:t>
        <a:bodyPr/>
        <a:lstStyle/>
        <a:p>
          <a:endParaRPr lang="zh-CN" altLang="en-US"/>
        </a:p>
      </dgm:t>
    </dgm:pt>
    <dgm:pt modelId="{BD1F9708-56C3-40B6-98A1-38BA620B3EF6}">
      <dgm:prSet phldrT="[文本]"/>
      <dgm:spPr/>
      <dgm:t>
        <a:bodyPr/>
        <a:lstStyle/>
        <a:p>
          <a:r>
            <a:rPr lang="en-US" altLang="zh-CN" dirty="0"/>
            <a:t>Batch</a:t>
          </a:r>
        </a:p>
        <a:p>
          <a:r>
            <a:rPr lang="en-US" altLang="zh-CN" dirty="0"/>
            <a:t>Size</a:t>
          </a:r>
          <a:endParaRPr lang="zh-CN" altLang="en-US" dirty="0"/>
        </a:p>
      </dgm:t>
    </dgm:pt>
    <dgm:pt modelId="{793462C3-1234-4B65-9846-8A628F7DBF87}" type="parTrans" cxnId="{921C0E31-FA3A-4954-B5EE-4D82784050D6}">
      <dgm:prSet/>
      <dgm:spPr/>
      <dgm:t>
        <a:bodyPr/>
        <a:lstStyle/>
        <a:p>
          <a:endParaRPr lang="zh-CN" altLang="en-US"/>
        </a:p>
      </dgm:t>
    </dgm:pt>
    <dgm:pt modelId="{EB8307D8-0717-4EB6-954B-FB873EEDACE4}" type="sibTrans" cxnId="{921C0E31-FA3A-4954-B5EE-4D82784050D6}">
      <dgm:prSet/>
      <dgm:spPr/>
      <dgm:t>
        <a:bodyPr/>
        <a:lstStyle/>
        <a:p>
          <a:endParaRPr lang="zh-CN" altLang="en-US"/>
        </a:p>
      </dgm:t>
    </dgm:pt>
    <dgm:pt modelId="{04F5E4E7-61F8-4266-ABBA-5B55E3B13DE7}" type="pres">
      <dgm:prSet presAssocID="{81477160-DDCF-4BFE-9866-07A7671DA39E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CC413D2-53C3-4EC2-A8DB-1C5BD5195EF9}" type="pres">
      <dgm:prSet presAssocID="{D6B006FB-8957-4DF4-A946-38CC5B95DD42}" presName="centerShape" presStyleLbl="node0" presStyleIdx="0" presStyleCnt="1"/>
      <dgm:spPr/>
    </dgm:pt>
    <dgm:pt modelId="{C2D440A0-B53B-4D53-8011-571F144663A2}" type="pres">
      <dgm:prSet presAssocID="{FD102A37-1325-4980-9079-F7EE1FFBFB4A}" presName="Name9" presStyleLbl="parChTrans1D2" presStyleIdx="0" presStyleCnt="3"/>
      <dgm:spPr/>
    </dgm:pt>
    <dgm:pt modelId="{7D3747E1-9012-43A5-9BC9-DEAEDB60B69D}" type="pres">
      <dgm:prSet presAssocID="{FD102A37-1325-4980-9079-F7EE1FFBFB4A}" presName="connTx" presStyleLbl="parChTrans1D2" presStyleIdx="0" presStyleCnt="3"/>
      <dgm:spPr/>
    </dgm:pt>
    <dgm:pt modelId="{BEF83C6D-939F-4388-A193-97306A62E81E}" type="pres">
      <dgm:prSet presAssocID="{B56C0D52-5B47-4AF0-A6A6-3F6A42A0C38A}" presName="node" presStyleLbl="node1" presStyleIdx="0" presStyleCnt="3" custScaleX="104992">
        <dgm:presLayoutVars>
          <dgm:bulletEnabled val="1"/>
        </dgm:presLayoutVars>
      </dgm:prSet>
      <dgm:spPr/>
    </dgm:pt>
    <dgm:pt modelId="{D1EE56B5-719F-40D3-B415-EEA7ABB7C0B3}" type="pres">
      <dgm:prSet presAssocID="{FF468725-5F78-401B-957A-BB598ECFFFF5}" presName="Name9" presStyleLbl="parChTrans1D2" presStyleIdx="1" presStyleCnt="3"/>
      <dgm:spPr/>
    </dgm:pt>
    <dgm:pt modelId="{174E94C7-6A0D-48C3-99AA-74B3D35F6AE4}" type="pres">
      <dgm:prSet presAssocID="{FF468725-5F78-401B-957A-BB598ECFFFF5}" presName="connTx" presStyleLbl="parChTrans1D2" presStyleIdx="1" presStyleCnt="3"/>
      <dgm:spPr/>
    </dgm:pt>
    <dgm:pt modelId="{C10BEFAB-0948-47A0-BA94-CDC4872CD287}" type="pres">
      <dgm:prSet presAssocID="{0133BC5B-2546-4B6B-9F5B-FE9E6C5DCA9E}" presName="node" presStyleLbl="node1" presStyleIdx="1" presStyleCnt="3">
        <dgm:presLayoutVars>
          <dgm:bulletEnabled val="1"/>
        </dgm:presLayoutVars>
      </dgm:prSet>
      <dgm:spPr/>
    </dgm:pt>
    <dgm:pt modelId="{B7F4EE5E-4514-4BC9-A848-46229825AEDC}" type="pres">
      <dgm:prSet presAssocID="{793462C3-1234-4B65-9846-8A628F7DBF87}" presName="Name9" presStyleLbl="parChTrans1D2" presStyleIdx="2" presStyleCnt="3"/>
      <dgm:spPr/>
    </dgm:pt>
    <dgm:pt modelId="{68AD4DAB-9F3B-4A1A-BB10-276745AE0EAA}" type="pres">
      <dgm:prSet presAssocID="{793462C3-1234-4B65-9846-8A628F7DBF87}" presName="connTx" presStyleLbl="parChTrans1D2" presStyleIdx="2" presStyleCnt="3"/>
      <dgm:spPr/>
    </dgm:pt>
    <dgm:pt modelId="{7F30B4A1-D82E-47A3-AB37-9D39005600C4}" type="pres">
      <dgm:prSet presAssocID="{BD1F9708-56C3-40B6-98A1-38BA620B3EF6}" presName="node" presStyleLbl="node1" presStyleIdx="2" presStyleCnt="3">
        <dgm:presLayoutVars>
          <dgm:bulletEnabled val="1"/>
        </dgm:presLayoutVars>
      </dgm:prSet>
      <dgm:spPr/>
    </dgm:pt>
  </dgm:ptLst>
  <dgm:cxnLst>
    <dgm:cxn modelId="{FCD1CB00-ECA8-4992-84AB-D61334FAC9F5}" type="presOf" srcId="{FD102A37-1325-4980-9079-F7EE1FFBFB4A}" destId="{C2D440A0-B53B-4D53-8011-571F144663A2}" srcOrd="0" destOrd="0" presId="urn:microsoft.com/office/officeart/2005/8/layout/radial1"/>
    <dgm:cxn modelId="{90538007-EBD7-4459-8B79-9E13FED85B8C}" type="presOf" srcId="{FF468725-5F78-401B-957A-BB598ECFFFF5}" destId="{174E94C7-6A0D-48C3-99AA-74B3D35F6AE4}" srcOrd="1" destOrd="0" presId="urn:microsoft.com/office/officeart/2005/8/layout/radial1"/>
    <dgm:cxn modelId="{22D6B614-7784-43BB-88DA-0FC0C47EB26E}" type="presOf" srcId="{D6B006FB-8957-4DF4-A946-38CC5B95DD42}" destId="{6CC413D2-53C3-4EC2-A8DB-1C5BD5195EF9}" srcOrd="0" destOrd="0" presId="urn:microsoft.com/office/officeart/2005/8/layout/radial1"/>
    <dgm:cxn modelId="{CB2C2E1F-18AC-40F0-AF7A-CA069F195CF6}" type="presOf" srcId="{793462C3-1234-4B65-9846-8A628F7DBF87}" destId="{B7F4EE5E-4514-4BC9-A848-46229825AEDC}" srcOrd="0" destOrd="0" presId="urn:microsoft.com/office/officeart/2005/8/layout/radial1"/>
    <dgm:cxn modelId="{921C0E31-FA3A-4954-B5EE-4D82784050D6}" srcId="{D6B006FB-8957-4DF4-A946-38CC5B95DD42}" destId="{BD1F9708-56C3-40B6-98A1-38BA620B3EF6}" srcOrd="2" destOrd="0" parTransId="{793462C3-1234-4B65-9846-8A628F7DBF87}" sibTransId="{EB8307D8-0717-4EB6-954B-FB873EEDACE4}"/>
    <dgm:cxn modelId="{AE7F4F33-DB23-4DEA-A8F3-15E2C336EB6F}" type="presOf" srcId="{FD102A37-1325-4980-9079-F7EE1FFBFB4A}" destId="{7D3747E1-9012-43A5-9BC9-DEAEDB60B69D}" srcOrd="1" destOrd="0" presId="urn:microsoft.com/office/officeart/2005/8/layout/radial1"/>
    <dgm:cxn modelId="{F950F85C-ECD2-411D-B71B-12B6414630E4}" type="presOf" srcId="{81477160-DDCF-4BFE-9866-07A7671DA39E}" destId="{04F5E4E7-61F8-4266-ABBA-5B55E3B13DE7}" srcOrd="0" destOrd="0" presId="urn:microsoft.com/office/officeart/2005/8/layout/radial1"/>
    <dgm:cxn modelId="{10ACDA5E-6484-4F69-92ED-0CB463FB1286}" srcId="{81477160-DDCF-4BFE-9866-07A7671DA39E}" destId="{D6B006FB-8957-4DF4-A946-38CC5B95DD42}" srcOrd="0" destOrd="0" parTransId="{BC406E41-A25A-4D76-BB07-251089569DDA}" sibTransId="{DEB2FA3E-37B6-4791-AA65-102B4EC46EF4}"/>
    <dgm:cxn modelId="{5EC56750-9595-4FD4-ACFB-41642D5865D8}" type="presOf" srcId="{BD1F9708-56C3-40B6-98A1-38BA620B3EF6}" destId="{7F30B4A1-D82E-47A3-AB37-9D39005600C4}" srcOrd="0" destOrd="0" presId="urn:microsoft.com/office/officeart/2005/8/layout/radial1"/>
    <dgm:cxn modelId="{6072F785-777F-4AB6-87CF-146BCB626D2B}" type="presOf" srcId="{FF468725-5F78-401B-957A-BB598ECFFFF5}" destId="{D1EE56B5-719F-40D3-B415-EEA7ABB7C0B3}" srcOrd="0" destOrd="0" presId="urn:microsoft.com/office/officeart/2005/8/layout/radial1"/>
    <dgm:cxn modelId="{2F6F0B8D-0CD4-4B89-9C51-9179A35918E1}" srcId="{D6B006FB-8957-4DF4-A946-38CC5B95DD42}" destId="{B56C0D52-5B47-4AF0-A6A6-3F6A42A0C38A}" srcOrd="0" destOrd="0" parTransId="{FD102A37-1325-4980-9079-F7EE1FFBFB4A}" sibTransId="{28104418-24D8-4A6B-8D09-4145A671039B}"/>
    <dgm:cxn modelId="{4E0764C2-CB38-49A2-A485-368D731B6C41}" type="presOf" srcId="{0133BC5B-2546-4B6B-9F5B-FE9E6C5DCA9E}" destId="{C10BEFAB-0948-47A0-BA94-CDC4872CD287}" srcOrd="0" destOrd="0" presId="urn:microsoft.com/office/officeart/2005/8/layout/radial1"/>
    <dgm:cxn modelId="{F29B81CA-5BE0-4A75-9E2F-C29BF0A3B5FB}" type="presOf" srcId="{B56C0D52-5B47-4AF0-A6A6-3F6A42A0C38A}" destId="{BEF83C6D-939F-4388-A193-97306A62E81E}" srcOrd="0" destOrd="0" presId="urn:microsoft.com/office/officeart/2005/8/layout/radial1"/>
    <dgm:cxn modelId="{F4E2C8D1-0B3A-4A6F-B3AC-35CD9C5A8C12}" type="presOf" srcId="{793462C3-1234-4B65-9846-8A628F7DBF87}" destId="{68AD4DAB-9F3B-4A1A-BB10-276745AE0EAA}" srcOrd="1" destOrd="0" presId="urn:microsoft.com/office/officeart/2005/8/layout/radial1"/>
    <dgm:cxn modelId="{1A9AB2FF-3464-490C-8508-A129ACEFAAF7}" srcId="{D6B006FB-8957-4DF4-A946-38CC5B95DD42}" destId="{0133BC5B-2546-4B6B-9F5B-FE9E6C5DCA9E}" srcOrd="1" destOrd="0" parTransId="{FF468725-5F78-401B-957A-BB598ECFFFF5}" sibTransId="{CD6FA35B-49A5-4578-BC8D-B3F8A248FCC7}"/>
    <dgm:cxn modelId="{58683462-C439-4D69-86A5-D151C51DCBEB}" type="presParOf" srcId="{04F5E4E7-61F8-4266-ABBA-5B55E3B13DE7}" destId="{6CC413D2-53C3-4EC2-A8DB-1C5BD5195EF9}" srcOrd="0" destOrd="0" presId="urn:microsoft.com/office/officeart/2005/8/layout/radial1"/>
    <dgm:cxn modelId="{8B3D2413-B545-4C0A-B9DC-A14BE4D09133}" type="presParOf" srcId="{04F5E4E7-61F8-4266-ABBA-5B55E3B13DE7}" destId="{C2D440A0-B53B-4D53-8011-571F144663A2}" srcOrd="1" destOrd="0" presId="urn:microsoft.com/office/officeart/2005/8/layout/radial1"/>
    <dgm:cxn modelId="{7957758A-A27F-4009-806A-65CE5CEDC4C4}" type="presParOf" srcId="{C2D440A0-B53B-4D53-8011-571F144663A2}" destId="{7D3747E1-9012-43A5-9BC9-DEAEDB60B69D}" srcOrd="0" destOrd="0" presId="urn:microsoft.com/office/officeart/2005/8/layout/radial1"/>
    <dgm:cxn modelId="{CED35FA3-188A-4981-AD94-39E0A562D05F}" type="presParOf" srcId="{04F5E4E7-61F8-4266-ABBA-5B55E3B13DE7}" destId="{BEF83C6D-939F-4388-A193-97306A62E81E}" srcOrd="2" destOrd="0" presId="urn:microsoft.com/office/officeart/2005/8/layout/radial1"/>
    <dgm:cxn modelId="{03614A06-9B3E-44F4-8769-99109315D398}" type="presParOf" srcId="{04F5E4E7-61F8-4266-ABBA-5B55E3B13DE7}" destId="{D1EE56B5-719F-40D3-B415-EEA7ABB7C0B3}" srcOrd="3" destOrd="0" presId="urn:microsoft.com/office/officeart/2005/8/layout/radial1"/>
    <dgm:cxn modelId="{6C7FA1C4-621E-42FF-A36F-CEC6B0CA6D95}" type="presParOf" srcId="{D1EE56B5-719F-40D3-B415-EEA7ABB7C0B3}" destId="{174E94C7-6A0D-48C3-99AA-74B3D35F6AE4}" srcOrd="0" destOrd="0" presId="urn:microsoft.com/office/officeart/2005/8/layout/radial1"/>
    <dgm:cxn modelId="{F60BC94C-1608-4B9E-9561-2F6320596254}" type="presParOf" srcId="{04F5E4E7-61F8-4266-ABBA-5B55E3B13DE7}" destId="{C10BEFAB-0948-47A0-BA94-CDC4872CD287}" srcOrd="4" destOrd="0" presId="urn:microsoft.com/office/officeart/2005/8/layout/radial1"/>
    <dgm:cxn modelId="{2ABC7E3F-81F2-44CB-ABBE-0FC8EA016A97}" type="presParOf" srcId="{04F5E4E7-61F8-4266-ABBA-5B55E3B13DE7}" destId="{B7F4EE5E-4514-4BC9-A848-46229825AEDC}" srcOrd="5" destOrd="0" presId="urn:microsoft.com/office/officeart/2005/8/layout/radial1"/>
    <dgm:cxn modelId="{B570DB27-1C92-4BB4-97AB-AE46DAD9D707}" type="presParOf" srcId="{B7F4EE5E-4514-4BC9-A848-46229825AEDC}" destId="{68AD4DAB-9F3B-4A1A-BB10-276745AE0EAA}" srcOrd="0" destOrd="0" presId="urn:microsoft.com/office/officeart/2005/8/layout/radial1"/>
    <dgm:cxn modelId="{1B4FCC12-5B84-4C8B-99E0-C356EE5F696A}" type="presParOf" srcId="{04F5E4E7-61F8-4266-ABBA-5B55E3B13DE7}" destId="{7F30B4A1-D82E-47A3-AB37-9D39005600C4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F82C93-56E2-40D2-9599-D69DFCEBEF97}">
      <dsp:nvSpPr>
        <dsp:cNvPr id="0" name=""/>
        <dsp:cNvSpPr/>
      </dsp:nvSpPr>
      <dsp:spPr>
        <a:xfrm>
          <a:off x="349058" y="0"/>
          <a:ext cx="3191894" cy="3191894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B1918D-1475-4FF2-A778-D81ECC65F069}">
      <dsp:nvSpPr>
        <dsp:cNvPr id="0" name=""/>
        <dsp:cNvSpPr/>
      </dsp:nvSpPr>
      <dsp:spPr>
        <a:xfrm>
          <a:off x="652287" y="303229"/>
          <a:ext cx="1244838" cy="12448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裁切</a:t>
          </a:r>
        </a:p>
      </dsp:txBody>
      <dsp:txXfrm>
        <a:off x="713055" y="363997"/>
        <a:ext cx="1123302" cy="1123302"/>
      </dsp:txXfrm>
    </dsp:sp>
    <dsp:sp modelId="{8EF83B47-38A3-4458-BC5F-7DFFD0221A66}">
      <dsp:nvSpPr>
        <dsp:cNvPr id="0" name=""/>
        <dsp:cNvSpPr/>
      </dsp:nvSpPr>
      <dsp:spPr>
        <a:xfrm>
          <a:off x="1992883" y="303229"/>
          <a:ext cx="1244838" cy="12448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翻转</a:t>
          </a:r>
        </a:p>
      </dsp:txBody>
      <dsp:txXfrm>
        <a:off x="2053651" y="363997"/>
        <a:ext cx="1123302" cy="1123302"/>
      </dsp:txXfrm>
    </dsp:sp>
    <dsp:sp modelId="{BE57C304-5ED0-4FFF-8041-4CB9543D2A96}">
      <dsp:nvSpPr>
        <dsp:cNvPr id="0" name=""/>
        <dsp:cNvSpPr/>
      </dsp:nvSpPr>
      <dsp:spPr>
        <a:xfrm>
          <a:off x="652287" y="1643825"/>
          <a:ext cx="1244838" cy="12448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旋转</a:t>
          </a:r>
        </a:p>
      </dsp:txBody>
      <dsp:txXfrm>
        <a:off x="713055" y="1704593"/>
        <a:ext cx="1123302" cy="1123302"/>
      </dsp:txXfrm>
    </dsp:sp>
    <dsp:sp modelId="{2E0A56D6-D6F1-41C2-8604-5D2CB88DB043}">
      <dsp:nvSpPr>
        <dsp:cNvPr id="0" name=""/>
        <dsp:cNvSpPr/>
      </dsp:nvSpPr>
      <dsp:spPr>
        <a:xfrm>
          <a:off x="1992883" y="1643825"/>
          <a:ext cx="1244838" cy="12448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增强</a:t>
          </a:r>
        </a:p>
      </dsp:txBody>
      <dsp:txXfrm>
        <a:off x="2053651" y="1704593"/>
        <a:ext cx="1123302" cy="11233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C413D2-53C3-4EC2-A8DB-1C5BD5195EF9}">
      <dsp:nvSpPr>
        <dsp:cNvPr id="0" name=""/>
        <dsp:cNvSpPr/>
      </dsp:nvSpPr>
      <dsp:spPr>
        <a:xfrm>
          <a:off x="2309914" y="1759168"/>
          <a:ext cx="1339645" cy="13396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学习率</a:t>
          </a:r>
        </a:p>
      </dsp:txBody>
      <dsp:txXfrm>
        <a:off x="2506100" y="1955354"/>
        <a:ext cx="947273" cy="947273"/>
      </dsp:txXfrm>
    </dsp:sp>
    <dsp:sp modelId="{C2D440A0-B53B-4D53-8011-571F144663A2}">
      <dsp:nvSpPr>
        <dsp:cNvPr id="0" name=""/>
        <dsp:cNvSpPr/>
      </dsp:nvSpPr>
      <dsp:spPr>
        <a:xfrm rot="16200000">
          <a:off x="2777261" y="1536460"/>
          <a:ext cx="404952" cy="40462"/>
        </a:xfrm>
        <a:custGeom>
          <a:avLst/>
          <a:gdLst/>
          <a:ahLst/>
          <a:cxnLst/>
          <a:rect l="0" t="0" r="0" b="0"/>
          <a:pathLst>
            <a:path>
              <a:moveTo>
                <a:pt x="0" y="20231"/>
              </a:moveTo>
              <a:lnTo>
                <a:pt x="404952" y="202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969613" y="1546568"/>
        <a:ext cx="20247" cy="20247"/>
      </dsp:txXfrm>
    </dsp:sp>
    <dsp:sp modelId="{BEF83C6D-939F-4388-A193-97306A62E81E}">
      <dsp:nvSpPr>
        <dsp:cNvPr id="0" name=""/>
        <dsp:cNvSpPr/>
      </dsp:nvSpPr>
      <dsp:spPr>
        <a:xfrm>
          <a:off x="2276477" y="14570"/>
          <a:ext cx="1406520" cy="13396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损失函数</a:t>
          </a:r>
        </a:p>
      </dsp:txBody>
      <dsp:txXfrm>
        <a:off x="2482457" y="210756"/>
        <a:ext cx="994560" cy="947273"/>
      </dsp:txXfrm>
    </dsp:sp>
    <dsp:sp modelId="{D1EE56B5-719F-40D3-B415-EEA7ABB7C0B3}">
      <dsp:nvSpPr>
        <dsp:cNvPr id="0" name=""/>
        <dsp:cNvSpPr/>
      </dsp:nvSpPr>
      <dsp:spPr>
        <a:xfrm rot="1800000">
          <a:off x="3532694" y="2844909"/>
          <a:ext cx="404952" cy="40462"/>
        </a:xfrm>
        <a:custGeom>
          <a:avLst/>
          <a:gdLst/>
          <a:ahLst/>
          <a:cxnLst/>
          <a:rect l="0" t="0" r="0" b="0"/>
          <a:pathLst>
            <a:path>
              <a:moveTo>
                <a:pt x="0" y="20231"/>
              </a:moveTo>
              <a:lnTo>
                <a:pt x="404952" y="202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725046" y="2855016"/>
        <a:ext cx="20247" cy="20247"/>
      </dsp:txXfrm>
    </dsp:sp>
    <dsp:sp modelId="{C10BEFAB-0948-47A0-BA94-CDC4872CD287}">
      <dsp:nvSpPr>
        <dsp:cNvPr id="0" name=""/>
        <dsp:cNvSpPr/>
      </dsp:nvSpPr>
      <dsp:spPr>
        <a:xfrm>
          <a:off x="3820780" y="2631467"/>
          <a:ext cx="1339645" cy="13396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优化器</a:t>
          </a:r>
        </a:p>
      </dsp:txBody>
      <dsp:txXfrm>
        <a:off x="4016966" y="2827653"/>
        <a:ext cx="947273" cy="947273"/>
      </dsp:txXfrm>
    </dsp:sp>
    <dsp:sp modelId="{B7F4EE5E-4514-4BC9-A848-46229825AEDC}">
      <dsp:nvSpPr>
        <dsp:cNvPr id="0" name=""/>
        <dsp:cNvSpPr/>
      </dsp:nvSpPr>
      <dsp:spPr>
        <a:xfrm rot="9000000">
          <a:off x="2021828" y="2844909"/>
          <a:ext cx="404952" cy="40462"/>
        </a:xfrm>
        <a:custGeom>
          <a:avLst/>
          <a:gdLst/>
          <a:ahLst/>
          <a:cxnLst/>
          <a:rect l="0" t="0" r="0" b="0"/>
          <a:pathLst>
            <a:path>
              <a:moveTo>
                <a:pt x="0" y="20231"/>
              </a:moveTo>
              <a:lnTo>
                <a:pt x="404952" y="202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2214180" y="2855016"/>
        <a:ext cx="20247" cy="20247"/>
      </dsp:txXfrm>
    </dsp:sp>
    <dsp:sp modelId="{7F30B4A1-D82E-47A3-AB37-9D39005600C4}">
      <dsp:nvSpPr>
        <dsp:cNvPr id="0" name=""/>
        <dsp:cNvSpPr/>
      </dsp:nvSpPr>
      <dsp:spPr>
        <a:xfrm>
          <a:off x="799048" y="2631467"/>
          <a:ext cx="1339645" cy="13396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Batch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Size</a:t>
          </a:r>
          <a:endParaRPr lang="zh-CN" altLang="en-US" sz="2300" kern="1200" dirty="0"/>
        </a:p>
      </dsp:txBody>
      <dsp:txXfrm>
        <a:off x="995234" y="2827653"/>
        <a:ext cx="947273" cy="9472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4690058-FB27-2CFC-147C-B459849DAA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5D305D-8658-A28C-3530-5FB39A903C9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E9FB1-9CE7-424C-9066-EDC65E2AD646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74FCF1-4225-4B22-46EA-220D0818DF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9AFAF8-78A7-A971-9A83-F974462BC39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DE7EC-E8C7-4CC2-868C-776C897D1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372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SG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89EBF-75C4-4EE4-BF83-56F40D5107F4}" type="datetimeFigureOut">
              <a:rPr lang="zh-SG" altLang="en-US" smtClean="0"/>
              <a:t>28/10/2022</a:t>
            </a:fld>
            <a:endParaRPr lang="zh-SG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SG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SG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B93CE-5124-4277-BBE8-F7735A1952C7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08503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B93CE-5124-4277-BBE8-F7735A1952C7}" type="slidenum">
              <a:rPr lang="zh-SG" altLang="en-US" smtClean="0"/>
              <a:t>1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064430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B93CE-5124-4277-BBE8-F7735A1952C7}" type="slidenum">
              <a:rPr lang="zh-SG" altLang="en-US" smtClean="0"/>
              <a:t>2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915266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B93CE-5124-4277-BBE8-F7735A1952C7}" type="slidenum">
              <a:rPr lang="zh-SG" altLang="en-US" smtClean="0"/>
              <a:t>3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313849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B93CE-5124-4277-BBE8-F7735A1952C7}" type="slidenum">
              <a:rPr lang="zh-SG" altLang="en-US" smtClean="0"/>
              <a:t>4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822810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B93CE-5124-4277-BBE8-F7735A1952C7}" type="slidenum">
              <a:rPr lang="zh-SG" altLang="en-US" smtClean="0"/>
              <a:t>5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119078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B93CE-5124-4277-BBE8-F7735A1952C7}" type="slidenum">
              <a:rPr lang="zh-SG" altLang="en-US" smtClean="0"/>
              <a:t>6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195884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面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绿色的叶子&#10;&#10;描述已自动生成">
            <a:extLst>
              <a:ext uri="{FF2B5EF4-FFF2-40B4-BE49-F238E27FC236}">
                <a16:creationId xmlns:a16="http://schemas.microsoft.com/office/drawing/2014/main" id="{438A8C6C-C2F1-712E-FD85-137C56A24C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370056A4-DEBF-4B47-A9F0-878C56952861}"/>
              </a:ext>
            </a:extLst>
          </p:cNvPr>
          <p:cNvGrpSpPr/>
          <p:nvPr userDrawn="1"/>
        </p:nvGrpSpPr>
        <p:grpSpPr>
          <a:xfrm>
            <a:off x="-26635" y="-5137"/>
            <a:ext cx="12245271" cy="6868275"/>
            <a:chOff x="-1" y="0"/>
            <a:chExt cx="12245271" cy="6868275"/>
          </a:xfrm>
        </p:grpSpPr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D2E5D702-AF09-43F4-80ED-D4AC2D53F077}"/>
                </a:ext>
              </a:extLst>
            </p:cNvPr>
            <p:cNvSpPr/>
            <p:nvPr userDrawn="1">
              <p:custDataLst>
                <p:tags r:id="rId1"/>
              </p:custDataLst>
            </p:nvPr>
          </p:nvSpPr>
          <p:spPr>
            <a:xfrm flipH="1">
              <a:off x="-1" y="5137"/>
              <a:ext cx="9173817" cy="6858000"/>
            </a:xfrm>
            <a:custGeom>
              <a:avLst/>
              <a:gdLst>
                <a:gd name="connsiteX0" fmla="*/ 9215065 w 9215065"/>
                <a:gd name="connsiteY0" fmla="*/ 0 h 6858000"/>
                <a:gd name="connsiteX1" fmla="*/ 0 w 9215065"/>
                <a:gd name="connsiteY1" fmla="*/ 0 h 6858000"/>
                <a:gd name="connsiteX2" fmla="*/ 1149654 w 9215065"/>
                <a:gd name="connsiteY2" fmla="*/ 6858000 h 6858000"/>
                <a:gd name="connsiteX3" fmla="*/ 9215065 w 9215065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15065" h="6858000">
                  <a:moveTo>
                    <a:pt x="9215065" y="0"/>
                  </a:moveTo>
                  <a:lnTo>
                    <a:pt x="0" y="0"/>
                  </a:lnTo>
                  <a:lnTo>
                    <a:pt x="1149654" y="6858000"/>
                  </a:lnTo>
                  <a:lnTo>
                    <a:pt x="9215065" y="6858000"/>
                  </a:lnTo>
                  <a:close/>
                </a:path>
              </a:pathLst>
            </a:cu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DBC75FFC-7AAB-4CC5-BB35-10341346C4F4}"/>
                </a:ext>
              </a:extLst>
            </p:cNvPr>
            <p:cNvSpPr/>
            <p:nvPr userDrawn="1">
              <p:custDataLst>
                <p:tags r:id="rId2"/>
              </p:custDataLst>
            </p:nvPr>
          </p:nvSpPr>
          <p:spPr>
            <a:xfrm flipH="1">
              <a:off x="8004747" y="0"/>
              <a:ext cx="4240523" cy="6868275"/>
            </a:xfrm>
            <a:custGeom>
              <a:avLst/>
              <a:gdLst>
                <a:gd name="connsiteX0" fmla="*/ 0 w 5083169"/>
                <a:gd name="connsiteY0" fmla="*/ 0 h 6846828"/>
                <a:gd name="connsiteX1" fmla="*/ 3527537 w 5083169"/>
                <a:gd name="connsiteY1" fmla="*/ 0 h 6846828"/>
                <a:gd name="connsiteX2" fmla="*/ 5083169 w 5083169"/>
                <a:gd name="connsiteY2" fmla="*/ 6846828 h 6846828"/>
                <a:gd name="connsiteX3" fmla="*/ 0 w 5083169"/>
                <a:gd name="connsiteY3" fmla="*/ 6846828 h 6846828"/>
                <a:gd name="connsiteX0" fmla="*/ 0 w 4867882"/>
                <a:gd name="connsiteY0" fmla="*/ 0 h 6857103"/>
                <a:gd name="connsiteX1" fmla="*/ 3527537 w 4867882"/>
                <a:gd name="connsiteY1" fmla="*/ 0 h 6857103"/>
                <a:gd name="connsiteX2" fmla="*/ 4867882 w 4867882"/>
                <a:gd name="connsiteY2" fmla="*/ 6857103 h 6857103"/>
                <a:gd name="connsiteX3" fmla="*/ 0 w 4867882"/>
                <a:gd name="connsiteY3" fmla="*/ 6846828 h 6857103"/>
                <a:gd name="connsiteX4" fmla="*/ 0 w 4867882"/>
                <a:gd name="connsiteY4" fmla="*/ 0 h 6857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67882" h="6857103">
                  <a:moveTo>
                    <a:pt x="0" y="0"/>
                  </a:moveTo>
                  <a:lnTo>
                    <a:pt x="3527537" y="0"/>
                  </a:lnTo>
                  <a:lnTo>
                    <a:pt x="4867882" y="6857103"/>
                  </a:lnTo>
                  <a:lnTo>
                    <a:pt x="0" y="68468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pic>
        <p:nvPicPr>
          <p:cNvPr id="43" name="图片 42" descr="绿色的叶子&#10;&#10;描述已自动生成">
            <a:extLst>
              <a:ext uri="{FF2B5EF4-FFF2-40B4-BE49-F238E27FC236}">
                <a16:creationId xmlns:a16="http://schemas.microsoft.com/office/drawing/2014/main" id="{15B7C227-8F79-9677-4934-135F66B4A4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6027" y="655081"/>
            <a:ext cx="11482939" cy="5573027"/>
          </a:xfrm>
          <a:custGeom>
            <a:avLst/>
            <a:gdLst>
              <a:gd name="connsiteX0" fmla="*/ 0 w 11482939"/>
              <a:gd name="connsiteY0" fmla="*/ 0 h 5573027"/>
              <a:gd name="connsiteX1" fmla="*/ 11482939 w 11482939"/>
              <a:gd name="connsiteY1" fmla="*/ 0 h 5573027"/>
              <a:gd name="connsiteX2" fmla="*/ 11482939 w 11482939"/>
              <a:gd name="connsiteY2" fmla="*/ 5573027 h 5573027"/>
              <a:gd name="connsiteX3" fmla="*/ 0 w 11482939"/>
              <a:gd name="connsiteY3" fmla="*/ 5573027 h 5573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82939" h="5573027">
                <a:moveTo>
                  <a:pt x="0" y="0"/>
                </a:moveTo>
                <a:lnTo>
                  <a:pt x="11482939" y="0"/>
                </a:lnTo>
                <a:lnTo>
                  <a:pt x="11482939" y="5573027"/>
                </a:lnTo>
                <a:lnTo>
                  <a:pt x="0" y="5573027"/>
                </a:lnTo>
                <a:close/>
              </a:path>
            </a:pathLst>
          </a:cu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49FE7A38-248F-BB96-D2AD-8A052E0523A8}"/>
              </a:ext>
            </a:extLst>
          </p:cNvPr>
          <p:cNvGrpSpPr/>
          <p:nvPr userDrawn="1"/>
        </p:nvGrpSpPr>
        <p:grpSpPr>
          <a:xfrm>
            <a:off x="333034" y="629893"/>
            <a:ext cx="11525932" cy="5598215"/>
            <a:chOff x="333034" y="629893"/>
            <a:chExt cx="11525932" cy="5598215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C37AC523-D931-C586-29A4-C38FF55F0B17}"/>
                </a:ext>
              </a:extLst>
            </p:cNvPr>
            <p:cNvGrpSpPr/>
            <p:nvPr userDrawn="1"/>
          </p:nvGrpSpPr>
          <p:grpSpPr>
            <a:xfrm>
              <a:off x="333034" y="629893"/>
              <a:ext cx="11525932" cy="5598215"/>
              <a:chOff x="378745" y="1254695"/>
              <a:chExt cx="11525932" cy="5598215"/>
            </a:xfrm>
          </p:grpSpPr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FEBD2920-7D2F-119B-6BF1-CE90EE026BB4}"/>
                  </a:ext>
                </a:extLst>
              </p:cNvPr>
              <p:cNvSpPr/>
              <p:nvPr/>
            </p:nvSpPr>
            <p:spPr>
              <a:xfrm>
                <a:off x="378745" y="1254695"/>
                <a:ext cx="8729396" cy="5588000"/>
              </a:xfrm>
              <a:custGeom>
                <a:avLst/>
                <a:gdLst>
                  <a:gd name="connsiteX0" fmla="*/ 0 w 8729396"/>
                  <a:gd name="connsiteY0" fmla="*/ 0 h 5588000"/>
                  <a:gd name="connsiteX1" fmla="*/ 8729396 w 8729396"/>
                  <a:gd name="connsiteY1" fmla="*/ 0 h 5588000"/>
                  <a:gd name="connsiteX2" fmla="*/ 7791939 w 8729396"/>
                  <a:gd name="connsiteY2" fmla="*/ 5588000 h 5588000"/>
                  <a:gd name="connsiteX3" fmla="*/ 0 w 8729396"/>
                  <a:gd name="connsiteY3" fmla="*/ 5588000 h 558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29396" h="5588000">
                    <a:moveTo>
                      <a:pt x="0" y="0"/>
                    </a:moveTo>
                    <a:lnTo>
                      <a:pt x="8729396" y="0"/>
                    </a:lnTo>
                    <a:lnTo>
                      <a:pt x="7791939" y="5588000"/>
                    </a:lnTo>
                    <a:lnTo>
                      <a:pt x="0" y="5588000"/>
                    </a:lnTo>
                    <a:close/>
                  </a:path>
                </a:pathLst>
              </a:custGeom>
              <a:solidFill>
                <a:schemeClr val="bg2">
                  <a:alpha val="96000"/>
                </a:schemeClr>
              </a:solidFill>
              <a:ln w="31750"/>
              <a:effectLst>
                <a:outerShdw blurRad="127000" dist="38100" dir="5400000" algn="t" rotWithShape="0">
                  <a:schemeClr val="accent1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6000" dirty="0">
                  <a:cs typeface="+mn-ea"/>
                  <a:sym typeface="+mn-lt"/>
                </a:endParaRPr>
              </a:p>
            </p:txBody>
          </p:sp>
          <p:sp>
            <p:nvSpPr>
              <p:cNvPr id="20" name="矩形 13">
                <a:extLst>
                  <a:ext uri="{FF2B5EF4-FFF2-40B4-BE49-F238E27FC236}">
                    <a16:creationId xmlns:a16="http://schemas.microsoft.com/office/drawing/2014/main" id="{48CC0BAC-D5D4-4D84-B268-47AD712F1521}"/>
                  </a:ext>
                </a:extLst>
              </p:cNvPr>
              <p:cNvSpPr/>
              <p:nvPr/>
            </p:nvSpPr>
            <p:spPr>
              <a:xfrm flipH="1">
                <a:off x="8170684" y="1264876"/>
                <a:ext cx="3733993" cy="5588034"/>
              </a:xfrm>
              <a:custGeom>
                <a:avLst/>
                <a:gdLst>
                  <a:gd name="connsiteX0" fmla="*/ 0 w 4456252"/>
                  <a:gd name="connsiteY0" fmla="*/ 5588000 h 5588000"/>
                  <a:gd name="connsiteX1" fmla="*/ 1278410 w 4456252"/>
                  <a:gd name="connsiteY1" fmla="*/ 0 h 5588000"/>
                  <a:gd name="connsiteX2" fmla="*/ 3177842 w 4456252"/>
                  <a:gd name="connsiteY2" fmla="*/ 0 h 5588000"/>
                  <a:gd name="connsiteX3" fmla="*/ 4456252 w 4456252"/>
                  <a:gd name="connsiteY3" fmla="*/ 5588000 h 5588000"/>
                  <a:gd name="connsiteX4" fmla="*/ 0 w 4456252"/>
                  <a:gd name="connsiteY4" fmla="*/ 5588000 h 5588000"/>
                  <a:gd name="connsiteX0" fmla="*/ 4456252 w 4547692"/>
                  <a:gd name="connsiteY0" fmla="*/ 5588000 h 5679440"/>
                  <a:gd name="connsiteX1" fmla="*/ 0 w 4547692"/>
                  <a:gd name="connsiteY1" fmla="*/ 5588000 h 5679440"/>
                  <a:gd name="connsiteX2" fmla="*/ 1278410 w 4547692"/>
                  <a:gd name="connsiteY2" fmla="*/ 0 h 5679440"/>
                  <a:gd name="connsiteX3" fmla="*/ 3177842 w 4547692"/>
                  <a:gd name="connsiteY3" fmla="*/ 0 h 5679440"/>
                  <a:gd name="connsiteX4" fmla="*/ 4547692 w 4547692"/>
                  <a:gd name="connsiteY4" fmla="*/ 5679440 h 5679440"/>
                  <a:gd name="connsiteX0" fmla="*/ 4456252 w 4456252"/>
                  <a:gd name="connsiteY0" fmla="*/ 5588000 h 5588000"/>
                  <a:gd name="connsiteX1" fmla="*/ 0 w 4456252"/>
                  <a:gd name="connsiteY1" fmla="*/ 5588000 h 5588000"/>
                  <a:gd name="connsiteX2" fmla="*/ 1278410 w 4456252"/>
                  <a:gd name="connsiteY2" fmla="*/ 0 h 5588000"/>
                  <a:gd name="connsiteX3" fmla="*/ 3177842 w 4456252"/>
                  <a:gd name="connsiteY3" fmla="*/ 0 h 5588000"/>
                  <a:gd name="connsiteX0" fmla="*/ 4503209 w 4503209"/>
                  <a:gd name="connsiteY0" fmla="*/ 5588000 h 5588000"/>
                  <a:gd name="connsiteX1" fmla="*/ 46957 w 4503209"/>
                  <a:gd name="connsiteY1" fmla="*/ 5588000 h 5588000"/>
                  <a:gd name="connsiteX2" fmla="*/ 0 w 4503209"/>
                  <a:gd name="connsiteY2" fmla="*/ 61645 h 5588000"/>
                  <a:gd name="connsiteX3" fmla="*/ 3224799 w 4503209"/>
                  <a:gd name="connsiteY3" fmla="*/ 0 h 5588000"/>
                  <a:gd name="connsiteX0" fmla="*/ 4503209 w 4503209"/>
                  <a:gd name="connsiteY0" fmla="*/ 5588000 h 5588000"/>
                  <a:gd name="connsiteX1" fmla="*/ 46957 w 4503209"/>
                  <a:gd name="connsiteY1" fmla="*/ 5588000 h 5588000"/>
                  <a:gd name="connsiteX2" fmla="*/ 0 w 4503209"/>
                  <a:gd name="connsiteY2" fmla="*/ 10275 h 5588000"/>
                  <a:gd name="connsiteX3" fmla="*/ 3224799 w 4503209"/>
                  <a:gd name="connsiteY3" fmla="*/ 0 h 5588000"/>
                  <a:gd name="connsiteX0" fmla="*/ 4311842 w 4311842"/>
                  <a:gd name="connsiteY0" fmla="*/ 5588000 h 5588000"/>
                  <a:gd name="connsiteX1" fmla="*/ 46957 w 4311842"/>
                  <a:gd name="connsiteY1" fmla="*/ 5588000 h 5588000"/>
                  <a:gd name="connsiteX2" fmla="*/ 0 w 4311842"/>
                  <a:gd name="connsiteY2" fmla="*/ 10275 h 5588000"/>
                  <a:gd name="connsiteX3" fmla="*/ 3224799 w 4311842"/>
                  <a:gd name="connsiteY3" fmla="*/ 0 h 5588000"/>
                  <a:gd name="connsiteX0" fmla="*/ 4265561 w 4265561"/>
                  <a:gd name="connsiteY0" fmla="*/ 5588000 h 5588000"/>
                  <a:gd name="connsiteX1" fmla="*/ 46957 w 4265561"/>
                  <a:gd name="connsiteY1" fmla="*/ 5588000 h 5588000"/>
                  <a:gd name="connsiteX2" fmla="*/ 0 w 4265561"/>
                  <a:gd name="connsiteY2" fmla="*/ 10275 h 5588000"/>
                  <a:gd name="connsiteX3" fmla="*/ 3224799 w 4265561"/>
                  <a:gd name="connsiteY3" fmla="*/ 0 h 5588000"/>
                  <a:gd name="connsiteX0" fmla="*/ 4265561 w 4265561"/>
                  <a:gd name="connsiteY0" fmla="*/ 5588000 h 5588000"/>
                  <a:gd name="connsiteX1" fmla="*/ 46957 w 4265561"/>
                  <a:gd name="connsiteY1" fmla="*/ 5588000 h 5588000"/>
                  <a:gd name="connsiteX2" fmla="*/ 0 w 4265561"/>
                  <a:gd name="connsiteY2" fmla="*/ 10275 h 5588000"/>
                  <a:gd name="connsiteX3" fmla="*/ 3194641 w 4265561"/>
                  <a:gd name="connsiteY3" fmla="*/ 0 h 558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65561" h="5588000">
                    <a:moveTo>
                      <a:pt x="4265561" y="5588000"/>
                    </a:moveTo>
                    <a:lnTo>
                      <a:pt x="46957" y="5588000"/>
                    </a:lnTo>
                    <a:lnTo>
                      <a:pt x="0" y="10275"/>
                    </a:lnTo>
                    <a:lnTo>
                      <a:pt x="3194641" y="0"/>
                    </a:lnTo>
                  </a:path>
                </a:pathLst>
              </a:custGeom>
              <a:solidFill>
                <a:schemeClr val="accent1">
                  <a:alpha val="90000"/>
                </a:schemeClr>
              </a:solidFill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052DCFFF-B6F5-424B-A059-5E15715EA0B4}"/>
                </a:ext>
              </a:extLst>
            </p:cNvPr>
            <p:cNvGrpSpPr/>
            <p:nvPr userDrawn="1"/>
          </p:nvGrpSpPr>
          <p:grpSpPr>
            <a:xfrm flipH="1">
              <a:off x="10572502" y="5800567"/>
              <a:ext cx="966987" cy="152400"/>
              <a:chOff x="9774601" y="5660136"/>
              <a:chExt cx="966987" cy="152400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E16D2F1B-2BF7-43FB-AE15-B67E6D85BE8A}"/>
                  </a:ext>
                </a:extLst>
              </p:cNvPr>
              <p:cNvSpPr/>
              <p:nvPr/>
            </p:nvSpPr>
            <p:spPr>
              <a:xfrm>
                <a:off x="10046130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688CBFE7-1EB5-4562-8B59-22BF26EC4D95}"/>
                  </a:ext>
                </a:extLst>
              </p:cNvPr>
              <p:cNvSpPr/>
              <p:nvPr/>
            </p:nvSpPr>
            <p:spPr>
              <a:xfrm>
                <a:off x="10317659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01D2879E-1D2A-4B16-A2F6-A9514AC9033A}"/>
                  </a:ext>
                </a:extLst>
              </p:cNvPr>
              <p:cNvSpPr/>
              <p:nvPr/>
            </p:nvSpPr>
            <p:spPr>
              <a:xfrm>
                <a:off x="10589188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BBD62F7A-0C78-430E-9163-0E2A4DBEB516}"/>
                  </a:ext>
                </a:extLst>
              </p:cNvPr>
              <p:cNvSpPr/>
              <p:nvPr/>
            </p:nvSpPr>
            <p:spPr>
              <a:xfrm>
                <a:off x="9774601" y="5660136"/>
                <a:ext cx="152400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8A39D53F-E988-4AD0-B11A-CD97C6A8F952}"/>
                </a:ext>
              </a:extLst>
            </p:cNvPr>
            <p:cNvGrpSpPr/>
            <p:nvPr userDrawn="1"/>
          </p:nvGrpSpPr>
          <p:grpSpPr>
            <a:xfrm>
              <a:off x="664749" y="870774"/>
              <a:ext cx="966987" cy="152400"/>
              <a:chOff x="9800002" y="5660136"/>
              <a:chExt cx="966987" cy="152400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D65593AE-EB1E-424F-9932-4E4CBDAF4138}"/>
                  </a:ext>
                </a:extLst>
              </p:cNvPr>
              <p:cNvSpPr/>
              <p:nvPr/>
            </p:nvSpPr>
            <p:spPr>
              <a:xfrm>
                <a:off x="10071531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74AD33B7-D6FE-4659-9A36-746B9FCC39CD}"/>
                  </a:ext>
                </a:extLst>
              </p:cNvPr>
              <p:cNvSpPr/>
              <p:nvPr/>
            </p:nvSpPr>
            <p:spPr>
              <a:xfrm>
                <a:off x="10343060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19B4A78A-6B72-4EB6-BD41-90BC2ABA0C87}"/>
                  </a:ext>
                </a:extLst>
              </p:cNvPr>
              <p:cNvSpPr/>
              <p:nvPr/>
            </p:nvSpPr>
            <p:spPr>
              <a:xfrm>
                <a:off x="10614589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AB3C67F4-29E7-403C-BE3E-A1EE3270F4CC}"/>
                  </a:ext>
                </a:extLst>
              </p:cNvPr>
              <p:cNvSpPr/>
              <p:nvPr/>
            </p:nvSpPr>
            <p:spPr>
              <a:xfrm>
                <a:off x="9800002" y="5660136"/>
                <a:ext cx="152400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4002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26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绿色的叶子&#10;&#10;描述已自动生成">
            <a:extLst>
              <a:ext uri="{FF2B5EF4-FFF2-40B4-BE49-F238E27FC236}">
                <a16:creationId xmlns:a16="http://schemas.microsoft.com/office/drawing/2014/main" id="{40E9142E-92AB-FE87-B9BA-707DC41B93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3318" y="1"/>
            <a:ext cx="12208526" cy="6857999"/>
          </a:xfrm>
          <a:prstGeom prst="rect">
            <a:avLst/>
          </a:prstGeom>
        </p:spPr>
      </p:pic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D31BB0C3-CFD6-47CF-AE53-6885117A71B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1" name="图片 10" descr="绿色的叶子&#10;&#10;描述已自动生成">
            <a:extLst>
              <a:ext uri="{FF2B5EF4-FFF2-40B4-BE49-F238E27FC236}">
                <a16:creationId xmlns:a16="http://schemas.microsoft.com/office/drawing/2014/main" id="{422C184E-C747-C1D8-FB16-46E9C4AACD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0077" y="406471"/>
            <a:ext cx="11311846" cy="6045058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CFAF0514-4E03-487F-AF7A-9913B1760A0D}"/>
              </a:ext>
            </a:extLst>
          </p:cNvPr>
          <p:cNvSpPr/>
          <p:nvPr userDrawn="1"/>
        </p:nvSpPr>
        <p:spPr>
          <a:xfrm>
            <a:off x="440077" y="406471"/>
            <a:ext cx="11311846" cy="6045058"/>
          </a:xfrm>
          <a:prstGeom prst="rect">
            <a:avLst/>
          </a:prstGeom>
          <a:solidFill>
            <a:schemeClr val="bg1">
              <a:alpha val="95000"/>
            </a:schemeClr>
          </a:solidFill>
          <a:ln w="0" cap="flat" cmpd="sng" algn="ctr">
            <a:noFill/>
            <a:prstDash val="solid"/>
            <a:miter lim="800000"/>
          </a:ln>
          <a:effectLst>
            <a:outerShdw blurRad="127000" dist="76200" dir="2700000" algn="tl" rotWithShape="0">
              <a:schemeClr val="accent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0319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绿色的叶子&#10;&#10;描述已自动生成">
            <a:extLst>
              <a:ext uri="{FF2B5EF4-FFF2-40B4-BE49-F238E27FC236}">
                <a16:creationId xmlns:a16="http://schemas.microsoft.com/office/drawing/2014/main" id="{36299D39-0E0C-6C64-C38E-F553C6892F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DB5E8272-9FC0-4640-B6F3-2168E4F45D3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783540" y="0"/>
            <a:ext cx="9407061" cy="6858000"/>
          </a:xfrm>
          <a:custGeom>
            <a:avLst/>
            <a:gdLst>
              <a:gd name="connsiteX0" fmla="*/ 0 w 9407061"/>
              <a:gd name="connsiteY0" fmla="*/ 0 h 6858000"/>
              <a:gd name="connsiteX1" fmla="*/ 9407061 w 9407061"/>
              <a:gd name="connsiteY1" fmla="*/ 0 h 6858000"/>
              <a:gd name="connsiteX2" fmla="*/ 9407061 w 9407061"/>
              <a:gd name="connsiteY2" fmla="*/ 6858000 h 6858000"/>
              <a:gd name="connsiteX3" fmla="*/ 0 w 94070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07061" h="6858000">
                <a:moveTo>
                  <a:pt x="0" y="0"/>
                </a:moveTo>
                <a:lnTo>
                  <a:pt x="9407061" y="0"/>
                </a:lnTo>
                <a:lnTo>
                  <a:pt x="94070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8831F82E-C2D8-4113-B3C1-FE703150CB8F}"/>
              </a:ext>
            </a:extLst>
          </p:cNvPr>
          <p:cNvSpPr/>
          <p:nvPr userDrawn="1"/>
        </p:nvSpPr>
        <p:spPr>
          <a:xfrm>
            <a:off x="0" y="0"/>
            <a:ext cx="6949440" cy="6858000"/>
          </a:xfrm>
          <a:custGeom>
            <a:avLst/>
            <a:gdLst>
              <a:gd name="connsiteX0" fmla="*/ 0 w 6949440"/>
              <a:gd name="connsiteY0" fmla="*/ 0 h 6858000"/>
              <a:gd name="connsiteX1" fmla="*/ 5234940 w 6949440"/>
              <a:gd name="connsiteY1" fmla="*/ 0 h 6858000"/>
              <a:gd name="connsiteX2" fmla="*/ 6949440 w 6949440"/>
              <a:gd name="connsiteY2" fmla="*/ 6858000 h 6858000"/>
              <a:gd name="connsiteX3" fmla="*/ 0 w 694944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49440" h="6858000">
                <a:moveTo>
                  <a:pt x="0" y="0"/>
                </a:moveTo>
                <a:lnTo>
                  <a:pt x="5234940" y="0"/>
                </a:lnTo>
                <a:lnTo>
                  <a:pt x="694944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6DC51E1-DA7A-437D-AE0F-EE34CAC007CA}"/>
              </a:ext>
            </a:extLst>
          </p:cNvPr>
          <p:cNvGrpSpPr/>
          <p:nvPr userDrawn="1"/>
        </p:nvGrpSpPr>
        <p:grpSpPr>
          <a:xfrm>
            <a:off x="341086" y="359229"/>
            <a:ext cx="11509829" cy="6139543"/>
            <a:chOff x="341086" y="359229"/>
            <a:chExt cx="11509829" cy="6139543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605ED8B-8296-4D06-BF90-35AEB716F780}"/>
                </a:ext>
              </a:extLst>
            </p:cNvPr>
            <p:cNvSpPr/>
            <p:nvPr userDrawn="1"/>
          </p:nvSpPr>
          <p:spPr>
            <a:xfrm>
              <a:off x="341086" y="359229"/>
              <a:ext cx="11509829" cy="6139543"/>
            </a:xfrm>
            <a:prstGeom prst="rect">
              <a:avLst/>
            </a:prstGeom>
            <a:solidFill>
              <a:schemeClr val="bg1">
                <a:alpha val="92000"/>
              </a:schemeClr>
            </a:solidFill>
            <a:ln w="0" cap="flat" cmpd="sng" algn="ctr">
              <a:noFill/>
              <a:prstDash val="solid"/>
              <a:miter lim="800000"/>
            </a:ln>
            <a:effectLst>
              <a:outerShdw blurRad="127000" dist="76200" dir="2700000" algn="tl" rotWithShape="0">
                <a:schemeClr val="accent1">
                  <a:lumMod val="50000"/>
                  <a:alpha val="3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0AFA4785-2930-4375-B185-4E83AE3A94B8}"/>
                </a:ext>
              </a:extLst>
            </p:cNvPr>
            <p:cNvGrpSpPr/>
            <p:nvPr userDrawn="1"/>
          </p:nvGrpSpPr>
          <p:grpSpPr>
            <a:xfrm flipH="1">
              <a:off x="10570977" y="6019903"/>
              <a:ext cx="966987" cy="152400"/>
              <a:chOff x="9774601" y="5660136"/>
              <a:chExt cx="966987" cy="152400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DD5729A-5570-4744-8C78-16BA6A2B9579}"/>
                  </a:ext>
                </a:extLst>
              </p:cNvPr>
              <p:cNvSpPr/>
              <p:nvPr/>
            </p:nvSpPr>
            <p:spPr>
              <a:xfrm>
                <a:off x="10046130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E63320CA-CD81-4DFE-AA70-CAAC8F1D1BDF}"/>
                  </a:ext>
                </a:extLst>
              </p:cNvPr>
              <p:cNvSpPr/>
              <p:nvPr/>
            </p:nvSpPr>
            <p:spPr>
              <a:xfrm>
                <a:off x="10317659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07A88E80-70FA-4399-B06D-01B193F85AC7}"/>
                  </a:ext>
                </a:extLst>
              </p:cNvPr>
              <p:cNvSpPr/>
              <p:nvPr/>
            </p:nvSpPr>
            <p:spPr>
              <a:xfrm>
                <a:off x="10589188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D8325526-BD92-4AB0-9E8B-555C4140C496}"/>
                  </a:ext>
                </a:extLst>
              </p:cNvPr>
              <p:cNvSpPr/>
              <p:nvPr/>
            </p:nvSpPr>
            <p:spPr>
              <a:xfrm>
                <a:off x="9774601" y="5660136"/>
                <a:ext cx="152400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" name="标题占位符 1">
            <a:extLst>
              <a:ext uri="{FF2B5EF4-FFF2-40B4-BE49-F238E27FC236}">
                <a16:creationId xmlns:a16="http://schemas.microsoft.com/office/drawing/2014/main" id="{4355495B-ABFF-4496-9ED7-8B774F6989AE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80771" y="606890"/>
            <a:ext cx="4813123" cy="441964"/>
          </a:xfrm>
          <a:prstGeom prst="rect">
            <a:avLst/>
          </a:prstGeom>
        </p:spPr>
        <p:txBody>
          <a:bodyPr vert="horz" lIns="90170" tIns="46990" rIns="90170" bIns="46990" rtlCol="0" anchor="t" anchorCtr="0">
            <a:noAutofit/>
          </a:bodyPr>
          <a:lstStyle>
            <a:lvl1pPr>
              <a:defRPr lang="zh-CN" altLang="en-US" sz="2800" dirty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44EC271-8E48-4279-AF3A-D90A2320FC09}"/>
              </a:ext>
            </a:extLst>
          </p:cNvPr>
          <p:cNvSpPr/>
          <p:nvPr userDrawn="1"/>
        </p:nvSpPr>
        <p:spPr>
          <a:xfrm>
            <a:off x="635052" y="631428"/>
            <a:ext cx="45719" cy="392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03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 descr="绿色的叶子&#10;&#10;描述已自动生成">
            <a:extLst>
              <a:ext uri="{FF2B5EF4-FFF2-40B4-BE49-F238E27FC236}">
                <a16:creationId xmlns:a16="http://schemas.microsoft.com/office/drawing/2014/main" id="{D115A49F-219E-F611-C6A3-7A675C98C5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2700" y="1"/>
            <a:ext cx="12204700" cy="6857999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E4956208-0E4A-4272-A3C7-BD5BFE5ABA6D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B5E8272-9FC0-4640-B6F3-2168E4F45D3C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6096000" y="0"/>
              <a:ext cx="6096000" cy="6858000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831F82E-C2D8-4113-B3C1-FE703150CB8F}"/>
                </a:ext>
              </a:extLst>
            </p:cNvPr>
            <p:cNvSpPr/>
            <p:nvPr userDrawn="1"/>
          </p:nvSpPr>
          <p:spPr>
            <a:xfrm>
              <a:off x="0" y="0"/>
              <a:ext cx="6096000" cy="6858000"/>
            </a:xfrm>
            <a:prstGeom prst="rect">
              <a:avLst/>
            </a:prstGeom>
            <a:solidFill>
              <a:schemeClr val="accent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0605ED8B-8296-4D06-BF90-35AEB716F780}"/>
              </a:ext>
            </a:extLst>
          </p:cNvPr>
          <p:cNvSpPr/>
          <p:nvPr userDrawn="1"/>
        </p:nvSpPr>
        <p:spPr>
          <a:xfrm>
            <a:off x="420431" y="395239"/>
            <a:ext cx="11351138" cy="6067522"/>
          </a:xfrm>
          <a:prstGeom prst="rect">
            <a:avLst/>
          </a:prstGeom>
          <a:solidFill>
            <a:schemeClr val="bg1">
              <a:alpha val="92000"/>
            </a:schemeClr>
          </a:solidFill>
          <a:ln w="0" cap="flat" cmpd="sng" algn="ctr">
            <a:noFill/>
            <a:prstDash val="solid"/>
            <a:miter lim="800000"/>
          </a:ln>
          <a:effectLst>
            <a:outerShdw blurRad="127000" dist="76200" dir="2700000" algn="tl" rotWithShape="0">
              <a:schemeClr val="accent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1589B59-DA64-407F-B617-49F7583BFDCA}"/>
              </a:ext>
            </a:extLst>
          </p:cNvPr>
          <p:cNvGrpSpPr/>
          <p:nvPr userDrawn="1"/>
        </p:nvGrpSpPr>
        <p:grpSpPr>
          <a:xfrm flipH="1">
            <a:off x="10241326" y="5715501"/>
            <a:ext cx="966987" cy="152400"/>
            <a:chOff x="9774601" y="5660136"/>
            <a:chExt cx="966987" cy="15240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4C16C52-CEFF-47E5-8441-750DC0E4FC54}"/>
                </a:ext>
              </a:extLst>
            </p:cNvPr>
            <p:cNvSpPr/>
            <p:nvPr/>
          </p:nvSpPr>
          <p:spPr>
            <a:xfrm>
              <a:off x="10046130" y="5660136"/>
              <a:ext cx="152400" cy="152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F2C93BB-9408-4AFD-B5EC-4F2A029135DE}"/>
                </a:ext>
              </a:extLst>
            </p:cNvPr>
            <p:cNvSpPr/>
            <p:nvPr/>
          </p:nvSpPr>
          <p:spPr>
            <a:xfrm>
              <a:off x="10317659" y="5660136"/>
              <a:ext cx="152400" cy="152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41869C6-D220-4924-B8E0-25B25F86C0E3}"/>
                </a:ext>
              </a:extLst>
            </p:cNvPr>
            <p:cNvSpPr/>
            <p:nvPr/>
          </p:nvSpPr>
          <p:spPr>
            <a:xfrm>
              <a:off x="10589188" y="5660136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EBBD4C14-FBA3-4AC3-B1FB-FBCD42998268}"/>
                </a:ext>
              </a:extLst>
            </p:cNvPr>
            <p:cNvSpPr/>
            <p:nvPr/>
          </p:nvSpPr>
          <p:spPr>
            <a:xfrm>
              <a:off x="9774601" y="5660136"/>
              <a:ext cx="152400" cy="15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5E3C2E52-B2C0-A5B5-3C95-93254D09CE6F}"/>
              </a:ext>
            </a:extLst>
          </p:cNvPr>
          <p:cNvSpPr/>
          <p:nvPr userDrawn="1"/>
        </p:nvSpPr>
        <p:spPr>
          <a:xfrm>
            <a:off x="1029903" y="1645921"/>
            <a:ext cx="10178410" cy="3474720"/>
          </a:xfrm>
          <a:custGeom>
            <a:avLst/>
            <a:gdLst>
              <a:gd name="connsiteX0" fmla="*/ 0 w 10195560"/>
              <a:gd name="connsiteY0" fmla="*/ 0 h 3474720"/>
              <a:gd name="connsiteX1" fmla="*/ 10195560 w 10195560"/>
              <a:gd name="connsiteY1" fmla="*/ 0 h 3474720"/>
              <a:gd name="connsiteX2" fmla="*/ 10195560 w 10195560"/>
              <a:gd name="connsiteY2" fmla="*/ 1530157 h 3474720"/>
              <a:gd name="connsiteX3" fmla="*/ 9838314 w 10195560"/>
              <a:gd name="connsiteY3" fmla="*/ 1737360 h 3474720"/>
              <a:gd name="connsiteX4" fmla="*/ 10195560 w 10195560"/>
              <a:gd name="connsiteY4" fmla="*/ 1944562 h 3474720"/>
              <a:gd name="connsiteX5" fmla="*/ 10195560 w 10195560"/>
              <a:gd name="connsiteY5" fmla="*/ 3474720 h 3474720"/>
              <a:gd name="connsiteX6" fmla="*/ 0 w 10195560"/>
              <a:gd name="connsiteY6" fmla="*/ 3474720 h 347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95560" h="3474720">
                <a:moveTo>
                  <a:pt x="0" y="0"/>
                </a:moveTo>
                <a:lnTo>
                  <a:pt x="10195560" y="0"/>
                </a:lnTo>
                <a:lnTo>
                  <a:pt x="10195560" y="1530157"/>
                </a:lnTo>
                <a:lnTo>
                  <a:pt x="9838314" y="1737360"/>
                </a:lnTo>
                <a:lnTo>
                  <a:pt x="10195560" y="1944562"/>
                </a:lnTo>
                <a:lnTo>
                  <a:pt x="10195560" y="3474720"/>
                </a:lnTo>
                <a:lnTo>
                  <a:pt x="0" y="34747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1010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theme" Target="../theme/theme1.xml"/><Relationship Id="rId10" Type="http://schemas.openxmlformats.org/officeDocument/2006/relationships/tags" Target="../tags/tag5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6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69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7" r:id="rId2"/>
    <p:sldLayoutId id="2147483680" r:id="rId3"/>
    <p:sldLayoutId id="2147483667" r:id="rId4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5C72A7DF-0BFE-C2DC-E6F7-78F14263185E}"/>
              </a:ext>
            </a:extLst>
          </p:cNvPr>
          <p:cNvSpPr txBox="1"/>
          <p:nvPr/>
        </p:nvSpPr>
        <p:spPr>
          <a:xfrm>
            <a:off x="1747926" y="2121588"/>
            <a:ext cx="4154984" cy="3677930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lang="en-US" altLang="zh-CN" sz="23900" dirty="0">
                <a:solidFill>
                  <a:schemeClr val="bg1"/>
                </a:solidFill>
                <a:latin typeface="+mj-ea"/>
                <a:ea typeface="+mj-ea"/>
              </a:rPr>
              <a:t>04</a:t>
            </a:r>
            <a:endParaRPr lang="zh-CN" altLang="en-US" sz="239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D27A026-A8EC-E8BF-6FB8-ED0AFE846197}"/>
              </a:ext>
            </a:extLst>
          </p:cNvPr>
          <p:cNvSpPr/>
          <p:nvPr/>
        </p:nvSpPr>
        <p:spPr>
          <a:xfrm>
            <a:off x="108974" y="3426553"/>
            <a:ext cx="2840703" cy="69494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FD527FC-3AD6-446A-3DC0-17CF62BB3089}"/>
              </a:ext>
            </a:extLst>
          </p:cNvPr>
          <p:cNvSpPr txBox="1"/>
          <p:nvPr/>
        </p:nvSpPr>
        <p:spPr>
          <a:xfrm>
            <a:off x="1192980" y="3596199"/>
            <a:ext cx="1800173" cy="369332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lang="en-US" altLang="zh-CN" sz="2400" dirty="0">
                <a:solidFill>
                  <a:schemeClr val="bg1"/>
                </a:solidFill>
              </a:rPr>
              <a:t>PART FRUR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254695F-3F55-6FEC-AC27-B77C3C352BF5}"/>
              </a:ext>
            </a:extLst>
          </p:cNvPr>
          <p:cNvGrpSpPr/>
          <p:nvPr/>
        </p:nvGrpSpPr>
        <p:grpSpPr>
          <a:xfrm>
            <a:off x="5772272" y="2743343"/>
            <a:ext cx="4616649" cy="1384995"/>
            <a:chOff x="2008240" y="1971973"/>
            <a:chExt cx="4616649" cy="1384995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7CD36F9-E367-5B0F-21CE-897F7AAE7EB0}"/>
                </a:ext>
              </a:extLst>
            </p:cNvPr>
            <p:cNvSpPr txBox="1"/>
            <p:nvPr/>
          </p:nvSpPr>
          <p:spPr>
            <a:xfrm>
              <a:off x="2469906" y="1971973"/>
              <a:ext cx="3693319" cy="1107996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/>
              <a:r>
                <a:rPr kumimoji="1" lang="zh-CN" altLang="en-US" sz="7200" dirty="0">
                  <a:solidFill>
                    <a:schemeClr val="bg1"/>
                  </a:solidFill>
                  <a:latin typeface="+mj-ea"/>
                  <a:ea typeface="+mj-ea"/>
                </a:rPr>
                <a:t>关键问题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F811D69-0D72-E7B0-A1B7-FCEBDC3C9190}"/>
                </a:ext>
              </a:extLst>
            </p:cNvPr>
            <p:cNvSpPr txBox="1"/>
            <p:nvPr/>
          </p:nvSpPr>
          <p:spPr>
            <a:xfrm>
              <a:off x="2008240" y="3079969"/>
              <a:ext cx="4616649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dist"/>
              <a:r>
                <a:rPr kumimoji="1" lang="en-US" altLang="zh-CN" dirty="0">
                  <a:solidFill>
                    <a:schemeClr val="bg1"/>
                  </a:solidFill>
                </a:rPr>
                <a:t>The key problem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2967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FA3B6E-4F65-7838-B703-71267047F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72" y="569842"/>
            <a:ext cx="10768278" cy="5526157"/>
          </a:xfrm>
        </p:spPr>
        <p:txBody>
          <a:bodyPr>
            <a:normAutofit/>
          </a:bodyPr>
          <a:lstStyle/>
          <a:p>
            <a:r>
              <a:rPr lang="zh-CN" altLang="en-US" sz="3200" b="0" dirty="0">
                <a:latin typeface="+mj-ea"/>
                <a:ea typeface="+mj-ea"/>
              </a:rPr>
              <a:t>如何设计动物图片</a:t>
            </a:r>
            <a:r>
              <a:rPr lang="zh-CN" altLang="en-US" sz="3200" b="0" dirty="0">
                <a:solidFill>
                  <a:srgbClr val="FF0000"/>
                </a:solidFill>
                <a:latin typeface="+mj-ea"/>
                <a:ea typeface="+mj-ea"/>
              </a:rPr>
              <a:t>数据集</a:t>
            </a:r>
            <a:r>
              <a:rPr lang="zh-CN" altLang="en-US" sz="3200" b="0" dirty="0">
                <a:latin typeface="+mj-ea"/>
                <a:ea typeface="+mj-ea"/>
              </a:rPr>
              <a:t>的处理方式</a:t>
            </a:r>
            <a:br>
              <a:rPr lang="en-US" altLang="zh-CN" sz="3200" b="0" dirty="0">
                <a:latin typeface="+mj-ea"/>
                <a:ea typeface="+mj-ea"/>
              </a:rPr>
            </a:br>
            <a:r>
              <a:rPr lang="zh-CN" altLang="en-US" sz="3200" b="0" dirty="0">
                <a:latin typeface="+mj-ea"/>
                <a:ea typeface="+mj-ea"/>
              </a:rPr>
              <a:t>是系统对动物图片数据集的处理的关键问题</a:t>
            </a:r>
            <a:endParaRPr lang="en-US" sz="3200" dirty="0"/>
          </a:p>
        </p:txBody>
      </p:sp>
      <p:pic>
        <p:nvPicPr>
          <p:cNvPr id="1026" name="Picture 2" descr="ANIMAL Dataset | Papers With Code">
            <a:extLst>
              <a:ext uri="{FF2B5EF4-FFF2-40B4-BE49-F238E27FC236}">
                <a16:creationId xmlns:a16="http://schemas.microsoft.com/office/drawing/2014/main" id="{B79C0B19-A0A4-8F79-3C12-5BE81CC6A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900043"/>
            <a:ext cx="8562975" cy="381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764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FA3B6E-4F65-7838-B703-71267047F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72" y="569842"/>
            <a:ext cx="10768278" cy="5526157"/>
          </a:xfrm>
        </p:spPr>
        <p:txBody>
          <a:bodyPr>
            <a:normAutofit/>
          </a:bodyPr>
          <a:lstStyle/>
          <a:p>
            <a:r>
              <a:rPr lang="zh-CN" altLang="en-US" sz="3200" b="0" dirty="0">
                <a:latin typeface="+mj-ea"/>
                <a:ea typeface="+mj-ea"/>
              </a:rPr>
              <a:t>如何设计动物图片</a:t>
            </a:r>
            <a:r>
              <a:rPr lang="zh-CN" altLang="en-US" sz="3200" b="0" dirty="0">
                <a:solidFill>
                  <a:srgbClr val="FF0000"/>
                </a:solidFill>
                <a:latin typeface="+mj-ea"/>
                <a:ea typeface="+mj-ea"/>
              </a:rPr>
              <a:t>数据集</a:t>
            </a:r>
            <a:r>
              <a:rPr lang="zh-CN" altLang="en-US" sz="3200" b="0" dirty="0">
                <a:latin typeface="+mj-ea"/>
                <a:ea typeface="+mj-ea"/>
              </a:rPr>
              <a:t>的处理方式</a:t>
            </a:r>
            <a:br>
              <a:rPr lang="en-US" altLang="zh-CN" sz="3200" b="0" dirty="0">
                <a:latin typeface="+mj-ea"/>
                <a:ea typeface="+mj-ea"/>
              </a:rPr>
            </a:br>
            <a:r>
              <a:rPr lang="zh-CN" altLang="en-US" sz="3200" b="0" dirty="0">
                <a:latin typeface="+mj-ea"/>
                <a:ea typeface="+mj-ea"/>
              </a:rPr>
              <a:t>是系统对动物图片数据集的处理的关键问题</a:t>
            </a:r>
            <a:endParaRPr lang="en-US" sz="3200" dirty="0"/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014970F2-13BE-6290-7664-FC06C6E131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7381630"/>
              </p:ext>
            </p:extLst>
          </p:nvPr>
        </p:nvGraphicFramePr>
        <p:xfrm>
          <a:off x="1687830" y="2004946"/>
          <a:ext cx="3890010" cy="31918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箭头: 右 3">
            <a:extLst>
              <a:ext uri="{FF2B5EF4-FFF2-40B4-BE49-F238E27FC236}">
                <a16:creationId xmlns:a16="http://schemas.microsoft.com/office/drawing/2014/main" id="{DEAA781F-56A4-8807-BBA5-232155143406}"/>
              </a:ext>
            </a:extLst>
          </p:cNvPr>
          <p:cNvSpPr/>
          <p:nvPr/>
        </p:nvSpPr>
        <p:spPr>
          <a:xfrm>
            <a:off x="5288280" y="3450619"/>
            <a:ext cx="2042160" cy="300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72FF45F-F79F-4628-431A-AF3768E29FDC}"/>
              </a:ext>
            </a:extLst>
          </p:cNvPr>
          <p:cNvSpPr txBox="1"/>
          <p:nvPr/>
        </p:nvSpPr>
        <p:spPr>
          <a:xfrm>
            <a:off x="7392352" y="3332920"/>
            <a:ext cx="3571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200" dirty="0">
                <a:solidFill>
                  <a:schemeClr val="accent1"/>
                </a:solidFill>
                <a:latin typeface="+mj-ea"/>
                <a:ea typeface="+mj-ea"/>
                <a:cs typeface="+mj-cs"/>
              </a:rPr>
              <a:t>准确度</a:t>
            </a:r>
            <a:r>
              <a:rPr lang="en-US" altLang="zh-CN" sz="3200" spc="200" dirty="0">
                <a:solidFill>
                  <a:schemeClr val="accent1"/>
                </a:solidFill>
                <a:latin typeface="+mj-ea"/>
                <a:ea typeface="+mj-ea"/>
                <a:cs typeface="+mj-cs"/>
              </a:rPr>
              <a:t>++</a:t>
            </a:r>
            <a:endParaRPr lang="zh-CN" altLang="en-US" sz="3200" spc="200" dirty="0">
              <a:solidFill>
                <a:schemeClr val="accent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68C2FE4-CBBC-902D-E0A4-1114601EE361}"/>
              </a:ext>
            </a:extLst>
          </p:cNvPr>
          <p:cNvSpPr txBox="1"/>
          <p:nvPr/>
        </p:nvSpPr>
        <p:spPr>
          <a:xfrm>
            <a:off x="1940242" y="5572779"/>
            <a:ext cx="33851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/>
              <a:t>图像数据集处理方式</a:t>
            </a:r>
          </a:p>
        </p:txBody>
      </p:sp>
    </p:spTree>
    <p:extLst>
      <p:ext uri="{BB962C8B-B14F-4D97-AF65-F5344CB8AC3E}">
        <p14:creationId xmlns:p14="http://schemas.microsoft.com/office/powerpoint/2010/main" val="1288352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FA3B6E-4F65-7838-B703-71267047F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72" y="569842"/>
            <a:ext cx="10768278" cy="5526157"/>
          </a:xfrm>
        </p:spPr>
        <p:txBody>
          <a:bodyPr>
            <a:normAutofit/>
          </a:bodyPr>
          <a:lstStyle/>
          <a:p>
            <a:r>
              <a:rPr lang="zh-CN" altLang="en-US" sz="3200" b="0" dirty="0">
                <a:latin typeface="+mj-ea"/>
                <a:ea typeface="+mj-ea"/>
              </a:rPr>
              <a:t>如何选择合适的</a:t>
            </a:r>
            <a:r>
              <a:rPr lang="zh-CN" altLang="en-US" sz="3200" b="0" dirty="0">
                <a:solidFill>
                  <a:srgbClr val="FF0000"/>
                </a:solidFill>
                <a:latin typeface="+mj-ea"/>
                <a:ea typeface="+mj-ea"/>
              </a:rPr>
              <a:t>卷积神经网络模型</a:t>
            </a:r>
            <a:r>
              <a:rPr lang="zh-CN" altLang="en-US" sz="3200" b="0" dirty="0">
                <a:latin typeface="+mj-ea"/>
                <a:ea typeface="+mj-ea"/>
              </a:rPr>
              <a:t>并进行</a:t>
            </a:r>
            <a:r>
              <a:rPr lang="zh-CN" altLang="en-US" sz="3200" b="0" dirty="0">
                <a:solidFill>
                  <a:srgbClr val="FF0000"/>
                </a:solidFill>
                <a:latin typeface="+mj-ea"/>
                <a:ea typeface="+mj-ea"/>
              </a:rPr>
              <a:t>优化</a:t>
            </a:r>
            <a:br>
              <a:rPr lang="en-US" altLang="zh-CN" sz="3200" b="0" dirty="0">
                <a:latin typeface="+mj-ea"/>
                <a:ea typeface="+mj-ea"/>
              </a:rPr>
            </a:br>
            <a:r>
              <a:rPr lang="zh-CN" altLang="en-US" sz="3200" b="0" dirty="0">
                <a:latin typeface="+mj-ea"/>
                <a:ea typeface="+mj-ea"/>
              </a:rPr>
              <a:t>是系统对卷积神经网络模型搭建与训练的关键问题</a:t>
            </a:r>
            <a:endParaRPr lang="en-US" sz="3200" dirty="0"/>
          </a:p>
        </p:txBody>
      </p:sp>
      <p:pic>
        <p:nvPicPr>
          <p:cNvPr id="3078" name="Picture 6" descr="Review — RepVGG: Making VGG-style ConvNets Great Again | by Sik-Ho Tsang |  Medium">
            <a:extLst>
              <a:ext uri="{FF2B5EF4-FFF2-40B4-BE49-F238E27FC236}">
                <a16:creationId xmlns:a16="http://schemas.microsoft.com/office/drawing/2014/main" id="{3ED86C8F-A770-1715-B1D4-AC16405AA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715" y="1751234"/>
            <a:ext cx="3937135" cy="3719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n overview of VGG16 and NiN models | by Khuyen Le | MLearning.ai | Medium">
            <a:extLst>
              <a:ext uri="{FF2B5EF4-FFF2-40B4-BE49-F238E27FC236}">
                <a16:creationId xmlns:a16="http://schemas.microsoft.com/office/drawing/2014/main" id="{819F7598-3803-A686-72B9-05A8C6D59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2041848"/>
            <a:ext cx="538797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EFE53F7-5EA9-B184-8DC0-825A09502484}"/>
              </a:ext>
            </a:extLst>
          </p:cNvPr>
          <p:cNvSpPr txBox="1"/>
          <p:nvPr/>
        </p:nvSpPr>
        <p:spPr>
          <a:xfrm>
            <a:off x="2754177" y="5521813"/>
            <a:ext cx="2675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VGG16</a:t>
            </a:r>
            <a:endParaRPr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DA4975F-26DE-D590-C2A1-8FEE2C20F68F}"/>
              </a:ext>
            </a:extLst>
          </p:cNvPr>
          <p:cNvSpPr txBox="1"/>
          <p:nvPr/>
        </p:nvSpPr>
        <p:spPr>
          <a:xfrm>
            <a:off x="7689743" y="5520643"/>
            <a:ext cx="2675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RepVGG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12237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FA3B6E-4F65-7838-B703-71267047F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72" y="569842"/>
            <a:ext cx="10768278" cy="5526157"/>
          </a:xfrm>
        </p:spPr>
        <p:txBody>
          <a:bodyPr>
            <a:normAutofit/>
          </a:bodyPr>
          <a:lstStyle/>
          <a:p>
            <a:r>
              <a:rPr lang="zh-CN" altLang="en-US" sz="3200" b="0" dirty="0">
                <a:latin typeface="+mj-ea"/>
                <a:ea typeface="+mj-ea"/>
              </a:rPr>
              <a:t>如何选择合适的</a:t>
            </a:r>
            <a:r>
              <a:rPr lang="zh-CN" altLang="en-US" sz="3200" b="0" dirty="0">
                <a:solidFill>
                  <a:srgbClr val="FF0000"/>
                </a:solidFill>
                <a:latin typeface="+mj-ea"/>
                <a:ea typeface="+mj-ea"/>
              </a:rPr>
              <a:t>卷积神经网络模型</a:t>
            </a:r>
            <a:r>
              <a:rPr lang="zh-CN" altLang="en-US" sz="3200" b="0" dirty="0">
                <a:latin typeface="+mj-ea"/>
                <a:ea typeface="+mj-ea"/>
              </a:rPr>
              <a:t>并进行</a:t>
            </a:r>
            <a:r>
              <a:rPr lang="zh-CN" altLang="en-US" sz="3200" b="0" dirty="0">
                <a:solidFill>
                  <a:srgbClr val="FF0000"/>
                </a:solidFill>
                <a:latin typeface="+mj-ea"/>
                <a:ea typeface="+mj-ea"/>
              </a:rPr>
              <a:t>优化</a:t>
            </a:r>
            <a:br>
              <a:rPr lang="en-US" altLang="zh-CN" sz="3200" b="0" dirty="0">
                <a:latin typeface="+mj-ea"/>
                <a:ea typeface="+mj-ea"/>
              </a:rPr>
            </a:br>
            <a:r>
              <a:rPr lang="zh-CN" altLang="en-US" sz="3200" b="0" dirty="0">
                <a:latin typeface="+mj-ea"/>
                <a:ea typeface="+mj-ea"/>
              </a:rPr>
              <a:t>是系统对卷积神经网络模型搭建与训练的关键问题</a:t>
            </a:r>
            <a:endParaRPr lang="en-US" sz="3200" dirty="0"/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595ED223-FB91-C03F-FEAD-22BC64B4E8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3118227"/>
              </p:ext>
            </p:extLst>
          </p:nvPr>
        </p:nvGraphicFramePr>
        <p:xfrm>
          <a:off x="2946400" y="1828800"/>
          <a:ext cx="5959475" cy="3985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76133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FA3B6E-4F65-7838-B703-71267047F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72" y="569842"/>
            <a:ext cx="10768278" cy="5526157"/>
          </a:xfrm>
        </p:spPr>
        <p:txBody>
          <a:bodyPr>
            <a:normAutofit/>
          </a:bodyPr>
          <a:lstStyle/>
          <a:p>
            <a:r>
              <a:rPr lang="zh-CN" altLang="en-US" sz="3200" b="0" dirty="0">
                <a:latin typeface="+mj-ea"/>
                <a:ea typeface="+mj-ea"/>
              </a:rPr>
              <a:t>如何</a:t>
            </a:r>
            <a:r>
              <a:rPr lang="zh-CN" altLang="en-US" sz="3200" b="0" dirty="0">
                <a:solidFill>
                  <a:srgbClr val="FF0000"/>
                </a:solidFill>
                <a:latin typeface="+mj-ea"/>
                <a:ea typeface="+mj-ea"/>
              </a:rPr>
              <a:t>部署</a:t>
            </a:r>
            <a:r>
              <a:rPr lang="zh-CN" altLang="en-US" sz="3200" b="0" dirty="0">
                <a:latin typeface="+mj-ea"/>
                <a:ea typeface="+mj-ea"/>
              </a:rPr>
              <a:t>最终选择的卷积神经网络模型是系统</a:t>
            </a:r>
            <a:br>
              <a:rPr lang="en-US" altLang="zh-CN" sz="3200" b="0" dirty="0">
                <a:latin typeface="+mj-ea"/>
                <a:ea typeface="+mj-ea"/>
              </a:rPr>
            </a:br>
            <a:r>
              <a:rPr lang="zh-CN" altLang="en-US" sz="3200" b="0" dirty="0">
                <a:latin typeface="+mj-ea"/>
                <a:ea typeface="+mj-ea"/>
              </a:rPr>
              <a:t>通过最终选择的卷积神经网络模型</a:t>
            </a:r>
            <a:br>
              <a:rPr lang="en-US" altLang="zh-CN" sz="3200" b="0" dirty="0">
                <a:latin typeface="+mj-ea"/>
                <a:ea typeface="+mj-ea"/>
              </a:rPr>
            </a:br>
            <a:r>
              <a:rPr lang="zh-CN" altLang="en-US" sz="3200" b="0" dirty="0">
                <a:latin typeface="+mj-ea"/>
                <a:ea typeface="+mj-ea"/>
              </a:rPr>
              <a:t>进行动物识别的关键问题</a:t>
            </a:r>
            <a:endParaRPr lang="en-US" sz="3200" dirty="0"/>
          </a:p>
        </p:txBody>
      </p:sp>
      <p:pic>
        <p:nvPicPr>
          <p:cNvPr id="2052" name="Picture 4" descr="Lecture 11: Deployment &amp; Monitoring - Full Stack Deep Learning">
            <a:extLst>
              <a:ext uri="{FF2B5EF4-FFF2-40B4-BE49-F238E27FC236}">
                <a16:creationId xmlns:a16="http://schemas.microsoft.com/office/drawing/2014/main" id="{B840DB54-35AE-CFE2-D0AB-C2CF36057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251" y="2169418"/>
            <a:ext cx="7548949" cy="3671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0624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15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15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BK_DARK_LIGHT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HOW_EDIT_AREA_INDICATION" val="0"/>
  <p:tag name="KSO_WM_TEMPLATE_THUMBS_INDEX" val="1、4、7、8、9、10、13、16、19、20、21、22、23、24、25、26、27、28、29、30"/>
  <p:tag name="KSO_WM_TEMPLATE_SUBCATEGORY" val="0"/>
  <p:tag name="KSO_WM_TAG_VERSION" val="1.0"/>
  <p:tag name="KSO_WM_BEAUTIFY_FLAG" val="#wm#"/>
  <p:tag name="KSO_WM_TEMPLATE_CATEGORY" val="custom"/>
  <p:tag name="KSO_WM_TEMPLATE_INDEX" val="20203157"/>
  <p:tag name="KSO_WM_TEMPLATE_MASTER_TYPE" val="1"/>
  <p:tag name="KSO_WM_TEMPLATE_COLOR_TYPE" val="1"/>
  <p:tag name="KSO_WM_TEMPLATE_MASTER_THUMB_INDEX" val="1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BK_DARK_LIGHT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BK_DARK_LIGHT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BK_DARK_LIGHT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BK_DARK_LIGHT" val="1"/>
</p:tagLst>
</file>

<file path=ppt/theme/theme1.xml><?xml version="1.0" encoding="utf-8"?>
<a:theme xmlns:a="http://schemas.openxmlformats.org/drawingml/2006/main" name="51PPT模板网   www.51pptmoban.com">
  <a:themeElements>
    <a:clrScheme name="自定义 6">
      <a:dk1>
        <a:sysClr val="windowText" lastClr="000000"/>
      </a:dk1>
      <a:lt1>
        <a:sysClr val="window" lastClr="FFFFFF"/>
      </a:lt1>
      <a:dk2>
        <a:srgbClr val="EDF3F3"/>
      </a:dk2>
      <a:lt2>
        <a:srgbClr val="FFFFFF"/>
      </a:lt2>
      <a:accent1>
        <a:srgbClr val="587F7E"/>
      </a:accent1>
      <a:accent2>
        <a:srgbClr val="E7A55A"/>
      </a:accent2>
      <a:accent3>
        <a:srgbClr val="607F6F"/>
      </a:accent3>
      <a:accent4>
        <a:srgbClr val="657F67"/>
      </a:accent4>
      <a:accent5>
        <a:srgbClr val="697F60"/>
      </a:accent5>
      <a:accent6>
        <a:srgbClr val="6D7F58"/>
      </a:accent6>
      <a:hlink>
        <a:srgbClr val="658BD5"/>
      </a:hlink>
      <a:folHlink>
        <a:srgbClr val="A16AA5"/>
      </a:folHlink>
    </a:clrScheme>
    <a:fontScheme name="oppo">
      <a:majorFont>
        <a:latin typeface="OPPOSans H"/>
        <a:ea typeface="OPPOSans H"/>
        <a:cs typeface=""/>
      </a:majorFont>
      <a:minorFont>
        <a:latin typeface="OPPOSans B"/>
        <a:ea typeface="OPPOSans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3591</TotalTime>
  <Words>140</Words>
  <Application>Microsoft Office PowerPoint</Application>
  <PresentationFormat>宽屏</PresentationFormat>
  <Paragraphs>28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OPPOSans B</vt:lpstr>
      <vt:lpstr>OPPOSans H</vt:lpstr>
      <vt:lpstr>Arial</vt:lpstr>
      <vt:lpstr>Calibri</vt:lpstr>
      <vt:lpstr>51PPT模板网   www.51pptmoban.com</vt:lpstr>
      <vt:lpstr>PowerPoint 演示文稿</vt:lpstr>
      <vt:lpstr>如何设计动物图片数据集的处理方式 是系统对动物图片数据集的处理的关键问题</vt:lpstr>
      <vt:lpstr>如何设计动物图片数据集的处理方式 是系统对动物图片数据集的处理的关键问题</vt:lpstr>
      <vt:lpstr>如何选择合适的卷积神经网络模型并进行优化 是系统对卷积神经网络模型搭建与训练的关键问题</vt:lpstr>
      <vt:lpstr>如何选择合适的卷积神经网络模型并进行优化 是系统对卷积神经网络模型搭建与训练的关键问题</vt:lpstr>
      <vt:lpstr>如何部署最终选择的卷积神经网络模型是系统 通过最终选择的卷积神经网络模型 进行动物识别的关键问题</vt:lpstr>
    </vt:vector>
  </TitlesOfParts>
  <Manager>51PPT模板网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绿色简约几何风总结汇报商务通用ppt模板</dc:title>
  <dc:creator>冷晴</dc:creator>
  <cp:keywords>P界达人</cp:keywords>
  <dc:description>www.51pptmoban.com</dc:description>
  <cp:lastModifiedBy>He Routhleck</cp:lastModifiedBy>
  <cp:revision>28</cp:revision>
  <dcterms:created xsi:type="dcterms:W3CDTF">2022-01-18T08:04:09Z</dcterms:created>
  <dcterms:modified xsi:type="dcterms:W3CDTF">2022-10-28T03:58:33Z</dcterms:modified>
</cp:coreProperties>
</file>