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30" r:id="rId4"/>
    <p:sldMasterId id="2147484650" r:id="rId5"/>
  </p:sldMasterIdLst>
  <p:notesMasterIdLst>
    <p:notesMasterId r:id="rId24"/>
  </p:notesMasterIdLst>
  <p:handoutMasterIdLst>
    <p:handoutMasterId r:id="rId25"/>
  </p:handoutMasterIdLst>
  <p:sldIdLst>
    <p:sldId id="365" r:id="rId6"/>
    <p:sldId id="318" r:id="rId7"/>
    <p:sldId id="335" r:id="rId8"/>
    <p:sldId id="355" r:id="rId9"/>
    <p:sldId id="356" r:id="rId10"/>
    <p:sldId id="357" r:id="rId11"/>
    <p:sldId id="358" r:id="rId12"/>
    <p:sldId id="363" r:id="rId13"/>
    <p:sldId id="351" r:id="rId14"/>
    <p:sldId id="359" r:id="rId15"/>
    <p:sldId id="360" r:id="rId16"/>
    <p:sldId id="342" r:id="rId17"/>
    <p:sldId id="344" r:id="rId18"/>
    <p:sldId id="343" r:id="rId19"/>
    <p:sldId id="345" r:id="rId20"/>
    <p:sldId id="346" r:id="rId21"/>
    <p:sldId id="368" r:id="rId22"/>
    <p:sldId id="347" r:id="rId23"/>
  </p:sldIdLst>
  <p:sldSz cx="9144000" cy="5715000" type="screen16x1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orient="horz" pos="320" userDrawn="1">
          <p15:clr>
            <a:srgbClr val="A4A3A4"/>
          </p15:clr>
        </p15:guide>
        <p15:guide id="3" orient="horz" pos="2934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1920" userDrawn="1">
          <p15:clr>
            <a:srgbClr val="A4A3A4"/>
          </p15:clr>
        </p15:guide>
        <p15:guide id="6" pos="960" userDrawn="1">
          <p15:clr>
            <a:srgbClr val="A4A3A4"/>
          </p15:clr>
        </p15:guide>
        <p15:guide id="7" pos="3840" userDrawn="1">
          <p15:clr>
            <a:srgbClr val="A4A3A4"/>
          </p15:clr>
        </p15:guide>
        <p15:guide id="8" pos="4800" userDrawn="1">
          <p15:clr>
            <a:srgbClr val="A4A3A4"/>
          </p15:clr>
        </p15:guide>
        <p15:guide id="9" pos="1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F0033"/>
    <a:srgbClr val="CC0033"/>
    <a:srgbClr val="B71327"/>
    <a:srgbClr val="B10538"/>
    <a:srgbClr val="D4737D"/>
    <a:srgbClr val="FBE0DF"/>
    <a:srgbClr val="A4D7DF"/>
    <a:srgbClr val="F3C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942CCB-A619-4210-A870-97119936B24B}" v="4" dt="2020-11-03T15:08:30.376"/>
    <p1510:client id="{2EBFEDB2-604C-83A7-9028-A484892C9C11}" v="1" dt="2023-01-10T11:28:54.804"/>
    <p1510:client id="{7CE39C33-A2D1-4801-8253-C7C37977CD87}" v="2" dt="2022-12-06T14:19:49.764"/>
    <p1510:client id="{9066BFF8-8DC2-4181-96F2-0C2BE793D699}" v="255" dt="2020-11-04T13:07:10.285"/>
    <p1510:client id="{B5086D0D-1A6C-49F2-AA2E-83CB425713B8}" v="1" dt="2022-12-06T12:40:04.261"/>
    <p1510:client id="{CD43C476-097E-4463-A9CF-A8C5E606270E}" v="2" dt="2022-12-07T12:56:09.589"/>
    <p1510:client id="{E41581CA-CF9E-4350-8EE2-6BB5F5215C29}" v="1" dt="2023-01-19T20:32:23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1090" y="86"/>
      </p:cViewPr>
      <p:guideLst>
        <p:guide orient="horz" pos="1800"/>
        <p:guide orient="horz" pos="320"/>
        <p:guide orient="horz" pos="2934"/>
        <p:guide pos="2880"/>
        <p:guide pos="1920"/>
        <p:guide pos="960"/>
        <p:guide pos="3840"/>
        <p:guide pos="4800"/>
        <p:guide pos="1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eno van Emst (1037832)" userId="S::1037832@hr.nl::a042f052-7bfe-4566-ad8b-c36b875374d4" providerId="AD" clId="Web-{E41581CA-CF9E-4350-8EE2-6BB5F5215C29}"/>
    <pc:docChg chg="sldOrd">
      <pc:chgData name="Moreno van Emst (1037832)" userId="S::1037832@hr.nl::a042f052-7bfe-4566-ad8b-c36b875374d4" providerId="AD" clId="Web-{E41581CA-CF9E-4350-8EE2-6BB5F5215C29}" dt="2023-01-19T20:32:23.110" v="0"/>
      <pc:docMkLst>
        <pc:docMk/>
      </pc:docMkLst>
      <pc:sldChg chg="ord">
        <pc:chgData name="Moreno van Emst (1037832)" userId="S::1037832@hr.nl::a042f052-7bfe-4566-ad8b-c36b875374d4" providerId="AD" clId="Web-{E41581CA-CF9E-4350-8EE2-6BB5F5215C29}" dt="2023-01-19T20:32:23.110" v="0"/>
        <pc:sldMkLst>
          <pc:docMk/>
          <pc:sldMk cId="3013210815" sldId="368"/>
        </pc:sldMkLst>
      </pc:sldChg>
    </pc:docChg>
  </pc:docChgLst>
  <pc:docChgLst>
    <pc:chgData name="Christian Zaanen (1035817)" userId="S::1035817@hr.nl::df83c7f1-a7d9-408b-8feb-21e861987aba" providerId="AD" clId="Web-{CD43C476-097E-4463-A9CF-A8C5E606270E}"/>
    <pc:docChg chg="sldOrd">
      <pc:chgData name="Christian Zaanen (1035817)" userId="S::1035817@hr.nl::df83c7f1-a7d9-408b-8feb-21e861987aba" providerId="AD" clId="Web-{CD43C476-097E-4463-A9CF-A8C5E606270E}" dt="2022-12-07T12:56:09.589" v="1"/>
      <pc:docMkLst>
        <pc:docMk/>
      </pc:docMkLst>
      <pc:sldChg chg="ord">
        <pc:chgData name="Christian Zaanen (1035817)" userId="S::1035817@hr.nl::df83c7f1-a7d9-408b-8feb-21e861987aba" providerId="AD" clId="Web-{CD43C476-097E-4463-A9CF-A8C5E606270E}" dt="2022-12-07T12:56:09.589" v="1"/>
        <pc:sldMkLst>
          <pc:docMk/>
          <pc:sldMk cId="3013210815" sldId="368"/>
        </pc:sldMkLst>
      </pc:sldChg>
    </pc:docChg>
  </pc:docChgLst>
  <pc:docChgLst>
    <pc:chgData name="Sibtain Ali Mohseni (1030461)" userId="S::1030461@hr.nl::df8acfaf-0261-441d-b4cb-36c88d24fe80" providerId="AD" clId="Web-{B5086D0D-1A6C-49F2-AA2E-83CB425713B8}"/>
    <pc:docChg chg="modSld">
      <pc:chgData name="Sibtain Ali Mohseni (1030461)" userId="S::1030461@hr.nl::df8acfaf-0261-441d-b4cb-36c88d24fe80" providerId="AD" clId="Web-{B5086D0D-1A6C-49F2-AA2E-83CB425713B8}" dt="2022-12-06T12:40:04.261" v="0" actId="1076"/>
      <pc:docMkLst>
        <pc:docMk/>
      </pc:docMkLst>
      <pc:sldChg chg="modSp">
        <pc:chgData name="Sibtain Ali Mohseni (1030461)" userId="S::1030461@hr.nl::df8acfaf-0261-441d-b4cb-36c88d24fe80" providerId="AD" clId="Web-{B5086D0D-1A6C-49F2-AA2E-83CB425713B8}" dt="2022-12-06T12:40:04.261" v="0" actId="1076"/>
        <pc:sldMkLst>
          <pc:docMk/>
          <pc:sldMk cId="2516827092" sldId="359"/>
        </pc:sldMkLst>
        <pc:spChg chg="mod">
          <ac:chgData name="Sibtain Ali Mohseni (1030461)" userId="S::1030461@hr.nl::df8acfaf-0261-441d-b4cb-36c88d24fe80" providerId="AD" clId="Web-{B5086D0D-1A6C-49F2-AA2E-83CB425713B8}" dt="2022-12-06T12:40:04.261" v="0" actId="1076"/>
          <ac:spMkLst>
            <pc:docMk/>
            <pc:sldMk cId="2516827092" sldId="359"/>
            <ac:spMk id="4" creationId="{00000000-0000-0000-0000-000000000000}"/>
          </ac:spMkLst>
        </pc:spChg>
      </pc:sldChg>
    </pc:docChg>
  </pc:docChgLst>
  <pc:docChgLst>
    <pc:chgData name="Colin van der Spek (1021061)" userId="S::1021061@hr.nl::15150cdf-8ea1-43d5-ac28-4f40043fae7e" providerId="AD" clId="Web-{2EBFEDB2-604C-83A7-9028-A484892C9C11}"/>
    <pc:docChg chg="modSld">
      <pc:chgData name="Colin van der Spek (1021061)" userId="S::1021061@hr.nl::15150cdf-8ea1-43d5-ac28-4f40043fae7e" providerId="AD" clId="Web-{2EBFEDB2-604C-83A7-9028-A484892C9C11}" dt="2023-01-10T11:28:54.804" v="0"/>
      <pc:docMkLst>
        <pc:docMk/>
      </pc:docMkLst>
      <pc:sldChg chg="modSp">
        <pc:chgData name="Colin van der Spek (1021061)" userId="S::1021061@hr.nl::15150cdf-8ea1-43d5-ac28-4f40043fae7e" providerId="AD" clId="Web-{2EBFEDB2-604C-83A7-9028-A484892C9C11}" dt="2023-01-10T11:28:54.804" v="0"/>
        <pc:sldMkLst>
          <pc:docMk/>
          <pc:sldMk cId="1848328396" sldId="342"/>
        </pc:sldMkLst>
        <pc:picChg chg="ord">
          <ac:chgData name="Colin van der Spek (1021061)" userId="S::1021061@hr.nl::15150cdf-8ea1-43d5-ac28-4f40043fae7e" providerId="AD" clId="Web-{2EBFEDB2-604C-83A7-9028-A484892C9C11}" dt="2023-01-10T11:28:54.804" v="0"/>
          <ac:picMkLst>
            <pc:docMk/>
            <pc:sldMk cId="1848328396" sldId="342"/>
            <ac:picMk id="2" creationId="{00000000-0000-0000-0000-000000000000}"/>
          </ac:picMkLst>
        </pc:picChg>
      </pc:sldChg>
    </pc:docChg>
  </pc:docChgLst>
  <pc:docChgLst>
    <pc:chgData name="Eijk, T.J.W. van (Tijmen)" userId="f812dedf-971b-4b6c-818f-d62c925a07ed" providerId="ADAL" clId="{9066BFF8-8DC2-4181-96F2-0C2BE793D699}"/>
    <pc:docChg chg="undo custSel addSld delSld modSld">
      <pc:chgData name="Eijk, T.J.W. van (Tijmen)" userId="f812dedf-971b-4b6c-818f-d62c925a07ed" providerId="ADAL" clId="{9066BFF8-8DC2-4181-96F2-0C2BE793D699}" dt="2020-11-04T13:13:04.573" v="1815" actId="20577"/>
      <pc:docMkLst>
        <pc:docMk/>
      </pc:docMkLst>
      <pc:sldChg chg="addSp delSp modSp">
        <pc:chgData name="Eijk, T.J.W. van (Tijmen)" userId="f812dedf-971b-4b6c-818f-d62c925a07ed" providerId="ADAL" clId="{9066BFF8-8DC2-4181-96F2-0C2BE793D699}" dt="2020-11-04T12:44:58.855" v="428" actId="20577"/>
        <pc:sldMkLst>
          <pc:docMk/>
          <pc:sldMk cId="0" sldId="317"/>
        </pc:sldMkLst>
        <pc:spChg chg="mod">
          <ac:chgData name="Eijk, T.J.W. van (Tijmen)" userId="f812dedf-971b-4b6c-818f-d62c925a07ed" providerId="ADAL" clId="{9066BFF8-8DC2-4181-96F2-0C2BE793D699}" dt="2020-11-04T12:44:58.855" v="428" actId="20577"/>
          <ac:spMkLst>
            <pc:docMk/>
            <pc:sldMk cId="0" sldId="317"/>
            <ac:spMk id="2" creationId="{00000000-0000-0000-0000-000000000000}"/>
          </ac:spMkLst>
        </pc:spChg>
        <pc:spChg chg="add del">
          <ac:chgData name="Eijk, T.J.W. van (Tijmen)" userId="f812dedf-971b-4b6c-818f-d62c925a07ed" providerId="ADAL" clId="{9066BFF8-8DC2-4181-96F2-0C2BE793D699}" dt="2020-11-04T12:42:27.895" v="415"/>
          <ac:spMkLst>
            <pc:docMk/>
            <pc:sldMk cId="0" sldId="317"/>
            <ac:spMk id="3" creationId="{A9F8F7D3-3E18-42BC-90CB-896804B3D729}"/>
          </ac:spMkLst>
        </pc:spChg>
      </pc:sldChg>
      <pc:sldChg chg="modSp">
        <pc:chgData name="Eijk, T.J.W. van (Tijmen)" userId="f812dedf-971b-4b6c-818f-d62c925a07ed" providerId="ADAL" clId="{9066BFF8-8DC2-4181-96F2-0C2BE793D699}" dt="2020-11-04T09:21:47.610" v="383" actId="20577"/>
        <pc:sldMkLst>
          <pc:docMk/>
          <pc:sldMk cId="2436651362" sldId="343"/>
        </pc:sldMkLst>
        <pc:spChg chg="mod">
          <ac:chgData name="Eijk, T.J.W. van (Tijmen)" userId="f812dedf-971b-4b6c-818f-d62c925a07ed" providerId="ADAL" clId="{9066BFF8-8DC2-4181-96F2-0C2BE793D699}" dt="2020-11-04T09:21:47.610" v="383" actId="20577"/>
          <ac:spMkLst>
            <pc:docMk/>
            <pc:sldMk cId="2436651362" sldId="343"/>
            <ac:spMk id="21507" creationId="{00000000-0000-0000-0000-000000000000}"/>
          </ac:spMkLst>
        </pc:spChg>
      </pc:sldChg>
      <pc:sldChg chg="addSp modSp">
        <pc:chgData name="Eijk, T.J.W. van (Tijmen)" userId="f812dedf-971b-4b6c-818f-d62c925a07ed" providerId="ADAL" clId="{9066BFF8-8DC2-4181-96F2-0C2BE793D699}" dt="2020-11-04T09:21:25.034" v="381" actId="2711"/>
        <pc:sldMkLst>
          <pc:docMk/>
          <pc:sldMk cId="3038811242" sldId="344"/>
        </pc:sldMkLst>
        <pc:spChg chg="add">
          <ac:chgData name="Eijk, T.J.W. van (Tijmen)" userId="f812dedf-971b-4b6c-818f-d62c925a07ed" providerId="ADAL" clId="{9066BFF8-8DC2-4181-96F2-0C2BE793D699}" dt="2020-11-04T09:18:43.241" v="361"/>
          <ac:spMkLst>
            <pc:docMk/>
            <pc:sldMk cId="3038811242" sldId="344"/>
            <ac:spMk id="6" creationId="{A4CF4D88-4CFA-464C-93D2-AF4E3303E534}"/>
          </ac:spMkLst>
        </pc:spChg>
        <pc:spChg chg="mod">
          <ac:chgData name="Eijk, T.J.W. van (Tijmen)" userId="f812dedf-971b-4b6c-818f-d62c925a07ed" providerId="ADAL" clId="{9066BFF8-8DC2-4181-96F2-0C2BE793D699}" dt="2020-11-04T09:21:25.034" v="381" actId="2711"/>
          <ac:spMkLst>
            <pc:docMk/>
            <pc:sldMk cId="3038811242" sldId="344"/>
            <ac:spMk id="22531" creationId="{00000000-0000-0000-0000-000000000000}"/>
          </ac:spMkLst>
        </pc:spChg>
      </pc:sldChg>
      <pc:sldChg chg="addSp delSp modSp">
        <pc:chgData name="Eijk, T.J.W. van (Tijmen)" userId="f812dedf-971b-4b6c-818f-d62c925a07ed" providerId="ADAL" clId="{9066BFF8-8DC2-4181-96F2-0C2BE793D699}" dt="2020-11-04T09:22:10.956" v="391" actId="1076"/>
        <pc:sldMkLst>
          <pc:docMk/>
          <pc:sldMk cId="84145965" sldId="345"/>
        </pc:sldMkLst>
        <pc:spChg chg="add mod">
          <ac:chgData name="Eijk, T.J.W. van (Tijmen)" userId="f812dedf-971b-4b6c-818f-d62c925a07ed" providerId="ADAL" clId="{9066BFF8-8DC2-4181-96F2-0C2BE793D699}" dt="2020-11-04T09:22:10.956" v="391" actId="1076"/>
          <ac:spMkLst>
            <pc:docMk/>
            <pc:sldMk cId="84145965" sldId="345"/>
            <ac:spMk id="6" creationId="{3167CBDC-8A56-4448-B112-0F7849E30D58}"/>
          </ac:spMkLst>
        </pc:spChg>
        <pc:spChg chg="add del">
          <ac:chgData name="Eijk, T.J.W. van (Tijmen)" userId="f812dedf-971b-4b6c-818f-d62c925a07ed" providerId="ADAL" clId="{9066BFF8-8DC2-4181-96F2-0C2BE793D699}" dt="2020-11-04T09:18:13.117" v="354"/>
          <ac:spMkLst>
            <pc:docMk/>
            <pc:sldMk cId="84145965" sldId="345"/>
            <ac:spMk id="7" creationId="{BDF1B600-D9D1-4F41-A6D0-F35745598AF3}"/>
          </ac:spMkLst>
        </pc:spChg>
        <pc:spChg chg="add del">
          <ac:chgData name="Eijk, T.J.W. van (Tijmen)" userId="f812dedf-971b-4b6c-818f-d62c925a07ed" providerId="ADAL" clId="{9066BFF8-8DC2-4181-96F2-0C2BE793D699}" dt="2020-11-04T09:18:12.781" v="353"/>
          <ac:spMkLst>
            <pc:docMk/>
            <pc:sldMk cId="84145965" sldId="345"/>
            <ac:spMk id="8" creationId="{8B374624-3F84-4833-B5BC-1E05A2CD5F4D}"/>
          </ac:spMkLst>
        </pc:spChg>
        <pc:spChg chg="mod">
          <ac:chgData name="Eijk, T.J.W. van (Tijmen)" userId="f812dedf-971b-4b6c-818f-d62c925a07ed" providerId="ADAL" clId="{9066BFF8-8DC2-4181-96F2-0C2BE793D699}" dt="2020-11-04T09:22:04.833" v="390" actId="2711"/>
          <ac:spMkLst>
            <pc:docMk/>
            <pc:sldMk cId="84145965" sldId="345"/>
            <ac:spMk id="23555" creationId="{00000000-0000-0000-0000-000000000000}"/>
          </ac:spMkLst>
        </pc:spChg>
      </pc:sldChg>
      <pc:sldChg chg="addSp modSp">
        <pc:chgData name="Eijk, T.J.W. van (Tijmen)" userId="f812dedf-971b-4b6c-818f-d62c925a07ed" providerId="ADAL" clId="{9066BFF8-8DC2-4181-96F2-0C2BE793D699}" dt="2020-11-04T09:22:32.261" v="401" actId="2711"/>
        <pc:sldMkLst>
          <pc:docMk/>
          <pc:sldMk cId="3904403856" sldId="346"/>
        </pc:sldMkLst>
        <pc:spChg chg="add mod">
          <ac:chgData name="Eijk, T.J.W. van (Tijmen)" userId="f812dedf-971b-4b6c-818f-d62c925a07ed" providerId="ADAL" clId="{9066BFF8-8DC2-4181-96F2-0C2BE793D699}" dt="2020-11-04T09:22:27.243" v="400" actId="1076"/>
          <ac:spMkLst>
            <pc:docMk/>
            <pc:sldMk cId="3904403856" sldId="346"/>
            <ac:spMk id="6" creationId="{D36BA8B6-044E-4245-BCBB-85805B98798C}"/>
          </ac:spMkLst>
        </pc:spChg>
        <pc:spChg chg="mod">
          <ac:chgData name="Eijk, T.J.W. van (Tijmen)" userId="f812dedf-971b-4b6c-818f-d62c925a07ed" providerId="ADAL" clId="{9066BFF8-8DC2-4181-96F2-0C2BE793D699}" dt="2020-11-04T09:22:32.261" v="401" actId="2711"/>
          <ac:spMkLst>
            <pc:docMk/>
            <pc:sldMk cId="3904403856" sldId="346"/>
            <ac:spMk id="24579" creationId="{00000000-0000-0000-0000-000000000000}"/>
          </ac:spMkLst>
        </pc:spChg>
      </pc:sldChg>
      <pc:sldChg chg="addSp delSp modSp">
        <pc:chgData name="Eijk, T.J.W. van (Tijmen)" userId="f812dedf-971b-4b6c-818f-d62c925a07ed" providerId="ADAL" clId="{9066BFF8-8DC2-4181-96F2-0C2BE793D699}" dt="2020-11-04T09:22:37.103" v="402" actId="1076"/>
        <pc:sldMkLst>
          <pc:docMk/>
          <pc:sldMk cId="2180047980" sldId="347"/>
        </pc:sldMkLst>
        <pc:spChg chg="add mod">
          <ac:chgData name="Eijk, T.J.W. van (Tijmen)" userId="f812dedf-971b-4b6c-818f-d62c925a07ed" providerId="ADAL" clId="{9066BFF8-8DC2-4181-96F2-0C2BE793D699}" dt="2020-11-04T09:22:37.103" v="402" actId="1076"/>
          <ac:spMkLst>
            <pc:docMk/>
            <pc:sldMk cId="2180047980" sldId="347"/>
            <ac:spMk id="6" creationId="{A3EF7DC4-96E2-4755-A689-8E5D586437C6}"/>
          </ac:spMkLst>
        </pc:spChg>
        <pc:spChg chg="del mod">
          <ac:chgData name="Eijk, T.J.W. van (Tijmen)" userId="f812dedf-971b-4b6c-818f-d62c925a07ed" providerId="ADAL" clId="{9066BFF8-8DC2-4181-96F2-0C2BE793D699}" dt="2020-11-04T09:18:30.832" v="360" actId="478"/>
          <ac:spMkLst>
            <pc:docMk/>
            <pc:sldMk cId="2180047980" sldId="347"/>
            <ac:spMk id="25603" creationId="{00000000-0000-0000-0000-000000000000}"/>
          </ac:spMkLst>
        </pc:spChg>
      </pc:sldChg>
      <pc:sldChg chg="modSp">
        <pc:chgData name="Eijk, T.J.W. van (Tijmen)" userId="f812dedf-971b-4b6c-818f-d62c925a07ed" providerId="ADAL" clId="{9066BFF8-8DC2-4181-96F2-0C2BE793D699}" dt="2020-11-04T09:20:57.581" v="374" actId="1076"/>
        <pc:sldMkLst>
          <pc:docMk/>
          <pc:sldMk cId="2224435565" sldId="351"/>
        </pc:sldMkLst>
        <pc:spChg chg="mod">
          <ac:chgData name="Eijk, T.J.W. van (Tijmen)" userId="f812dedf-971b-4b6c-818f-d62c925a07ed" providerId="ADAL" clId="{9066BFF8-8DC2-4181-96F2-0C2BE793D699}" dt="2020-11-04T09:20:57.581" v="374" actId="1076"/>
          <ac:spMkLst>
            <pc:docMk/>
            <pc:sldMk cId="2224435565" sldId="351"/>
            <ac:spMk id="16386" creationId="{00000000-0000-0000-0000-000000000000}"/>
          </ac:spMkLst>
        </pc:spChg>
      </pc:sldChg>
      <pc:sldChg chg="modSp modAnim">
        <pc:chgData name="Eijk, T.J.W. van (Tijmen)" userId="f812dedf-971b-4b6c-818f-d62c925a07ed" providerId="ADAL" clId="{9066BFF8-8DC2-4181-96F2-0C2BE793D699}" dt="2020-11-04T08:52:38.680" v="90" actId="6549"/>
        <pc:sldMkLst>
          <pc:docMk/>
          <pc:sldMk cId="2483790788" sldId="355"/>
        </pc:sldMkLst>
        <pc:spChg chg="mod">
          <ac:chgData name="Eijk, T.J.W. van (Tijmen)" userId="f812dedf-971b-4b6c-818f-d62c925a07ed" providerId="ADAL" clId="{9066BFF8-8DC2-4181-96F2-0C2BE793D699}" dt="2020-11-04T08:52:38.680" v="90" actId="6549"/>
          <ac:spMkLst>
            <pc:docMk/>
            <pc:sldMk cId="2483790788" sldId="355"/>
            <ac:spMk id="3" creationId="{00000000-0000-0000-0000-000000000000}"/>
          </ac:spMkLst>
        </pc:spChg>
      </pc:sldChg>
      <pc:sldChg chg="modSp">
        <pc:chgData name="Eijk, T.J.W. van (Tijmen)" userId="f812dedf-971b-4b6c-818f-d62c925a07ed" providerId="ADAL" clId="{9066BFF8-8DC2-4181-96F2-0C2BE793D699}" dt="2020-11-04T09:20:03.381" v="367" actId="20577"/>
        <pc:sldMkLst>
          <pc:docMk/>
          <pc:sldMk cId="64567172" sldId="356"/>
        </pc:sldMkLst>
        <pc:spChg chg="mod">
          <ac:chgData name="Eijk, T.J.W. van (Tijmen)" userId="f812dedf-971b-4b6c-818f-d62c925a07ed" providerId="ADAL" clId="{9066BFF8-8DC2-4181-96F2-0C2BE793D699}" dt="2020-11-04T09:20:03.381" v="367" actId="20577"/>
          <ac:spMkLst>
            <pc:docMk/>
            <pc:sldMk cId="64567172" sldId="356"/>
            <ac:spMk id="4" creationId="{00000000-0000-0000-0000-000000000000}"/>
          </ac:spMkLst>
        </pc:spChg>
      </pc:sldChg>
      <pc:sldChg chg="modSp">
        <pc:chgData name="Eijk, T.J.W. van (Tijmen)" userId="f812dedf-971b-4b6c-818f-d62c925a07ed" providerId="ADAL" clId="{9066BFF8-8DC2-4181-96F2-0C2BE793D699}" dt="2020-11-04T09:20:10.424" v="368" actId="20577"/>
        <pc:sldMkLst>
          <pc:docMk/>
          <pc:sldMk cId="343760975" sldId="357"/>
        </pc:sldMkLst>
        <pc:spChg chg="mod">
          <ac:chgData name="Eijk, T.J.W. van (Tijmen)" userId="f812dedf-971b-4b6c-818f-d62c925a07ed" providerId="ADAL" clId="{9066BFF8-8DC2-4181-96F2-0C2BE793D699}" dt="2020-11-04T09:20:10.424" v="368" actId="20577"/>
          <ac:spMkLst>
            <pc:docMk/>
            <pc:sldMk cId="343760975" sldId="357"/>
            <ac:spMk id="5" creationId="{00000000-0000-0000-0000-000000000000}"/>
          </ac:spMkLst>
        </pc:spChg>
      </pc:sldChg>
      <pc:sldChg chg="modSp">
        <pc:chgData name="Eijk, T.J.W. van (Tijmen)" userId="f812dedf-971b-4b6c-818f-d62c925a07ed" providerId="ADAL" clId="{9066BFF8-8DC2-4181-96F2-0C2BE793D699}" dt="2020-11-04T09:20:34.352" v="373" actId="12"/>
        <pc:sldMkLst>
          <pc:docMk/>
          <pc:sldMk cId="3537013156" sldId="358"/>
        </pc:sldMkLst>
        <pc:spChg chg="mod">
          <ac:chgData name="Eijk, T.J.W. van (Tijmen)" userId="f812dedf-971b-4b6c-818f-d62c925a07ed" providerId="ADAL" clId="{9066BFF8-8DC2-4181-96F2-0C2BE793D699}" dt="2020-11-04T09:20:34.352" v="373" actId="12"/>
          <ac:spMkLst>
            <pc:docMk/>
            <pc:sldMk cId="3537013156" sldId="358"/>
            <ac:spMk id="3" creationId="{00000000-0000-0000-0000-000000000000}"/>
          </ac:spMkLst>
        </pc:spChg>
      </pc:sldChg>
      <pc:sldChg chg="modSp">
        <pc:chgData name="Eijk, T.J.W. van (Tijmen)" userId="f812dedf-971b-4b6c-818f-d62c925a07ed" providerId="ADAL" clId="{9066BFF8-8DC2-4181-96F2-0C2BE793D699}" dt="2020-11-04T09:10:25.906" v="162" actId="14100"/>
        <pc:sldMkLst>
          <pc:docMk/>
          <pc:sldMk cId="2516827092" sldId="359"/>
        </pc:sldMkLst>
        <pc:spChg chg="mod">
          <ac:chgData name="Eijk, T.J.W. van (Tijmen)" userId="f812dedf-971b-4b6c-818f-d62c925a07ed" providerId="ADAL" clId="{9066BFF8-8DC2-4181-96F2-0C2BE793D699}" dt="2020-11-04T09:10:25.906" v="162" actId="14100"/>
          <ac:spMkLst>
            <pc:docMk/>
            <pc:sldMk cId="2516827092" sldId="359"/>
            <ac:spMk id="4" creationId="{00000000-0000-0000-0000-000000000000}"/>
          </ac:spMkLst>
        </pc:spChg>
      </pc:sldChg>
      <pc:sldChg chg="modSp">
        <pc:chgData name="Eijk, T.J.W. van (Tijmen)" userId="f812dedf-971b-4b6c-818f-d62c925a07ed" providerId="ADAL" clId="{9066BFF8-8DC2-4181-96F2-0C2BE793D699}" dt="2020-11-04T09:10:43.646" v="170" actId="20577"/>
        <pc:sldMkLst>
          <pc:docMk/>
          <pc:sldMk cId="3909702434" sldId="360"/>
        </pc:sldMkLst>
        <pc:spChg chg="mod">
          <ac:chgData name="Eijk, T.J.W. van (Tijmen)" userId="f812dedf-971b-4b6c-818f-d62c925a07ed" providerId="ADAL" clId="{9066BFF8-8DC2-4181-96F2-0C2BE793D699}" dt="2020-11-04T09:10:43.646" v="170" actId="20577"/>
          <ac:spMkLst>
            <pc:docMk/>
            <pc:sldMk cId="3909702434" sldId="360"/>
            <ac:spMk id="3" creationId="{00000000-0000-0000-0000-000000000000}"/>
          </ac:spMkLst>
        </pc:spChg>
      </pc:sldChg>
      <pc:sldChg chg="add del">
        <pc:chgData name="Eijk, T.J.W. van (Tijmen)" userId="f812dedf-971b-4b6c-818f-d62c925a07ed" providerId="ADAL" clId="{9066BFF8-8DC2-4181-96F2-0C2BE793D699}" dt="2020-11-04T12:44:51.502" v="417" actId="2696"/>
        <pc:sldMkLst>
          <pc:docMk/>
          <pc:sldMk cId="2402480549" sldId="364"/>
        </pc:sldMkLst>
      </pc:sldChg>
      <pc:sldChg chg="add">
        <pc:chgData name="Eijk, T.J.W. van (Tijmen)" userId="f812dedf-971b-4b6c-818f-d62c925a07ed" providerId="ADAL" clId="{9066BFF8-8DC2-4181-96F2-0C2BE793D699}" dt="2020-11-04T12:44:49.698" v="416"/>
        <pc:sldMkLst>
          <pc:docMk/>
          <pc:sldMk cId="1571672294" sldId="365"/>
        </pc:sldMkLst>
      </pc:sldChg>
      <pc:sldChg chg="modSp add">
        <pc:chgData name="Eijk, T.J.W. van (Tijmen)" userId="f812dedf-971b-4b6c-818f-d62c925a07ed" providerId="ADAL" clId="{9066BFF8-8DC2-4181-96F2-0C2BE793D699}" dt="2020-11-04T13:01:30.525" v="1398" actId="20577"/>
        <pc:sldMkLst>
          <pc:docMk/>
          <pc:sldMk cId="310887513" sldId="366"/>
        </pc:sldMkLst>
        <pc:spChg chg="mod">
          <ac:chgData name="Eijk, T.J.W. van (Tijmen)" userId="f812dedf-971b-4b6c-818f-d62c925a07ed" providerId="ADAL" clId="{9066BFF8-8DC2-4181-96F2-0C2BE793D699}" dt="2020-11-04T12:45:03.980" v="441" actId="20577"/>
          <ac:spMkLst>
            <pc:docMk/>
            <pc:sldMk cId="310887513" sldId="366"/>
            <ac:spMk id="3" creationId="{00000000-0000-0000-0000-000000000000}"/>
          </ac:spMkLst>
        </pc:spChg>
        <pc:spChg chg="mod">
          <ac:chgData name="Eijk, T.J.W. van (Tijmen)" userId="f812dedf-971b-4b6c-818f-d62c925a07ed" providerId="ADAL" clId="{9066BFF8-8DC2-4181-96F2-0C2BE793D699}" dt="2020-11-04T13:01:30.525" v="1398" actId="20577"/>
          <ac:spMkLst>
            <pc:docMk/>
            <pc:sldMk cId="310887513" sldId="366"/>
            <ac:spMk id="4" creationId="{00000000-0000-0000-0000-000000000000}"/>
          </ac:spMkLst>
        </pc:spChg>
      </pc:sldChg>
      <pc:sldChg chg="modSp add">
        <pc:chgData name="Eijk, T.J.W. van (Tijmen)" userId="f812dedf-971b-4b6c-818f-d62c925a07ed" providerId="ADAL" clId="{9066BFF8-8DC2-4181-96F2-0C2BE793D699}" dt="2020-11-04T13:13:04.573" v="1815" actId="20577"/>
        <pc:sldMkLst>
          <pc:docMk/>
          <pc:sldMk cId="369739176" sldId="367"/>
        </pc:sldMkLst>
        <pc:spChg chg="mod">
          <ac:chgData name="Eijk, T.J.W. van (Tijmen)" userId="f812dedf-971b-4b6c-818f-d62c925a07ed" providerId="ADAL" clId="{9066BFF8-8DC2-4181-96F2-0C2BE793D699}" dt="2020-11-04T12:45:09.373" v="447" actId="20577"/>
          <ac:spMkLst>
            <pc:docMk/>
            <pc:sldMk cId="369739176" sldId="367"/>
            <ac:spMk id="3" creationId="{00000000-0000-0000-0000-000000000000}"/>
          </ac:spMkLst>
        </pc:spChg>
        <pc:spChg chg="mod">
          <ac:chgData name="Eijk, T.J.W. van (Tijmen)" userId="f812dedf-971b-4b6c-818f-d62c925a07ed" providerId="ADAL" clId="{9066BFF8-8DC2-4181-96F2-0C2BE793D699}" dt="2020-11-04T13:13:04.573" v="1815" actId="20577"/>
          <ac:spMkLst>
            <pc:docMk/>
            <pc:sldMk cId="369739176" sldId="367"/>
            <ac:spMk id="4" creationId="{00000000-0000-0000-0000-000000000000}"/>
          </ac:spMkLst>
        </pc:spChg>
      </pc:sldChg>
      <pc:sldChg chg="add del">
        <pc:chgData name="Eijk, T.J.W. van (Tijmen)" userId="f812dedf-971b-4b6c-818f-d62c925a07ed" providerId="ADAL" clId="{9066BFF8-8DC2-4181-96F2-0C2BE793D699}" dt="2020-11-04T12:46:14.464" v="563"/>
        <pc:sldMkLst>
          <pc:docMk/>
          <pc:sldMk cId="1773748079" sldId="368"/>
        </pc:sldMkLst>
      </pc:sldChg>
      <pc:sldChg chg="addSp delSp modSp add">
        <pc:chgData name="Eijk, T.J.W. van (Tijmen)" userId="f812dedf-971b-4b6c-818f-d62c925a07ed" providerId="ADAL" clId="{9066BFF8-8DC2-4181-96F2-0C2BE793D699}" dt="2020-11-04T13:08:44.381" v="1812" actId="2710"/>
        <pc:sldMkLst>
          <pc:docMk/>
          <pc:sldMk cId="3013210815" sldId="368"/>
        </pc:sldMkLst>
        <pc:spChg chg="mod">
          <ac:chgData name="Eijk, T.J.W. van (Tijmen)" userId="f812dedf-971b-4b6c-818f-d62c925a07ed" providerId="ADAL" clId="{9066BFF8-8DC2-4181-96F2-0C2BE793D699}" dt="2020-11-04T12:59:50.013" v="1353" actId="20577"/>
          <ac:spMkLst>
            <pc:docMk/>
            <pc:sldMk cId="3013210815" sldId="368"/>
            <ac:spMk id="6" creationId="{A3EF7DC4-96E2-4755-A689-8E5D586437C6}"/>
          </ac:spMkLst>
        </pc:spChg>
        <pc:spChg chg="add mod">
          <ac:chgData name="Eijk, T.J.W. van (Tijmen)" userId="f812dedf-971b-4b6c-818f-d62c925a07ed" providerId="ADAL" clId="{9066BFF8-8DC2-4181-96F2-0C2BE793D699}" dt="2020-11-04T13:08:44.381" v="1812" actId="2710"/>
          <ac:spMkLst>
            <pc:docMk/>
            <pc:sldMk cId="3013210815" sldId="368"/>
            <ac:spMk id="7" creationId="{6E1D62EC-7E6F-4380-A20C-BED6F524DF46}"/>
          </ac:spMkLst>
        </pc:spChg>
        <pc:spChg chg="del">
          <ac:chgData name="Eijk, T.J.W. van (Tijmen)" userId="f812dedf-971b-4b6c-818f-d62c925a07ed" providerId="ADAL" clId="{9066BFF8-8DC2-4181-96F2-0C2BE793D699}" dt="2020-11-04T13:07:10.285" v="1608" actId="478"/>
          <ac:spMkLst>
            <pc:docMk/>
            <pc:sldMk cId="3013210815" sldId="368"/>
            <ac:spMk id="25602" creationId="{00000000-0000-0000-0000-000000000000}"/>
          </ac:spMkLst>
        </pc:spChg>
        <pc:picChg chg="del">
          <ac:chgData name="Eijk, T.J.W. van (Tijmen)" userId="f812dedf-971b-4b6c-818f-d62c925a07ed" providerId="ADAL" clId="{9066BFF8-8DC2-4181-96F2-0C2BE793D699}" dt="2020-11-04T12:59:53.176" v="1354" actId="478"/>
          <ac:picMkLst>
            <pc:docMk/>
            <pc:sldMk cId="3013210815" sldId="368"/>
            <ac:picMk id="25604" creationId="{00000000-0000-0000-0000-000000000000}"/>
          </ac:picMkLst>
        </pc:picChg>
        <pc:picChg chg="del">
          <ac:chgData name="Eijk, T.J.W. van (Tijmen)" userId="f812dedf-971b-4b6c-818f-d62c925a07ed" providerId="ADAL" clId="{9066BFF8-8DC2-4181-96F2-0C2BE793D699}" dt="2020-11-04T12:59:53.499" v="1355" actId="478"/>
          <ac:picMkLst>
            <pc:docMk/>
            <pc:sldMk cId="3013210815" sldId="368"/>
            <ac:picMk id="25605" creationId="{00000000-0000-0000-0000-000000000000}"/>
          </ac:picMkLst>
        </pc:picChg>
      </pc:sldChg>
      <pc:sldMasterChg chg="delSldLayout">
        <pc:chgData name="Eijk, T.J.W. van (Tijmen)" userId="f812dedf-971b-4b6c-818f-d62c925a07ed" providerId="ADAL" clId="{9066BFF8-8DC2-4181-96F2-0C2BE793D699}" dt="2020-11-04T12:44:51.503" v="418" actId="2696"/>
        <pc:sldMasterMkLst>
          <pc:docMk/>
          <pc:sldMasterMk cId="0" sldId="2147484030"/>
        </pc:sldMasterMkLst>
        <pc:sldLayoutChg chg="del">
          <pc:chgData name="Eijk, T.J.W. van (Tijmen)" userId="f812dedf-971b-4b6c-818f-d62c925a07ed" providerId="ADAL" clId="{9066BFF8-8DC2-4181-96F2-0C2BE793D699}" dt="2020-11-04T12:44:51.503" v="418" actId="2696"/>
          <pc:sldLayoutMkLst>
            <pc:docMk/>
            <pc:sldMasterMk cId="0" sldId="2147484030"/>
            <pc:sldLayoutMk cId="3530342143" sldId="2147485032"/>
          </pc:sldLayoutMkLst>
        </pc:sldLayoutChg>
      </pc:sldMasterChg>
    </pc:docChg>
  </pc:docChgLst>
  <pc:docChgLst>
    <pc:chgData name="Kinan Makdissi (0952726)" userId="S::0952726@hr.nl::a615c4b8-ae5e-4a86-af7d-4e200bfd0b85" providerId="AD" clId="Web-{7CE39C33-A2D1-4801-8253-C7C37977CD87}"/>
    <pc:docChg chg="modSld">
      <pc:chgData name="Kinan Makdissi (0952726)" userId="S::0952726@hr.nl::a615c4b8-ae5e-4a86-af7d-4e200bfd0b85" providerId="AD" clId="Web-{7CE39C33-A2D1-4801-8253-C7C37977CD87}" dt="2022-12-06T14:19:49.764" v="1" actId="14100"/>
      <pc:docMkLst>
        <pc:docMk/>
      </pc:docMkLst>
      <pc:sldChg chg="modSp">
        <pc:chgData name="Kinan Makdissi (0952726)" userId="S::0952726@hr.nl::a615c4b8-ae5e-4a86-af7d-4e200bfd0b85" providerId="AD" clId="Web-{7CE39C33-A2D1-4801-8253-C7C37977CD87}" dt="2022-12-06T14:19:49.764" v="1" actId="14100"/>
        <pc:sldMkLst>
          <pc:docMk/>
          <pc:sldMk cId="2224435565" sldId="351"/>
        </pc:sldMkLst>
        <pc:picChg chg="mod">
          <ac:chgData name="Kinan Makdissi (0952726)" userId="S::0952726@hr.nl::a615c4b8-ae5e-4a86-af7d-4e200bfd0b85" providerId="AD" clId="Web-{7CE39C33-A2D1-4801-8253-C7C37977CD87}" dt="2022-12-06T14:19:49.764" v="1" actId="14100"/>
          <ac:picMkLst>
            <pc:docMk/>
            <pc:sldMk cId="2224435565" sldId="351"/>
            <ac:picMk id="2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86B01C-E1B4-41AF-8165-68A41D199769}" type="datetimeFigureOut">
              <a:rPr lang="nl-NL"/>
              <a:pPr/>
              <a:t>10-12-2023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F05877-8D3E-4285-BAAF-3351F2AEBA7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020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87DA649-BF1A-4B9E-B469-B5F2A720E3B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71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DA649-BF1A-4B9E-B469-B5F2A720E3B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7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DA649-BF1A-4B9E-B469-B5F2A720E3B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41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DA649-BF1A-4B9E-B469-B5F2A720E3B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84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79425" y="768350"/>
            <a:ext cx="6140450" cy="3836988"/>
          </a:xfrm>
          <a:ln/>
        </p:spPr>
      </p:sp>
      <p:sp>
        <p:nvSpPr>
          <p:cNvPr id="2048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8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192B705-619E-48A3-90E3-409E01BFB631}" type="slidenum">
              <a:rPr lang="en-US" altLang="nl-NL" sz="1300" b="0"/>
              <a:pPr/>
              <a:t>12</a:t>
            </a:fld>
            <a:endParaRPr lang="en-US" altLang="nl-NL" sz="1300" b="0"/>
          </a:p>
        </p:txBody>
      </p:sp>
    </p:spTree>
    <p:extLst>
      <p:ext uri="{BB962C8B-B14F-4D97-AF65-F5344CB8AC3E}">
        <p14:creationId xmlns:p14="http://schemas.microsoft.com/office/powerpoint/2010/main" val="815325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67544" y="4728526"/>
            <a:ext cx="8748464" cy="9372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/>
              <a:t>Titelstijl van model bewerken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814" y="-1338955"/>
            <a:ext cx="9263103" cy="5189657"/>
          </a:xfrm>
          <a:prstGeom prst="flowChartOffpageConnector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22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7808" y="-2786"/>
            <a:ext cx="8352928" cy="9525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395536" y="1057300"/>
            <a:ext cx="8352928" cy="446449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>
              <a:buClr>
                <a:srgbClr val="C00000"/>
              </a:buClr>
              <a:buSzPct val="100000"/>
              <a:buFont typeface="Open Sans" panose="020B0606030504020204" pitchFamily="34" charset="0"/>
              <a:buNone/>
              <a:defRPr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82563" indent="-182563">
              <a:buClr>
                <a:srgbClr val="C00000"/>
              </a:buClr>
              <a:buFont typeface="Open Sans" panose="020B0606030504020204" pitchFamily="34" charset="0"/>
              <a:buChar char="-"/>
              <a:defRPr sz="1600">
                <a:latin typeface="Calibri" panose="020F0502020204030204" pitchFamily="34" charset="0"/>
              </a:defRPr>
            </a:lvl2pPr>
            <a:lvl3pPr marL="358775" indent="-176213">
              <a:buClr>
                <a:srgbClr val="C00000"/>
              </a:buClr>
              <a:buFont typeface="Open Sans" panose="020B0606030504020204" pitchFamily="34" charset="0"/>
              <a:buChar char="-"/>
              <a:defRPr sz="1400">
                <a:latin typeface="Calibri" panose="020F0502020204030204" pitchFamily="34" charset="0"/>
              </a:defRPr>
            </a:lvl3pPr>
            <a:lvl4pPr marL="541338" indent="-182563">
              <a:buClr>
                <a:srgbClr val="C00000"/>
              </a:buClr>
              <a:buFont typeface="Open Sans" panose="020B0606030504020204" pitchFamily="34" charset="0"/>
              <a:buChar char="-"/>
              <a:defRPr>
                <a:latin typeface="Calibri" panose="020F0502020204030204" pitchFamily="34" charset="0"/>
              </a:defRPr>
            </a:lvl4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228891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9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72963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9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35496" y="4881711"/>
            <a:ext cx="87360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err="1"/>
              <a:t>Hoofdstuk</a:t>
            </a:r>
            <a:r>
              <a:rPr lang="en-US"/>
              <a:t> </a:t>
            </a:r>
            <a:r>
              <a:rPr lang="en-US" err="1"/>
              <a:t>titel</a:t>
            </a:r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cap="all">
          <a:solidFill>
            <a:srgbClr val="CC0033"/>
          </a:solidFill>
          <a:latin typeface="Arial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452401" indent="-452401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 sz="16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68553" indent="-166674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918030" indent="-156092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333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448478" indent="-190484" algn="l" rtl="0" eaLnBrk="0" fontAlgn="base" hangingPunct="0">
        <a:spcBef>
          <a:spcPct val="20000"/>
        </a:spcBef>
        <a:spcAft>
          <a:spcPct val="0"/>
        </a:spcAft>
        <a:buChar char="–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marL="1788440" indent="-190484" algn="l" rtl="0" eaLnBrk="0" fontAlgn="base" hangingPunct="0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22820"/>
            <a:ext cx="9305926" cy="96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 userDrawn="1"/>
        </p:nvSpPr>
        <p:spPr>
          <a:xfrm>
            <a:off x="7756852" y="625252"/>
            <a:ext cx="12698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b="0">
                <a:solidFill>
                  <a:srgbClr val="C00000"/>
                </a:solidFill>
                <a:latin typeface="Calibri" panose="020F0502020204030204" pitchFamily="34" charset="0"/>
              </a:rPr>
              <a:t>Analoge</a:t>
            </a:r>
            <a:r>
              <a:rPr lang="nl-NL" sz="1050" b="0" baseline="0">
                <a:solidFill>
                  <a:srgbClr val="C00000"/>
                </a:solidFill>
                <a:latin typeface="Calibri" panose="020F0502020204030204" pitchFamily="34" charset="0"/>
              </a:rPr>
              <a:t> Elektronica</a:t>
            </a:r>
            <a:endParaRPr lang="en-US" sz="1050" b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614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395536" y="-96672"/>
            <a:ext cx="8229600" cy="93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</a:p>
        </p:txBody>
      </p:sp>
      <p:pic>
        <p:nvPicPr>
          <p:cNvPr id="8" name="Afbeelding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089748"/>
            <a:ext cx="567470" cy="53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27" r:id="rId1"/>
    <p:sldLayoutId id="2147485029" r:id="rId2"/>
    <p:sldLayoutId id="2147485030" r:id="rId3"/>
    <p:sldLayoutId id="2147485031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285728" indent="-285728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68553" indent="-16667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08516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48478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88440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hysics.nist.gov/Pubs/SP330/sp330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International_System_of_Unit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ANE10: Meten</a:t>
            </a:r>
          </a:p>
        </p:txBody>
      </p:sp>
    </p:spTree>
    <p:extLst>
      <p:ext uri="{BB962C8B-B14F-4D97-AF65-F5344CB8AC3E}">
        <p14:creationId xmlns:p14="http://schemas.microsoft.com/office/powerpoint/2010/main" val="157167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Voorbeeld – Meten met DMM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77099" y="948096"/>
                <a:ext cx="8568952" cy="4464496"/>
              </a:xfrm>
            </p:spPr>
            <p:txBody>
              <a:bodyPr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NL"/>
                  <a:t>Volgens </a:t>
                </a:r>
                <a:r>
                  <a:rPr lang="nl-NL" err="1"/>
                  <a:t>spec</a:t>
                </a:r>
                <a:r>
                  <a:rPr lang="nl-NL"/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nl-NL"/>
                  <a:t>(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1%+3 </m:t>
                    </m:r>
                  </m:oMath>
                </a14:m>
                <a:r>
                  <a:rPr lang="nl-NL" err="1"/>
                  <a:t>digits</a:t>
                </a:r>
                <a:r>
                  <a:rPr lang="nl-NL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nl-NL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NL"/>
                  <a:t>Er wordt gemeten: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310.1 </m:t>
                    </m:r>
                    <m:r>
                      <a:rPr lang="nl-NL" i="1" dirty="0" err="1">
                        <a:latin typeface="Cambria Math" panose="02040503050406030204" pitchFamily="18" charset="0"/>
                      </a:rPr>
                      <m:t>𝑚𝑉</m:t>
                    </m:r>
                    <m:r>
                      <a:rPr lang="nl-NL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/>
                  <a:t>(resolutie van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0.1 </m:t>
                    </m:r>
                    <m:r>
                      <a:rPr lang="nl-NL" i="1" dirty="0" err="1">
                        <a:latin typeface="Cambria Math" panose="02040503050406030204" pitchFamily="18" charset="0"/>
                      </a:rPr>
                      <m:t>𝑚𝑉</m:t>
                    </m:r>
                  </m:oMath>
                </a14:m>
                <a:r>
                  <a:rPr lang="nl-NL"/>
                  <a:t>)</a:t>
                </a:r>
              </a:p>
              <a:p>
                <a:pPr marL="468313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1%</m:t>
                    </m:r>
                  </m:oMath>
                </a14:m>
                <a:r>
                  <a:rPr lang="nl-NL"/>
                  <a:t> 			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3.1 </m:t>
                    </m:r>
                    <m:r>
                      <a:rPr lang="nl-NL" i="1" dirty="0" err="1">
                        <a:latin typeface="Cambria Math" panose="02040503050406030204" pitchFamily="18" charset="0"/>
                      </a:rPr>
                      <m:t>𝑚𝑉</m:t>
                    </m:r>
                  </m:oMath>
                </a14:m>
                <a:endParaRPr lang="nl-NL"/>
              </a:p>
              <a:p>
                <a:pPr marL="468313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nl-NL"/>
                  <a:t> </a:t>
                </a:r>
                <a:r>
                  <a:rPr lang="nl-NL" err="1"/>
                  <a:t>digits</a:t>
                </a:r>
                <a:r>
                  <a:rPr lang="nl-NL"/>
                  <a:t>		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0.3 </m:t>
                    </m:r>
                    <m:r>
                      <a:rPr lang="nl-NL" i="1" dirty="0" err="1">
                        <a:latin typeface="Cambria Math" panose="02040503050406030204" pitchFamily="18" charset="0"/>
                      </a:rPr>
                      <m:t>𝑚𝑉</m:t>
                    </m:r>
                  </m:oMath>
                </a14:m>
                <a:endParaRPr lang="nl-NL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nl-NL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NL"/>
                  <a:t>Worst case</a:t>
                </a:r>
              </a:p>
              <a:p>
                <a:pPr marL="468313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310.1+3.4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𝑚𝑉</m:t>
                    </m:r>
                  </m:oMath>
                </a14:m>
                <a:r>
                  <a:rPr lang="nl-NL"/>
                  <a:t>		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313.5 </m:t>
                    </m:r>
                    <m:r>
                      <a:rPr lang="nl-NL" i="1" dirty="0" err="1">
                        <a:latin typeface="Cambria Math" panose="02040503050406030204" pitchFamily="18" charset="0"/>
                      </a:rPr>
                      <m:t>𝑚𝑉</m:t>
                    </m:r>
                  </m:oMath>
                </a14:m>
                <a:endParaRPr lang="nl-NL"/>
              </a:p>
              <a:p>
                <a:pPr marL="468313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310.1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–3.4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𝑚𝑉</m:t>
                    </m:r>
                  </m:oMath>
                </a14:m>
                <a:r>
                  <a:rPr lang="nl-NL"/>
                  <a:t>		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306.7 </m:t>
                    </m:r>
                    <m:r>
                      <a:rPr lang="nl-NL" i="1" dirty="0" err="1" smtClean="0">
                        <a:latin typeface="Cambria Math" panose="02040503050406030204" pitchFamily="18" charset="0"/>
                      </a:rPr>
                      <m:t>𝑚𝑉</m:t>
                    </m:r>
                  </m:oMath>
                </a14:m>
                <a:endParaRPr lang="nl-NL"/>
              </a:p>
              <a:p>
                <a:pPr marL="468313" lvl="1" indent="-285750">
                  <a:buFont typeface="Arial" panose="020B0604020202020204" pitchFamily="34" charset="0"/>
                  <a:buChar char="•"/>
                </a:pPr>
                <a:endParaRPr lang="nl-NL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nl-NL"/>
                  <a:t>Onze multimeter belooft dus dat de werkelijke waarde tussen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306.7</m:t>
                    </m:r>
                  </m:oMath>
                </a14:m>
                <a:r>
                  <a:rPr lang="nl-NL"/>
                  <a:t> en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313.5 </m:t>
                    </m:r>
                    <m:r>
                      <a:rPr lang="nl-NL" i="1" dirty="0" err="1">
                        <a:latin typeface="Cambria Math" panose="02040503050406030204" pitchFamily="18" charset="0"/>
                      </a:rPr>
                      <m:t>𝑚𝑉</m:t>
                    </m:r>
                    <m:r>
                      <a:rPr lang="nl-NL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/>
                  <a:t>zit.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7099" y="948096"/>
                <a:ext cx="8568952" cy="4464496"/>
              </a:xfrm>
              <a:blipFill>
                <a:blip r:embed="rId2"/>
                <a:stretch>
                  <a:fillRect l="-427" t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6827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Meten met scopes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Belangrijke specificaties: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/>
              <a:t>Input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/>
              <a:t>Bandbreedte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/>
              <a:t>Kanalen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/>
              <a:t>Bemonstersnelheid (Sample-</a:t>
            </a:r>
            <a:r>
              <a:rPr lang="nl-NL" err="1"/>
              <a:t>rate</a:t>
            </a:r>
            <a:r>
              <a:rPr lang="nl-NL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/>
          </a:p>
          <a:p>
            <a:pPr lvl="1">
              <a:buFont typeface="Arial" panose="020B0604020202020204" pitchFamily="34" charset="0"/>
              <a:buChar char="•"/>
            </a:pPr>
            <a:r>
              <a:rPr lang="nl-NL"/>
              <a:t>Verticaal (spanning)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/>
              <a:t>Gevoeligheid, Nauwkeurigheid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/>
              <a:t>Bereik ADC wordt geschaald over gekozen ingangsbereik</a:t>
            </a:r>
          </a:p>
          <a:p>
            <a:pPr lvl="2">
              <a:buFont typeface="Arial" panose="020B0604020202020204" pitchFamily="34" charset="0"/>
              <a:buChar char="•"/>
            </a:pPr>
            <a:endParaRPr lang="nl-NL"/>
          </a:p>
          <a:p>
            <a:pPr lvl="1">
              <a:buFont typeface="Arial" panose="020B0604020202020204" pitchFamily="34" charset="0"/>
              <a:buChar char="•"/>
            </a:pPr>
            <a:r>
              <a:rPr lang="nl-NL"/>
              <a:t>Horizontaal (tijd)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/>
              <a:t>Bereik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/>
              <a:t>Nauwkeurigheid</a:t>
            </a:r>
          </a:p>
          <a:p>
            <a:endParaRPr lang="nl-NL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0"/>
          <a:stretch>
            <a:fillRect/>
          </a:stretch>
        </p:blipFill>
        <p:spPr bwMode="auto">
          <a:xfrm>
            <a:off x="5328085" y="488575"/>
            <a:ext cx="2506336" cy="140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702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-87641"/>
            <a:ext cx="5600700" cy="837010"/>
          </a:xfrm>
        </p:spPr>
        <p:txBody>
          <a:bodyPr/>
          <a:lstStyle/>
          <a:p>
            <a:r>
              <a:rPr lang="nl-NL" altLang="nl-NL"/>
              <a:t>Datasheet</a:t>
            </a:r>
          </a:p>
        </p:txBody>
      </p:sp>
      <p:sp>
        <p:nvSpPr>
          <p:cNvPr id="19459" name="Rectangle 2051"/>
          <p:cNvSpPr txBox="1">
            <a:spLocks noChangeArrowheads="1"/>
          </p:cNvSpPr>
          <p:nvPr/>
        </p:nvSpPr>
        <p:spPr bwMode="auto">
          <a:xfrm>
            <a:off x="1485900" y="1314450"/>
            <a:ext cx="6359129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nl-NL" altLang="nl-NL" sz="1500" b="0"/>
          </a:p>
          <a:p>
            <a:endParaRPr lang="nl-NL" altLang="nl-NL" sz="1500" b="0"/>
          </a:p>
          <a:p>
            <a:endParaRPr lang="nl-NL" altLang="nl-NL" sz="1500" b="0"/>
          </a:p>
          <a:p>
            <a:endParaRPr lang="nl-NL" altLang="nl-NL" sz="1500" b="0"/>
          </a:p>
          <a:p>
            <a:endParaRPr lang="nl-NL" altLang="nl-NL" sz="1500" b="0"/>
          </a:p>
          <a:p>
            <a:endParaRPr lang="nl-NL" altLang="nl-NL" sz="1500" b="0"/>
          </a:p>
          <a:p>
            <a:endParaRPr lang="nl-NL" altLang="nl-NL" sz="1500" b="0"/>
          </a:p>
          <a:p>
            <a:endParaRPr lang="nl-NL" altLang="nl-NL" sz="1500" b="0"/>
          </a:p>
          <a:p>
            <a:endParaRPr lang="nl-NL" altLang="nl-NL" sz="1500" b="0"/>
          </a:p>
          <a:p>
            <a:endParaRPr lang="nl-NL" altLang="nl-NL" sz="1500" b="0"/>
          </a:p>
          <a:p>
            <a:endParaRPr lang="nl-NL" altLang="nl-NL" sz="1500" b="0"/>
          </a:p>
          <a:p>
            <a:endParaRPr lang="nl-NL" altLang="nl-NL" sz="1500" b="0"/>
          </a:p>
          <a:p>
            <a:endParaRPr lang="nl-NL" altLang="nl-NL" sz="1500" b="0"/>
          </a:p>
          <a:p>
            <a:endParaRPr lang="nl-NL" altLang="nl-NL" sz="1500" b="0"/>
          </a:p>
          <a:p>
            <a:endParaRPr lang="nl-NL" altLang="nl-NL" sz="1500" b="0"/>
          </a:p>
          <a:p>
            <a:r>
              <a:rPr lang="nl-NL" altLang="nl-NL" sz="750" b="0"/>
              <a:t>Images: www.tektronix.com</a:t>
            </a:r>
          </a:p>
          <a:p>
            <a:endParaRPr lang="nl-NL" altLang="nl-NL" sz="1500" b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4466" b="22347"/>
          <a:stretch/>
        </p:blipFill>
        <p:spPr>
          <a:xfrm>
            <a:off x="467544" y="1021297"/>
            <a:ext cx="7668852" cy="33892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62" y="3839873"/>
            <a:ext cx="8316924" cy="13497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76776"/>
          <a:stretch/>
        </p:blipFill>
        <p:spPr>
          <a:xfrm>
            <a:off x="1655677" y="409494"/>
            <a:ext cx="7392389" cy="142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283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00300" y="400051"/>
            <a:ext cx="5600700" cy="837010"/>
          </a:xfrm>
        </p:spPr>
        <p:txBody>
          <a:bodyPr/>
          <a:lstStyle/>
          <a:p>
            <a:r>
              <a:rPr lang="nl-NL" altLang="nl-NL">
                <a:solidFill>
                  <a:srgbClr val="CE0044"/>
                </a:solidFill>
              </a:rPr>
              <a:t>Probes</a:t>
            </a:r>
          </a:p>
        </p:txBody>
      </p:sp>
      <p:sp>
        <p:nvSpPr>
          <p:cNvPr id="22531" name="Rectangle 2051"/>
          <p:cNvSpPr txBox="1">
            <a:spLocks noChangeArrowheads="1"/>
          </p:cNvSpPr>
          <p:nvPr/>
        </p:nvSpPr>
        <p:spPr bwMode="auto">
          <a:xfrm>
            <a:off x="1187624" y="1315641"/>
            <a:ext cx="6359129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r>
              <a:rPr lang="nl-NL" altLang="nl-NL" sz="1800" b="0"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nl-NL" altLang="nl-NL" sz="1800" b="0" err="1">
                <a:latin typeface="Calibri" panose="020F0502020204030204" pitchFamily="34" charset="0"/>
                <a:cs typeface="Calibri" panose="020F0502020204030204" pitchFamily="34" charset="0"/>
              </a:rPr>
              <a:t>wires</a:t>
            </a:r>
            <a:endParaRPr lang="nl-NL" altLang="nl-NL" sz="1800" b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endParaRPr lang="nl-NL" altLang="nl-NL" sz="1500" b="0"/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endParaRPr lang="nl-NL" altLang="nl-NL" sz="1500" b="0"/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endParaRPr lang="nl-NL" altLang="nl-NL" sz="1500" b="0"/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endParaRPr lang="nl-NL" altLang="nl-NL" sz="1500" b="0"/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r>
              <a:rPr lang="nl-NL" altLang="nl-NL" sz="1800" b="0"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nl-NL" altLang="nl-NL" sz="1800" b="0" err="1">
                <a:latin typeface="Calibri" panose="020F0502020204030204" pitchFamily="34" charset="0"/>
                <a:cs typeface="Calibri" panose="020F0502020204030204" pitchFamily="34" charset="0"/>
              </a:rPr>
              <a:t>probe</a:t>
            </a:r>
            <a:endParaRPr lang="nl-NL" altLang="nl-NL" sz="1800" b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endParaRPr lang="nl-NL" altLang="nl-NL" sz="1500" b="0"/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endParaRPr lang="nl-NL" altLang="nl-NL" sz="1500" b="0"/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endParaRPr lang="nl-NL" altLang="nl-NL" sz="750" b="0"/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endParaRPr lang="nl-NL" altLang="nl-NL" sz="750" b="0"/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endParaRPr lang="nl-NL" altLang="nl-NL" sz="750" b="0"/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endParaRPr lang="nl-NL" altLang="nl-NL" sz="750" b="0"/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endParaRPr lang="nl-NL" altLang="nl-NL" sz="750" b="0"/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endParaRPr lang="nl-NL" altLang="nl-NL" sz="750" b="0"/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endParaRPr lang="nl-NL" altLang="nl-NL" sz="750" b="0"/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endParaRPr lang="nl-NL" altLang="nl-NL" sz="750" b="0"/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endParaRPr lang="nl-NL" altLang="nl-NL" sz="750" b="0"/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r>
              <a:rPr lang="nl-NL" altLang="nl-NL" sz="750" b="0">
                <a:latin typeface="Calibri" panose="020F0502020204030204" pitchFamily="34" charset="0"/>
                <a:cs typeface="Calibri" panose="020F0502020204030204" pitchFamily="34" charset="0"/>
              </a:rPr>
              <a:t>Images: www.farnell.com</a:t>
            </a:r>
            <a:endParaRPr lang="nl-NL" altLang="nl-NL" sz="15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1021557"/>
            <a:ext cx="2376488" cy="162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649141"/>
            <a:ext cx="3554016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4CF4D88-4CFA-464C-93D2-AF4E3303E534}"/>
              </a:ext>
            </a:extLst>
          </p:cNvPr>
          <p:cNvSpPr txBox="1">
            <a:spLocks noChangeArrowheads="1"/>
          </p:cNvSpPr>
          <p:nvPr/>
        </p:nvSpPr>
        <p:spPr>
          <a:xfrm>
            <a:off x="397808" y="-2786"/>
            <a:ext cx="8352928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380970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6pPr>
            <a:lvl7pPr marL="761940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7pPr>
            <a:lvl8pPr marL="1142908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8pPr>
            <a:lvl9pPr marL="1523878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9pPr>
          </a:lstStyle>
          <a:p>
            <a:r>
              <a:rPr lang="en-GB" altLang="nl-NL" kern="0"/>
              <a:t>Probe types</a:t>
            </a:r>
            <a:endParaRPr lang="nl-NL" altLang="nl-NL" kern="0">
              <a:solidFill>
                <a:srgbClr val="CE00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1124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err="1"/>
              <a:t>Welke</a:t>
            </a:r>
            <a:r>
              <a:rPr lang="en-GB" altLang="nl-NL"/>
              <a:t> probe is </a:t>
            </a:r>
            <a:r>
              <a:rPr lang="en-GB" altLang="nl-NL" err="1"/>
              <a:t>geschikt</a:t>
            </a:r>
            <a:r>
              <a:rPr lang="en-GB" altLang="nl-NL"/>
              <a:t> </a:t>
            </a:r>
            <a:r>
              <a:rPr lang="en-GB" altLang="nl-NL" err="1"/>
              <a:t>voor</a:t>
            </a:r>
            <a:r>
              <a:rPr lang="en-GB" altLang="nl-NL"/>
              <a:t> </a:t>
            </a:r>
            <a:r>
              <a:rPr lang="en-GB" altLang="nl-NL" err="1"/>
              <a:t>welke</a:t>
            </a:r>
            <a:r>
              <a:rPr lang="en-GB" altLang="nl-NL"/>
              <a:t> meting?</a:t>
            </a:r>
            <a:br>
              <a:rPr lang="en-GB" altLang="nl-NL"/>
            </a:br>
            <a:r>
              <a:rPr lang="nl-NL" altLang="nl-NL">
                <a:solidFill>
                  <a:srgbClr val="CE0044"/>
                </a:solidFill>
              </a:rPr>
              <a:t>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2051"/>
              <p:cNvSpPr txBox="1">
                <a:spLocks noChangeArrowheads="1"/>
              </p:cNvSpPr>
              <p:nvPr/>
            </p:nvSpPr>
            <p:spPr bwMode="auto">
              <a:xfrm>
                <a:off x="683568" y="1075302"/>
                <a:ext cx="6359129" cy="3543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GB" altLang="nl-NL" sz="1500"/>
              </a:p>
              <a:p>
                <a:r>
                  <a:rPr lang="en-GB" altLang="nl-NL" sz="1500">
                    <a:latin typeface="Calibri" panose="020F0502020204030204" pitchFamily="34" charset="0"/>
                    <a:cs typeface="Calibri" panose="020F0502020204030204" pitchFamily="34" charset="0"/>
                  </a:rPr>
                  <a:t>Standard Wires</a:t>
                </a:r>
                <a:r>
                  <a:rPr lang="en-GB" altLang="nl-NL" sz="1500" b="0">
                    <a:latin typeface="Calibri" panose="020F0502020204030204" pitchFamily="34" charset="0"/>
                    <a:cs typeface="Calibri" panose="020F0502020204030204" pitchFamily="34" charset="0"/>
                  </a:rPr>
                  <a:t>, sufficient for signals of:</a:t>
                </a:r>
              </a:p>
              <a:p>
                <a:r>
                  <a:rPr lang="en-GB" altLang="nl-NL" sz="1500" b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nl-NL" altLang="nl-NL" sz="1500" b="0">
                    <a:latin typeface="Calibri" panose="020F0502020204030204" pitchFamily="34" charset="0"/>
                    <a:cs typeface="Calibri" panose="020F0502020204030204" pitchFamily="34" charset="0"/>
                  </a:rPr>
                  <a:t>Low voltage 		(</a:t>
                </a:r>
                <a14:m>
                  <m:oMath xmlns:m="http://schemas.openxmlformats.org/officeDocument/2006/math">
                    <m:r>
                      <a:rPr lang="en-US" altLang="nl-NL" sz="1500" b="0" i="0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l-NL" altLang="nl-NL" sz="1500" b="0" i="1" dirty="0" smtClean="0">
                        <a:latin typeface="Cambria Math" panose="02040503050406030204" pitchFamily="18" charset="0"/>
                      </a:rPr>
                      <m:t>30 </m:t>
                    </m:r>
                    <m:r>
                      <a:rPr lang="nl-NL" altLang="nl-NL" sz="1500" b="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nl-NL" altLang="nl-NL" sz="1500" b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r>
                  <a:rPr lang="nl-NL" altLang="nl-NL" sz="1500" b="0">
                    <a:latin typeface="Calibri" panose="020F0502020204030204" pitchFamily="34" charset="0"/>
                    <a:cs typeface="Calibri" panose="020F0502020204030204" pitchFamily="34" charset="0"/>
                  </a:rPr>
                  <a:t>	Low </a:t>
                </a:r>
                <a:r>
                  <a:rPr lang="nl-NL" altLang="nl-NL" sz="1500" b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impedance</a:t>
                </a:r>
                <a:r>
                  <a:rPr lang="nl-NL" altLang="nl-NL" sz="1500" b="0">
                    <a:latin typeface="Calibri" panose="020F0502020204030204" pitchFamily="34" charset="0"/>
                    <a:cs typeface="Calibri" panose="020F0502020204030204" pitchFamily="34" charset="0"/>
                  </a:rPr>
                  <a:t> 		(</a:t>
                </a:r>
                <a14:m>
                  <m:oMath xmlns:m="http://schemas.openxmlformats.org/officeDocument/2006/math">
                    <m:r>
                      <a:rPr lang="en-US" altLang="nl-NL" sz="1500" b="0" i="0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l-NL" altLang="nl-NL" sz="1500" b="0" i="1" dirty="0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altLang="nl-NL" sz="15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l-GR" altLang="nl-NL" sz="15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nl-NL" altLang="nl-NL" sz="1500" b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r>
                  <a:rPr lang="nl-NL" altLang="nl-NL" sz="1500" b="0">
                    <a:latin typeface="Calibri" panose="020F0502020204030204" pitchFamily="34" charset="0"/>
                    <a:cs typeface="Calibri" panose="020F0502020204030204" pitchFamily="34" charset="0"/>
                  </a:rPr>
                  <a:t>	Low </a:t>
                </a:r>
                <a:r>
                  <a:rPr lang="nl-NL" altLang="nl-NL" sz="1500" b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frequencies</a:t>
                </a:r>
                <a:r>
                  <a:rPr lang="nl-NL" altLang="nl-NL" sz="1500" b="0">
                    <a:latin typeface="Calibri" panose="020F0502020204030204" pitchFamily="34" charset="0"/>
                    <a:cs typeface="Calibri" panose="020F050202020403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altLang="nl-NL" sz="1500" b="0" i="1" dirty="0" smtClean="0">
                        <a:latin typeface="Cambria Math" panose="02040503050406030204" pitchFamily="18" charset="0"/>
                      </a:rPr>
                      <m:t>(&lt;20</m:t>
                    </m:r>
                    <m:r>
                      <a:rPr lang="nl-NL" altLang="nl-NL" sz="1500" b="0" i="1" dirty="0" smtClean="0">
                        <a:latin typeface="Cambria Math" panose="02040503050406030204" pitchFamily="18" charset="0"/>
                      </a:rPr>
                      <m:t>𝑘𝐻𝑧</m:t>
                    </m:r>
                  </m:oMath>
                </a14:m>
                <a:r>
                  <a:rPr lang="nl-NL" altLang="nl-NL" sz="1500" b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r>
                  <a:rPr lang="en-GB" altLang="nl-NL" sz="1500">
                    <a:latin typeface="Calibri" panose="020F0502020204030204" pitchFamily="34" charset="0"/>
                    <a:cs typeface="Calibri" panose="020F0502020204030204" pitchFamily="34" charset="0"/>
                  </a:rPr>
                  <a:t>Standard Probe</a:t>
                </a:r>
                <a:r>
                  <a:rPr lang="en-GB" altLang="nl-NL" sz="1500" b="0">
                    <a:latin typeface="Calibri" panose="020F0502020204030204" pitchFamily="34" charset="0"/>
                    <a:cs typeface="Calibri" panose="020F0502020204030204" pitchFamily="34" charset="0"/>
                  </a:rPr>
                  <a:t>, for signals of:</a:t>
                </a:r>
              </a:p>
              <a:p>
                <a:r>
                  <a:rPr lang="nl-NL" altLang="nl-NL" sz="1500" b="0">
                    <a:latin typeface="Calibri" panose="020F0502020204030204" pitchFamily="34" charset="0"/>
                    <a:cs typeface="Calibri" panose="020F0502020204030204" pitchFamily="34" charset="0"/>
                  </a:rPr>
                  <a:t>	Low voltage 		(</a:t>
                </a:r>
                <a14:m>
                  <m:oMath xmlns:m="http://schemas.openxmlformats.org/officeDocument/2006/math">
                    <m:r>
                      <a:rPr lang="en-US" altLang="nl-NL" sz="1500" b="0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l-NL" altLang="nl-NL" sz="1500" b="0" i="1" dirty="0">
                        <a:latin typeface="Cambria Math" panose="02040503050406030204" pitchFamily="18" charset="0"/>
                      </a:rPr>
                      <m:t>30 </m:t>
                    </m:r>
                    <m:r>
                      <a:rPr lang="nl-NL" altLang="nl-NL" sz="1500" b="0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nl-NL" altLang="nl-NL" sz="1500" b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r>
                  <a:rPr lang="nl-NL" altLang="nl-NL" sz="1500" b="0">
                    <a:latin typeface="Calibri" panose="020F0502020204030204" pitchFamily="34" charset="0"/>
                    <a:cs typeface="Calibri" panose="020F0502020204030204" pitchFamily="34" charset="0"/>
                  </a:rPr>
                  <a:t>	Low </a:t>
                </a:r>
                <a:r>
                  <a:rPr lang="nl-NL" altLang="nl-NL" sz="1500" b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impedance</a:t>
                </a:r>
                <a:r>
                  <a:rPr lang="nl-NL" altLang="nl-NL" sz="1500" b="0">
                    <a:latin typeface="Calibri" panose="020F0502020204030204" pitchFamily="34" charset="0"/>
                    <a:cs typeface="Calibri" panose="020F0502020204030204" pitchFamily="34" charset="0"/>
                  </a:rPr>
                  <a:t> 		(</a:t>
                </a:r>
                <a14:m>
                  <m:oMath xmlns:m="http://schemas.openxmlformats.org/officeDocument/2006/math">
                    <m:r>
                      <a:rPr lang="en-US" altLang="nl-NL" sz="1500" b="0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nl-NL" altLang="nl-NL" sz="1500" b="0" i="1" dirty="0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altLang="nl-NL" sz="1500" b="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l-GR" altLang="nl-NL" sz="1500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nl-NL" altLang="nl-NL" sz="1500" b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r>
                  <a:rPr lang="en-GB" altLang="nl-NL" sz="1500" b="0">
                    <a:latin typeface="Calibri" panose="020F0502020204030204" pitchFamily="34" charset="0"/>
                    <a:cs typeface="Calibri" panose="020F0502020204030204" pitchFamily="34" charset="0"/>
                  </a:rPr>
                  <a:t>	Low to Medium frequencies	(</a:t>
                </a:r>
                <a14:m>
                  <m:oMath xmlns:m="http://schemas.openxmlformats.org/officeDocument/2006/math">
                    <m:r>
                      <a:rPr lang="en-GB" altLang="nl-NL" sz="1500" b="0" i="1" dirty="0" smtClean="0">
                        <a:latin typeface="Cambria Math" panose="02040503050406030204" pitchFamily="18" charset="0"/>
                      </a:rPr>
                      <m:t>&lt;5</m:t>
                    </m:r>
                    <m:r>
                      <a:rPr lang="en-GB" altLang="nl-NL" sz="1500" b="0" i="1" dirty="0" smtClean="0"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r>
                  <a:rPr lang="en-GB" altLang="nl-NL" sz="1500" b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r>
                  <a:rPr lang="en-GB" altLang="nl-NL" sz="1500">
                    <a:latin typeface="Calibri" panose="020F0502020204030204" pitchFamily="34" charset="0"/>
                    <a:cs typeface="Calibri" panose="020F0502020204030204" pitchFamily="34" charset="0"/>
                  </a:rPr>
                  <a:t>Attenuating Probe</a:t>
                </a:r>
                <a:r>
                  <a:rPr lang="en-GB" altLang="nl-NL" sz="1500" b="0">
                    <a:latin typeface="Calibri" panose="020F0502020204030204" pitchFamily="34" charset="0"/>
                    <a:cs typeface="Calibri" panose="020F0502020204030204" pitchFamily="34" charset="0"/>
                  </a:rPr>
                  <a:t>, for signals of:</a:t>
                </a:r>
              </a:p>
              <a:p>
                <a:r>
                  <a:rPr lang="en-GB" altLang="nl-NL" sz="1500" b="0">
                    <a:latin typeface="Calibri" panose="020F0502020204030204" pitchFamily="34" charset="0"/>
                    <a:cs typeface="Calibri" panose="020F0502020204030204" pitchFamily="34" charset="0"/>
                  </a:rPr>
                  <a:t>	Low to Medium voltage		(</a:t>
                </a:r>
                <a14:m>
                  <m:oMath xmlns:m="http://schemas.openxmlformats.org/officeDocument/2006/math">
                    <m:r>
                      <a:rPr lang="en-GB" altLang="nl-NL" sz="1500" b="0" i="1" dirty="0" smtClean="0">
                        <a:latin typeface="Cambria Math" panose="02040503050406030204" pitchFamily="18" charset="0"/>
                      </a:rPr>
                      <m:t>&lt;100</m:t>
                    </m:r>
                    <m:r>
                      <a:rPr lang="en-GB" altLang="nl-NL" sz="1500" b="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altLang="nl-NL" sz="1500" b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r>
                  <a:rPr lang="nl-NL" altLang="nl-NL" sz="1500" b="0">
                    <a:latin typeface="Calibri" panose="020F0502020204030204" pitchFamily="34" charset="0"/>
                    <a:cs typeface="Calibri" panose="020F0502020204030204" pitchFamily="34" charset="0"/>
                  </a:rPr>
                  <a:t>	High </a:t>
                </a:r>
                <a:r>
                  <a:rPr lang="nl-NL" altLang="nl-NL" sz="1500" b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impedance</a:t>
                </a:r>
                <a:r>
                  <a:rPr lang="nl-NL" altLang="nl-NL" sz="1500" b="0">
                    <a:latin typeface="Calibri" panose="020F0502020204030204" pitchFamily="34" charset="0"/>
                    <a:cs typeface="Calibri" panose="020F0502020204030204" pitchFamily="34" charset="0"/>
                  </a:rPr>
                  <a:t>		(</a:t>
                </a:r>
                <a14:m>
                  <m:oMath xmlns:m="http://schemas.openxmlformats.org/officeDocument/2006/math">
                    <m:r>
                      <a:rPr lang="nl-NL" altLang="nl-NL" sz="1500" b="0" i="1" dirty="0" smtClean="0">
                        <a:latin typeface="Cambria Math" panose="02040503050406030204" pitchFamily="18" charset="0"/>
                      </a:rPr>
                      <m:t>&lt;1</m:t>
                    </m:r>
                    <m:r>
                      <a:rPr lang="nl-NL" altLang="nl-NL" sz="1500" b="0" i="1" dirty="0" err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m:rPr>
                        <m:sty m:val="p"/>
                      </m:rPr>
                      <a:rPr lang="el-GR" altLang="nl-NL" sz="15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nl-NL" altLang="nl-NL" sz="1500" b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r>
                  <a:rPr lang="en-GB" altLang="nl-NL" sz="1500" b="0">
                    <a:latin typeface="Calibri" panose="020F0502020204030204" pitchFamily="34" charset="0"/>
                    <a:cs typeface="Calibri" panose="020F0502020204030204" pitchFamily="34" charset="0"/>
                  </a:rPr>
                  <a:t>	Low to High frequencies 	</a:t>
                </a:r>
                <a14:m>
                  <m:oMath xmlns:m="http://schemas.openxmlformats.org/officeDocument/2006/math">
                    <m:r>
                      <a:rPr lang="en-GB" altLang="nl-NL" sz="1500" b="0" i="1" dirty="0" smtClean="0">
                        <a:latin typeface="Cambria Math" panose="02040503050406030204" pitchFamily="18" charset="0"/>
                      </a:rPr>
                      <m:t>(&gt;5</m:t>
                    </m:r>
                    <m:r>
                      <a:rPr lang="en-GB" altLang="nl-NL" sz="1500" b="0" i="1" dirty="0" smtClean="0"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r>
                  <a:rPr lang="en-GB" altLang="nl-NL" sz="1500" b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r>
                  <a:rPr lang="en-GB" altLang="nl-NL" sz="1500">
                    <a:latin typeface="Calibri" panose="020F0502020204030204" pitchFamily="34" charset="0"/>
                    <a:cs typeface="Calibri" panose="020F0502020204030204" pitchFamily="34" charset="0"/>
                  </a:rPr>
                  <a:t>High Voltage Probe</a:t>
                </a:r>
                <a:r>
                  <a:rPr lang="en-GB" altLang="nl-NL" sz="1500" b="0">
                    <a:latin typeface="Calibri" panose="020F0502020204030204" pitchFamily="34" charset="0"/>
                    <a:cs typeface="Calibri" panose="020F0502020204030204" pitchFamily="34" charset="0"/>
                  </a:rPr>
                  <a:t>, for signals of:</a:t>
                </a:r>
              </a:p>
              <a:p>
                <a:r>
                  <a:rPr lang="nl-NL" altLang="nl-NL" sz="1500" b="0">
                    <a:latin typeface="Calibri" panose="020F0502020204030204" pitchFamily="34" charset="0"/>
                    <a:cs typeface="Calibri" panose="020F0502020204030204" pitchFamily="34" charset="0"/>
                  </a:rPr>
                  <a:t>	High voltage 		(</a:t>
                </a:r>
                <a14:m>
                  <m:oMath xmlns:m="http://schemas.openxmlformats.org/officeDocument/2006/math">
                    <m:r>
                      <a:rPr lang="en-US" altLang="nl-NL" sz="1500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nl-NL" altLang="nl-NL" sz="1500" b="0" i="1" dirty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nl-NL" altLang="nl-NL" sz="1500" b="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nl-NL" altLang="nl-NL" sz="1500" b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r>
                  <a:rPr lang="en-GB" altLang="nl-NL" sz="1500" b="0">
                    <a:latin typeface="Calibri" panose="020F0502020204030204" pitchFamily="34" charset="0"/>
                    <a:cs typeface="Calibri" panose="020F0502020204030204" pitchFamily="34" charset="0"/>
                  </a:rPr>
                  <a:t>	Low to High impedance 	(</a:t>
                </a:r>
                <a14:m>
                  <m:oMath xmlns:m="http://schemas.openxmlformats.org/officeDocument/2006/math">
                    <m:r>
                      <a:rPr lang="en-GB" altLang="nl-NL" sz="1500" b="0" i="1" dirty="0" smtClean="0">
                        <a:latin typeface="Cambria Math" panose="02040503050406030204" pitchFamily="18" charset="0"/>
                      </a:rPr>
                      <m:t>&gt;50</m:t>
                    </m:r>
                    <m:r>
                      <a:rPr lang="en-GB" altLang="nl-NL" sz="1500" b="0" i="1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l-GR" altLang="nl-NL" sz="15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GB" altLang="nl-NL" sz="1500" b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r>
                  <a:rPr lang="en-GB" altLang="nl-NL" sz="1500" b="0">
                    <a:latin typeface="Calibri" panose="020F0502020204030204" pitchFamily="34" charset="0"/>
                    <a:cs typeface="Calibri" panose="020F0502020204030204" pitchFamily="34" charset="0"/>
                  </a:rPr>
                  <a:t>	Low to Medium frequencies 	(</a:t>
                </a:r>
                <a14:m>
                  <m:oMath xmlns:m="http://schemas.openxmlformats.org/officeDocument/2006/math">
                    <m:r>
                      <a:rPr lang="en-GB" altLang="nl-NL" sz="1500" b="0" i="1" dirty="0" smtClean="0">
                        <a:latin typeface="Cambria Math" panose="02040503050406030204" pitchFamily="18" charset="0"/>
                      </a:rPr>
                      <m:t>&lt;5</m:t>
                    </m:r>
                    <m:r>
                      <a:rPr lang="en-GB" altLang="nl-NL" sz="1500" b="0" i="1" dirty="0" smtClean="0">
                        <a:latin typeface="Cambria Math" panose="02040503050406030204" pitchFamily="18" charset="0"/>
                      </a:rPr>
                      <m:t>𝑀𝐻𝑧</m:t>
                    </m:r>
                  </m:oMath>
                </a14:m>
                <a:r>
                  <a:rPr lang="en-GB" altLang="nl-NL" sz="1500" b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nl-NL" altLang="nl-NL" sz="1500" b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507" name="Rectangle 20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1075302"/>
                <a:ext cx="6359129" cy="3543300"/>
              </a:xfrm>
              <a:prstGeom prst="rect">
                <a:avLst/>
              </a:prstGeom>
              <a:blipFill>
                <a:blip r:embed="rId2"/>
                <a:stretch>
                  <a:fillRect l="-384" b="-140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651362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00300" y="400051"/>
            <a:ext cx="5600700" cy="837010"/>
          </a:xfrm>
        </p:spPr>
        <p:txBody>
          <a:bodyPr/>
          <a:lstStyle/>
          <a:p>
            <a:r>
              <a:rPr lang="nl-NL" altLang="nl-NL">
                <a:solidFill>
                  <a:srgbClr val="CE0044"/>
                </a:solidFill>
              </a:rPr>
              <a:t>Probes</a:t>
            </a:r>
          </a:p>
        </p:txBody>
      </p:sp>
      <p:sp>
        <p:nvSpPr>
          <p:cNvPr id="23555" name="Rectangle 2051"/>
          <p:cNvSpPr txBox="1">
            <a:spLocks noChangeArrowheads="1"/>
          </p:cNvSpPr>
          <p:nvPr/>
        </p:nvSpPr>
        <p:spPr bwMode="auto">
          <a:xfrm>
            <a:off x="1485900" y="1314450"/>
            <a:ext cx="6359129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r>
              <a:rPr lang="nl-NL" altLang="nl-NL" sz="1800" b="0" err="1">
                <a:latin typeface="Calibri" panose="020F0502020204030204" pitchFamily="34" charset="0"/>
                <a:cs typeface="Calibri" panose="020F0502020204030204" pitchFamily="34" charset="0"/>
              </a:rPr>
              <a:t>Attenuating</a:t>
            </a:r>
            <a:r>
              <a:rPr lang="nl-NL" altLang="nl-NL" sz="1800" b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1800" b="0" err="1">
                <a:latin typeface="Calibri" panose="020F0502020204030204" pitchFamily="34" charset="0"/>
                <a:cs typeface="Calibri" panose="020F0502020204030204" pitchFamily="34" charset="0"/>
              </a:rPr>
              <a:t>Probe</a:t>
            </a:r>
            <a:endParaRPr lang="nl-NL" altLang="nl-NL" sz="1800" b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endParaRPr lang="nl-NL" altLang="nl-NL" sz="1500" b="0"/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endParaRPr lang="nl-NL" altLang="nl-NL" sz="1500" b="0"/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endParaRPr lang="nl-NL" altLang="nl-NL" sz="1500" b="0"/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endParaRPr lang="nl-NL" altLang="nl-NL" sz="1500" b="0"/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r>
              <a:rPr lang="nl-NL" altLang="nl-NL" sz="1800" b="0">
                <a:latin typeface="Calibri" panose="020F0502020204030204" pitchFamily="34" charset="0"/>
                <a:cs typeface="Calibri" panose="020F0502020204030204" pitchFamily="34" charset="0"/>
              </a:rPr>
              <a:t>High Voltage </a:t>
            </a:r>
            <a:r>
              <a:rPr lang="nl-NL" altLang="nl-NL" sz="1800" b="0" err="1">
                <a:latin typeface="Calibri" panose="020F0502020204030204" pitchFamily="34" charset="0"/>
                <a:cs typeface="Calibri" panose="020F0502020204030204" pitchFamily="34" charset="0"/>
              </a:rPr>
              <a:t>Probe</a:t>
            </a:r>
            <a:endParaRPr lang="nl-NL" altLang="nl-NL" sz="1800" b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endParaRPr lang="nl-NL" altLang="nl-NL" sz="1500" b="0"/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endParaRPr lang="nl-NL" altLang="nl-NL" sz="1500" b="0"/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endParaRPr lang="nl-NL" altLang="nl-NL" sz="750" b="0"/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endParaRPr lang="nl-NL" altLang="nl-NL" sz="750" b="0"/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endParaRPr lang="nl-NL" altLang="nl-NL" sz="750" b="0"/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endParaRPr lang="nl-NL" altLang="nl-NL" sz="750" b="0"/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endParaRPr lang="nl-NL" altLang="nl-NL" sz="750" b="0"/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endParaRPr lang="nl-NL" altLang="nl-NL" sz="750" b="0"/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endParaRPr lang="nl-NL" altLang="nl-NL" sz="750" b="0"/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endParaRPr lang="nl-NL" altLang="nl-NL" sz="750" b="0"/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endParaRPr lang="nl-NL" altLang="nl-NL" sz="750" b="0"/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r>
              <a:rPr lang="nl-NL" altLang="nl-NL" sz="750" b="0">
                <a:latin typeface="Calibri" panose="020F0502020204030204" pitchFamily="34" charset="0"/>
                <a:cs typeface="Calibri" panose="020F0502020204030204" pitchFamily="34" charset="0"/>
              </a:rPr>
              <a:t>Images: www.farnell.com</a:t>
            </a:r>
            <a:endParaRPr lang="nl-NL" altLang="nl-NL" sz="15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383" y="913211"/>
            <a:ext cx="3098006" cy="199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728" y="2833689"/>
            <a:ext cx="2538413" cy="232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167CBDC-8A56-4448-B112-0F7849E30D58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110103"/>
            <a:ext cx="8352928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380970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6pPr>
            <a:lvl7pPr marL="761940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7pPr>
            <a:lvl8pPr marL="1142908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8pPr>
            <a:lvl9pPr marL="1523878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9pPr>
          </a:lstStyle>
          <a:p>
            <a:r>
              <a:rPr lang="en-GB" altLang="nl-NL" kern="0"/>
              <a:t>Probe types</a:t>
            </a:r>
            <a:endParaRPr lang="nl-NL" altLang="nl-NL" kern="0">
              <a:solidFill>
                <a:srgbClr val="CE00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5965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00300" y="400051"/>
            <a:ext cx="5600700" cy="837010"/>
          </a:xfrm>
        </p:spPr>
        <p:txBody>
          <a:bodyPr/>
          <a:lstStyle/>
          <a:p>
            <a:r>
              <a:rPr lang="nl-NL" altLang="nl-NL">
                <a:solidFill>
                  <a:srgbClr val="CE0044"/>
                </a:solidFill>
              </a:rPr>
              <a:t>Probes</a:t>
            </a:r>
          </a:p>
        </p:txBody>
      </p:sp>
      <p:sp>
        <p:nvSpPr>
          <p:cNvPr id="24579" name="Rectangle 2051"/>
          <p:cNvSpPr txBox="1">
            <a:spLocks noChangeArrowheads="1"/>
          </p:cNvSpPr>
          <p:nvPr/>
        </p:nvSpPr>
        <p:spPr bwMode="auto">
          <a:xfrm>
            <a:off x="1485900" y="1314450"/>
            <a:ext cx="6359129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r>
              <a:rPr lang="nl-NL" altLang="nl-NL" sz="1800" b="0">
                <a:latin typeface="Calibri" panose="020F0502020204030204" pitchFamily="34" charset="0"/>
                <a:cs typeface="Calibri" panose="020F0502020204030204" pitchFamily="34" charset="0"/>
              </a:rPr>
              <a:t>High </a:t>
            </a:r>
            <a:r>
              <a:rPr lang="nl-NL" altLang="nl-NL" sz="1800" b="0" err="1"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  <a:r>
              <a:rPr lang="nl-NL" altLang="nl-NL" sz="1800" b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1800" b="0" err="1">
                <a:latin typeface="Calibri" panose="020F0502020204030204" pitchFamily="34" charset="0"/>
                <a:cs typeface="Calibri" panose="020F0502020204030204" pitchFamily="34" charset="0"/>
              </a:rPr>
              <a:t>Probe</a:t>
            </a:r>
            <a:endParaRPr lang="nl-NL" altLang="nl-NL" sz="1800" b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endParaRPr lang="nl-NL" altLang="nl-NL" sz="1500" b="0"/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endParaRPr lang="nl-NL" altLang="nl-NL" sz="1500" b="0"/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endParaRPr lang="nl-NL" altLang="nl-NL" sz="1500" b="0"/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endParaRPr lang="nl-NL" altLang="nl-NL" sz="1500" b="0"/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r>
              <a:rPr lang="nl-NL" altLang="nl-NL" sz="1800" b="0" err="1">
                <a:latin typeface="Calibri" panose="020F0502020204030204" pitchFamily="34" charset="0"/>
                <a:cs typeface="Calibri" panose="020F0502020204030204" pitchFamily="34" charset="0"/>
              </a:rPr>
              <a:t>Current</a:t>
            </a:r>
            <a:r>
              <a:rPr lang="nl-NL" altLang="nl-NL" sz="1800" b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1800" b="0" err="1">
                <a:latin typeface="Calibri" panose="020F0502020204030204" pitchFamily="34" charset="0"/>
                <a:cs typeface="Calibri" panose="020F0502020204030204" pitchFamily="34" charset="0"/>
              </a:rPr>
              <a:t>Probe</a:t>
            </a:r>
            <a:endParaRPr lang="nl-NL" altLang="nl-NL" sz="1800" b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endParaRPr lang="nl-NL" altLang="nl-NL" sz="1500" b="0"/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endParaRPr lang="nl-NL" altLang="nl-NL" sz="1500" b="0"/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endParaRPr lang="nl-NL" altLang="nl-NL" sz="750" b="0"/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endParaRPr lang="nl-NL" altLang="nl-NL" sz="750" b="0"/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endParaRPr lang="nl-NL" altLang="nl-NL" sz="750" b="0"/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endParaRPr lang="nl-NL" altLang="nl-NL" sz="750" b="0"/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endParaRPr lang="nl-NL" altLang="nl-NL" sz="750" b="0"/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endParaRPr lang="nl-NL" altLang="nl-NL" sz="750" b="0"/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endParaRPr lang="nl-NL" altLang="nl-NL" sz="750" b="0"/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endParaRPr lang="nl-NL" altLang="nl-NL" sz="750" b="0"/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endParaRPr lang="nl-NL" altLang="nl-NL" sz="750" b="0"/>
          </a:p>
          <a:p>
            <a:pPr lvl="1" eaLnBrk="1" hangingPunct="1">
              <a:spcBef>
                <a:spcPct val="20000"/>
              </a:spcBef>
              <a:buClr>
                <a:srgbClr val="CE0044"/>
              </a:buClr>
              <a:buSzPct val="80000"/>
            </a:pPr>
            <a:r>
              <a:rPr lang="nl-NL" altLang="nl-NL" sz="750" b="0">
                <a:latin typeface="Calibri" panose="020F0502020204030204" pitchFamily="34" charset="0"/>
                <a:cs typeface="Calibri" panose="020F0502020204030204" pitchFamily="34" charset="0"/>
              </a:rPr>
              <a:t>Images: www.farnell.com</a:t>
            </a:r>
            <a:endParaRPr lang="nl-NL" altLang="nl-NL" sz="15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2695576"/>
            <a:ext cx="3158729" cy="228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654" y="582217"/>
            <a:ext cx="3132534" cy="222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D36BA8B6-044E-4245-BCBB-85805B98798C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115758"/>
            <a:ext cx="8352928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380970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6pPr>
            <a:lvl7pPr marL="761940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7pPr>
            <a:lvl8pPr marL="1142908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8pPr>
            <a:lvl9pPr marL="1523878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9pPr>
          </a:lstStyle>
          <a:p>
            <a:r>
              <a:rPr lang="en-GB" altLang="nl-NL" kern="0"/>
              <a:t>Probe types</a:t>
            </a:r>
            <a:endParaRPr lang="nl-NL" altLang="nl-NL" kern="0">
              <a:solidFill>
                <a:srgbClr val="CE00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03856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A3EF7DC4-96E2-4755-A689-8E5D586437C6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147638"/>
            <a:ext cx="8352928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380970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6pPr>
            <a:lvl7pPr marL="761940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7pPr>
            <a:lvl8pPr marL="1142908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8pPr>
            <a:lvl9pPr marL="1523878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9pPr>
          </a:lstStyle>
          <a:p>
            <a:r>
              <a:rPr lang="en-GB" altLang="nl-NL" kern="0" err="1"/>
              <a:t>Beoordeling</a:t>
            </a:r>
            <a:r>
              <a:rPr lang="en-GB" altLang="nl-NL" kern="0"/>
              <a:t> </a:t>
            </a:r>
            <a:r>
              <a:rPr lang="en-GB" altLang="nl-NL" kern="0" err="1"/>
              <a:t>meetverslag</a:t>
            </a:r>
            <a:endParaRPr lang="en-GB" altLang="nl-NL" kern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6E1D62EC-7E6F-4380-A20C-BED6F524DF46}"/>
              </a:ext>
            </a:extLst>
          </p:cNvPr>
          <p:cNvSpPr txBox="1">
            <a:spLocks/>
          </p:cNvSpPr>
          <p:nvPr/>
        </p:nvSpPr>
        <p:spPr>
          <a:xfrm>
            <a:off x="395536" y="1057300"/>
            <a:ext cx="8352928" cy="4464496"/>
          </a:xfrm>
          <a:prstGeom prst="rect">
            <a:avLst/>
          </a:prstGeom>
        </p:spPr>
        <p:txBody>
          <a:bodyPr/>
          <a:lstStyle>
            <a:lvl1pPr marL="285728" indent="-285728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E0044"/>
              </a:buClr>
              <a:buSzPct val="120000"/>
              <a:buFont typeface="Arial" panose="020B0604020202020204" pitchFamily="34" charset="0"/>
              <a:defRPr sz="18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68553" indent="-166674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Lucida Grande" pitchFamily="126" charset="0"/>
              <a:buChar char="▸"/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08516" indent="-190484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20000"/>
              <a:buFont typeface="Lucida Grande" pitchFamily="126" charset="0"/>
              <a:buChar char="▸"/>
              <a:defRPr sz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448478" indent="-190484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Font typeface="Lucida Grande" pitchFamily="126" charset="0"/>
              <a:buChar char="▸"/>
              <a:defRPr sz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788440" indent="-190484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Font typeface="Lucida Grande" pitchFamily="126" charset="0"/>
              <a:buChar char="▸"/>
              <a:defRPr sz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169410" indent="-190484" algn="l" rtl="0" fontAlgn="base">
              <a:spcBef>
                <a:spcPct val="20000"/>
              </a:spcBef>
              <a:spcAft>
                <a:spcPct val="0"/>
              </a:spcAft>
              <a:buChar char="»"/>
              <a:defRPr sz="1333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550379" indent="-190484" algn="l" rtl="0" fontAlgn="base">
              <a:spcBef>
                <a:spcPct val="20000"/>
              </a:spcBef>
              <a:spcAft>
                <a:spcPct val="0"/>
              </a:spcAft>
              <a:buChar char="»"/>
              <a:defRPr sz="1333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2931349" indent="-190484" algn="l" rtl="0" fontAlgn="base">
              <a:spcBef>
                <a:spcPct val="20000"/>
              </a:spcBef>
              <a:spcAft>
                <a:spcPct val="0"/>
              </a:spcAft>
              <a:buChar char="»"/>
              <a:defRPr sz="1333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312318" indent="-190484" algn="l" rtl="0" fontAlgn="base">
              <a:spcBef>
                <a:spcPct val="20000"/>
              </a:spcBef>
              <a:spcAft>
                <a:spcPct val="0"/>
              </a:spcAft>
              <a:buChar char="»"/>
              <a:defRPr sz="1333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b="0" kern="0"/>
              <a:t>Zijn alle opdrachten uitgevoerd en het bewijs hiervoor aanwezig?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b="0" kern="0"/>
              <a:t>Zijn de getrokken conclusies onderbouwd?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b="0" kern="0"/>
              <a:t>Is het verslag goed opgezet (structuur, leesbaarheid, chronologisch)?</a:t>
            </a:r>
          </a:p>
        </p:txBody>
      </p:sp>
    </p:spTree>
    <p:extLst>
      <p:ext uri="{BB962C8B-B14F-4D97-AF65-F5344CB8AC3E}">
        <p14:creationId xmlns:p14="http://schemas.microsoft.com/office/powerpoint/2010/main" val="3013210815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00300" y="400051"/>
            <a:ext cx="5600700" cy="837010"/>
          </a:xfrm>
        </p:spPr>
        <p:txBody>
          <a:bodyPr/>
          <a:lstStyle/>
          <a:p>
            <a:r>
              <a:rPr lang="nl-NL" altLang="nl-NL">
                <a:solidFill>
                  <a:srgbClr val="CE0044"/>
                </a:solidFill>
              </a:rPr>
              <a:t>Probes</a:t>
            </a:r>
          </a:p>
        </p:txBody>
      </p:sp>
      <p:pic>
        <p:nvPicPr>
          <p:cNvPr id="25604" name="Picture 5" descr="http://zone.ni.com/cms/images/devzone/ph/37d432535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085" y="2356248"/>
            <a:ext cx="3509963" cy="202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7" descr="http://zone.ni.com/cms/images/devzone/ph/37d432535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45" y="847725"/>
            <a:ext cx="1507331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A3EF7DC4-96E2-4755-A689-8E5D586437C6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147638"/>
            <a:ext cx="8352928" cy="952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380970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6pPr>
            <a:lvl7pPr marL="761940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7pPr>
            <a:lvl8pPr marL="1142908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8pPr>
            <a:lvl9pPr marL="1523878" algn="l" rtl="0" fontAlgn="base">
              <a:spcBef>
                <a:spcPct val="0"/>
              </a:spcBef>
              <a:spcAft>
                <a:spcPct val="0"/>
              </a:spcAft>
              <a:defRPr sz="2167" b="1">
                <a:solidFill>
                  <a:schemeClr val="tx2"/>
                </a:solidFill>
                <a:latin typeface="Verdana" pitchFamily="34" charset="0"/>
                <a:ea typeface="ＭＳ Ｐゴシック" pitchFamily="-48" charset="-128"/>
              </a:defRPr>
            </a:lvl9pPr>
          </a:lstStyle>
          <a:p>
            <a:r>
              <a:rPr lang="en-GB" altLang="nl-NL" kern="0"/>
              <a:t>Probe </a:t>
            </a:r>
            <a:r>
              <a:rPr lang="en-GB" altLang="nl-NL" kern="0" err="1"/>
              <a:t>compensatie</a:t>
            </a:r>
            <a:endParaRPr lang="en-GB" altLang="nl-NL" kern="0"/>
          </a:p>
        </p:txBody>
      </p:sp>
    </p:spTree>
    <p:extLst>
      <p:ext uri="{BB962C8B-B14F-4D97-AF65-F5344CB8AC3E}">
        <p14:creationId xmlns:p14="http://schemas.microsoft.com/office/powerpoint/2010/main" val="218004798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Deze</a:t>
            </a:r>
            <a:r>
              <a:rPr lang="en-US"/>
              <a:t> 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Introductie meten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err="1"/>
              <a:t>Onderlimiet</a:t>
            </a:r>
            <a:r>
              <a:rPr lang="nl-NL"/>
              <a:t> (Wat is het kleinst dat je kan meten?)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Precisie, nauwkeurigheid, gevoeligheid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Type sensoren en metingen</a:t>
            </a:r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nl-NL"/>
              <a:t>Spanning</a:t>
            </a:r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nl-NL"/>
              <a:t>Stroom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Meetapparatuur</a:t>
            </a:r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nl-NL"/>
              <a:t>Digital Multi Meter (DMM)</a:t>
            </a:r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nl-NL"/>
              <a:t>Oscilloscoop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84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Meten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Wat:</a:t>
            </a:r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en-US" err="1"/>
              <a:t>Grootheden</a:t>
            </a:r>
            <a:endParaRPr lang="en-US"/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en-US" err="1"/>
              <a:t>Eenheden</a:t>
            </a:r>
            <a:endParaRPr lang="en-US"/>
          </a:p>
          <a:p>
            <a:pPr marL="644525" lvl="2" indent="-285750">
              <a:buFont typeface="Arial" panose="020B0604020202020204" pitchFamily="34" charset="0"/>
              <a:buChar char="•"/>
            </a:pPr>
            <a:r>
              <a:rPr lang="en-US" err="1"/>
              <a:t>Afspraken</a:t>
            </a:r>
            <a:r>
              <a:rPr lang="en-US"/>
              <a:t> (SI)</a:t>
            </a:r>
          </a:p>
          <a:p>
            <a:pPr marL="827088" lvl="3" indent="-285750">
              <a:buFont typeface="Arial" panose="020B0604020202020204" pitchFamily="34" charset="0"/>
              <a:buChar char="•"/>
            </a:pPr>
            <a:r>
              <a:rPr lang="nl-NL" i="1">
                <a:hlinkClick r:id="rId3"/>
              </a:rPr>
              <a:t>http://physics.nist.gov/Pubs/SP330/sp330.pdf</a:t>
            </a:r>
            <a:endParaRPr lang="nl-NL" i="1"/>
          </a:p>
          <a:p>
            <a:pPr marL="827088" lvl="3" indent="-285750">
              <a:buFont typeface="Arial" panose="020B0604020202020204" pitchFamily="34" charset="0"/>
              <a:buChar char="•"/>
            </a:pPr>
            <a:r>
              <a:rPr lang="nl-NL" i="1">
                <a:hlinkClick r:id="rId4"/>
              </a:rPr>
              <a:t>https://en.wikipedia.org/wiki/International_System_of_Units</a:t>
            </a:r>
            <a:endParaRPr lang="nl-NL" i="1"/>
          </a:p>
          <a:p>
            <a:pPr marL="827088" lvl="3" indent="-285750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Waarom</a:t>
            </a:r>
            <a:r>
              <a:rPr lang="en-US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Hoe?</a:t>
            </a:r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en-US" err="1"/>
              <a:t>Meetinstrumenten</a:t>
            </a:r>
            <a:endParaRPr lang="en-US"/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en-US" err="1"/>
              <a:t>Correlatie</a:t>
            </a:r>
            <a:r>
              <a:rPr lang="en-US"/>
              <a:t> </a:t>
            </a:r>
            <a:r>
              <a:rPr lang="en-US" err="1"/>
              <a:t>eenheden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0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Onderlimiet</a:t>
            </a:r>
            <a:r>
              <a:rPr lang="nl-NL"/>
              <a:t> meten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129308"/>
                <a:ext cx="7704856" cy="2700338"/>
              </a:xfrm>
            </p:spPr>
            <p:txBody>
              <a:bodyPr/>
              <a:lstStyle/>
              <a:p>
                <a:r>
                  <a:rPr lang="nl-NL"/>
                  <a:t>Theoretische limiet</a:t>
                </a:r>
              </a:p>
              <a:p>
                <a:pPr lvl="1"/>
                <a:r>
                  <a:rPr lang="nl-NL"/>
                  <a:t>Thermische ruis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𝑘𝑇𝑅</m:t>
                        </m:r>
                      </m:e>
                    </m:rad>
                    <m:r>
                      <a:rPr lang="nl-NL" b="0" i="1" smtClean="0">
                        <a:latin typeface="Cambria Math" panose="02040503050406030204" pitchFamily="18" charset="0"/>
                      </a:rPr>
                      <m:t> (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𝐻𝑧</m:t>
                            </m:r>
                          </m:e>
                        </m:rad>
                      </m:den>
                    </m:f>
                    <m:r>
                      <a:rPr lang="nl-N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/>
                  <a:t>     of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rms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nl-NL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l-NL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nl-NL" i="1">
                            <a:latin typeface="Cambria Math" panose="02040503050406030204" pitchFamily="18" charset="0"/>
                          </a:rPr>
                          <m:t>𝑘𝑇𝑅𝐵</m:t>
                        </m:r>
                      </m:e>
                    </m:rad>
                    <m:r>
                      <a:rPr lang="nl-NL" i="1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𝑟𝑚𝑠</m:t>
                        </m:r>
                      </m:sub>
                    </m:sSub>
                    <m:r>
                      <a:rPr lang="nl-NL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/>
                  <a:t>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nl-NL"/>
                  <a:t> </a:t>
                </a:r>
                <a:r>
                  <a:rPr lang="en-US"/>
                  <a:t>Boltzmann</a:t>
                </a:r>
                <a:r>
                  <a:rPr lang="nl-NL"/>
                  <a:t> constante. </a:t>
                </a:r>
                <a:endParaRPr lang="en-US" i="1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nl-NL"/>
                  <a:t> bij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27</m:t>
                    </m:r>
                    <m:r>
                      <a:rPr lang="nl-NL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  <m:r>
                      <a:rPr lang="nl-NL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NL" i="1" dirty="0">
                        <a:latin typeface="Cambria Math" panose="02040503050406030204" pitchFamily="18" charset="0"/>
                      </a:rPr>
                      <m:t>~ 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1.6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nl-NL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nl-NL" i="1" dirty="0">
                            <a:latin typeface="Cambria Math" panose="02040503050406030204" pitchFamily="18" charset="0"/>
                          </a:rPr>
                          <m:t>−20</m:t>
                        </m:r>
                      </m:sup>
                    </m:sSup>
                  </m:oMath>
                </a14:m>
                <a:endParaRPr lang="nl-NL"/>
              </a:p>
              <a:p>
                <a:pPr marL="0" lvl="1" indent="0">
                  <a:buNone/>
                </a:pPr>
                <a:endParaRPr lang="nl-NL"/>
              </a:p>
              <a:p>
                <a:pPr lvl="8"/>
                <a:r>
                  <a:rPr lang="nl-NL"/>
                  <a:t>    Op kamertemperatuur:</a:t>
                </a:r>
              </a:p>
              <a:p>
                <a:pPr lvl="8"/>
                <a:r>
                  <a:rPr lang="nl-NL"/>
                  <a:t>        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50</m:t>
                    </m:r>
                    <m:r>
                      <m:rPr>
                        <m:nor/>
                      </m:rPr>
                      <a:rPr lang="el-GR" dirty="0" smtClean="0"/>
                      <m:t>Ω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𝑛𝑉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𝐻𝑧</m:t>
                            </m:r>
                          </m:e>
                        </m:rad>
                      </m:den>
                    </m:f>
                  </m:oMath>
                </a14:m>
                <a:endParaRPr lang="nl-NL"/>
              </a:p>
              <a:p>
                <a:pPr lvl="8"/>
                <a:r>
                  <a:rPr lang="nl-NL"/>
                  <a:t>        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nl-NL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l-GR" dirty="0"/>
                      <m:t>Ω</m:t>
                    </m:r>
                    <m:r>
                      <a:rPr lang="nl-N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i="1">
                            <a:latin typeface="Cambria Math" panose="02040503050406030204" pitchFamily="18" charset="0"/>
                          </a:rPr>
                          <m:t>𝑛𝑉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nl-NL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i="1">
                                <a:latin typeface="Cambria Math" panose="02040503050406030204" pitchFamily="18" charset="0"/>
                              </a:rPr>
                              <m:t>𝐻𝑧</m:t>
                            </m:r>
                          </m:e>
                        </m:rad>
                      </m:den>
                    </m:f>
                  </m:oMath>
                </a14:m>
                <a:endParaRPr lang="nl-NL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129308"/>
                <a:ext cx="7704856" cy="2700338"/>
              </a:xfrm>
              <a:blipFill>
                <a:blip r:embed="rId2"/>
                <a:stretch>
                  <a:fillRect l="-949" t="-1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842" name="Picture 2" descr="http://www.setzer-messtechnik.at/bilder-dateien/grundlagen/low-level-measurements/voltage-measuremen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21490"/>
            <a:ext cx="3134583" cy="206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79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Precisie, nauwkeurigheid, gevoeligheid</a:t>
            </a:r>
          </a:p>
        </p:txBody>
      </p:sp>
      <p:pic>
        <p:nvPicPr>
          <p:cNvPr id="36866" name="Picture 2" descr="http://cdn.antarcticglaciers.org/wp-content/uploads/2013/11/precision_accuracy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81" y="2132382"/>
            <a:ext cx="4965156" cy="331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129308"/>
            <a:ext cx="6276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0">
                <a:latin typeface="Calibri" panose="020F0502020204030204" pitchFamily="34" charset="0"/>
                <a:cs typeface="Calibri" panose="020F0502020204030204" pitchFamily="34" charset="0"/>
              </a:rPr>
              <a:t>Precisie:		Herhaalbaarheid (Altijd zelfde resultaat)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0">
                <a:latin typeface="Calibri" panose="020F0502020204030204" pitchFamily="34" charset="0"/>
                <a:cs typeface="Calibri" panose="020F0502020204030204" pitchFamily="34" charset="0"/>
              </a:rPr>
              <a:t>Nauwkeurigheid:		Afwijking van werkelijke waarde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0">
                <a:latin typeface="Calibri" panose="020F0502020204030204" pitchFamily="34" charset="0"/>
                <a:cs typeface="Calibri" panose="020F0502020204030204" pitchFamily="34" charset="0"/>
              </a:rPr>
              <a:t>Gevoeligheid:		Kleinst waarneembaar verschil</a:t>
            </a:r>
          </a:p>
        </p:txBody>
      </p:sp>
    </p:spTree>
    <p:extLst>
      <p:ext uri="{BB962C8B-B14F-4D97-AF65-F5344CB8AC3E}">
        <p14:creationId xmlns:p14="http://schemas.microsoft.com/office/powerpoint/2010/main" val="64567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Sensoren, meters (</a:t>
            </a:r>
            <a:r>
              <a:rPr lang="nl-NL" err="1"/>
              <a:t>impedanties</a:t>
            </a:r>
            <a:r>
              <a:rPr lang="nl-NL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Doel:</a:t>
            </a:r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nl-NL"/>
              <a:t>Sensor wordt niet belast door de meter</a:t>
            </a:r>
          </a:p>
          <a:p>
            <a:pPr marL="644525" lvl="2" indent="-285750">
              <a:buFont typeface="Arial" panose="020B0604020202020204" pitchFamily="34" charset="0"/>
              <a:buChar char="•"/>
            </a:pPr>
            <a:r>
              <a:rPr lang="nl-NL"/>
              <a:t>Dus geen vermogen opnemen met meter!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Sensor die stroom reguleert / genereert</a:t>
            </a:r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nl-NL"/>
              <a:t>Meten met minimale ingangsimpedantie meter</a:t>
            </a:r>
          </a:p>
          <a:p>
            <a:pPr marL="644525" lvl="2" indent="-285750">
              <a:buFont typeface="Arial" panose="020B0604020202020204" pitchFamily="34" charset="0"/>
              <a:buChar char="•"/>
            </a:pPr>
            <a:r>
              <a:rPr lang="nl-NL"/>
              <a:t>Voorbeeld: </a:t>
            </a:r>
            <a:r>
              <a:rPr lang="nl-NL" err="1"/>
              <a:t>Photodiode</a:t>
            </a:r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Sensor die spanning reguleert / genereert</a:t>
            </a:r>
          </a:p>
          <a:p>
            <a:pPr marL="468313" lvl="1" indent="-285750">
              <a:buFont typeface="Arial" panose="020B0604020202020204" pitchFamily="34" charset="0"/>
              <a:buChar char="•"/>
            </a:pPr>
            <a:r>
              <a:rPr lang="nl-NL"/>
              <a:t>Meten met maximale ingangsimpedantie meter</a:t>
            </a:r>
          </a:p>
          <a:p>
            <a:pPr marL="644525" lvl="2" indent="-285750">
              <a:buFont typeface="Arial" panose="020B0604020202020204" pitchFamily="34" charset="0"/>
              <a:buChar char="•"/>
            </a:pPr>
            <a:r>
              <a:rPr lang="nl-NL"/>
              <a:t>Voorbeeld: thermokoppel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Wat als de sensor wel belast wordt door de meter?</a:t>
            </a:r>
          </a:p>
        </p:txBody>
      </p:sp>
    </p:spTree>
    <p:extLst>
      <p:ext uri="{BB962C8B-B14F-4D97-AF65-F5344CB8AC3E}">
        <p14:creationId xmlns:p14="http://schemas.microsoft.com/office/powerpoint/2010/main" val="343760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Meten met multimeters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Analoog</a:t>
            </a:r>
          </a:p>
          <a:p>
            <a:r>
              <a:rPr lang="nl-NL"/>
              <a:t>Digitaal (DMM) - </a:t>
            </a:r>
            <a:r>
              <a:rPr lang="nl-NL" err="1"/>
              <a:t>Counts</a:t>
            </a:r>
            <a:endParaRPr lang="nl-NL"/>
          </a:p>
          <a:p>
            <a:endParaRPr lang="nl-NL"/>
          </a:p>
          <a:p>
            <a:r>
              <a:rPr lang="nl-NL"/>
              <a:t>Hoe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/>
              <a:t> Nauwkeurig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/>
              <a:t> Precies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/>
              <a:t> Gevoelig</a:t>
            </a:r>
          </a:p>
          <a:p>
            <a:pPr lvl="1"/>
            <a:endParaRPr lang="nl-NL"/>
          </a:p>
        </p:txBody>
      </p:sp>
      <p:pic>
        <p:nvPicPr>
          <p:cNvPr id="1026" name="Picture 2" descr="http://www.uni-trend.com/Upload/products/%E4%BA%A7%E5%93%81%E5%88%86%E7%B1%BB%E5%9B%BE/UT58-01193390405.jpg">
            <a:extLst>
              <a:ext uri="{FF2B5EF4-FFF2-40B4-BE49-F238E27FC236}">
                <a16:creationId xmlns:a16="http://schemas.microsoft.com/office/drawing/2014/main" id="{F69005BF-0C3A-49C6-856B-FDB70AAAE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61356"/>
            <a:ext cx="2628875" cy="281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013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Opbouw multimeter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682" y="1722835"/>
            <a:ext cx="5365422" cy="2700338"/>
          </a:xfrm>
        </p:spPr>
      </p:pic>
    </p:spTree>
    <p:extLst>
      <p:ext uri="{BB962C8B-B14F-4D97-AF65-F5344CB8AC3E}">
        <p14:creationId xmlns:p14="http://schemas.microsoft.com/office/powerpoint/2010/main" val="970130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4"/>
          <p:cNvSpPr>
            <a:spLocks noGrp="1"/>
          </p:cNvSpPr>
          <p:nvPr>
            <p:ph type="title"/>
          </p:nvPr>
        </p:nvSpPr>
        <p:spPr>
          <a:xfrm>
            <a:off x="251520" y="0"/>
            <a:ext cx="5832872" cy="857250"/>
          </a:xfrm>
        </p:spPr>
        <p:txBody>
          <a:bodyPr/>
          <a:lstStyle/>
          <a:p>
            <a:r>
              <a:rPr lang="nl-NL" altLang="nl-NL" err="1"/>
              <a:t>Specs</a:t>
            </a:r>
            <a:r>
              <a:rPr lang="nl-NL" altLang="nl-NL"/>
              <a:t> van een </a:t>
            </a:r>
            <a:r>
              <a:rPr lang="nl-NL" altLang="nl-NL" err="1"/>
              <a:t>fluke</a:t>
            </a:r>
            <a:r>
              <a:rPr lang="nl-NL" altLang="nl-NL"/>
              <a:t> DMM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5556"/>
          <a:stretch/>
        </p:blipFill>
        <p:spPr>
          <a:xfrm>
            <a:off x="1359726" y="1237320"/>
            <a:ext cx="6532895" cy="416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35565"/>
      </p:ext>
    </p:extLst>
  </p:cSld>
  <p:clrMapOvr>
    <a:masterClrMapping/>
  </p:clrMapOvr>
</p:sld>
</file>

<file path=ppt/theme/theme1.xml><?xml version="1.0" encoding="utf-8"?>
<a:theme xmlns:a="http://schemas.openxmlformats.org/drawingml/2006/main" name="hoofdstuk pagina">
  <a:themeElements>
    <a:clrScheme name="HR 1">
      <a:dk1>
        <a:srgbClr val="000066"/>
      </a:dk1>
      <a:lt1>
        <a:srgbClr val="FFFFFF"/>
      </a:lt1>
      <a:dk2>
        <a:srgbClr val="000000"/>
      </a:dk2>
      <a:lt2>
        <a:srgbClr val="808080"/>
      </a:lt2>
      <a:accent1>
        <a:srgbClr val="000066"/>
      </a:accent1>
      <a:accent2>
        <a:srgbClr val="B10538"/>
      </a:accent2>
      <a:accent3>
        <a:srgbClr val="FBCC19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1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F69C6172-A376-40A5-9431-FF42499BECDB}"/>
    </a:ext>
  </a:extLst>
</a:theme>
</file>

<file path=ppt/theme/theme2.xml><?xml version="1.0" encoding="utf-8"?>
<a:theme xmlns:a="http://schemas.openxmlformats.org/drawingml/2006/main" name="1_tekst pagina">
  <a:themeElements>
    <a:clrScheme name="3_Lege 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3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E0B3DCAC-C4DB-4C0B-8706-E78025A1BCAC}"/>
    </a:ext>
  </a:ext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96DD0C31EDF941A226331F91207658" ma:contentTypeVersion="4" ma:contentTypeDescription="Create a new document." ma:contentTypeScope="" ma:versionID="7b8733e32cdb3d46ee9da10df9bc6242">
  <xsd:schema xmlns:xsd="http://www.w3.org/2001/XMLSchema" xmlns:xs="http://www.w3.org/2001/XMLSchema" xmlns:p="http://schemas.microsoft.com/office/2006/metadata/properties" xmlns:ns2="2b766c82-9b97-4f58-a38c-0a03bf5a0798" xmlns:ns3="652700fc-533d-4ff5-ad7f-d1a237e8c9e7" targetNamespace="http://schemas.microsoft.com/office/2006/metadata/properties" ma:root="true" ma:fieldsID="72e9717183983190e78db9a821a9b47e" ns2:_="" ns3:_="">
    <xsd:import namespace="2b766c82-9b97-4f58-a38c-0a03bf5a0798"/>
    <xsd:import namespace="652700fc-533d-4ff5-ad7f-d1a237e8c9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766c82-9b97-4f58-a38c-0a03bf5a07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2700fc-533d-4ff5-ad7f-d1a237e8c9e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368582-F340-48C1-9CD3-16BF51AC381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F368F40-2527-4CD4-8EA8-8965DAA7BF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F8B51C-AC68-4BE2-8C8B-76C38CCD8DA4}">
  <ds:schemaRefs>
    <ds:schemaRef ds:uri="2b766c82-9b97-4f58-a38c-0a03bf5a0798"/>
    <ds:schemaRef ds:uri="652700fc-533d-4ff5-ad7f-d1a237e8c9e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2013 HR template NL</Template>
  <TotalTime>0</TotalTime>
  <Words>606</Words>
  <Application>Microsoft Office PowerPoint</Application>
  <PresentationFormat>Diavoorstelling (16:10)</PresentationFormat>
  <Paragraphs>193</Paragraphs>
  <Slides>18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 Math</vt:lpstr>
      <vt:lpstr>Lucida Grande</vt:lpstr>
      <vt:lpstr>Open Sans</vt:lpstr>
      <vt:lpstr>Verdana</vt:lpstr>
      <vt:lpstr>hoofdstuk pagina</vt:lpstr>
      <vt:lpstr>1_tekst pagina</vt:lpstr>
      <vt:lpstr>ANE10: Meten</vt:lpstr>
      <vt:lpstr>Deze Les</vt:lpstr>
      <vt:lpstr>Meten</vt:lpstr>
      <vt:lpstr>Onderlimiet meten</vt:lpstr>
      <vt:lpstr>Precisie, nauwkeurigheid, gevoeligheid</vt:lpstr>
      <vt:lpstr>Sensoren, meters (impedanties)</vt:lpstr>
      <vt:lpstr>Meten met multimeters</vt:lpstr>
      <vt:lpstr>Opbouw multimeter</vt:lpstr>
      <vt:lpstr>Specs van een fluke DMM</vt:lpstr>
      <vt:lpstr>Voorbeeld – Meten met DMM</vt:lpstr>
      <vt:lpstr>Meten met scopes</vt:lpstr>
      <vt:lpstr>Datasheet</vt:lpstr>
      <vt:lpstr>Probes</vt:lpstr>
      <vt:lpstr>Welke probe is geschikt voor welke meting? es</vt:lpstr>
      <vt:lpstr>Probes</vt:lpstr>
      <vt:lpstr>Probes</vt:lpstr>
      <vt:lpstr>PowerPoint-presentatie</vt:lpstr>
      <vt:lpstr>Probes</vt:lpstr>
    </vt:vector>
  </TitlesOfParts>
  <Company>Hogeschool Rotterdam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over enkele regel</dc:title>
  <dc:creator>Versluis, D.</dc:creator>
  <cp:lastModifiedBy>Boer, E. den (Erwin)</cp:lastModifiedBy>
  <cp:revision>3</cp:revision>
  <cp:lastPrinted>2013-05-13T15:29:32Z</cp:lastPrinted>
  <dcterms:created xsi:type="dcterms:W3CDTF">2017-11-15T06:58:38Z</dcterms:created>
  <dcterms:modified xsi:type="dcterms:W3CDTF">2023-12-10T14:18:01Z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0x0101007D96DD0C31EDF941A226331F91207658</vt:lpwstr>
  </property>
</Properties>
</file>