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5"/>
  </p:notesMasterIdLst>
  <p:handoutMasterIdLst>
    <p:handoutMasterId r:id="rId26"/>
  </p:handoutMasterIdLst>
  <p:sldIdLst>
    <p:sldId id="317" r:id="rId6"/>
    <p:sldId id="335" r:id="rId7"/>
    <p:sldId id="321" r:id="rId8"/>
    <p:sldId id="318" r:id="rId9"/>
    <p:sldId id="320" r:id="rId10"/>
    <p:sldId id="333" r:id="rId11"/>
    <p:sldId id="334" r:id="rId12"/>
    <p:sldId id="332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19" r:id="rId23"/>
    <p:sldId id="336" r:id="rId24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0" userDrawn="1">
          <p15:clr>
            <a:srgbClr val="A4A3A4"/>
          </p15:clr>
        </p15:guide>
        <p15:guide id="9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sluis, D. (Daniel)" initials="VD(" lastIdx="1" clrIdx="0">
    <p:extLst>
      <p:ext uri="{19B8F6BF-5375-455C-9EA6-DF929625EA0E}">
        <p15:presenceInfo xmlns:p15="http://schemas.microsoft.com/office/powerpoint/2012/main" userId="S::VersD@hr.nl::9b2231f4-e42d-436d-bd3a-144d579f42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D7654-8E31-4F11-A630-7DBF7181E916}" v="1" dt="2021-11-14T17:39:49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48" d="100"/>
          <a:sy n="148" d="100"/>
        </p:scale>
        <p:origin x="854" y="106"/>
      </p:cViewPr>
      <p:guideLst>
        <p:guide orient="horz" pos="1800"/>
        <p:guide orient="horz" pos="320"/>
        <p:guide orient="horz" pos="2934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9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k, T.J.W. van (Tijmen)" userId="f812dedf-971b-4b6c-818f-d62c925a07ed" providerId="ADAL" clId="{D4E13DF6-2C86-4446-85FC-88AA574B57DA}"/>
    <pc:docChg chg="undo modSld">
      <pc:chgData name="Eijk, T.J.W. van (Tijmen)" userId="f812dedf-971b-4b6c-818f-d62c925a07ed" providerId="ADAL" clId="{D4E13DF6-2C86-4446-85FC-88AA574B57DA}" dt="2020-11-03T14:06:59.706" v="104" actId="113"/>
      <pc:docMkLst>
        <pc:docMk/>
      </pc:docMkLst>
      <pc:sldChg chg="addSp delSp modSp">
        <pc:chgData name="Eijk, T.J.W. van (Tijmen)" userId="f812dedf-971b-4b6c-818f-d62c925a07ed" providerId="ADAL" clId="{D4E13DF6-2C86-4446-85FC-88AA574B57DA}" dt="2020-11-03T14:00:54.587" v="30"/>
        <pc:sldMkLst>
          <pc:docMk/>
          <pc:sldMk cId="2507884461" sldId="318"/>
        </pc:sldMkLst>
        <pc:spChg chg="mod">
          <ac:chgData name="Eijk, T.J.W. van (Tijmen)" userId="f812dedf-971b-4b6c-818f-d62c925a07ed" providerId="ADAL" clId="{D4E13DF6-2C86-4446-85FC-88AA574B57DA}" dt="2020-11-03T14:00:31.416" v="26" actId="108"/>
          <ac:spMkLst>
            <pc:docMk/>
            <pc:sldMk cId="2507884461" sldId="318"/>
            <ac:spMk id="3" creationId="{00000000-0000-0000-0000-000000000000}"/>
          </ac:spMkLst>
        </pc:spChg>
        <pc:spChg chg="add del mod">
          <ac:chgData name="Eijk, T.J.W. van (Tijmen)" userId="f812dedf-971b-4b6c-818f-d62c925a07ed" providerId="ADAL" clId="{D4E13DF6-2C86-4446-85FC-88AA574B57DA}" dt="2020-11-03T14:00:54.587" v="30"/>
          <ac:spMkLst>
            <pc:docMk/>
            <pc:sldMk cId="2507884461" sldId="318"/>
            <ac:spMk id="5" creationId="{A864BDB7-2835-4B91-9505-BD9E5A5D92C0}"/>
          </ac:spMkLst>
        </pc:spChg>
      </pc:sldChg>
      <pc:sldChg chg="addSp delSp">
        <pc:chgData name="Eijk, T.J.W. van (Tijmen)" userId="f812dedf-971b-4b6c-818f-d62c925a07ed" providerId="ADAL" clId="{D4E13DF6-2C86-4446-85FC-88AA574B57DA}" dt="2020-11-03T14:02:57.690" v="70"/>
        <pc:sldMkLst>
          <pc:docMk/>
          <pc:sldMk cId="3552013937" sldId="319"/>
        </pc:sldMkLst>
        <pc:spChg chg="add del">
          <ac:chgData name="Eijk, T.J.W. van (Tijmen)" userId="f812dedf-971b-4b6c-818f-d62c925a07ed" providerId="ADAL" clId="{D4E13DF6-2C86-4446-85FC-88AA574B57DA}" dt="2020-11-03T14:02:48.883" v="66"/>
          <ac:spMkLst>
            <pc:docMk/>
            <pc:sldMk cId="3552013937" sldId="319"/>
            <ac:spMk id="5" creationId="{2454C4E9-C324-4C76-B66E-D99691C01F2A}"/>
          </ac:spMkLst>
        </pc:spChg>
        <pc:spChg chg="add del">
          <ac:chgData name="Eijk, T.J.W. van (Tijmen)" userId="f812dedf-971b-4b6c-818f-d62c925a07ed" providerId="ADAL" clId="{D4E13DF6-2C86-4446-85FC-88AA574B57DA}" dt="2020-11-03T14:02:53.697" v="68" actId="478"/>
          <ac:spMkLst>
            <pc:docMk/>
            <pc:sldMk cId="3552013937" sldId="319"/>
            <ac:spMk id="6" creationId="{56EA6F10-850D-4B65-A9D6-DA85B930ADCF}"/>
          </ac:spMkLst>
        </pc:spChg>
        <pc:spChg chg="add del">
          <ac:chgData name="Eijk, T.J.W. van (Tijmen)" userId="f812dedf-971b-4b6c-818f-d62c925a07ed" providerId="ADAL" clId="{D4E13DF6-2C86-4446-85FC-88AA574B57DA}" dt="2020-11-03T14:02:57.690" v="70"/>
          <ac:spMkLst>
            <pc:docMk/>
            <pc:sldMk cId="3552013937" sldId="319"/>
            <ac:spMk id="7" creationId="{FBF9737E-1020-4145-A3BC-141A2147C9F2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6:00.350" v="94" actId="20577"/>
        <pc:sldMkLst>
          <pc:docMk/>
          <pc:sldMk cId="2076244257" sldId="321"/>
        </pc:sldMkLst>
        <pc:spChg chg="del">
          <ac:chgData name="Eijk, T.J.W. van (Tijmen)" userId="f812dedf-971b-4b6c-818f-d62c925a07ed" providerId="ADAL" clId="{D4E13DF6-2C86-4446-85FC-88AA574B57DA}" dt="2020-11-03T14:01:10.156" v="33" actId="478"/>
          <ac:spMkLst>
            <pc:docMk/>
            <pc:sldMk cId="2076244257" sldId="321"/>
            <ac:spMk id="2" creationId="{C1BD16B7-2ACA-45EE-A4DA-CC859FB4B5FD}"/>
          </ac:spMkLst>
        </pc:spChg>
        <pc:spChg chg="mod">
          <ac:chgData name="Eijk, T.J.W. van (Tijmen)" userId="f812dedf-971b-4b6c-818f-d62c925a07ed" providerId="ADAL" clId="{D4E13DF6-2C86-4446-85FC-88AA574B57DA}" dt="2020-11-03T14:06:00.350" v="94" actId="20577"/>
          <ac:spMkLst>
            <pc:docMk/>
            <pc:sldMk cId="2076244257" sldId="321"/>
            <ac:spMk id="3" creationId="{CAD23A3D-3082-4E9D-899C-DFE788107A98}"/>
          </ac:spMkLst>
        </pc:spChg>
        <pc:spChg chg="add mod">
          <ac:chgData name="Eijk, T.J.W. van (Tijmen)" userId="f812dedf-971b-4b6c-818f-d62c925a07ed" providerId="ADAL" clId="{D4E13DF6-2C86-4446-85FC-88AA574B57DA}" dt="2020-11-03T14:01:14.407" v="35"/>
          <ac:spMkLst>
            <pc:docMk/>
            <pc:sldMk cId="2076244257" sldId="321"/>
            <ac:spMk id="7" creationId="{92331E99-AE50-4267-A07E-AADA1AF9B0D1}"/>
          </ac:spMkLst>
        </pc:spChg>
        <pc:spChg chg="add del mod">
          <ac:chgData name="Eijk, T.J.W. van (Tijmen)" userId="f812dedf-971b-4b6c-818f-d62c925a07ed" providerId="ADAL" clId="{D4E13DF6-2C86-4446-85FC-88AA574B57DA}" dt="2020-11-03T14:01:13.010" v="34" actId="478"/>
          <ac:spMkLst>
            <pc:docMk/>
            <pc:sldMk cId="2076244257" sldId="321"/>
            <ac:spMk id="8" creationId="{04840A1A-7478-40C7-92EF-08C4528A483E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1:36.714" v="40"/>
        <pc:sldMkLst>
          <pc:docMk/>
          <pc:sldMk cId="2026730603" sldId="322"/>
        </pc:sldMkLst>
        <pc:spChg chg="del">
          <ac:chgData name="Eijk, T.J.W. van (Tijmen)" userId="f812dedf-971b-4b6c-818f-d62c925a07ed" providerId="ADAL" clId="{D4E13DF6-2C86-4446-85FC-88AA574B57DA}" dt="2020-11-03T14:01:29.202" v="36" actId="478"/>
          <ac:spMkLst>
            <pc:docMk/>
            <pc:sldMk cId="2026730603" sldId="322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1:35.897" v="39" actId="478"/>
          <ac:spMkLst>
            <pc:docMk/>
            <pc:sldMk cId="2026730603" sldId="322"/>
            <ac:spMk id="3" creationId="{9657E902-DF2E-4A3C-B9AE-D4EB2245B18E}"/>
          </ac:spMkLst>
        </pc:spChg>
        <pc:spChg chg="add del">
          <ac:chgData name="Eijk, T.J.W. van (Tijmen)" userId="f812dedf-971b-4b6c-818f-d62c925a07ed" providerId="ADAL" clId="{D4E13DF6-2C86-4446-85FC-88AA574B57DA}" dt="2020-11-03T14:01:33.761" v="38" actId="478"/>
          <ac:spMkLst>
            <pc:docMk/>
            <pc:sldMk cId="2026730603" sldId="322"/>
            <ac:spMk id="6" creationId="{A3F09DDD-2F8B-45FC-B833-EC2F82BF9E8D}"/>
          </ac:spMkLst>
        </pc:spChg>
        <pc:spChg chg="add">
          <ac:chgData name="Eijk, T.J.W. van (Tijmen)" userId="f812dedf-971b-4b6c-818f-d62c925a07ed" providerId="ADAL" clId="{D4E13DF6-2C86-4446-85FC-88AA574B57DA}" dt="2020-11-03T14:01:36.714" v="40"/>
          <ac:spMkLst>
            <pc:docMk/>
            <pc:sldMk cId="2026730603" sldId="322"/>
            <ac:spMk id="7" creationId="{F30ED947-567F-4890-A4EF-E74AF417038A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1:45.840" v="43"/>
        <pc:sldMkLst>
          <pc:docMk/>
          <pc:sldMk cId="195889778" sldId="323"/>
        </pc:sldMkLst>
        <pc:spChg chg="del">
          <ac:chgData name="Eijk, T.J.W. van (Tijmen)" userId="f812dedf-971b-4b6c-818f-d62c925a07ed" providerId="ADAL" clId="{D4E13DF6-2C86-4446-85FC-88AA574B57DA}" dt="2020-11-03T14:01:42.217" v="41" actId="478"/>
          <ac:spMkLst>
            <pc:docMk/>
            <pc:sldMk cId="195889778" sldId="323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1:45.489" v="42" actId="478"/>
          <ac:spMkLst>
            <pc:docMk/>
            <pc:sldMk cId="195889778" sldId="323"/>
            <ac:spMk id="3" creationId="{9233370D-F66F-4FAA-A373-D3C623625F64}"/>
          </ac:spMkLst>
        </pc:spChg>
        <pc:spChg chg="add">
          <ac:chgData name="Eijk, T.J.W. van (Tijmen)" userId="f812dedf-971b-4b6c-818f-d62c925a07ed" providerId="ADAL" clId="{D4E13DF6-2C86-4446-85FC-88AA574B57DA}" dt="2020-11-03T14:01:45.840" v="43"/>
          <ac:spMkLst>
            <pc:docMk/>
            <pc:sldMk cId="195889778" sldId="323"/>
            <ac:spMk id="7" creationId="{68D45D78-4204-4257-95DB-11E8EB481622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1:54.030" v="46"/>
        <pc:sldMkLst>
          <pc:docMk/>
          <pc:sldMk cId="2496339865" sldId="324"/>
        </pc:sldMkLst>
        <pc:spChg chg="del">
          <ac:chgData name="Eijk, T.J.W. van (Tijmen)" userId="f812dedf-971b-4b6c-818f-d62c925a07ed" providerId="ADAL" clId="{D4E13DF6-2C86-4446-85FC-88AA574B57DA}" dt="2020-11-03T14:01:51.091" v="44" actId="478"/>
          <ac:spMkLst>
            <pc:docMk/>
            <pc:sldMk cId="2496339865" sldId="324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1:53.409" v="45" actId="478"/>
          <ac:spMkLst>
            <pc:docMk/>
            <pc:sldMk cId="2496339865" sldId="324"/>
            <ac:spMk id="3" creationId="{9C3B35D1-88B3-4380-965A-E5F11387A28D}"/>
          </ac:spMkLst>
        </pc:spChg>
        <pc:spChg chg="add">
          <ac:chgData name="Eijk, T.J.W. van (Tijmen)" userId="f812dedf-971b-4b6c-818f-d62c925a07ed" providerId="ADAL" clId="{D4E13DF6-2C86-4446-85FC-88AA574B57DA}" dt="2020-11-03T14:01:54.030" v="46"/>
          <ac:spMkLst>
            <pc:docMk/>
            <pc:sldMk cId="2496339865" sldId="324"/>
            <ac:spMk id="6" creationId="{751CB46D-0010-4BEE-B074-55DE19A11B91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2:02.097" v="49"/>
        <pc:sldMkLst>
          <pc:docMk/>
          <pc:sldMk cId="725636317" sldId="325"/>
        </pc:sldMkLst>
        <pc:spChg chg="del">
          <ac:chgData name="Eijk, T.J.W. van (Tijmen)" userId="f812dedf-971b-4b6c-818f-d62c925a07ed" providerId="ADAL" clId="{D4E13DF6-2C86-4446-85FC-88AA574B57DA}" dt="2020-11-03T14:01:58.930" v="47" actId="478"/>
          <ac:spMkLst>
            <pc:docMk/>
            <pc:sldMk cId="725636317" sldId="325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2:00.441" v="48" actId="478"/>
          <ac:spMkLst>
            <pc:docMk/>
            <pc:sldMk cId="725636317" sldId="325"/>
            <ac:spMk id="3" creationId="{31F7D62F-A5FB-41FA-B988-C52DC2549CE8}"/>
          </ac:spMkLst>
        </pc:spChg>
        <pc:spChg chg="add">
          <ac:chgData name="Eijk, T.J.W. van (Tijmen)" userId="f812dedf-971b-4b6c-818f-d62c925a07ed" providerId="ADAL" clId="{D4E13DF6-2C86-4446-85FC-88AA574B57DA}" dt="2020-11-03T14:02:02.097" v="49"/>
          <ac:spMkLst>
            <pc:docMk/>
            <pc:sldMk cId="725636317" sldId="325"/>
            <ac:spMk id="6" creationId="{17DAF79F-B80B-4D6F-A247-2EC3E1079454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2:15.013" v="52"/>
        <pc:sldMkLst>
          <pc:docMk/>
          <pc:sldMk cId="2783252420" sldId="326"/>
        </pc:sldMkLst>
        <pc:spChg chg="del">
          <ac:chgData name="Eijk, T.J.W. van (Tijmen)" userId="f812dedf-971b-4b6c-818f-d62c925a07ed" providerId="ADAL" clId="{D4E13DF6-2C86-4446-85FC-88AA574B57DA}" dt="2020-11-03T14:02:13.145" v="50" actId="478"/>
          <ac:spMkLst>
            <pc:docMk/>
            <pc:sldMk cId="2783252420" sldId="326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2:14.186" v="51" actId="478"/>
          <ac:spMkLst>
            <pc:docMk/>
            <pc:sldMk cId="2783252420" sldId="326"/>
            <ac:spMk id="3" creationId="{32235B48-6A73-4987-9FE6-DAFA3A9AC0DD}"/>
          </ac:spMkLst>
        </pc:spChg>
        <pc:spChg chg="add">
          <ac:chgData name="Eijk, T.J.W. van (Tijmen)" userId="f812dedf-971b-4b6c-818f-d62c925a07ed" providerId="ADAL" clId="{D4E13DF6-2C86-4446-85FC-88AA574B57DA}" dt="2020-11-03T14:02:15.013" v="52"/>
          <ac:spMkLst>
            <pc:docMk/>
            <pc:sldMk cId="2783252420" sldId="326"/>
            <ac:spMk id="6" creationId="{BFF3E8D0-85D3-4C84-99EC-7D01C47461BB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2:23.342" v="55"/>
        <pc:sldMkLst>
          <pc:docMk/>
          <pc:sldMk cId="894560516" sldId="327"/>
        </pc:sldMkLst>
        <pc:spChg chg="del">
          <ac:chgData name="Eijk, T.J.W. van (Tijmen)" userId="f812dedf-971b-4b6c-818f-d62c925a07ed" providerId="ADAL" clId="{D4E13DF6-2C86-4446-85FC-88AA574B57DA}" dt="2020-11-03T14:02:19.042" v="53" actId="478"/>
          <ac:spMkLst>
            <pc:docMk/>
            <pc:sldMk cId="894560516" sldId="327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2:21.114" v="54" actId="478"/>
          <ac:spMkLst>
            <pc:docMk/>
            <pc:sldMk cId="894560516" sldId="327"/>
            <ac:spMk id="3" creationId="{A52EB040-6C13-4BE1-ADF9-175FD5545010}"/>
          </ac:spMkLst>
        </pc:spChg>
        <pc:spChg chg="add">
          <ac:chgData name="Eijk, T.J.W. van (Tijmen)" userId="f812dedf-971b-4b6c-818f-d62c925a07ed" providerId="ADAL" clId="{D4E13DF6-2C86-4446-85FC-88AA574B57DA}" dt="2020-11-03T14:02:23.342" v="55"/>
          <ac:spMkLst>
            <pc:docMk/>
            <pc:sldMk cId="894560516" sldId="327"/>
            <ac:spMk id="7" creationId="{1AE7DC61-928B-4E5C-88BC-1653E5AB5D79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2:29.550" v="58"/>
        <pc:sldMkLst>
          <pc:docMk/>
          <pc:sldMk cId="4285921474" sldId="328"/>
        </pc:sldMkLst>
        <pc:spChg chg="del">
          <ac:chgData name="Eijk, T.J.W. van (Tijmen)" userId="f812dedf-971b-4b6c-818f-d62c925a07ed" providerId="ADAL" clId="{D4E13DF6-2C86-4446-85FC-88AA574B57DA}" dt="2020-11-03T14:02:26.929" v="56" actId="478"/>
          <ac:spMkLst>
            <pc:docMk/>
            <pc:sldMk cId="4285921474" sldId="328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2:28.361" v="57" actId="478"/>
          <ac:spMkLst>
            <pc:docMk/>
            <pc:sldMk cId="4285921474" sldId="328"/>
            <ac:spMk id="3" creationId="{614D967F-B244-40D7-9511-88CD4228543F}"/>
          </ac:spMkLst>
        </pc:spChg>
        <pc:spChg chg="add">
          <ac:chgData name="Eijk, T.J.W. van (Tijmen)" userId="f812dedf-971b-4b6c-818f-d62c925a07ed" providerId="ADAL" clId="{D4E13DF6-2C86-4446-85FC-88AA574B57DA}" dt="2020-11-03T14:02:29.550" v="58"/>
          <ac:spMkLst>
            <pc:docMk/>
            <pc:sldMk cId="4285921474" sldId="328"/>
            <ac:spMk id="8" creationId="{8042F0BA-378F-4C94-978D-7894E782B42A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2:38.054" v="61"/>
        <pc:sldMkLst>
          <pc:docMk/>
          <pc:sldMk cId="1834828090" sldId="329"/>
        </pc:sldMkLst>
        <pc:spChg chg="del">
          <ac:chgData name="Eijk, T.J.W. van (Tijmen)" userId="f812dedf-971b-4b6c-818f-d62c925a07ed" providerId="ADAL" clId="{D4E13DF6-2C86-4446-85FC-88AA574B57DA}" dt="2020-11-03T14:02:33.442" v="59" actId="478"/>
          <ac:spMkLst>
            <pc:docMk/>
            <pc:sldMk cId="1834828090" sldId="329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2:36.137" v="60" actId="478"/>
          <ac:spMkLst>
            <pc:docMk/>
            <pc:sldMk cId="1834828090" sldId="329"/>
            <ac:spMk id="3" creationId="{94134A6C-35AD-41A2-ABB1-E197DF21BF2F}"/>
          </ac:spMkLst>
        </pc:spChg>
        <pc:spChg chg="add">
          <ac:chgData name="Eijk, T.J.W. van (Tijmen)" userId="f812dedf-971b-4b6c-818f-d62c925a07ed" providerId="ADAL" clId="{D4E13DF6-2C86-4446-85FC-88AA574B57DA}" dt="2020-11-03T14:02:38.054" v="61"/>
          <ac:spMkLst>
            <pc:docMk/>
            <pc:sldMk cId="1834828090" sldId="329"/>
            <ac:spMk id="7" creationId="{BEA16C6A-1881-41B2-B7AD-88719587FB9A}"/>
          </ac:spMkLst>
        </pc:spChg>
      </pc:sldChg>
      <pc:sldChg chg="addSp delSp modSp">
        <pc:chgData name="Eijk, T.J.W. van (Tijmen)" userId="f812dedf-971b-4b6c-818f-d62c925a07ed" providerId="ADAL" clId="{D4E13DF6-2C86-4446-85FC-88AA574B57DA}" dt="2020-11-03T14:02:44.063" v="64"/>
        <pc:sldMkLst>
          <pc:docMk/>
          <pc:sldMk cId="2224773897" sldId="330"/>
        </pc:sldMkLst>
        <pc:spChg chg="del">
          <ac:chgData name="Eijk, T.J.W. van (Tijmen)" userId="f812dedf-971b-4b6c-818f-d62c925a07ed" providerId="ADAL" clId="{D4E13DF6-2C86-4446-85FC-88AA574B57DA}" dt="2020-11-03T14:02:42.041" v="62" actId="478"/>
          <ac:spMkLst>
            <pc:docMk/>
            <pc:sldMk cId="2224773897" sldId="330"/>
            <ac:spMk id="2" creationId="{837020D5-E712-4E65-89BA-5FBE653CB9A6}"/>
          </ac:spMkLst>
        </pc:spChg>
        <pc:spChg chg="add del mod">
          <ac:chgData name="Eijk, T.J.W. van (Tijmen)" userId="f812dedf-971b-4b6c-818f-d62c925a07ed" providerId="ADAL" clId="{D4E13DF6-2C86-4446-85FC-88AA574B57DA}" dt="2020-11-03T14:02:43.162" v="63" actId="478"/>
          <ac:spMkLst>
            <pc:docMk/>
            <pc:sldMk cId="2224773897" sldId="330"/>
            <ac:spMk id="3" creationId="{BA70ADC2-5FF1-4FA2-B2AD-82AF9C5BA820}"/>
          </ac:spMkLst>
        </pc:spChg>
        <pc:spChg chg="add">
          <ac:chgData name="Eijk, T.J.W. van (Tijmen)" userId="f812dedf-971b-4b6c-818f-d62c925a07ed" providerId="ADAL" clId="{D4E13DF6-2C86-4446-85FC-88AA574B57DA}" dt="2020-11-03T14:02:44.063" v="64"/>
          <ac:spMkLst>
            <pc:docMk/>
            <pc:sldMk cId="2224773897" sldId="330"/>
            <ac:spMk id="6" creationId="{558E23D9-C920-4F11-B72D-0FDD94135767}"/>
          </ac:spMkLst>
        </pc:spChg>
      </pc:sldChg>
      <pc:sldChg chg="modSp">
        <pc:chgData name="Eijk, T.J.W. van (Tijmen)" userId="f812dedf-971b-4b6c-818f-d62c925a07ed" providerId="ADAL" clId="{D4E13DF6-2C86-4446-85FC-88AA574B57DA}" dt="2020-11-03T14:06:59.706" v="104" actId="113"/>
        <pc:sldMkLst>
          <pc:docMk/>
          <pc:sldMk cId="1058627953" sldId="333"/>
        </pc:sldMkLst>
        <pc:spChg chg="mod">
          <ac:chgData name="Eijk, T.J.W. van (Tijmen)" userId="f812dedf-971b-4b6c-818f-d62c925a07ed" providerId="ADAL" clId="{D4E13DF6-2C86-4446-85FC-88AA574B57DA}" dt="2020-11-03T14:06:59.706" v="104" actId="113"/>
          <ac:spMkLst>
            <pc:docMk/>
            <pc:sldMk cId="1058627953" sldId="333"/>
            <ac:spMk id="4" creationId="{00000000-0000-0000-0000-000000000000}"/>
          </ac:spMkLst>
        </pc:spChg>
      </pc:sldChg>
    </pc:docChg>
  </pc:docChgLst>
  <pc:docChgLst>
    <pc:chgData name="Boer, E. den (Erwin)" userId="eae78b78-19c5-4510-b006-d3411968ee05" providerId="ADAL" clId="{50ED7654-8E31-4F11-A630-7DBF7181E916}"/>
    <pc:docChg chg="modSld">
      <pc:chgData name="Boer, E. den (Erwin)" userId="eae78b78-19c5-4510-b006-d3411968ee05" providerId="ADAL" clId="{50ED7654-8E31-4F11-A630-7DBF7181E916}" dt="2021-11-14T17:46:57.366" v="1" actId="20577"/>
      <pc:docMkLst>
        <pc:docMk/>
      </pc:docMkLst>
      <pc:sldChg chg="modAnim">
        <pc:chgData name="Boer, E. den (Erwin)" userId="eae78b78-19c5-4510-b006-d3411968ee05" providerId="ADAL" clId="{50ED7654-8E31-4F11-A630-7DBF7181E916}" dt="2021-11-14T17:39:49.074" v="0"/>
        <pc:sldMkLst>
          <pc:docMk/>
          <pc:sldMk cId="2076244257" sldId="321"/>
        </pc:sldMkLst>
      </pc:sldChg>
      <pc:sldChg chg="modSp mod">
        <pc:chgData name="Boer, E. den (Erwin)" userId="eae78b78-19c5-4510-b006-d3411968ee05" providerId="ADAL" clId="{50ED7654-8E31-4F11-A630-7DBF7181E916}" dt="2021-11-14T17:46:57.366" v="1" actId="20577"/>
        <pc:sldMkLst>
          <pc:docMk/>
          <pc:sldMk cId="1058627953" sldId="333"/>
        </pc:sldMkLst>
        <pc:spChg chg="mod">
          <ac:chgData name="Boer, E. den (Erwin)" userId="eae78b78-19c5-4510-b006-d3411968ee05" providerId="ADAL" clId="{50ED7654-8E31-4F11-A630-7DBF7181E916}" dt="2021-11-14T17:46:57.366" v="1" actId="20577"/>
          <ac:spMkLst>
            <pc:docMk/>
            <pc:sldMk cId="1058627953" sldId="333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4-11-2022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0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3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7544" y="4728526"/>
            <a:ext cx="8748464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814" y="-1338955"/>
            <a:ext cx="9263103" cy="5189657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1057300"/>
            <a:ext cx="8352928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82563" indent="-182563">
              <a:buClr>
                <a:srgbClr val="C00000"/>
              </a:buClr>
              <a:buFont typeface="Open Sans" panose="020B0606030504020204" pitchFamily="34" charset="0"/>
              <a:buChar char="-"/>
              <a:defRPr sz="1600">
                <a:latin typeface="Calibri" panose="020F0502020204030204" pitchFamily="34" charset="0"/>
              </a:defRPr>
            </a:lvl2pPr>
            <a:lvl3pPr marL="358775" indent="-176213">
              <a:buClr>
                <a:srgbClr val="C00000"/>
              </a:buClr>
              <a:buFont typeface="Open Sans" panose="020B0606030504020204" pitchFamily="34" charset="0"/>
              <a:buChar char="-"/>
              <a:defRPr sz="1400">
                <a:latin typeface="Calibri" panose="020F0502020204030204" pitchFamily="34" charset="0"/>
              </a:defRPr>
            </a:lvl3pPr>
            <a:lvl4pPr marL="541338" indent="-182563">
              <a:buClr>
                <a:srgbClr val="C00000"/>
              </a:buClr>
              <a:buFont typeface="Open Sans" panose="020B0606030504020204" pitchFamily="34" charset="0"/>
              <a:buChar char="-"/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5496" y="4881711"/>
            <a:ext cx="8736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Hoofdstuk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cap="all">
          <a:solidFill>
            <a:srgbClr val="CC0033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20"/>
            <a:ext cx="9305926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 userDrawn="1"/>
        </p:nvSpPr>
        <p:spPr>
          <a:xfrm>
            <a:off x="7756852" y="625252"/>
            <a:ext cx="1269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Analoge</a:t>
            </a:r>
            <a:r>
              <a:rPr lang="nl-NL" sz="1050" b="0" baseline="0" dirty="0">
                <a:solidFill>
                  <a:srgbClr val="C00000"/>
                </a:solidFill>
                <a:latin typeface="Calibri" panose="020F0502020204030204" pitchFamily="34" charset="0"/>
              </a:rPr>
              <a:t> Elektronica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-96672"/>
            <a:ext cx="82296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089748"/>
            <a:ext cx="567470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ANE10: PCB ontwerp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THT 1978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52D422-4794-436B-B90C-BF21CA07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8" y="1489348"/>
            <a:ext cx="638315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68D45D78-4204-4257-95DB-11E8EB48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19588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Mixed PCB jaren 80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A8568F-4C12-42A2-8209-5B211249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73"/>
            <a:ext cx="4098194" cy="362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751CB46D-0010-4BEE-B074-55DE19A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249633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Full SMD PCB jaren 90</a:t>
            </a:r>
          </a:p>
        </p:txBody>
      </p:sp>
      <p:pic>
        <p:nvPicPr>
          <p:cNvPr id="1026" name="Picture 2" descr="Image result for smd pcb">
            <a:extLst>
              <a:ext uri="{FF2B5EF4-FFF2-40B4-BE49-F238E27FC236}">
                <a16:creationId xmlns:a16="http://schemas.microsoft.com/office/drawing/2014/main" id="{835724FD-C6FF-47CA-BF82-0C1EAB7A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5" y="1600273"/>
            <a:ext cx="5150346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17DAF79F-B80B-4D6F-A247-2EC3E107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72563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High speed PCB eind jaren 90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D17868-E816-41DD-9479-4DB1C9B1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8" y="1921396"/>
            <a:ext cx="5769994" cy="275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BFF3E8D0-85D3-4C84-99EC-7D01C474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278325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Vanaf 2000, RF PCB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795B5-3B59-4C18-B48B-E9C116241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3658"/>
            <a:ext cx="5346171" cy="4009628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1AE7DC61-928B-4E5C-88BC-1653E5AB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89456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Vanaf 2000, ultra low </a:t>
            </a:r>
            <a:r>
              <a:rPr lang="nl-NL" kern="0" dirty="0" err="1">
                <a:solidFill>
                  <a:schemeClr val="tx1"/>
                </a:solidFill>
              </a:rPr>
              <a:t>cost</a:t>
            </a:r>
            <a:endParaRPr lang="nl-NL" kern="0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11DACD-D6F1-4AE9-818B-B451ABD0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3364"/>
            <a:ext cx="3615437" cy="295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AB572AB-29CE-4457-B477-6B970382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33364"/>
            <a:ext cx="3615437" cy="29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8042F0BA-378F-4C94-978D-7894E782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428592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Vanaf 2000, </a:t>
            </a:r>
            <a:r>
              <a:rPr lang="nl-NL" kern="0" dirty="0" err="1">
                <a:solidFill>
                  <a:schemeClr val="tx1"/>
                </a:solidFill>
              </a:rPr>
              <a:t>Flex</a:t>
            </a:r>
            <a:r>
              <a:rPr lang="nl-NL" kern="0" dirty="0">
                <a:solidFill>
                  <a:schemeClr val="tx1"/>
                </a:solidFill>
              </a:rPr>
              <a:t> PCB</a:t>
            </a:r>
          </a:p>
        </p:txBody>
      </p:sp>
      <p:pic>
        <p:nvPicPr>
          <p:cNvPr id="6" name="Picture 2" descr="http://i1-news.softpedia-static.com/images/news2/Next-Gen-iPhones-to-Bolster-Profits-for-Flexible-PCB-Vendors-Sources-Say-370200-2.jpg">
            <a:extLst>
              <a:ext uri="{FF2B5EF4-FFF2-40B4-BE49-F238E27FC236}">
                <a16:creationId xmlns:a16="http://schemas.microsoft.com/office/drawing/2014/main" id="{A179BF4D-7E8F-4D19-8DC9-324F71B7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3" y="1201316"/>
            <a:ext cx="5904656" cy="39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technologyreview.com/sites/default/files/styles/view_body_embed/public/images/lens.jpg?itok=c6aBS1su">
            <a:extLst>
              <a:ext uri="{FF2B5EF4-FFF2-40B4-BE49-F238E27FC236}">
                <a16:creationId xmlns:a16="http://schemas.microsoft.com/office/drawing/2014/main" id="{DB3AD568-884B-4BAB-8688-AF431D06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14" y="1528155"/>
            <a:ext cx="2760279" cy="18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BEA16C6A-1881-41B2-B7AD-88719587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183482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Vanaf 2000, Geïntegreerd met behuizing</a:t>
            </a:r>
          </a:p>
        </p:txBody>
      </p:sp>
      <p:pic>
        <p:nvPicPr>
          <p:cNvPr id="7" name="Picture 2" descr="http://www.led-professional.com/products/led-production-test-equipment/mounting-leds-in-all-directions-and-angles/essemtecs-technology-allows-3d-placement-of/image_large">
            <a:extLst>
              <a:ext uri="{FF2B5EF4-FFF2-40B4-BE49-F238E27FC236}">
                <a16:creationId xmlns:a16="http://schemas.microsoft.com/office/drawing/2014/main" id="{C342DA68-511A-4265-9ABE-16C9CCE3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6" y="1273324"/>
            <a:ext cx="6420545" cy="42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558E23D9-C920-4F11-B72D-0FDD9413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2224773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EDA </a:t>
            </a:r>
            <a:r>
              <a:rPr lang="nl-NL" dirty="0"/>
              <a:t>pakketten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verschillende EDA pakketten </a:t>
            </a:r>
          </a:p>
          <a:p>
            <a:endParaRPr lang="nl-NL" dirty="0"/>
          </a:p>
          <a:p>
            <a:r>
              <a:rPr lang="nl-NL" dirty="0"/>
              <a:t>Gratis pakketten: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err="1"/>
              <a:t>KiCad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Circuitmaker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Eagle</a:t>
            </a:r>
            <a:endParaRPr lang="nl-NL" sz="1400" dirty="0"/>
          </a:p>
          <a:p>
            <a:endParaRPr lang="nl-NL" dirty="0"/>
          </a:p>
          <a:p>
            <a:r>
              <a:rPr lang="nl-NL" dirty="0"/>
              <a:t>Veel andere pakketten hebben gratis evaluaties.</a:t>
            </a:r>
          </a:p>
          <a:p>
            <a:endParaRPr lang="nl-NL" dirty="0"/>
          </a:p>
          <a:p>
            <a:r>
              <a:rPr lang="nl-NL" dirty="0"/>
              <a:t>Complete lijst van pakketten</a:t>
            </a:r>
            <a:r>
              <a:rPr lang="en-US" dirty="0"/>
              <a:t>:</a:t>
            </a:r>
          </a:p>
          <a:p>
            <a:r>
              <a:rPr lang="en-US" dirty="0"/>
              <a:t>https://en.wikipedia.org/wiki/Comparison_of_EDA_software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D93E6EB-B4C9-4A9F-99C4-941145177DA9}"/>
              </a:ext>
            </a:extLst>
          </p:cNvPr>
          <p:cNvSpPr txBox="1"/>
          <p:nvPr/>
        </p:nvSpPr>
        <p:spPr>
          <a:xfrm>
            <a:off x="3635896" y="1849388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b="0" dirty="0"/>
              <a:t>Betaald pakket: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1800" b="0" dirty="0" err="1"/>
              <a:t>Altium</a:t>
            </a:r>
            <a:endParaRPr lang="nl-NL" sz="1800" b="0" dirty="0"/>
          </a:p>
        </p:txBody>
      </p:sp>
    </p:spTree>
    <p:extLst>
      <p:ext uri="{BB962C8B-B14F-4D97-AF65-F5344CB8AC3E}">
        <p14:creationId xmlns:p14="http://schemas.microsoft.com/office/powerpoint/2010/main" val="3552013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9D4F4-2C5B-4D73-8EC7-ED9B42EA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B7E4223-00C1-4574-A0AE-9CA04D5AF959}"/>
              </a:ext>
            </a:extLst>
          </p:cNvPr>
          <p:cNvSpPr txBox="1"/>
          <p:nvPr/>
        </p:nvSpPr>
        <p:spPr>
          <a:xfrm>
            <a:off x="899592" y="985292"/>
            <a:ext cx="5803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Behandeld is: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b="0" dirty="0"/>
              <a:t>Het PCB design proces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b="0" dirty="0"/>
              <a:t>Geschiedenis, achtergrond en context </a:t>
            </a:r>
          </a:p>
          <a:p>
            <a:pPr>
              <a:buClr>
                <a:srgbClr val="C00000"/>
              </a:buClr>
            </a:pPr>
            <a:r>
              <a:rPr lang="nl-NL" b="0" dirty="0"/>
              <a:t>    van PCB design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277335F-CD0D-4E28-B691-0354115B3A0C}"/>
              </a:ext>
            </a:extLst>
          </p:cNvPr>
          <p:cNvSpPr txBox="1"/>
          <p:nvPr/>
        </p:nvSpPr>
        <p:spPr>
          <a:xfrm>
            <a:off x="899592" y="2785492"/>
            <a:ext cx="39725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Volgende les: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0" dirty="0"/>
              <a:t>Theorie over PCB design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0" dirty="0"/>
              <a:t>Ontwerprichtlijnen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0" dirty="0"/>
              <a:t>Solderen PCB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D5A9197-F7CF-4B28-A3FD-186A7FC43526}"/>
              </a:ext>
            </a:extLst>
          </p:cNvPr>
          <p:cNvSpPr txBox="1"/>
          <p:nvPr/>
        </p:nvSpPr>
        <p:spPr>
          <a:xfrm>
            <a:off x="899592" y="4585692"/>
            <a:ext cx="5452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Denk alvast na over een schakeling </a:t>
            </a:r>
          </a:p>
          <a:p>
            <a:r>
              <a:rPr lang="nl-NL" dirty="0"/>
              <a:t>voor de eindopdracht!</a:t>
            </a:r>
          </a:p>
        </p:txBody>
      </p:sp>
    </p:spTree>
    <p:extLst>
      <p:ext uri="{BB962C8B-B14F-4D97-AF65-F5344CB8AC3E}">
        <p14:creationId xmlns:p14="http://schemas.microsoft.com/office/powerpoint/2010/main" val="120673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710BF-D710-47BD-AD5A-6665CCB3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C0E8AB-00F7-419B-BC84-03178B63AB95}"/>
              </a:ext>
            </a:extLst>
          </p:cNvPr>
          <p:cNvSpPr txBox="1"/>
          <p:nvPr/>
        </p:nvSpPr>
        <p:spPr>
          <a:xfrm>
            <a:off x="971600" y="148934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/>
              <a:t>Doel van het practicum: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b="0" dirty="0"/>
              <a:t>Leren pcb ontwerpen, realiseren en testen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b="0" dirty="0"/>
              <a:t>Theorie meten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0A42F0E-A73C-4472-9F78-684DDAF41390}"/>
              </a:ext>
            </a:extLst>
          </p:cNvPr>
          <p:cNvSpPr txBox="1"/>
          <p:nvPr/>
        </p:nvSpPr>
        <p:spPr>
          <a:xfrm>
            <a:off x="1115616" y="2857500"/>
            <a:ext cx="58031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dirty="0"/>
              <a:t>Dit practicum: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b="0" dirty="0"/>
              <a:t>Het PCB design proces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b="0" dirty="0"/>
              <a:t>Geschiedenis, achtergrond en context </a:t>
            </a:r>
          </a:p>
          <a:p>
            <a:pPr>
              <a:buClr>
                <a:srgbClr val="C00000"/>
              </a:buClr>
            </a:pPr>
            <a:r>
              <a:rPr lang="nl-NL" b="0" dirty="0"/>
              <a:t>    van PCB design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33884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92331E99-AE50-4267-A07E-AADA1AF9B0D1}"/>
              </a:ext>
            </a:extLst>
          </p:cNvPr>
          <p:cNvSpPr txBox="1">
            <a:spLocks/>
          </p:cNvSpPr>
          <p:nvPr/>
        </p:nvSpPr>
        <p:spPr bwMode="auto">
          <a:xfrm>
            <a:off x="397808" y="-2786"/>
            <a:ext cx="835292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en-US" dirty="0" err="1"/>
              <a:t>Waarom</a:t>
            </a:r>
            <a:r>
              <a:rPr lang="en-US" dirty="0"/>
              <a:t> PCB design?</a:t>
            </a:r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23A3D-3082-4E9D-899C-DFE788107A98}"/>
              </a:ext>
            </a:extLst>
          </p:cNvPr>
          <p:cNvSpPr txBox="1"/>
          <p:nvPr/>
        </p:nvSpPr>
        <p:spPr>
          <a:xfrm>
            <a:off x="395536" y="1273324"/>
            <a:ext cx="770485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800" b="0" dirty="0">
                <a:latin typeface="Calibri" panose="020F0502020204030204" pitchFamily="34" charset="0"/>
              </a:rPr>
              <a:t>Functie van een </a:t>
            </a:r>
            <a:r>
              <a:rPr lang="nl-NL" sz="1800" b="0" dirty="0" err="1">
                <a:latin typeface="Calibri" panose="020F0502020204030204" pitchFamily="34" charset="0"/>
              </a:rPr>
              <a:t>Printed</a:t>
            </a:r>
            <a:r>
              <a:rPr lang="nl-NL" sz="1800" b="0" dirty="0">
                <a:latin typeface="Calibri" panose="020F0502020204030204" pitchFamily="34" charset="0"/>
              </a:rPr>
              <a:t> Circuit Board (PCB)</a:t>
            </a:r>
          </a:p>
          <a:p>
            <a:pPr marL="742950" lvl="2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b="0" dirty="0">
                <a:latin typeface="Calibri" panose="020F0502020204030204" pitchFamily="34" charset="0"/>
              </a:rPr>
              <a:t>Verbinden van componenten</a:t>
            </a:r>
          </a:p>
          <a:p>
            <a:pPr marL="742950" lvl="2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b="0" dirty="0">
                <a:latin typeface="Calibri" panose="020F0502020204030204" pitchFamily="34" charset="0"/>
              </a:rPr>
              <a:t>Geleiden van elektrische signalen</a:t>
            </a:r>
          </a:p>
          <a:p>
            <a:pPr marL="742950" lvl="2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b="0" dirty="0">
                <a:latin typeface="Calibri" panose="020F0502020204030204" pitchFamily="34" charset="0"/>
              </a:rPr>
              <a:t>Mechanische basis voor componenten</a:t>
            </a:r>
            <a:endParaRPr lang="nl-NL" sz="1800" b="0" dirty="0"/>
          </a:p>
          <a:p>
            <a:pPr marL="285750" lvl="1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800" b="0" dirty="0">
                <a:latin typeface="Calibri" panose="020F0502020204030204" pitchFamily="34" charset="0"/>
              </a:rPr>
              <a:t>Twee typen componenten</a:t>
            </a:r>
          </a:p>
          <a:p>
            <a:pPr marL="742950" lvl="2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b="0" dirty="0">
                <a:latin typeface="Calibri" panose="020F0502020204030204" pitchFamily="34" charset="0"/>
              </a:rPr>
              <a:t>THT (Through Hole Technology)</a:t>
            </a:r>
          </a:p>
          <a:p>
            <a:pPr marL="457200" lvl="2">
              <a:spcBef>
                <a:spcPts val="600"/>
              </a:spcBef>
              <a:buClr>
                <a:srgbClr val="C00000"/>
              </a:buClr>
              <a:buSzPct val="100000"/>
            </a:pPr>
            <a:r>
              <a:rPr lang="nl-NL" sz="1600" b="0" dirty="0">
                <a:latin typeface="Calibri" panose="020F0502020204030204" pitchFamily="34" charset="0"/>
              </a:rPr>
              <a:t>	Component pinnen dóór PCB heen</a:t>
            </a:r>
          </a:p>
          <a:p>
            <a:pPr marL="742950" lvl="2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600" b="0" dirty="0">
                <a:latin typeface="Calibri" panose="020F0502020204030204" pitchFamily="34" charset="0"/>
              </a:rPr>
              <a:t>SMT (Surface Mount Technology)</a:t>
            </a:r>
          </a:p>
          <a:p>
            <a:pPr marL="457200" lvl="2">
              <a:spcBef>
                <a:spcPts val="600"/>
              </a:spcBef>
              <a:buClr>
                <a:srgbClr val="C00000"/>
              </a:buClr>
              <a:buSzPct val="100000"/>
            </a:pPr>
            <a:r>
              <a:rPr lang="nl-NL" sz="1600" b="0" dirty="0">
                <a:latin typeface="Calibri" panose="020F0502020204030204" pitchFamily="34" charset="0"/>
              </a:rPr>
              <a:t>	Componenten volledig aan het oppervlak</a:t>
            </a:r>
            <a:endParaRPr lang="nl-NL" sz="1800" b="0" dirty="0"/>
          </a:p>
          <a:p>
            <a:pPr marL="285750" lvl="1" indent="-285750">
              <a:spcBef>
                <a:spcPts val="60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nl-NL" sz="1800" b="0" dirty="0">
                <a:latin typeface="Calibri" panose="020F0502020204030204" pitchFamily="34" charset="0"/>
              </a:rPr>
              <a:t>Vaak een mix van THT en SMT componenten op een PCB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5BCFAA-7B25-4EAA-AE1B-68DC8F263E37}"/>
              </a:ext>
            </a:extLst>
          </p:cNvPr>
          <p:cNvGrpSpPr/>
          <p:nvPr/>
        </p:nvGrpSpPr>
        <p:grpSpPr>
          <a:xfrm>
            <a:off x="6300192" y="1201316"/>
            <a:ext cx="2791177" cy="2878174"/>
            <a:chOff x="8976320" y="2115106"/>
            <a:chExt cx="2791177" cy="2878174"/>
          </a:xfrm>
        </p:grpSpPr>
        <p:pic>
          <p:nvPicPr>
            <p:cNvPr id="5" name="Picture 4" descr="http://cdn.instructables.com/FES/474V/FYAJKSU6/FES474VFYAJKSU6.LARGE.jpg">
              <a:extLst>
                <a:ext uri="{FF2B5EF4-FFF2-40B4-BE49-F238E27FC236}">
                  <a16:creationId xmlns:a16="http://schemas.microsoft.com/office/drawing/2014/main" id="{D1C4E05F-88B4-4E2E-8CBA-382FE7DC3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6320" y="2115106"/>
              <a:ext cx="2661047" cy="255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04070E-5EC3-4C8D-834B-2270328C6C3D}"/>
                </a:ext>
              </a:extLst>
            </p:cNvPr>
            <p:cNvSpPr txBox="1"/>
            <p:nvPr/>
          </p:nvSpPr>
          <p:spPr>
            <a:xfrm>
              <a:off x="10776520" y="4685503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0" dirty="0">
                  <a:solidFill>
                    <a:schemeClr val="bg2"/>
                  </a:solidFill>
                </a:rPr>
                <a:t>Alternatief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2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design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6CD0429-14BA-411B-956B-2C38A4EE1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4" y="949714"/>
            <a:ext cx="7380312" cy="42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8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design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Schakeling bedenken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 dirty="0"/>
              <a:t>Schema is een documentatie middel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 dirty="0"/>
              <a:t>Zorg dat dit netjes is!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nl-NL" dirty="0" err="1"/>
              <a:t>epaal</a:t>
            </a:r>
            <a:r>
              <a:rPr lang="nl-NL" dirty="0"/>
              <a:t> de componenten (en eventuele waardes)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 dirty="0"/>
              <a:t>Sluit alle pinnen goed aan (datasheets lezen)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nl-NL" dirty="0" err="1"/>
              <a:t>ies</a:t>
            </a:r>
            <a:r>
              <a:rPr lang="nl-NL" dirty="0"/>
              <a:t> de </a:t>
            </a:r>
            <a:r>
              <a:rPr lang="nl-NL" dirty="0" err="1"/>
              <a:t>footprints</a:t>
            </a:r>
            <a:endParaRPr lang="nl-NL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Schema is een documentatie middel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van links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rechts</a:t>
            </a:r>
            <a:endParaRPr lang="en-US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dirty="0"/>
              <a:t>Hoge </a:t>
            </a:r>
            <a:r>
              <a:rPr lang="en-US" dirty="0" err="1"/>
              <a:t>spanningen</a:t>
            </a:r>
            <a:r>
              <a:rPr lang="en-US" dirty="0"/>
              <a:t> </a:t>
            </a:r>
            <a:r>
              <a:rPr lang="en-US" dirty="0" err="1"/>
              <a:t>boven</a:t>
            </a:r>
            <a:r>
              <a:rPr lang="en-US" dirty="0"/>
              <a:t>,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spanningen</a:t>
            </a:r>
            <a:r>
              <a:rPr lang="en-US" dirty="0"/>
              <a:t> </a:t>
            </a:r>
            <a:r>
              <a:rPr lang="en-US" dirty="0" err="1"/>
              <a:t>onder</a:t>
            </a:r>
            <a:endParaRPr lang="en-US" dirty="0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Componenten</a:t>
            </a:r>
            <a:r>
              <a:rPr lang="en-US" dirty="0"/>
              <a:t> die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,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zetten</a:t>
            </a:r>
            <a:r>
              <a:rPr lang="en-US" dirty="0"/>
              <a:t> (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vooruit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PCB)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Geef</a:t>
            </a:r>
            <a:r>
              <a:rPr lang="en-US" dirty="0"/>
              <a:t> </a:t>
            </a:r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banen</a:t>
            </a:r>
            <a:r>
              <a:rPr lang="en-US" dirty="0"/>
              <a:t> extra </a:t>
            </a:r>
            <a:r>
              <a:rPr lang="en-US" dirty="0" err="1"/>
              <a:t>commentaar</a:t>
            </a:r>
            <a:r>
              <a:rPr lang="en-US" dirty="0"/>
              <a:t> </a:t>
            </a:r>
            <a:r>
              <a:rPr lang="en-US" dirty="0" err="1"/>
              <a:t>dmv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nl-NL" dirty="0"/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7F7670-C49F-4C2A-AFA6-C3DCA87C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83" y="1062032"/>
            <a:ext cx="2809719" cy="15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1F3324-E89A-4FB4-AC19-62269B8F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83" y="2857499"/>
            <a:ext cx="2809719" cy="18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design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Keuze</a:t>
            </a:r>
            <a:r>
              <a:rPr lang="en-US" dirty="0"/>
              <a:t> footprints</a:t>
            </a:r>
            <a:endParaRPr lang="nl-NL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600" dirty="0"/>
              <a:t>Weerstanden, condensatoren, spoelen hebben een standaard formaat </a:t>
            </a:r>
            <a:r>
              <a:rPr lang="nl-NL" sz="1600" b="1" dirty="0"/>
              <a:t>(meest gebruikte maten)</a:t>
            </a:r>
            <a:endParaRPr lang="nl-NL" sz="16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0</a:t>
            </a:r>
            <a:r>
              <a:rPr lang="nl-NL" dirty="0"/>
              <a:t>1005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0</a:t>
            </a:r>
            <a:r>
              <a:rPr lang="nl-NL" dirty="0"/>
              <a:t>201 -&gt; 0.02” x 0.01”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0</a:t>
            </a:r>
            <a:r>
              <a:rPr lang="nl-NL" b="1" dirty="0"/>
              <a:t>402 -&gt; 0.04” x 0.02”  ~ 1mm x 0.5mm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b="1" dirty="0"/>
              <a:t>0603 -&gt; 0.06” x 0.03”  ~ 1.6mm x 0.8mm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b="1" dirty="0"/>
              <a:t>0805 -&gt; 0.08” x 0.05”  ~ 2mm x 1.27mm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b="1" dirty="0"/>
              <a:t>1</a:t>
            </a:r>
            <a:r>
              <a:rPr lang="nl-NL" b="1" dirty="0"/>
              <a:t>206 -&gt; 0.12” x 0.06”  ~ 3.2mm x 1.6mm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dirty="0"/>
              <a:t>1210 -&gt; 0.12“ x 0.1”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dirty="0"/>
              <a:t>2512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2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fn">
            <a:extLst>
              <a:ext uri="{FF2B5EF4-FFF2-40B4-BE49-F238E27FC236}">
                <a16:creationId xmlns:a16="http://schemas.microsoft.com/office/drawing/2014/main" id="{1CA1179E-C734-4621-9003-29EE6C43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79" y="3146326"/>
            <a:ext cx="2898567" cy="162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design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Keuze</a:t>
            </a:r>
            <a:r>
              <a:rPr lang="en-US" dirty="0"/>
              <a:t> footprints</a:t>
            </a:r>
            <a:endParaRPr lang="nl-NL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dirty="0" err="1"/>
              <a:t>ICs</a:t>
            </a:r>
            <a:r>
              <a:rPr lang="nl-NL" dirty="0"/>
              <a:t> komen in veel formaten, meest bekende: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dirty="0"/>
              <a:t>SOIC / *SOP	Small </a:t>
            </a:r>
            <a:r>
              <a:rPr lang="nl-NL" dirty="0" err="1"/>
              <a:t>outline</a:t>
            </a:r>
            <a:r>
              <a:rPr lang="nl-NL" dirty="0"/>
              <a:t> </a:t>
            </a:r>
            <a:r>
              <a:rPr lang="nl-NL" dirty="0" err="1"/>
              <a:t>integrated</a:t>
            </a:r>
            <a:r>
              <a:rPr lang="nl-NL" dirty="0"/>
              <a:t> circuit	(goed te solderen)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dirty="0"/>
              <a:t>*QFP		Quad flat package		(vierkant, lastiger maar nog te solderen)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dirty="0"/>
              <a:t>*QFN		Quad flat no-lead package 	(vierkant, geen pootjes, prima te solderen met flux en hete lucht)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dirty="0"/>
              <a:t>BGA, PGA	Ball </a:t>
            </a:r>
            <a:r>
              <a:rPr lang="nl-NL" dirty="0" err="1"/>
              <a:t>Grid</a:t>
            </a:r>
            <a:r>
              <a:rPr lang="nl-NL" dirty="0"/>
              <a:t> Array, Pin </a:t>
            </a:r>
            <a:r>
              <a:rPr lang="nl-NL" dirty="0" err="1"/>
              <a:t>Grid</a:t>
            </a:r>
            <a:r>
              <a:rPr lang="nl-NL" dirty="0"/>
              <a:t> Array 	(niet te solderen zonder oven + </a:t>
            </a:r>
            <a:r>
              <a:rPr lang="nl-NL" dirty="0" err="1"/>
              <a:t>xray</a:t>
            </a:r>
            <a:r>
              <a:rPr lang="nl-NL" dirty="0"/>
              <a:t>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*</a:t>
            </a:r>
            <a:r>
              <a:rPr lang="nl-NL" dirty="0"/>
              <a:t>		Er zijn heel veel speciale unieke packages</a:t>
            </a:r>
          </a:p>
          <a:p>
            <a:endParaRPr lang="en-US" dirty="0"/>
          </a:p>
        </p:txBody>
      </p:sp>
      <p:pic>
        <p:nvPicPr>
          <p:cNvPr id="5" name="Picture 2" descr="https://upload.wikimedia.org/wikipedia/commons/thumb/1/18/PIC18F8720.jpg/160px-PIC18F8720.jpg">
            <a:extLst>
              <a:ext uri="{FF2B5EF4-FFF2-40B4-BE49-F238E27FC236}">
                <a16:creationId xmlns:a16="http://schemas.microsoft.com/office/drawing/2014/main" id="{48533B36-5865-4237-8C5B-6079E1AB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27" y="4308281"/>
            <a:ext cx="1321100" cy="13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e/ee/ON_MC33079_SOIC.jpg/220px-ON_MC33079_SOIC.jpg">
            <a:extLst>
              <a:ext uri="{FF2B5EF4-FFF2-40B4-BE49-F238E27FC236}">
                <a16:creationId xmlns:a16="http://schemas.microsoft.com/office/drawing/2014/main" id="{A89C35A2-53B2-4A71-9322-FEB48E79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5532"/>
            <a:ext cx="2095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iki.electroons.com/lib/exe/fetch.php?media=bga-package1.jpg">
            <a:extLst>
              <a:ext uri="{FF2B5EF4-FFF2-40B4-BE49-F238E27FC236}">
                <a16:creationId xmlns:a16="http://schemas.microsoft.com/office/drawing/2014/main" id="{02E090BB-F6CE-4D79-85AC-A0B55595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59486"/>
            <a:ext cx="1800994" cy="180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5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design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PCB </a:t>
            </a:r>
            <a:r>
              <a:rPr lang="en-US" dirty="0" err="1"/>
              <a:t>maken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Component </a:t>
            </a:r>
            <a:r>
              <a:rPr lang="en-US" b="1" dirty="0" err="1"/>
              <a:t>opstelling</a:t>
            </a:r>
            <a:r>
              <a:rPr lang="en-US" b="1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Afmeting</a:t>
            </a:r>
            <a:r>
              <a:rPr lang="en-US" dirty="0"/>
              <a:t> </a:t>
            </a:r>
            <a:r>
              <a:rPr lang="en-US" dirty="0" err="1"/>
              <a:t>bord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Banen</a:t>
            </a:r>
            <a:r>
              <a:rPr lang="en-US" dirty="0"/>
              <a:t> </a:t>
            </a:r>
            <a:r>
              <a:rPr lang="en-US" dirty="0" err="1"/>
              <a:t>trekken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Koperen</a:t>
            </a:r>
            <a:r>
              <a:rPr lang="en-US" dirty="0"/>
              <a:t> </a:t>
            </a:r>
            <a:r>
              <a:rPr lang="en-US" dirty="0" err="1"/>
              <a:t>vlakken</a:t>
            </a:r>
            <a:r>
              <a:rPr lang="en-US" dirty="0"/>
              <a:t> </a:t>
            </a:r>
            <a:r>
              <a:rPr lang="en-US" dirty="0" err="1"/>
              <a:t>plaatsen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DRC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Gerbers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09787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724612-D218-4B34-9D37-3F9000F1E079}"/>
              </a:ext>
            </a:extLst>
          </p:cNvPr>
          <p:cNvSpPr txBox="1">
            <a:spLocks/>
          </p:cNvSpPr>
          <p:nvPr/>
        </p:nvSpPr>
        <p:spPr bwMode="auto">
          <a:xfrm>
            <a:off x="517198" y="457273"/>
            <a:ext cx="88328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nl-NL" kern="0" dirty="0">
                <a:solidFill>
                  <a:schemeClr val="tx1"/>
                </a:solidFill>
              </a:rPr>
              <a:t>PCB – Toen tot Nu		THT 1955</a:t>
            </a:r>
          </a:p>
        </p:txBody>
      </p:sp>
      <p:pic>
        <p:nvPicPr>
          <p:cNvPr id="5" name="Picture 2" descr="http://derwhites356literature.com/BlauRadio4.jpg">
            <a:extLst>
              <a:ext uri="{FF2B5EF4-FFF2-40B4-BE49-F238E27FC236}">
                <a16:creationId xmlns:a16="http://schemas.microsoft.com/office/drawing/2014/main" id="{9AD87A6A-2206-4FD1-B9C7-3E8E0424D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5" y="1216270"/>
            <a:ext cx="5233985" cy="43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F30ED947-567F-4890-A4EF-E74AF417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</p:spPr>
        <p:txBody>
          <a:bodyPr/>
          <a:lstStyle/>
          <a:p>
            <a:r>
              <a:rPr lang="en-US" dirty="0"/>
              <a:t>PCB design</a:t>
            </a:r>
          </a:p>
        </p:txBody>
      </p:sp>
    </p:spTree>
    <p:extLst>
      <p:ext uri="{BB962C8B-B14F-4D97-AF65-F5344CB8AC3E}">
        <p14:creationId xmlns:p14="http://schemas.microsoft.com/office/powerpoint/2010/main" val="2026730603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6DD0C31EDF941A226331F91207658" ma:contentTypeVersion="4" ma:contentTypeDescription="Een nieuw document maken." ma:contentTypeScope="" ma:versionID="93db4dcf27723d5e2dc9f82e6537daf2">
  <xsd:schema xmlns:xsd="http://www.w3.org/2001/XMLSchema" xmlns:xs="http://www.w3.org/2001/XMLSchema" xmlns:p="http://schemas.microsoft.com/office/2006/metadata/properties" xmlns:ns2="2b766c82-9b97-4f58-a38c-0a03bf5a0798" xmlns:ns3="652700fc-533d-4ff5-ad7f-d1a237e8c9e7" targetNamespace="http://schemas.microsoft.com/office/2006/metadata/properties" ma:root="true" ma:fieldsID="90b1da84eb4a20401355b8c03eaaa4e1" ns2:_="" ns3:_="">
    <xsd:import namespace="2b766c82-9b97-4f58-a38c-0a03bf5a0798"/>
    <xsd:import namespace="652700fc-533d-4ff5-ad7f-d1a237e8c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66c82-9b97-4f58-a38c-0a03bf5a0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700fc-533d-4ff5-ad7f-d1a237e8c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b50adab4-1d79-4cd7-b5af-2ad162433c2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716757-D537-4AAE-83B6-62591237B484}"/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531</TotalTime>
  <Words>595</Words>
  <Application>Microsoft Office PowerPoint</Application>
  <PresentationFormat>Diavoorstelling (16:10)</PresentationFormat>
  <Paragraphs>116</Paragraphs>
  <Slides>19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ANE10: PCB ontwerp</vt:lpstr>
      <vt:lpstr>Overzicht</vt:lpstr>
      <vt:lpstr>PowerPoint-presentatie</vt:lpstr>
      <vt:lpstr>PCB design</vt:lpstr>
      <vt:lpstr>Schematic design</vt:lpstr>
      <vt:lpstr>Schematic design</vt:lpstr>
      <vt:lpstr>Schematic design</vt:lpstr>
      <vt:lpstr>PCB design</vt:lpstr>
      <vt:lpstr>PCB design</vt:lpstr>
      <vt:lpstr>PCB design</vt:lpstr>
      <vt:lpstr>PCB design</vt:lpstr>
      <vt:lpstr>PCB design</vt:lpstr>
      <vt:lpstr>PCB design</vt:lpstr>
      <vt:lpstr>PCB design</vt:lpstr>
      <vt:lpstr>PCB design</vt:lpstr>
      <vt:lpstr>PCB design</vt:lpstr>
      <vt:lpstr>PCB design</vt:lpstr>
      <vt:lpstr>EDA pakketten</vt:lpstr>
      <vt:lpstr>Volgende les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Boer, E. den (Erwin)</cp:lastModifiedBy>
  <cp:revision>41</cp:revision>
  <cp:lastPrinted>2013-05-13T15:29:32Z</cp:lastPrinted>
  <dcterms:created xsi:type="dcterms:W3CDTF">2017-11-15T06:58:38Z</dcterms:created>
  <dcterms:modified xsi:type="dcterms:W3CDTF">2022-11-04T09:14:21Z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0x0101007D96DD0C31EDF941A226331F91207658</vt:lpwstr>
  </property>
</Properties>
</file>