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0" r:id="rId4"/>
    <p:sldMasterId id="2147484650" r:id="rId5"/>
  </p:sldMasterIdLst>
  <p:notesMasterIdLst>
    <p:notesMasterId r:id="rId33"/>
  </p:notesMasterIdLst>
  <p:handoutMasterIdLst>
    <p:handoutMasterId r:id="rId34"/>
  </p:handoutMasterIdLst>
  <p:sldIdLst>
    <p:sldId id="317" r:id="rId6"/>
    <p:sldId id="334" r:id="rId7"/>
    <p:sldId id="318" r:id="rId8"/>
    <p:sldId id="319" r:id="rId9"/>
    <p:sldId id="331" r:id="rId10"/>
    <p:sldId id="335" r:id="rId11"/>
    <p:sldId id="343" r:id="rId12"/>
    <p:sldId id="336" r:id="rId13"/>
    <p:sldId id="323" r:id="rId14"/>
    <p:sldId id="324" r:id="rId15"/>
    <p:sldId id="342" r:id="rId16"/>
    <p:sldId id="325" r:id="rId17"/>
    <p:sldId id="332" r:id="rId18"/>
    <p:sldId id="326" r:id="rId19"/>
    <p:sldId id="321" r:id="rId20"/>
    <p:sldId id="327" r:id="rId21"/>
    <p:sldId id="337" r:id="rId22"/>
    <p:sldId id="338" r:id="rId23"/>
    <p:sldId id="339" r:id="rId24"/>
    <p:sldId id="322" r:id="rId25"/>
    <p:sldId id="340" r:id="rId26"/>
    <p:sldId id="328" r:id="rId27"/>
    <p:sldId id="329" r:id="rId28"/>
    <p:sldId id="330" r:id="rId29"/>
    <p:sldId id="333" r:id="rId30"/>
    <p:sldId id="344" r:id="rId31"/>
    <p:sldId id="341" r:id="rId32"/>
  </p:sldIdLst>
  <p:sldSz cx="9144000" cy="5715000" type="screen16x10"/>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orient="horz" pos="320" userDrawn="1">
          <p15:clr>
            <a:srgbClr val="A4A3A4"/>
          </p15:clr>
        </p15:guide>
        <p15:guide id="3" orient="horz" pos="2934" userDrawn="1">
          <p15:clr>
            <a:srgbClr val="A4A3A4"/>
          </p15:clr>
        </p15:guide>
        <p15:guide id="4" pos="2880" userDrawn="1">
          <p15:clr>
            <a:srgbClr val="A4A3A4"/>
          </p15:clr>
        </p15:guide>
        <p15:guide id="5" pos="1920" userDrawn="1">
          <p15:clr>
            <a:srgbClr val="A4A3A4"/>
          </p15:clr>
        </p15:guide>
        <p15:guide id="6" pos="960" userDrawn="1">
          <p15:clr>
            <a:srgbClr val="A4A3A4"/>
          </p15:clr>
        </p15:guide>
        <p15:guide id="7" pos="3840" userDrawn="1">
          <p15:clr>
            <a:srgbClr val="A4A3A4"/>
          </p15:clr>
        </p15:guide>
        <p15:guide id="8" pos="4800" userDrawn="1">
          <p15:clr>
            <a:srgbClr val="A4A3A4"/>
          </p15:clr>
        </p15:guide>
        <p15:guide id="9" pos="17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er, E. den (Erwin)" initials="BEd(" lastIdx="1" clrIdx="0">
    <p:extLst>
      <p:ext uri="{19B8F6BF-5375-455C-9EA6-DF929625EA0E}">
        <p15:presenceInfo xmlns:p15="http://schemas.microsoft.com/office/powerpoint/2012/main" userId="S::BoeEr@hr.nl::eae78b78-19c5-4510-b006-d3411968ee05" providerId="AD"/>
      </p:ext>
    </p:extLst>
  </p:cmAuthor>
  <p:cmAuthor id="2" name="Boer, E. den (Erwin)" initials="BEd( [2]" lastIdx="1" clrIdx="1">
    <p:extLst>
      <p:ext uri="{19B8F6BF-5375-455C-9EA6-DF929625EA0E}">
        <p15:presenceInfo xmlns:p15="http://schemas.microsoft.com/office/powerpoint/2012/main" userId="Boer, E. den (Erw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0033"/>
    <a:srgbClr val="CC0033"/>
    <a:srgbClr val="B71327"/>
    <a:srgbClr val="B10538"/>
    <a:srgbClr val="D4737D"/>
    <a:srgbClr val="FBE0DF"/>
    <a:srgbClr val="A4D7DF"/>
    <a:srgbClr val="F3C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137" d="100"/>
          <a:sy n="137" d="100"/>
        </p:scale>
        <p:origin x="1166" y="120"/>
      </p:cViewPr>
      <p:guideLst>
        <p:guide orient="horz" pos="1800"/>
        <p:guide orient="horz" pos="320"/>
        <p:guide orient="horz" pos="2934"/>
        <p:guide pos="2880"/>
        <p:guide pos="1920"/>
        <p:guide pos="960"/>
        <p:guide pos="3840"/>
        <p:guide pos="4800"/>
        <p:guide pos="17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9" d="100"/>
          <a:sy n="89" d="100"/>
        </p:scale>
        <p:origin x="379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jk, T.J.W. van (Tijmen)" userId="f812dedf-971b-4b6c-818f-d62c925a07ed" providerId="ADAL" clId="{0F77DEF3-26C7-4B8E-9B7E-2268207B2985}"/>
    <pc:docChg chg="undo custSel addSld modSld">
      <pc:chgData name="Eijk, T.J.W. van (Tijmen)" userId="f812dedf-971b-4b6c-818f-d62c925a07ed" providerId="ADAL" clId="{0F77DEF3-26C7-4B8E-9B7E-2268207B2985}" dt="2020-11-04T13:29:45.543" v="218" actId="20577"/>
      <pc:docMkLst>
        <pc:docMk/>
      </pc:docMkLst>
      <pc:sldChg chg="modSp">
        <pc:chgData name="Eijk, T.J.W. van (Tijmen)" userId="f812dedf-971b-4b6c-818f-d62c925a07ed" providerId="ADAL" clId="{0F77DEF3-26C7-4B8E-9B7E-2268207B2985}" dt="2020-11-03T14:09:00.710" v="3" actId="12"/>
        <pc:sldMkLst>
          <pc:docMk/>
          <pc:sldMk cId="869473504" sldId="319"/>
        </pc:sldMkLst>
        <pc:spChg chg="mod">
          <ac:chgData name="Eijk, T.J.W. van (Tijmen)" userId="f812dedf-971b-4b6c-818f-d62c925a07ed" providerId="ADAL" clId="{0F77DEF3-26C7-4B8E-9B7E-2268207B2985}" dt="2020-11-03T14:09:00.710" v="3" actId="12"/>
          <ac:spMkLst>
            <pc:docMk/>
            <pc:sldMk cId="869473504" sldId="319"/>
            <ac:spMk id="3" creationId="{4115DF89-DAEC-4672-BB3C-70D5C73685BC}"/>
          </ac:spMkLst>
        </pc:spChg>
      </pc:sldChg>
      <pc:sldChg chg="modSp">
        <pc:chgData name="Eijk, T.J.W. van (Tijmen)" userId="f812dedf-971b-4b6c-818f-d62c925a07ed" providerId="ADAL" clId="{0F77DEF3-26C7-4B8E-9B7E-2268207B2985}" dt="2020-11-04T09:23:52.483" v="83" actId="12"/>
        <pc:sldMkLst>
          <pc:docMk/>
          <pc:sldMk cId="430836719" sldId="321"/>
        </pc:sldMkLst>
        <pc:spChg chg="mod">
          <ac:chgData name="Eijk, T.J.W. van (Tijmen)" userId="f812dedf-971b-4b6c-818f-d62c925a07ed" providerId="ADAL" clId="{0F77DEF3-26C7-4B8E-9B7E-2268207B2985}" dt="2020-11-04T09:23:52.483" v="83" actId="12"/>
          <ac:spMkLst>
            <pc:docMk/>
            <pc:sldMk cId="430836719" sldId="321"/>
            <ac:spMk id="3" creationId="{464E1DE0-BA9F-4F93-B7C1-A3F3D2037D9F}"/>
          </ac:spMkLst>
        </pc:spChg>
      </pc:sldChg>
      <pc:sldChg chg="modSp">
        <pc:chgData name="Eijk, T.J.W. van (Tijmen)" userId="f812dedf-971b-4b6c-818f-d62c925a07ed" providerId="ADAL" clId="{0F77DEF3-26C7-4B8E-9B7E-2268207B2985}" dt="2020-11-03T15:07:28.268" v="77" actId="2710"/>
        <pc:sldMkLst>
          <pc:docMk/>
          <pc:sldMk cId="2458716582" sldId="322"/>
        </pc:sldMkLst>
        <pc:spChg chg="mod">
          <ac:chgData name="Eijk, T.J.W. van (Tijmen)" userId="f812dedf-971b-4b6c-818f-d62c925a07ed" providerId="ADAL" clId="{0F77DEF3-26C7-4B8E-9B7E-2268207B2985}" dt="2020-11-03T15:07:28.268" v="77" actId="2710"/>
          <ac:spMkLst>
            <pc:docMk/>
            <pc:sldMk cId="2458716582" sldId="322"/>
            <ac:spMk id="3" creationId="{1AA28DE4-F52C-431C-8A83-DBA6C2F3F172}"/>
          </ac:spMkLst>
        </pc:spChg>
      </pc:sldChg>
      <pc:sldChg chg="modSp">
        <pc:chgData name="Eijk, T.J.W. van (Tijmen)" userId="f812dedf-971b-4b6c-818f-d62c925a07ed" providerId="ADAL" clId="{0F77DEF3-26C7-4B8E-9B7E-2268207B2985}" dt="2020-11-03T15:05:18.955" v="56" actId="1076"/>
        <pc:sldMkLst>
          <pc:docMk/>
          <pc:sldMk cId="4130496157" sldId="323"/>
        </pc:sldMkLst>
        <pc:spChg chg="mod">
          <ac:chgData name="Eijk, T.J.W. van (Tijmen)" userId="f812dedf-971b-4b6c-818f-d62c925a07ed" providerId="ADAL" clId="{0F77DEF3-26C7-4B8E-9B7E-2268207B2985}" dt="2020-11-03T15:04:51.062" v="52" actId="6549"/>
          <ac:spMkLst>
            <pc:docMk/>
            <pc:sldMk cId="4130496157" sldId="323"/>
            <ac:spMk id="3" creationId="{55EDDE89-4BD5-42BC-9243-F0C180A21238}"/>
          </ac:spMkLst>
        </pc:spChg>
        <pc:picChg chg="mod">
          <ac:chgData name="Eijk, T.J.W. van (Tijmen)" userId="f812dedf-971b-4b6c-818f-d62c925a07ed" providerId="ADAL" clId="{0F77DEF3-26C7-4B8E-9B7E-2268207B2985}" dt="2020-11-03T15:04:45.311" v="51" actId="1076"/>
          <ac:picMkLst>
            <pc:docMk/>
            <pc:sldMk cId="4130496157" sldId="323"/>
            <ac:picMk id="10" creationId="{FF69C774-544E-41B1-BEBC-574AB0C589F1}"/>
          </ac:picMkLst>
        </pc:picChg>
        <pc:picChg chg="mod">
          <ac:chgData name="Eijk, T.J.W. van (Tijmen)" userId="f812dedf-971b-4b6c-818f-d62c925a07ed" providerId="ADAL" clId="{0F77DEF3-26C7-4B8E-9B7E-2268207B2985}" dt="2020-11-03T15:05:18.955" v="56" actId="1076"/>
          <ac:picMkLst>
            <pc:docMk/>
            <pc:sldMk cId="4130496157" sldId="323"/>
            <ac:picMk id="14" creationId="{751AC999-5DEC-4E20-879D-558F6EEE0EB4}"/>
          </ac:picMkLst>
        </pc:picChg>
        <pc:picChg chg="mod">
          <ac:chgData name="Eijk, T.J.W. van (Tijmen)" userId="f812dedf-971b-4b6c-818f-d62c925a07ed" providerId="ADAL" clId="{0F77DEF3-26C7-4B8E-9B7E-2268207B2985}" dt="2020-11-03T15:05:16.879" v="55" actId="1076"/>
          <ac:picMkLst>
            <pc:docMk/>
            <pc:sldMk cId="4130496157" sldId="323"/>
            <ac:picMk id="17" creationId="{CE646117-DDA5-44C3-9FB9-53C5708470F8}"/>
          </ac:picMkLst>
        </pc:picChg>
      </pc:sldChg>
      <pc:sldChg chg="modSp">
        <pc:chgData name="Eijk, T.J.W. van (Tijmen)" userId="f812dedf-971b-4b6c-818f-d62c925a07ed" providerId="ADAL" clId="{0F77DEF3-26C7-4B8E-9B7E-2268207B2985}" dt="2020-11-03T14:09:16.380" v="4" actId="108"/>
        <pc:sldMkLst>
          <pc:docMk/>
          <pc:sldMk cId="3773187306" sldId="324"/>
        </pc:sldMkLst>
        <pc:spChg chg="mod">
          <ac:chgData name="Eijk, T.J.W. van (Tijmen)" userId="f812dedf-971b-4b6c-818f-d62c925a07ed" providerId="ADAL" clId="{0F77DEF3-26C7-4B8E-9B7E-2268207B2985}" dt="2020-11-03T14:09:16.380" v="4" actId="108"/>
          <ac:spMkLst>
            <pc:docMk/>
            <pc:sldMk cId="3773187306" sldId="324"/>
            <ac:spMk id="3" creationId="{4115DF89-DAEC-4672-BB3C-70D5C73685BC}"/>
          </ac:spMkLst>
        </pc:spChg>
      </pc:sldChg>
      <pc:sldChg chg="modSp">
        <pc:chgData name="Eijk, T.J.W. van (Tijmen)" userId="f812dedf-971b-4b6c-818f-d62c925a07ed" providerId="ADAL" clId="{0F77DEF3-26C7-4B8E-9B7E-2268207B2985}" dt="2020-11-03T14:09:56.816" v="10" actId="15"/>
        <pc:sldMkLst>
          <pc:docMk/>
          <pc:sldMk cId="1511259123" sldId="325"/>
        </pc:sldMkLst>
        <pc:spChg chg="mod">
          <ac:chgData name="Eijk, T.J.W. van (Tijmen)" userId="f812dedf-971b-4b6c-818f-d62c925a07ed" providerId="ADAL" clId="{0F77DEF3-26C7-4B8E-9B7E-2268207B2985}" dt="2020-11-03T14:09:56.816" v="10" actId="15"/>
          <ac:spMkLst>
            <pc:docMk/>
            <pc:sldMk cId="1511259123" sldId="325"/>
            <ac:spMk id="3" creationId="{4115DF89-DAEC-4672-BB3C-70D5C73685BC}"/>
          </ac:spMkLst>
        </pc:spChg>
      </pc:sldChg>
      <pc:sldChg chg="modSp">
        <pc:chgData name="Eijk, T.J.W. van (Tijmen)" userId="f812dedf-971b-4b6c-818f-d62c925a07ed" providerId="ADAL" clId="{0F77DEF3-26C7-4B8E-9B7E-2268207B2985}" dt="2020-11-04T09:23:45.999" v="81" actId="12"/>
        <pc:sldMkLst>
          <pc:docMk/>
          <pc:sldMk cId="3222448567" sldId="326"/>
        </pc:sldMkLst>
        <pc:spChg chg="mod">
          <ac:chgData name="Eijk, T.J.W. van (Tijmen)" userId="f812dedf-971b-4b6c-818f-d62c925a07ed" providerId="ADAL" clId="{0F77DEF3-26C7-4B8E-9B7E-2268207B2985}" dt="2020-11-04T09:23:45.999" v="81" actId="12"/>
          <ac:spMkLst>
            <pc:docMk/>
            <pc:sldMk cId="3222448567" sldId="326"/>
            <ac:spMk id="3" creationId="{55EDDE89-4BD5-42BC-9243-F0C180A21238}"/>
          </ac:spMkLst>
        </pc:spChg>
      </pc:sldChg>
      <pc:sldChg chg="modSp">
        <pc:chgData name="Eijk, T.J.W. van (Tijmen)" userId="f812dedf-971b-4b6c-818f-d62c925a07ed" providerId="ADAL" clId="{0F77DEF3-26C7-4B8E-9B7E-2268207B2985}" dt="2020-11-04T09:23:57.169" v="84" actId="12"/>
        <pc:sldMkLst>
          <pc:docMk/>
          <pc:sldMk cId="1971128337" sldId="327"/>
        </pc:sldMkLst>
        <pc:spChg chg="mod">
          <ac:chgData name="Eijk, T.J.W. van (Tijmen)" userId="f812dedf-971b-4b6c-818f-d62c925a07ed" providerId="ADAL" clId="{0F77DEF3-26C7-4B8E-9B7E-2268207B2985}" dt="2020-11-04T09:23:57.169" v="84" actId="12"/>
          <ac:spMkLst>
            <pc:docMk/>
            <pc:sldMk cId="1971128337" sldId="327"/>
            <ac:spMk id="3" creationId="{464E1DE0-BA9F-4F93-B7C1-A3F3D2037D9F}"/>
          </ac:spMkLst>
        </pc:spChg>
        <pc:spChg chg="mod">
          <ac:chgData name="Eijk, T.J.W. van (Tijmen)" userId="f812dedf-971b-4b6c-818f-d62c925a07ed" providerId="ADAL" clId="{0F77DEF3-26C7-4B8E-9B7E-2268207B2985}" dt="2020-11-03T15:06:15.488" v="65" actId="108"/>
          <ac:spMkLst>
            <pc:docMk/>
            <pc:sldMk cId="1971128337" sldId="327"/>
            <ac:spMk id="10" creationId="{B2C9DA6C-B678-42D4-A37C-5EEBE8C71182}"/>
          </ac:spMkLst>
        </pc:spChg>
        <pc:spChg chg="mod">
          <ac:chgData name="Eijk, T.J.W. van (Tijmen)" userId="f812dedf-971b-4b6c-818f-d62c925a07ed" providerId="ADAL" clId="{0F77DEF3-26C7-4B8E-9B7E-2268207B2985}" dt="2020-11-03T15:06:19.719" v="66" actId="108"/>
          <ac:spMkLst>
            <pc:docMk/>
            <pc:sldMk cId="1971128337" sldId="327"/>
            <ac:spMk id="12" creationId="{E7349DE5-DBA5-468D-A1FB-0A1440897D28}"/>
          </ac:spMkLst>
        </pc:spChg>
      </pc:sldChg>
      <pc:sldChg chg="modSp">
        <pc:chgData name="Eijk, T.J.W. van (Tijmen)" userId="f812dedf-971b-4b6c-818f-d62c925a07ed" providerId="ADAL" clId="{0F77DEF3-26C7-4B8E-9B7E-2268207B2985}" dt="2020-11-03T15:07:38.558" v="78" actId="108"/>
        <pc:sldMkLst>
          <pc:docMk/>
          <pc:sldMk cId="92645920" sldId="328"/>
        </pc:sldMkLst>
        <pc:spChg chg="mod">
          <ac:chgData name="Eijk, T.J.W. van (Tijmen)" userId="f812dedf-971b-4b6c-818f-d62c925a07ed" providerId="ADAL" clId="{0F77DEF3-26C7-4B8E-9B7E-2268207B2985}" dt="2020-11-03T15:07:38.558" v="78" actId="108"/>
          <ac:spMkLst>
            <pc:docMk/>
            <pc:sldMk cId="92645920" sldId="328"/>
            <ac:spMk id="3" creationId="{1AA28DE4-F52C-431C-8A83-DBA6C2F3F172}"/>
          </ac:spMkLst>
        </pc:spChg>
      </pc:sldChg>
      <pc:sldChg chg="modSp">
        <pc:chgData name="Eijk, T.J.W. van (Tijmen)" userId="f812dedf-971b-4b6c-818f-d62c925a07ed" providerId="ADAL" clId="{0F77DEF3-26C7-4B8E-9B7E-2268207B2985}" dt="2020-11-03T15:07:47.414" v="79" actId="108"/>
        <pc:sldMkLst>
          <pc:docMk/>
          <pc:sldMk cId="1381442832" sldId="329"/>
        </pc:sldMkLst>
        <pc:spChg chg="mod">
          <ac:chgData name="Eijk, T.J.W. van (Tijmen)" userId="f812dedf-971b-4b6c-818f-d62c925a07ed" providerId="ADAL" clId="{0F77DEF3-26C7-4B8E-9B7E-2268207B2985}" dt="2020-11-03T15:07:47.414" v="79" actId="108"/>
          <ac:spMkLst>
            <pc:docMk/>
            <pc:sldMk cId="1381442832" sldId="329"/>
            <ac:spMk id="3" creationId="{1AA28DE4-F52C-431C-8A83-DBA6C2F3F172}"/>
          </ac:spMkLst>
        </pc:spChg>
      </pc:sldChg>
      <pc:sldChg chg="modSp">
        <pc:chgData name="Eijk, T.J.W. van (Tijmen)" userId="f812dedf-971b-4b6c-818f-d62c925a07ed" providerId="ADAL" clId="{0F77DEF3-26C7-4B8E-9B7E-2268207B2985}" dt="2020-11-03T15:07:52.115" v="80" actId="108"/>
        <pc:sldMkLst>
          <pc:docMk/>
          <pc:sldMk cId="1405987023" sldId="330"/>
        </pc:sldMkLst>
        <pc:spChg chg="mod">
          <ac:chgData name="Eijk, T.J.W. van (Tijmen)" userId="f812dedf-971b-4b6c-818f-d62c925a07ed" providerId="ADAL" clId="{0F77DEF3-26C7-4B8E-9B7E-2268207B2985}" dt="2020-11-03T15:07:52.115" v="80" actId="108"/>
          <ac:spMkLst>
            <pc:docMk/>
            <pc:sldMk cId="1405987023" sldId="330"/>
            <ac:spMk id="3" creationId="{1AA28DE4-F52C-431C-8A83-DBA6C2F3F172}"/>
          </ac:spMkLst>
        </pc:spChg>
      </pc:sldChg>
      <pc:sldChg chg="modSp">
        <pc:chgData name="Eijk, T.J.W. van (Tijmen)" userId="f812dedf-971b-4b6c-818f-d62c925a07ed" providerId="ADAL" clId="{0F77DEF3-26C7-4B8E-9B7E-2268207B2985}" dt="2020-11-03T15:07:04.530" v="75" actId="1076"/>
        <pc:sldMkLst>
          <pc:docMk/>
          <pc:sldMk cId="1658316044" sldId="331"/>
        </pc:sldMkLst>
        <pc:spChg chg="mod">
          <ac:chgData name="Eijk, T.J.W. van (Tijmen)" userId="f812dedf-971b-4b6c-818f-d62c925a07ed" providerId="ADAL" clId="{0F77DEF3-26C7-4B8E-9B7E-2268207B2985}" dt="2020-11-03T15:07:04.530" v="75" actId="1076"/>
          <ac:spMkLst>
            <pc:docMk/>
            <pc:sldMk cId="1658316044" sldId="331"/>
            <ac:spMk id="3" creationId="{4115DF89-DAEC-4672-BB3C-70D5C73685BC}"/>
          </ac:spMkLst>
        </pc:spChg>
      </pc:sldChg>
      <pc:sldChg chg="modSp">
        <pc:chgData name="Eijk, T.J.W. van (Tijmen)" userId="f812dedf-971b-4b6c-818f-d62c925a07ed" providerId="ADAL" clId="{0F77DEF3-26C7-4B8E-9B7E-2268207B2985}" dt="2020-11-03T14:10:15.571" v="12" actId="14"/>
        <pc:sldMkLst>
          <pc:docMk/>
          <pc:sldMk cId="2019366011" sldId="332"/>
        </pc:sldMkLst>
        <pc:spChg chg="mod">
          <ac:chgData name="Eijk, T.J.W. van (Tijmen)" userId="f812dedf-971b-4b6c-818f-d62c925a07ed" providerId="ADAL" clId="{0F77DEF3-26C7-4B8E-9B7E-2268207B2985}" dt="2020-11-03T14:10:15.571" v="12" actId="14"/>
          <ac:spMkLst>
            <pc:docMk/>
            <pc:sldMk cId="2019366011" sldId="332"/>
            <ac:spMk id="3" creationId="{4115DF89-DAEC-4672-BB3C-70D5C73685BC}"/>
          </ac:spMkLst>
        </pc:spChg>
      </pc:sldChg>
      <pc:sldChg chg="delSp modSp add">
        <pc:chgData name="Eijk, T.J.W. van (Tijmen)" userId="f812dedf-971b-4b6c-818f-d62c925a07ed" providerId="ADAL" clId="{0F77DEF3-26C7-4B8E-9B7E-2268207B2985}" dt="2020-11-04T13:29:45.543" v="218" actId="20577"/>
        <pc:sldMkLst>
          <pc:docMk/>
          <pc:sldMk cId="3584097637" sldId="333"/>
        </pc:sldMkLst>
        <pc:spChg chg="mod">
          <ac:chgData name="Eijk, T.J.W. van (Tijmen)" userId="f812dedf-971b-4b6c-818f-d62c925a07ed" providerId="ADAL" clId="{0F77DEF3-26C7-4B8E-9B7E-2268207B2985}" dt="2020-11-04T13:28:58.191" v="115" actId="20577"/>
          <ac:spMkLst>
            <pc:docMk/>
            <pc:sldMk cId="3584097637" sldId="333"/>
            <ac:spMk id="2" creationId="{D0B49551-54B3-41B7-8801-626C70D10992}"/>
          </ac:spMkLst>
        </pc:spChg>
        <pc:spChg chg="mod">
          <ac:chgData name="Eijk, T.J.W. van (Tijmen)" userId="f812dedf-971b-4b6c-818f-d62c925a07ed" providerId="ADAL" clId="{0F77DEF3-26C7-4B8E-9B7E-2268207B2985}" dt="2020-11-04T13:29:45.543" v="218" actId="20577"/>
          <ac:spMkLst>
            <pc:docMk/>
            <pc:sldMk cId="3584097637" sldId="333"/>
            <ac:spMk id="3" creationId="{1AA28DE4-F52C-431C-8A83-DBA6C2F3F172}"/>
          </ac:spMkLst>
        </pc:spChg>
        <pc:picChg chg="del">
          <ac:chgData name="Eijk, T.J.W. van (Tijmen)" userId="f812dedf-971b-4b6c-818f-d62c925a07ed" providerId="ADAL" clId="{0F77DEF3-26C7-4B8E-9B7E-2268207B2985}" dt="2020-11-04T13:28:45.136" v="86" actId="478"/>
          <ac:picMkLst>
            <pc:docMk/>
            <pc:sldMk cId="3584097637" sldId="333"/>
            <ac:picMk id="4" creationId="{FBC6B26F-4B74-4DD1-B1E0-4A74E63C66C8}"/>
          </ac:picMkLst>
        </pc:picChg>
      </pc:sldChg>
    </pc:docChg>
  </pc:docChgLst>
  <pc:docChgLst>
    <pc:chgData name="Boer, E. den (Erwin)" userId="eae78b78-19c5-4510-b006-d3411968ee05" providerId="ADAL" clId="{3832EAE8-6257-4A80-90A4-053DDEBBFCEC}"/>
    <pc:docChg chg="modSld">
      <pc:chgData name="Boer, E. den (Erwin)" userId="eae78b78-19c5-4510-b006-d3411968ee05" providerId="ADAL" clId="{3832EAE8-6257-4A80-90A4-053DDEBBFCEC}" dt="2022-11-20T22:29:07.507" v="23" actId="20577"/>
      <pc:docMkLst>
        <pc:docMk/>
      </pc:docMkLst>
      <pc:sldChg chg="modSp mod">
        <pc:chgData name="Boer, E. den (Erwin)" userId="eae78b78-19c5-4510-b006-d3411968ee05" providerId="ADAL" clId="{3832EAE8-6257-4A80-90A4-053DDEBBFCEC}" dt="2022-11-20T22:29:07.507" v="23" actId="20577"/>
        <pc:sldMkLst>
          <pc:docMk/>
          <pc:sldMk cId="2090534583" sldId="343"/>
        </pc:sldMkLst>
        <pc:spChg chg="mod">
          <ac:chgData name="Boer, E. den (Erwin)" userId="eae78b78-19c5-4510-b006-d3411968ee05" providerId="ADAL" clId="{3832EAE8-6257-4A80-90A4-053DDEBBFCEC}" dt="2022-11-20T22:29:07.507" v="23" actId="20577"/>
          <ac:spMkLst>
            <pc:docMk/>
            <pc:sldMk cId="2090534583" sldId="343"/>
            <ac:spMk id="2" creationId="{6CD91008-CD4E-4268-A939-AD52B9D28F95}"/>
          </ac:spMkLst>
        </pc:spChg>
      </pc:sldChg>
    </pc:docChg>
  </pc:docChgLst>
  <pc:docChgLst>
    <pc:chgData name="Boer, E. den (Erwin)" userId="eae78b78-19c5-4510-b006-d3411968ee05" providerId="ADAL" clId="{EFAD44E3-20F1-4EB5-9BF8-8F0770B62A67}"/>
    <pc:docChg chg="custSel addSld modSld">
      <pc:chgData name="Boer, E. den (Erwin)" userId="eae78b78-19c5-4510-b006-d3411968ee05" providerId="ADAL" clId="{EFAD44E3-20F1-4EB5-9BF8-8F0770B62A67}" dt="2021-11-08T16:00:41.756" v="126" actId="1076"/>
      <pc:docMkLst>
        <pc:docMk/>
      </pc:docMkLst>
      <pc:sldChg chg="addSp modSp new mod addCm delCm">
        <pc:chgData name="Boer, E. den (Erwin)" userId="eae78b78-19c5-4510-b006-d3411968ee05" providerId="ADAL" clId="{EFAD44E3-20F1-4EB5-9BF8-8F0770B62A67}" dt="2021-11-08T16:00:41.756" v="126" actId="1076"/>
        <pc:sldMkLst>
          <pc:docMk/>
          <pc:sldMk cId="2316241616" sldId="333"/>
        </pc:sldMkLst>
        <pc:spChg chg="mod">
          <ac:chgData name="Boer, E. den (Erwin)" userId="eae78b78-19c5-4510-b006-d3411968ee05" providerId="ADAL" clId="{EFAD44E3-20F1-4EB5-9BF8-8F0770B62A67}" dt="2021-11-08T15:52:24.859" v="9" actId="20577"/>
          <ac:spMkLst>
            <pc:docMk/>
            <pc:sldMk cId="2316241616" sldId="333"/>
            <ac:spMk id="2" creationId="{7BCB7F72-0A1C-49CD-A714-756FDF6CA6E2}"/>
          </ac:spMkLst>
        </pc:spChg>
        <pc:spChg chg="add mod">
          <ac:chgData name="Boer, E. den (Erwin)" userId="eae78b78-19c5-4510-b006-d3411968ee05" providerId="ADAL" clId="{EFAD44E3-20F1-4EB5-9BF8-8F0770B62A67}" dt="2021-11-08T15:59:46.012" v="117" actId="20577"/>
          <ac:spMkLst>
            <pc:docMk/>
            <pc:sldMk cId="2316241616" sldId="333"/>
            <ac:spMk id="3" creationId="{C9096A60-2973-47DD-91DD-E081D6B1038F}"/>
          </ac:spMkLst>
        </pc:spChg>
        <pc:picChg chg="add mod">
          <ac:chgData name="Boer, E. den (Erwin)" userId="eae78b78-19c5-4510-b006-d3411968ee05" providerId="ADAL" clId="{EFAD44E3-20F1-4EB5-9BF8-8F0770B62A67}" dt="2021-11-08T16:00:41.756" v="126" actId="1076"/>
          <ac:picMkLst>
            <pc:docMk/>
            <pc:sldMk cId="2316241616" sldId="333"/>
            <ac:picMk id="5" creationId="{EFF438EF-8C59-48C6-AE7D-FD0D149560EE}"/>
          </ac:picMkLst>
        </pc:picChg>
      </pc:sldChg>
    </pc:docChg>
  </pc:docChgLst>
  <pc:docChgLst>
    <pc:chgData name="Logt, E.H.W. van de (Emile)" userId="S::logeh@hr.nl::4900e9ca-9dcd-4a14-9dc2-0e3591ba46e1" providerId="AD" clId="Web-{B153B349-75BD-4B64-B31E-BAFD12CBAB1F}"/>
    <pc:docChg chg="delSld modSld">
      <pc:chgData name="Logt, E.H.W. van de (Emile)" userId="S::logeh@hr.nl::4900e9ca-9dcd-4a14-9dc2-0e3591ba46e1" providerId="AD" clId="Web-{B153B349-75BD-4B64-B31E-BAFD12CBAB1F}" dt="2021-11-08T11:39:45.275" v="20" actId="20577"/>
      <pc:docMkLst>
        <pc:docMk/>
      </pc:docMkLst>
      <pc:sldChg chg="modSp">
        <pc:chgData name="Logt, E.H.W. van de (Emile)" userId="S::logeh@hr.nl::4900e9ca-9dcd-4a14-9dc2-0e3591ba46e1" providerId="AD" clId="Web-{B153B349-75BD-4B64-B31E-BAFD12CBAB1F}" dt="2021-11-08T11:37:46.428" v="12" actId="20577"/>
        <pc:sldMkLst>
          <pc:docMk/>
          <pc:sldMk cId="2458716582" sldId="322"/>
        </pc:sldMkLst>
        <pc:spChg chg="mod">
          <ac:chgData name="Logt, E.H.W. van de (Emile)" userId="S::logeh@hr.nl::4900e9ca-9dcd-4a14-9dc2-0e3591ba46e1" providerId="AD" clId="Web-{B153B349-75BD-4B64-B31E-BAFD12CBAB1F}" dt="2021-11-08T11:37:46.428" v="12" actId="20577"/>
          <ac:spMkLst>
            <pc:docMk/>
            <pc:sldMk cId="2458716582" sldId="322"/>
            <ac:spMk id="3" creationId="{1AA28DE4-F52C-431C-8A83-DBA6C2F3F172}"/>
          </ac:spMkLst>
        </pc:spChg>
      </pc:sldChg>
      <pc:sldChg chg="modSp">
        <pc:chgData name="Logt, E.H.W. van de (Emile)" userId="S::logeh@hr.nl::4900e9ca-9dcd-4a14-9dc2-0e3591ba46e1" providerId="AD" clId="Web-{B153B349-75BD-4B64-B31E-BAFD12CBAB1F}" dt="2021-11-08T11:36:29.708" v="1" actId="20577"/>
        <pc:sldMkLst>
          <pc:docMk/>
          <pc:sldMk cId="4130496157" sldId="323"/>
        </pc:sldMkLst>
        <pc:spChg chg="mod">
          <ac:chgData name="Logt, E.H.W. van de (Emile)" userId="S::logeh@hr.nl::4900e9ca-9dcd-4a14-9dc2-0e3591ba46e1" providerId="AD" clId="Web-{B153B349-75BD-4B64-B31E-BAFD12CBAB1F}" dt="2021-11-08T11:36:29.708" v="1" actId="20577"/>
          <ac:spMkLst>
            <pc:docMk/>
            <pc:sldMk cId="4130496157" sldId="323"/>
            <ac:spMk id="3" creationId="{55EDDE89-4BD5-42BC-9243-F0C180A21238}"/>
          </ac:spMkLst>
        </pc:spChg>
      </pc:sldChg>
      <pc:sldChg chg="modSp">
        <pc:chgData name="Logt, E.H.W. van de (Emile)" userId="S::logeh@hr.nl::4900e9ca-9dcd-4a14-9dc2-0e3591ba46e1" providerId="AD" clId="Web-{B153B349-75BD-4B64-B31E-BAFD12CBAB1F}" dt="2021-11-08T11:37:04.974" v="3" actId="20577"/>
        <pc:sldMkLst>
          <pc:docMk/>
          <pc:sldMk cId="1971128337" sldId="327"/>
        </pc:sldMkLst>
        <pc:spChg chg="mod">
          <ac:chgData name="Logt, E.H.W. van de (Emile)" userId="S::logeh@hr.nl::4900e9ca-9dcd-4a14-9dc2-0e3591ba46e1" providerId="AD" clId="Web-{B153B349-75BD-4B64-B31E-BAFD12CBAB1F}" dt="2021-11-08T11:37:04.974" v="3" actId="20577"/>
          <ac:spMkLst>
            <pc:docMk/>
            <pc:sldMk cId="1971128337" sldId="327"/>
            <ac:spMk id="3" creationId="{464E1DE0-BA9F-4F93-B7C1-A3F3D2037D9F}"/>
          </ac:spMkLst>
        </pc:spChg>
      </pc:sldChg>
      <pc:sldChg chg="modSp">
        <pc:chgData name="Logt, E.H.W. van de (Emile)" userId="S::logeh@hr.nl::4900e9ca-9dcd-4a14-9dc2-0e3591ba46e1" providerId="AD" clId="Web-{B153B349-75BD-4B64-B31E-BAFD12CBAB1F}" dt="2021-11-08T11:39:45.275" v="20" actId="20577"/>
        <pc:sldMkLst>
          <pc:docMk/>
          <pc:sldMk cId="92645920" sldId="328"/>
        </pc:sldMkLst>
        <pc:spChg chg="mod">
          <ac:chgData name="Logt, E.H.W. van de (Emile)" userId="S::logeh@hr.nl::4900e9ca-9dcd-4a14-9dc2-0e3591ba46e1" providerId="AD" clId="Web-{B153B349-75BD-4B64-B31E-BAFD12CBAB1F}" dt="2021-11-08T11:39:45.275" v="20" actId="20577"/>
          <ac:spMkLst>
            <pc:docMk/>
            <pc:sldMk cId="92645920" sldId="328"/>
            <ac:spMk id="3" creationId="{1AA28DE4-F52C-431C-8A83-DBA6C2F3F172}"/>
          </ac:spMkLst>
        </pc:spChg>
      </pc:sldChg>
      <pc:sldChg chg="modSp">
        <pc:chgData name="Logt, E.H.W. van de (Emile)" userId="S::logeh@hr.nl::4900e9ca-9dcd-4a14-9dc2-0e3591ba46e1" providerId="AD" clId="Web-{B153B349-75BD-4B64-B31E-BAFD12CBAB1F}" dt="2021-11-08T11:38:00.850" v="14" actId="20577"/>
        <pc:sldMkLst>
          <pc:docMk/>
          <pc:sldMk cId="1381442832" sldId="329"/>
        </pc:sldMkLst>
        <pc:spChg chg="mod">
          <ac:chgData name="Logt, E.H.W. van de (Emile)" userId="S::logeh@hr.nl::4900e9ca-9dcd-4a14-9dc2-0e3591ba46e1" providerId="AD" clId="Web-{B153B349-75BD-4B64-B31E-BAFD12CBAB1F}" dt="2021-11-08T11:38:00.850" v="14" actId="20577"/>
          <ac:spMkLst>
            <pc:docMk/>
            <pc:sldMk cId="1381442832" sldId="329"/>
            <ac:spMk id="3" creationId="{1AA28DE4-F52C-431C-8A83-DBA6C2F3F172}"/>
          </ac:spMkLst>
        </pc:spChg>
      </pc:sldChg>
      <pc:sldChg chg="modSp">
        <pc:chgData name="Logt, E.H.W. van de (Emile)" userId="S::logeh@hr.nl::4900e9ca-9dcd-4a14-9dc2-0e3591ba46e1" providerId="AD" clId="Web-{B153B349-75BD-4B64-B31E-BAFD12CBAB1F}" dt="2021-11-08T11:39:25.665" v="17" actId="20577"/>
        <pc:sldMkLst>
          <pc:docMk/>
          <pc:sldMk cId="1405987023" sldId="330"/>
        </pc:sldMkLst>
        <pc:spChg chg="mod">
          <ac:chgData name="Logt, E.H.W. van de (Emile)" userId="S::logeh@hr.nl::4900e9ca-9dcd-4a14-9dc2-0e3591ba46e1" providerId="AD" clId="Web-{B153B349-75BD-4B64-B31E-BAFD12CBAB1F}" dt="2021-11-08T11:39:25.665" v="17" actId="20577"/>
          <ac:spMkLst>
            <pc:docMk/>
            <pc:sldMk cId="1405987023" sldId="330"/>
            <ac:spMk id="3" creationId="{1AA28DE4-F52C-431C-8A83-DBA6C2F3F172}"/>
          </ac:spMkLst>
        </pc:spChg>
      </pc:sldChg>
      <pc:sldChg chg="modSp">
        <pc:chgData name="Logt, E.H.W. van de (Emile)" userId="S::logeh@hr.nl::4900e9ca-9dcd-4a14-9dc2-0e3591ba46e1" providerId="AD" clId="Web-{B153B349-75BD-4B64-B31E-BAFD12CBAB1F}" dt="2021-11-08T11:39:05.367" v="15" actId="20577"/>
        <pc:sldMkLst>
          <pc:docMk/>
          <pc:sldMk cId="1658316044" sldId="331"/>
        </pc:sldMkLst>
        <pc:spChg chg="mod">
          <ac:chgData name="Logt, E.H.W. van de (Emile)" userId="S::logeh@hr.nl::4900e9ca-9dcd-4a14-9dc2-0e3591ba46e1" providerId="AD" clId="Web-{B153B349-75BD-4B64-B31E-BAFD12CBAB1F}" dt="2021-11-08T11:39:05.367" v="15" actId="20577"/>
          <ac:spMkLst>
            <pc:docMk/>
            <pc:sldMk cId="1658316044" sldId="331"/>
            <ac:spMk id="3" creationId="{4115DF89-DAEC-4672-BB3C-70D5C73685BC}"/>
          </ac:spMkLst>
        </pc:spChg>
      </pc:sldChg>
      <pc:sldChg chg="del">
        <pc:chgData name="Logt, E.H.W. van de (Emile)" userId="S::logeh@hr.nl::4900e9ca-9dcd-4a14-9dc2-0e3591ba46e1" providerId="AD" clId="Web-{B153B349-75BD-4B64-B31E-BAFD12CBAB1F}" dt="2021-11-08T11:39:16.883" v="16"/>
        <pc:sldMkLst>
          <pc:docMk/>
          <pc:sldMk cId="3584097637" sldId="333"/>
        </pc:sldMkLst>
      </pc:sldChg>
    </pc:docChg>
  </pc:docChgLst>
  <pc:docChgLst>
    <pc:chgData name="Boer, E. den (Erwin)" userId="eae78b78-19c5-4510-b006-d3411968ee05" providerId="ADAL" clId="{B1269972-12BB-47DA-B68B-5CE6B1B6F1DE}"/>
    <pc:docChg chg="modSld">
      <pc:chgData name="Boer, E. den (Erwin)" userId="eae78b78-19c5-4510-b006-d3411968ee05" providerId="ADAL" clId="{B1269972-12BB-47DA-B68B-5CE6B1B6F1DE}" dt="2023-11-27T09:56:32.394" v="27" actId="20577"/>
      <pc:docMkLst>
        <pc:docMk/>
      </pc:docMkLst>
      <pc:sldChg chg="modSp mod">
        <pc:chgData name="Boer, E. den (Erwin)" userId="eae78b78-19c5-4510-b006-d3411968ee05" providerId="ADAL" clId="{B1269972-12BB-47DA-B68B-5CE6B1B6F1DE}" dt="2023-11-27T09:56:32.394" v="27" actId="20577"/>
        <pc:sldMkLst>
          <pc:docMk/>
          <pc:sldMk cId="2101447546" sldId="344"/>
        </pc:sldMkLst>
        <pc:spChg chg="mod">
          <ac:chgData name="Boer, E. den (Erwin)" userId="eae78b78-19c5-4510-b006-d3411968ee05" providerId="ADAL" clId="{B1269972-12BB-47DA-B68B-5CE6B1B6F1DE}" dt="2023-11-27T09:56:32.394" v="27" actId="20577"/>
          <ac:spMkLst>
            <pc:docMk/>
            <pc:sldMk cId="2101447546" sldId="344"/>
            <ac:spMk id="3" creationId="{BED679D9-9B4A-44E9-ABA0-24FC2BB78E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686B01C-E1B4-41AF-8165-68A41D199769}" type="datetimeFigureOut">
              <a:rPr lang="nl-NL"/>
              <a:pPr/>
              <a:t>6-11-2024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F05877-8D3E-4285-BAAF-3351F2AEBA70}" type="slidenum">
              <a:rPr lang="nl-NL"/>
              <a:pPr/>
              <a:t>‹nr.›</a:t>
            </a:fld>
            <a:endParaRPr lang="nl-NL"/>
          </a:p>
        </p:txBody>
      </p:sp>
    </p:spTree>
    <p:extLst>
      <p:ext uri="{BB962C8B-B14F-4D97-AF65-F5344CB8AC3E}">
        <p14:creationId xmlns:p14="http://schemas.microsoft.com/office/powerpoint/2010/main" val="1092020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b="0">
                <a:latin typeface="Arial" pitchFamily="34" charset="0"/>
                <a:ea typeface="ＭＳ Ｐゴシック" pitchFamily="34" charset="-128"/>
                <a:cs typeface="+mn-cs"/>
              </a:defRPr>
            </a:lvl1pPr>
          </a:lstStyle>
          <a:p>
            <a:pPr>
              <a:defRPr/>
            </a:pPr>
            <a:endParaRPr lang="nl-NL"/>
          </a:p>
        </p:txBody>
      </p:sp>
      <p:sp>
        <p:nvSpPr>
          <p:cNvPr id="3075"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b="0">
                <a:latin typeface="Arial" pitchFamily="34" charset="0"/>
                <a:ea typeface="ＭＳ Ｐゴシック" pitchFamily="34" charset="-128"/>
                <a:cs typeface="+mn-cs"/>
              </a:defRPr>
            </a:lvl1pPr>
          </a:lstStyle>
          <a:p>
            <a:pPr>
              <a:defRPr/>
            </a:pPr>
            <a:endParaRPr lang="nl-NL"/>
          </a:p>
        </p:txBody>
      </p:sp>
      <p:sp>
        <p:nvSpPr>
          <p:cNvPr id="25604"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b="0">
                <a:latin typeface="Arial" pitchFamily="34" charset="0"/>
                <a:ea typeface="ＭＳ Ｐゴシック" pitchFamily="34" charset="-128"/>
                <a:cs typeface="+mn-cs"/>
              </a:defRPr>
            </a:lvl1pPr>
          </a:lstStyle>
          <a:p>
            <a:pPr>
              <a:defRPr/>
            </a:pPr>
            <a:endParaRPr lang="nl-NL"/>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b="0"/>
            </a:lvl1pPr>
          </a:lstStyle>
          <a:p>
            <a:fld id="{F87DA649-BF1A-4B9E-B469-B5F2A720E3B8}" type="slidenum">
              <a:rPr lang="en-US"/>
              <a:pPr/>
              <a:t>‹nr.›</a:t>
            </a:fld>
            <a:endParaRPr lang="en-US"/>
          </a:p>
        </p:txBody>
      </p:sp>
    </p:spTree>
    <p:extLst>
      <p:ext uri="{BB962C8B-B14F-4D97-AF65-F5344CB8AC3E}">
        <p14:creationId xmlns:p14="http://schemas.microsoft.com/office/powerpoint/2010/main" val="105957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87DA649-BF1A-4B9E-B469-B5F2A720E3B8}" type="slidenum">
              <a:rPr lang="en-US" smtClean="0"/>
              <a:pPr/>
              <a:t>1</a:t>
            </a:fld>
            <a:endParaRPr lang="en-US"/>
          </a:p>
        </p:txBody>
      </p:sp>
    </p:spTree>
    <p:extLst>
      <p:ext uri="{BB962C8B-B14F-4D97-AF65-F5344CB8AC3E}">
        <p14:creationId xmlns:p14="http://schemas.microsoft.com/office/powerpoint/2010/main" val="23852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7DA649-BF1A-4B9E-B469-B5F2A720E3B8}" type="slidenum">
              <a:rPr lang="en-US" smtClean="0"/>
              <a:pPr/>
              <a:t>2</a:t>
            </a:fld>
            <a:endParaRPr lang="en-US"/>
          </a:p>
        </p:txBody>
      </p:sp>
    </p:spTree>
    <p:extLst>
      <p:ext uri="{BB962C8B-B14F-4D97-AF65-F5344CB8AC3E}">
        <p14:creationId xmlns:p14="http://schemas.microsoft.com/office/powerpoint/2010/main" val="234422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87DA649-BF1A-4B9E-B469-B5F2A720E3B8}" type="slidenum">
              <a:rPr lang="en-US" smtClean="0"/>
              <a:pPr/>
              <a:t>3</a:t>
            </a:fld>
            <a:endParaRPr lang="en-US"/>
          </a:p>
        </p:txBody>
      </p:sp>
    </p:spTree>
    <p:extLst>
      <p:ext uri="{BB962C8B-B14F-4D97-AF65-F5344CB8AC3E}">
        <p14:creationId xmlns:p14="http://schemas.microsoft.com/office/powerpoint/2010/main" val="191054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800" dirty="0">
                <a:effectLst/>
                <a:latin typeface="Segoe UI" panose="020B0502040204020203" pitchFamily="34" charset="0"/>
              </a:rPr>
              <a:t>De </a:t>
            </a:r>
            <a:r>
              <a:rPr lang="nl-NL" sz="1800" dirty="0" err="1">
                <a:effectLst/>
                <a:latin typeface="Segoe UI" panose="020B0502040204020203" pitchFamily="34" charset="0"/>
              </a:rPr>
              <a:t>lambda</a:t>
            </a:r>
            <a:r>
              <a:rPr lang="nl-NL" sz="1800" dirty="0">
                <a:effectLst/>
                <a:latin typeface="Segoe UI" panose="020B0502040204020203" pitchFamily="34" charset="0"/>
              </a:rPr>
              <a:t> die gegeven is volgt niet direct uit c/f. Dit komt doordat we één kant aan het berekenen zijn. Hierdoor moet we delen door 2. We zijn ook met een dipool bezig, dus moet het weer gedeeld worden door 2. Als je het eerder berekende c/f deelt door vier dan komt daar 31,25mm uit. dit is (ongeveer) de lengte van de antenne in </a:t>
            </a:r>
            <a:r>
              <a:rPr lang="nl-NL" sz="1800" dirty="0" err="1">
                <a:effectLst/>
                <a:latin typeface="Segoe UI" panose="020B0502040204020203" pitchFamily="34" charset="0"/>
              </a:rPr>
              <a:t>KiCad</a:t>
            </a:r>
            <a:endParaRPr lang="nl-NL" sz="1800" dirty="0">
              <a:effectLst/>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F87DA649-BF1A-4B9E-B469-B5F2A720E3B8}" type="slidenum">
              <a:rPr lang="en-US" smtClean="0"/>
              <a:pPr/>
              <a:t>6</a:t>
            </a:fld>
            <a:endParaRPr lang="en-US"/>
          </a:p>
        </p:txBody>
      </p:sp>
    </p:spTree>
    <p:extLst>
      <p:ext uri="{BB962C8B-B14F-4D97-AF65-F5344CB8AC3E}">
        <p14:creationId xmlns:p14="http://schemas.microsoft.com/office/powerpoint/2010/main" val="1820372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fbeelding met bijschrift">
    <p:spTree>
      <p:nvGrpSpPr>
        <p:cNvPr id="1" name=""/>
        <p:cNvGrpSpPr/>
        <p:nvPr/>
      </p:nvGrpSpPr>
      <p:grpSpPr>
        <a:xfrm>
          <a:off x="0" y="0"/>
          <a:ext cx="0" cy="0"/>
          <a:chOff x="0" y="0"/>
          <a:chExt cx="0" cy="0"/>
        </a:xfrm>
      </p:grpSpPr>
      <p:sp>
        <p:nvSpPr>
          <p:cNvPr id="4" name="Tijdelijke aanduiding voor titel 1"/>
          <p:cNvSpPr>
            <a:spLocks noGrp="1"/>
          </p:cNvSpPr>
          <p:nvPr>
            <p:ph type="title"/>
          </p:nvPr>
        </p:nvSpPr>
        <p:spPr bwMode="auto">
          <a:xfrm>
            <a:off x="467544" y="4728526"/>
            <a:ext cx="8748464" cy="937286"/>
          </a:xfrm>
          <a:prstGeom prst="rect">
            <a:avLst/>
          </a:prstGeom>
          <a:noFill/>
          <a:ln>
            <a:noFill/>
          </a:ln>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pPr lvl="0"/>
            <a:r>
              <a:rPr lang="nl-NL" dirty="0"/>
              <a:t>Titelstijl van model bewerken</a:t>
            </a: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3814" y="-1338955"/>
            <a:ext cx="9263103" cy="5189657"/>
          </a:xfrm>
          <a:prstGeom prst="flowChartOffpageConnector">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22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397808" y="-2786"/>
            <a:ext cx="8352928" cy="952500"/>
          </a:xfrm>
          <a:prstGeom prst="rect">
            <a:avLst/>
          </a:prstGeom>
        </p:spPr>
        <p:txBody>
          <a:bodyPr/>
          <a:lstStyle/>
          <a:p>
            <a:r>
              <a:rPr lang="nl-NL" dirty="0"/>
              <a:t>Klik om de stijl te bewerken</a:t>
            </a:r>
          </a:p>
        </p:txBody>
      </p:sp>
      <p:sp>
        <p:nvSpPr>
          <p:cNvPr id="4" name="Content Placeholder 3"/>
          <p:cNvSpPr>
            <a:spLocks noGrp="1" noChangeArrowheads="1"/>
          </p:cNvSpPr>
          <p:nvPr>
            <p:ph idx="1" hasCustomPrompt="1"/>
          </p:nvPr>
        </p:nvSpPr>
        <p:spPr bwMode="auto">
          <a:xfrm>
            <a:off x="395536" y="1057300"/>
            <a:ext cx="8352928" cy="4464496"/>
          </a:xfrm>
          <a:prstGeom prst="rect">
            <a:avLst/>
          </a:prstGeom>
          <a:noFill/>
          <a:ln>
            <a:noFill/>
          </a:ln>
          <a:effectLst/>
        </p:spPr>
        <p:txBody>
          <a:bodyPr/>
          <a:lstStyle>
            <a:lvl1pPr marL="0" indent="0">
              <a:buClr>
                <a:srgbClr val="C00000"/>
              </a:buClr>
              <a:buSzPct val="100000"/>
              <a:buFont typeface="Open Sans" panose="020B0606030504020204" pitchFamily="34" charset="0"/>
              <a:buNone/>
              <a:defRPr>
                <a:latin typeface="Calibri" panose="020F0502020204030204" pitchFamily="34" charset="0"/>
                <a:ea typeface="Open Sans" panose="020B0606030504020204" pitchFamily="34" charset="0"/>
                <a:cs typeface="Open Sans" panose="020B0606030504020204" pitchFamily="34" charset="0"/>
              </a:defRPr>
            </a:lvl1pPr>
            <a:lvl2pPr marL="182563" indent="-182563">
              <a:buClr>
                <a:srgbClr val="C00000"/>
              </a:buClr>
              <a:buFont typeface="Open Sans" panose="020B0606030504020204" pitchFamily="34" charset="0"/>
              <a:buChar char="-"/>
              <a:defRPr sz="1600">
                <a:latin typeface="Calibri" panose="020F0502020204030204" pitchFamily="34" charset="0"/>
              </a:defRPr>
            </a:lvl2pPr>
            <a:lvl3pPr marL="358775" indent="-176213">
              <a:buClr>
                <a:srgbClr val="C00000"/>
              </a:buClr>
              <a:buFont typeface="Open Sans" panose="020B0606030504020204" pitchFamily="34" charset="0"/>
              <a:buChar char="-"/>
              <a:defRPr sz="1400">
                <a:latin typeface="Calibri" panose="020F0502020204030204" pitchFamily="34" charset="0"/>
              </a:defRPr>
            </a:lvl3pPr>
            <a:lvl4pPr marL="541338" indent="-182563">
              <a:buClr>
                <a:srgbClr val="C00000"/>
              </a:buClr>
              <a:buFont typeface="Open Sans" panose="020B0606030504020204" pitchFamily="34" charset="0"/>
              <a:buChar char="-"/>
              <a:defRPr>
                <a:latin typeface="Calibri" panose="020F0502020204030204" pitchFamily="34" charset="0"/>
              </a:defRPr>
            </a:lvl4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228891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649899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ijdelijke aanduiding voor titel 1"/>
          <p:cNvSpPr>
            <a:spLocks noGrp="1"/>
          </p:cNvSpPr>
          <p:nvPr>
            <p:ph type="title"/>
          </p:nvPr>
        </p:nvSpPr>
        <p:spPr bwMode="auto">
          <a:xfrm>
            <a:off x="35496" y="4881711"/>
            <a:ext cx="8736012"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err="1"/>
              <a:t>Hoofdstuk</a:t>
            </a:r>
            <a:r>
              <a:rPr lang="en-US" dirty="0"/>
              <a:t> </a:t>
            </a:r>
            <a:r>
              <a:rPr lang="en-US" dirty="0" err="1"/>
              <a:t>titel</a:t>
            </a:r>
            <a:endParaRPr lang="nl-NL" dirty="0"/>
          </a:p>
        </p:txBody>
      </p:sp>
    </p:spTree>
  </p:cSld>
  <p:clrMap bg1="lt1" tx1="dk1" bg2="lt2" tx2="dk2" accent1="accent1" accent2="accent2" accent3="accent3" accent4="accent4" accent5="accent5" accent6="accent6" hlink="hlink" folHlink="folHlink"/>
  <p:sldLayoutIdLst>
    <p:sldLayoutId id="2147485015" r:id="rId1"/>
  </p:sldLayoutIdLst>
  <p:txStyles>
    <p:titleStyle>
      <a:lvl1pPr algn="l" rtl="0" eaLnBrk="0" fontAlgn="base" hangingPunct="0">
        <a:spcBef>
          <a:spcPct val="0"/>
        </a:spcBef>
        <a:spcAft>
          <a:spcPct val="0"/>
        </a:spcAft>
        <a:defRPr sz="2000" cap="all">
          <a:solidFill>
            <a:srgbClr val="CC0033"/>
          </a:solidFill>
          <a:latin typeface="Arial"/>
          <a:ea typeface="MS PGothic" panose="020B0600070205080204" pitchFamily="34" charset="-128"/>
          <a:cs typeface="ＭＳ Ｐゴシック" charset="0"/>
        </a:defRPr>
      </a:lvl1pPr>
      <a:lvl2pPr algn="l" rtl="0" eaLnBrk="0" fontAlgn="base" hangingPunct="0">
        <a:spcBef>
          <a:spcPct val="0"/>
        </a:spcBef>
        <a:spcAft>
          <a:spcPct val="0"/>
        </a:spcAft>
        <a:defRPr sz="2000">
          <a:solidFill>
            <a:srgbClr val="CC0033"/>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000">
          <a:solidFill>
            <a:srgbClr val="CC0033"/>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000">
          <a:solidFill>
            <a:srgbClr val="CC0033"/>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000">
          <a:solidFill>
            <a:srgbClr val="CC0033"/>
          </a:solidFill>
          <a:latin typeface="Arial" charset="0"/>
          <a:ea typeface="MS PGothic" panose="020B0600070205080204" pitchFamily="34" charset="-128"/>
          <a:cs typeface="ＭＳ Ｐゴシック" charset="0"/>
        </a:defRPr>
      </a:lvl5pPr>
      <a:lvl6pPr marL="380970" algn="l" rtl="0" fontAlgn="base">
        <a:spcBef>
          <a:spcPct val="0"/>
        </a:spcBef>
        <a:spcAft>
          <a:spcPct val="0"/>
        </a:spcAft>
        <a:defRPr sz="2167" b="1">
          <a:solidFill>
            <a:schemeClr val="tx2"/>
          </a:solidFill>
          <a:latin typeface="Verdana" pitchFamily="34" charset="0"/>
          <a:ea typeface="ＭＳ Ｐゴシック" pitchFamily="-48" charset="-128"/>
        </a:defRPr>
      </a:lvl6pPr>
      <a:lvl7pPr marL="761940" algn="l" rtl="0" fontAlgn="base">
        <a:spcBef>
          <a:spcPct val="0"/>
        </a:spcBef>
        <a:spcAft>
          <a:spcPct val="0"/>
        </a:spcAft>
        <a:defRPr sz="2167" b="1">
          <a:solidFill>
            <a:schemeClr val="tx2"/>
          </a:solidFill>
          <a:latin typeface="Verdana" pitchFamily="34" charset="0"/>
          <a:ea typeface="ＭＳ Ｐゴシック" pitchFamily="-48" charset="-128"/>
        </a:defRPr>
      </a:lvl7pPr>
      <a:lvl8pPr marL="1142908" algn="l" rtl="0" fontAlgn="base">
        <a:spcBef>
          <a:spcPct val="0"/>
        </a:spcBef>
        <a:spcAft>
          <a:spcPct val="0"/>
        </a:spcAft>
        <a:defRPr sz="2167" b="1">
          <a:solidFill>
            <a:schemeClr val="tx2"/>
          </a:solidFill>
          <a:latin typeface="Verdana" pitchFamily="34" charset="0"/>
          <a:ea typeface="ＭＳ Ｐゴシック" pitchFamily="-48" charset="-128"/>
        </a:defRPr>
      </a:lvl8pPr>
      <a:lvl9pPr marL="1523878" algn="l" rtl="0" fontAlgn="base">
        <a:spcBef>
          <a:spcPct val="0"/>
        </a:spcBef>
        <a:spcAft>
          <a:spcPct val="0"/>
        </a:spcAft>
        <a:defRPr sz="2167" b="1">
          <a:solidFill>
            <a:schemeClr val="tx2"/>
          </a:solidFill>
          <a:latin typeface="Verdana" pitchFamily="34" charset="0"/>
          <a:ea typeface="ＭＳ Ｐゴシック" pitchFamily="-48" charset="-128"/>
        </a:defRPr>
      </a:lvl9pPr>
    </p:titleStyle>
    <p:bodyStyle>
      <a:lvl1pPr marL="452401" indent="-452401" algn="l" rtl="0" eaLnBrk="0" fontAlgn="base" hangingPunct="0">
        <a:spcBef>
          <a:spcPct val="20000"/>
        </a:spcBef>
        <a:spcAft>
          <a:spcPct val="0"/>
        </a:spcAft>
        <a:buClr>
          <a:srgbClr val="CE0044"/>
        </a:buClr>
        <a:buSzPct val="120000"/>
        <a:buFont typeface="Arial" panose="020B0604020202020204" pitchFamily="34" charset="0"/>
        <a:buBlip>
          <a:blip r:embed="rId3"/>
        </a:buBlip>
        <a:defRPr sz="1667">
          <a:solidFill>
            <a:schemeClr val="tx1"/>
          </a:solidFill>
          <a:latin typeface="+mn-lt"/>
          <a:ea typeface="MS PGothic" panose="020B0600070205080204" pitchFamily="34" charset="-128"/>
          <a:cs typeface="ＭＳ Ｐゴシック" charset="0"/>
        </a:defRPr>
      </a:lvl1pPr>
      <a:lvl2pPr marL="768553" indent="-166674" algn="l" rtl="0" eaLnBrk="0" fontAlgn="base" hangingPunct="0">
        <a:spcBef>
          <a:spcPct val="20000"/>
        </a:spcBef>
        <a:spcAft>
          <a:spcPct val="0"/>
        </a:spcAft>
        <a:buClr>
          <a:srgbClr val="CE0044"/>
        </a:buClr>
        <a:buSzPct val="120000"/>
        <a:buFont typeface="Arial" panose="020B0604020202020204" pitchFamily="34" charset="0"/>
        <a:buBlip>
          <a:blip r:embed="rId3"/>
        </a:buBlip>
        <a:defRPr>
          <a:solidFill>
            <a:schemeClr val="tx1"/>
          </a:solidFill>
          <a:latin typeface="+mn-lt"/>
          <a:ea typeface="MS PGothic" panose="020B0600070205080204" pitchFamily="34" charset="-128"/>
          <a:cs typeface="ＭＳ Ｐゴシック" charset="0"/>
        </a:defRPr>
      </a:lvl2pPr>
      <a:lvl3pPr marL="918030" indent="-156092" algn="l" rtl="0" eaLnBrk="0" fontAlgn="base" hangingPunct="0">
        <a:spcBef>
          <a:spcPct val="20000"/>
        </a:spcBef>
        <a:spcAft>
          <a:spcPct val="0"/>
        </a:spcAft>
        <a:buClr>
          <a:srgbClr val="CE0044"/>
        </a:buClr>
        <a:buSzPct val="120000"/>
        <a:buFont typeface="Arial" panose="020B0604020202020204" pitchFamily="34" charset="0"/>
        <a:defRPr sz="1333">
          <a:solidFill>
            <a:schemeClr val="tx1"/>
          </a:solidFill>
          <a:latin typeface="+mn-lt"/>
          <a:ea typeface="MS PGothic" panose="020B0600070205080204" pitchFamily="34" charset="-128"/>
          <a:cs typeface="ＭＳ Ｐゴシック" charset="0"/>
        </a:defRPr>
      </a:lvl3pPr>
      <a:lvl4pPr marL="1448478" indent="-190484" algn="l" rtl="0" eaLnBrk="0" fontAlgn="base" hangingPunct="0">
        <a:spcBef>
          <a:spcPct val="20000"/>
        </a:spcBef>
        <a:spcAft>
          <a:spcPct val="0"/>
        </a:spcAft>
        <a:buChar char="–"/>
        <a:defRPr sz="1333">
          <a:solidFill>
            <a:schemeClr val="tx1"/>
          </a:solidFill>
          <a:latin typeface="Arial" charset="0"/>
          <a:ea typeface="MS PGothic" panose="020B0600070205080204" pitchFamily="34" charset="-128"/>
          <a:cs typeface="ＭＳ Ｐゴシック" charset="0"/>
        </a:defRPr>
      </a:lvl4pPr>
      <a:lvl5pPr marL="1788440" indent="-190484" algn="l" rtl="0" eaLnBrk="0" fontAlgn="base" hangingPunct="0">
        <a:spcBef>
          <a:spcPct val="20000"/>
        </a:spcBef>
        <a:spcAft>
          <a:spcPct val="0"/>
        </a:spcAft>
        <a:buChar char="»"/>
        <a:defRPr sz="1333">
          <a:solidFill>
            <a:schemeClr val="tx1"/>
          </a:solidFill>
          <a:latin typeface="Arial" charset="0"/>
          <a:ea typeface="MS PGothic" panose="020B0600070205080204" pitchFamily="34" charset="-128"/>
          <a:cs typeface="ＭＳ Ｐゴシック" charset="0"/>
        </a:defRPr>
      </a:lvl5pPr>
      <a:lvl6pPr marL="2169410" indent="-190484" algn="l" rtl="0" fontAlgn="base">
        <a:spcBef>
          <a:spcPct val="20000"/>
        </a:spcBef>
        <a:spcAft>
          <a:spcPct val="0"/>
        </a:spcAft>
        <a:buChar char="»"/>
        <a:defRPr sz="1333">
          <a:solidFill>
            <a:schemeClr val="tx1"/>
          </a:solidFill>
          <a:latin typeface="Arial" charset="0"/>
          <a:ea typeface="+mn-ea"/>
        </a:defRPr>
      </a:lvl6pPr>
      <a:lvl7pPr marL="2550379" indent="-190484" algn="l" rtl="0" fontAlgn="base">
        <a:spcBef>
          <a:spcPct val="20000"/>
        </a:spcBef>
        <a:spcAft>
          <a:spcPct val="0"/>
        </a:spcAft>
        <a:buChar char="»"/>
        <a:defRPr sz="1333">
          <a:solidFill>
            <a:schemeClr val="tx1"/>
          </a:solidFill>
          <a:latin typeface="Arial" charset="0"/>
          <a:ea typeface="+mn-ea"/>
        </a:defRPr>
      </a:lvl7pPr>
      <a:lvl8pPr marL="2931349" indent="-190484" algn="l" rtl="0" fontAlgn="base">
        <a:spcBef>
          <a:spcPct val="20000"/>
        </a:spcBef>
        <a:spcAft>
          <a:spcPct val="0"/>
        </a:spcAft>
        <a:buChar char="»"/>
        <a:defRPr sz="1333">
          <a:solidFill>
            <a:schemeClr val="tx1"/>
          </a:solidFill>
          <a:latin typeface="Arial" charset="0"/>
          <a:ea typeface="+mn-ea"/>
        </a:defRPr>
      </a:lvl8pPr>
      <a:lvl9pPr marL="3312318" indent="-190484" algn="l" rtl="0" fontAlgn="base">
        <a:spcBef>
          <a:spcPct val="20000"/>
        </a:spcBef>
        <a:spcAft>
          <a:spcPct val="0"/>
        </a:spcAft>
        <a:buChar char="»"/>
        <a:defRPr sz="1333">
          <a:solidFill>
            <a:schemeClr val="tx1"/>
          </a:solidFill>
          <a:latin typeface="Arial" charset="0"/>
          <a:ea typeface="+mn-ea"/>
        </a:defRPr>
      </a:lvl9pPr>
    </p:bodyStyle>
    <p:otherStyle>
      <a:defPPr>
        <a:defRPr lang="nl-NL"/>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Afbeelding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963" y="-22820"/>
            <a:ext cx="9305926" cy="96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userDrawn="1"/>
        </p:nvSpPr>
        <p:spPr>
          <a:xfrm>
            <a:off x="7756852" y="625252"/>
            <a:ext cx="1269899" cy="253916"/>
          </a:xfrm>
          <a:prstGeom prst="rect">
            <a:avLst/>
          </a:prstGeom>
          <a:noFill/>
        </p:spPr>
        <p:txBody>
          <a:bodyPr wrap="none" rtlCol="0">
            <a:spAutoFit/>
          </a:bodyPr>
          <a:lstStyle/>
          <a:p>
            <a:r>
              <a:rPr lang="nl-NL" sz="1050" b="0" dirty="0">
                <a:solidFill>
                  <a:srgbClr val="C00000"/>
                </a:solidFill>
                <a:latin typeface="Calibri" panose="020F0502020204030204" pitchFamily="34" charset="0"/>
              </a:rPr>
              <a:t>Analoge</a:t>
            </a:r>
            <a:r>
              <a:rPr lang="nl-NL" sz="1050" b="0" baseline="0" dirty="0">
                <a:solidFill>
                  <a:srgbClr val="C00000"/>
                </a:solidFill>
                <a:latin typeface="Calibri" panose="020F0502020204030204" pitchFamily="34" charset="0"/>
              </a:rPr>
              <a:t> Elektronica</a:t>
            </a:r>
            <a:endParaRPr lang="en-US" sz="1050" b="0" dirty="0">
              <a:solidFill>
                <a:srgbClr val="C00000"/>
              </a:solidFill>
              <a:latin typeface="Calibri" panose="020F0502020204030204" pitchFamily="34" charset="0"/>
            </a:endParaRPr>
          </a:p>
        </p:txBody>
      </p:sp>
      <p:sp>
        <p:nvSpPr>
          <p:cNvPr id="6147" name="Tijdelijke aanduiding voor titel 1"/>
          <p:cNvSpPr>
            <a:spLocks noGrp="1"/>
          </p:cNvSpPr>
          <p:nvPr>
            <p:ph type="title"/>
          </p:nvPr>
        </p:nvSpPr>
        <p:spPr bwMode="auto">
          <a:xfrm>
            <a:off x="395536" y="-96672"/>
            <a:ext cx="8229600" cy="93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dirty="0"/>
              <a:t>Titelstijl van model bewerken</a:t>
            </a:r>
          </a:p>
        </p:txBody>
      </p:sp>
      <p:pic>
        <p:nvPicPr>
          <p:cNvPr id="8" name="Afbeelding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60432" y="5089748"/>
            <a:ext cx="567470" cy="53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27" r:id="rId1"/>
    <p:sldLayoutId id="2147485029" r:id="rId2"/>
  </p:sldLayoutIdLst>
  <p:txStyles>
    <p:titleStyle>
      <a:lvl1pPr algn="l" rtl="0" eaLnBrk="0" fontAlgn="base" hangingPunct="0">
        <a:spcBef>
          <a:spcPct val="0"/>
        </a:spcBef>
        <a:spcAft>
          <a:spcPct val="0"/>
        </a:spcAft>
        <a:defRPr sz="2000" b="1">
          <a:solidFill>
            <a:schemeClr val="bg1"/>
          </a:solidFill>
          <a:latin typeface="Calibri" panose="020F0502020204030204" pitchFamily="34" charset="0"/>
          <a:ea typeface="Open Sans" panose="020B0606030504020204" pitchFamily="34" charset="0"/>
          <a:cs typeface="Open Sans" panose="020B0606030504020204" pitchFamily="34" charset="0"/>
        </a:defRPr>
      </a:lvl1pPr>
      <a:lvl2pPr algn="l" rtl="0" eaLnBrk="0" fontAlgn="base" hangingPunct="0">
        <a:spcBef>
          <a:spcPct val="0"/>
        </a:spcBef>
        <a:spcAft>
          <a:spcPct val="0"/>
        </a:spcAft>
        <a:defRPr sz="2167" b="1">
          <a:solidFill>
            <a:schemeClr val="bg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167" b="1">
          <a:solidFill>
            <a:schemeClr val="bg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167" b="1">
          <a:solidFill>
            <a:schemeClr val="bg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167" b="1">
          <a:solidFill>
            <a:schemeClr val="bg1"/>
          </a:solidFill>
          <a:latin typeface="Arial" charset="0"/>
          <a:ea typeface="MS PGothic" panose="020B0600070205080204" pitchFamily="34" charset="-128"/>
          <a:cs typeface="ＭＳ Ｐゴシック" charset="0"/>
        </a:defRPr>
      </a:lvl5pPr>
      <a:lvl6pPr marL="380970" algn="l" rtl="0" fontAlgn="base">
        <a:spcBef>
          <a:spcPct val="0"/>
        </a:spcBef>
        <a:spcAft>
          <a:spcPct val="0"/>
        </a:spcAft>
        <a:defRPr sz="2167" b="1">
          <a:solidFill>
            <a:schemeClr val="tx2"/>
          </a:solidFill>
          <a:latin typeface="Verdana" pitchFamily="34" charset="0"/>
          <a:ea typeface="ＭＳ Ｐゴシック" pitchFamily="-48" charset="-128"/>
        </a:defRPr>
      </a:lvl6pPr>
      <a:lvl7pPr marL="761940" algn="l" rtl="0" fontAlgn="base">
        <a:spcBef>
          <a:spcPct val="0"/>
        </a:spcBef>
        <a:spcAft>
          <a:spcPct val="0"/>
        </a:spcAft>
        <a:defRPr sz="2167" b="1">
          <a:solidFill>
            <a:schemeClr val="tx2"/>
          </a:solidFill>
          <a:latin typeface="Verdana" pitchFamily="34" charset="0"/>
          <a:ea typeface="ＭＳ Ｐゴシック" pitchFamily="-48" charset="-128"/>
        </a:defRPr>
      </a:lvl7pPr>
      <a:lvl8pPr marL="1142908" algn="l" rtl="0" fontAlgn="base">
        <a:spcBef>
          <a:spcPct val="0"/>
        </a:spcBef>
        <a:spcAft>
          <a:spcPct val="0"/>
        </a:spcAft>
        <a:defRPr sz="2167" b="1">
          <a:solidFill>
            <a:schemeClr val="tx2"/>
          </a:solidFill>
          <a:latin typeface="Verdana" pitchFamily="34" charset="0"/>
          <a:ea typeface="ＭＳ Ｐゴシック" pitchFamily="-48" charset="-128"/>
        </a:defRPr>
      </a:lvl8pPr>
      <a:lvl9pPr marL="1523878" algn="l" rtl="0" fontAlgn="base">
        <a:spcBef>
          <a:spcPct val="0"/>
        </a:spcBef>
        <a:spcAft>
          <a:spcPct val="0"/>
        </a:spcAft>
        <a:defRPr sz="2167" b="1">
          <a:solidFill>
            <a:schemeClr val="tx2"/>
          </a:solidFill>
          <a:latin typeface="Verdana" pitchFamily="34" charset="0"/>
          <a:ea typeface="ＭＳ Ｐゴシック" pitchFamily="-48" charset="-128"/>
        </a:defRPr>
      </a:lvl9pPr>
    </p:titleStyle>
    <p:bodyStyle>
      <a:lvl1pPr marL="285728" indent="-285728" algn="l" rtl="0" eaLnBrk="0" fontAlgn="base" hangingPunct="0">
        <a:lnSpc>
          <a:spcPct val="100000"/>
        </a:lnSpc>
        <a:spcBef>
          <a:spcPts val="600"/>
        </a:spcBef>
        <a:spcAft>
          <a:spcPct val="0"/>
        </a:spcAft>
        <a:buClr>
          <a:srgbClr val="CE0044"/>
        </a:buClr>
        <a:buSzPct val="120000"/>
        <a:buFont typeface="Arial" panose="020B0604020202020204" pitchFamily="34" charset="0"/>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68553" indent="-166674" algn="l" rtl="0" eaLnBrk="0" fontAlgn="base" hangingPunct="0">
        <a:lnSpc>
          <a:spcPct val="100000"/>
        </a:lnSpc>
        <a:spcBef>
          <a:spcPts val="600"/>
        </a:spcBef>
        <a:spcAft>
          <a:spcPct val="0"/>
        </a:spcAft>
        <a:buClr>
          <a:srgbClr val="000000"/>
        </a:buClr>
        <a:buSzPct val="120000"/>
        <a:buFont typeface="Lucida Grande" pitchFamily="126"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08516" indent="-190484" algn="l" rtl="0" eaLnBrk="0" fontAlgn="base" hangingPunct="0">
        <a:lnSpc>
          <a:spcPct val="100000"/>
        </a:lnSpc>
        <a:spcBef>
          <a:spcPts val="600"/>
        </a:spcBef>
        <a:spcAft>
          <a:spcPct val="0"/>
        </a:spcAft>
        <a:buClr>
          <a:srgbClr val="000000"/>
        </a:buClr>
        <a:buSzPct val="120000"/>
        <a:buFont typeface="Lucida Grande" pitchFamily="126"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448478" indent="-190484" algn="l" rtl="0" eaLnBrk="0" fontAlgn="base" hangingPunct="0">
        <a:lnSpc>
          <a:spcPct val="100000"/>
        </a:lnSpc>
        <a:spcBef>
          <a:spcPts val="600"/>
        </a:spcBef>
        <a:spcAft>
          <a:spcPct val="0"/>
        </a:spcAft>
        <a:buClr>
          <a:srgbClr val="000000"/>
        </a:buClr>
        <a:buFont typeface="Lucida Grande" pitchFamily="126"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788440" indent="-190484" algn="l" rtl="0" eaLnBrk="0" fontAlgn="base" hangingPunct="0">
        <a:lnSpc>
          <a:spcPct val="100000"/>
        </a:lnSpc>
        <a:spcBef>
          <a:spcPts val="600"/>
        </a:spcBef>
        <a:spcAft>
          <a:spcPct val="0"/>
        </a:spcAft>
        <a:buClr>
          <a:srgbClr val="000000"/>
        </a:buClr>
        <a:buFont typeface="Lucida Grande" pitchFamily="126" charset="0"/>
        <a:buChar char="▸"/>
        <a:defRPr sz="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169410" indent="-190484" algn="l" rtl="0" fontAlgn="base">
        <a:spcBef>
          <a:spcPct val="20000"/>
        </a:spcBef>
        <a:spcAft>
          <a:spcPct val="0"/>
        </a:spcAft>
        <a:buChar char="»"/>
        <a:defRPr sz="1333">
          <a:solidFill>
            <a:schemeClr val="tx1"/>
          </a:solidFill>
          <a:latin typeface="Arial" charset="0"/>
          <a:ea typeface="+mn-ea"/>
        </a:defRPr>
      </a:lvl6pPr>
      <a:lvl7pPr marL="2550379" indent="-190484" algn="l" rtl="0" fontAlgn="base">
        <a:spcBef>
          <a:spcPct val="20000"/>
        </a:spcBef>
        <a:spcAft>
          <a:spcPct val="0"/>
        </a:spcAft>
        <a:buChar char="»"/>
        <a:defRPr sz="1333">
          <a:solidFill>
            <a:schemeClr val="tx1"/>
          </a:solidFill>
          <a:latin typeface="Arial" charset="0"/>
          <a:ea typeface="+mn-ea"/>
        </a:defRPr>
      </a:lvl7pPr>
      <a:lvl8pPr marL="2931349" indent="-190484" algn="l" rtl="0" fontAlgn="base">
        <a:spcBef>
          <a:spcPct val="20000"/>
        </a:spcBef>
        <a:spcAft>
          <a:spcPct val="0"/>
        </a:spcAft>
        <a:buChar char="»"/>
        <a:defRPr sz="1333">
          <a:solidFill>
            <a:schemeClr val="tx1"/>
          </a:solidFill>
          <a:latin typeface="Arial" charset="0"/>
          <a:ea typeface="+mn-ea"/>
        </a:defRPr>
      </a:lvl8pPr>
      <a:lvl9pPr marL="3312318" indent="-190484" algn="l" rtl="0" fontAlgn="base">
        <a:spcBef>
          <a:spcPct val="20000"/>
        </a:spcBef>
        <a:spcAft>
          <a:spcPct val="0"/>
        </a:spcAft>
        <a:buChar char="»"/>
        <a:defRPr sz="1333">
          <a:solidFill>
            <a:schemeClr val="tx1"/>
          </a:solidFill>
          <a:latin typeface="Arial" charset="0"/>
          <a:ea typeface="+mn-ea"/>
        </a:defRPr>
      </a:lvl9pPr>
    </p:bodyStyle>
    <p:otherStyle>
      <a:defPPr>
        <a:defRPr lang="nl-NL"/>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1.sv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1.sv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1.sv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sethhillbrand/kicad_templates" TargetMode="External"/><Relationship Id="rId2" Type="http://schemas.openxmlformats.org/officeDocument/2006/relationships/hyperlink" Target="https://github.com/devbisme/kicad-3rd-party-tools" TargetMode="Externa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alternatezone.com/electronics/files/PCBDesignTutorialRevA.pdf" TargetMode="External"/><Relationship Id="rId2" Type="http://schemas.openxmlformats.org/officeDocument/2006/relationships/hyperlink" Target="https://docplayer.nl/6020764-Ontwerptechnieken-d-pauwels.html" TargetMode="External"/><Relationship Id="rId1" Type="http://schemas.openxmlformats.org/officeDocument/2006/relationships/slideLayout" Target="../slideLayouts/slideLayout3.xml"/><Relationship Id="rId4" Type="http://schemas.openxmlformats.org/officeDocument/2006/relationships/hyperlink" Target="https://www.dare.nl/learning-centre/edutorials/emc-problemen/pcb-lay-out-deel-1-laagopbouw?items_id=28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ANE10: PCB ontwerp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a:t>Component plaatsing</a:t>
            </a:r>
          </a:p>
        </p:txBody>
      </p:sp>
      <p:sp>
        <p:nvSpPr>
          <p:cNvPr id="3" name="TextBox 2">
            <a:extLst>
              <a:ext uri="{FF2B5EF4-FFF2-40B4-BE49-F238E27FC236}">
                <a16:creationId xmlns:a16="http://schemas.microsoft.com/office/drawing/2014/main" id="{4115DF89-DAEC-4672-BB3C-70D5C73685BC}"/>
              </a:ext>
            </a:extLst>
          </p:cNvPr>
          <p:cNvSpPr txBox="1"/>
          <p:nvPr/>
        </p:nvSpPr>
        <p:spPr>
          <a:xfrm>
            <a:off x="611560" y="1417340"/>
            <a:ext cx="7560840" cy="1754326"/>
          </a:xfrm>
          <a:prstGeom prst="rect">
            <a:avLst/>
          </a:prstGeom>
          <a:noFill/>
        </p:spPr>
        <p:txBody>
          <a:bodyPr wrap="square" rtlCol="0">
            <a:spAutoFit/>
          </a:bodyPr>
          <a:lstStyle/>
          <a:p>
            <a:pPr marL="285750" indent="-285750">
              <a:spcBef>
                <a:spcPts val="600"/>
              </a:spcBef>
              <a:buClr>
                <a:srgbClr val="C00000"/>
              </a:buClr>
              <a:buSzPct val="100000"/>
              <a:buFont typeface="Arial" panose="020B0604020202020204" pitchFamily="34" charset="0"/>
              <a:buChar char="•"/>
            </a:pPr>
            <a:r>
              <a:rPr lang="en-US" sz="1800" b="0" dirty="0" err="1">
                <a:latin typeface="Calibri" panose="020F0502020204030204" pitchFamily="34" charset="0"/>
              </a:rPr>
              <a:t>Plaatsing</a:t>
            </a:r>
            <a:r>
              <a:rPr lang="en-US" sz="1800" b="0" dirty="0">
                <a:latin typeface="Calibri" panose="020F0502020204030204" pitchFamily="34" charset="0"/>
              </a:rPr>
              <a:t> van </a:t>
            </a:r>
            <a:r>
              <a:rPr lang="en-US" sz="1800" b="0" dirty="0" err="1">
                <a:latin typeface="Calibri" panose="020F0502020204030204" pitchFamily="34" charset="0"/>
              </a:rPr>
              <a:t>componenten</a:t>
            </a:r>
            <a:r>
              <a:rPr lang="en-US" sz="1800" b="0" dirty="0">
                <a:latin typeface="Calibri" panose="020F0502020204030204" pitchFamily="34" charset="0"/>
              </a:rPr>
              <a:t> </a:t>
            </a:r>
            <a:r>
              <a:rPr lang="en-US" sz="1800" b="0" dirty="0" err="1">
                <a:latin typeface="Calibri" panose="020F0502020204030204" pitchFamily="34" charset="0"/>
              </a:rPr>
              <a:t>voor</a:t>
            </a:r>
            <a:r>
              <a:rPr lang="en-US" sz="1800" b="0" dirty="0">
                <a:latin typeface="Calibri" panose="020F0502020204030204" pitchFamily="34" charset="0"/>
              </a:rPr>
              <a:t> </a:t>
            </a:r>
            <a:r>
              <a:rPr lang="en-US" sz="1800" b="0" dirty="0" err="1">
                <a:latin typeface="Calibri" panose="020F0502020204030204" pitchFamily="34" charset="0"/>
              </a:rPr>
              <a:t>elektrische</a:t>
            </a:r>
            <a:r>
              <a:rPr lang="en-US" sz="1800" b="0" dirty="0">
                <a:latin typeface="Calibri" panose="020F0502020204030204" pitchFamily="34" charset="0"/>
              </a:rPr>
              <a:t> </a:t>
            </a:r>
            <a:r>
              <a:rPr lang="en-US" sz="1800" b="0" dirty="0" err="1">
                <a:latin typeface="Calibri" panose="020F0502020204030204" pitchFamily="34" charset="0"/>
              </a:rPr>
              <a:t>functionaliteit</a:t>
            </a:r>
            <a:r>
              <a:rPr lang="en-US" sz="1800" b="0" dirty="0">
                <a:latin typeface="Calibri" panose="020F0502020204030204" pitchFamily="34" charset="0"/>
              </a:rPr>
              <a:t> </a:t>
            </a:r>
            <a:r>
              <a:rPr lang="en-US" sz="1800" b="0" dirty="0" err="1">
                <a:latin typeface="Calibri" panose="020F0502020204030204" pitchFamily="34" charset="0"/>
              </a:rPr>
              <a:t>gaat</a:t>
            </a:r>
            <a:r>
              <a:rPr lang="en-US" sz="1800" b="0" dirty="0">
                <a:latin typeface="Calibri" panose="020F0502020204030204" pitchFamily="34" charset="0"/>
              </a:rPr>
              <a:t> </a:t>
            </a:r>
            <a:r>
              <a:rPr lang="en-US" sz="1800" b="0" dirty="0" err="1">
                <a:latin typeface="Calibri" panose="020F0502020204030204" pitchFamily="34" charset="0"/>
              </a:rPr>
              <a:t>boven</a:t>
            </a:r>
            <a:r>
              <a:rPr lang="en-US" sz="1800" b="0" dirty="0">
                <a:latin typeface="Calibri" panose="020F0502020204030204" pitchFamily="34" charset="0"/>
              </a:rPr>
              <a:t> </a:t>
            </a:r>
            <a:r>
              <a:rPr lang="en-US" sz="1800" b="0" dirty="0" err="1">
                <a:latin typeface="Calibri" panose="020F0502020204030204" pitchFamily="34" charset="0"/>
              </a:rPr>
              <a:t>plaatsing</a:t>
            </a:r>
            <a:r>
              <a:rPr lang="en-US" sz="1800" b="0" dirty="0">
                <a:latin typeface="Calibri" panose="020F0502020204030204" pitchFamily="34" charset="0"/>
              </a:rPr>
              <a:t> van silkscreen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CFD40D46-F00B-4DDC-BACE-A71908236B3D}"/>
              </a:ext>
            </a:extLst>
          </p:cNvPr>
          <p:cNvPicPr>
            <a:picLocks noChangeAspect="1"/>
          </p:cNvPicPr>
          <p:nvPr/>
        </p:nvPicPr>
        <p:blipFill>
          <a:blip r:embed="rId2"/>
          <a:stretch>
            <a:fillRect/>
          </a:stretch>
        </p:blipFill>
        <p:spPr>
          <a:xfrm>
            <a:off x="971600" y="2386836"/>
            <a:ext cx="3076657" cy="2272455"/>
          </a:xfrm>
          <a:prstGeom prst="rect">
            <a:avLst/>
          </a:prstGeom>
        </p:spPr>
      </p:pic>
      <p:pic>
        <p:nvPicPr>
          <p:cNvPr id="6" name="Picture 5">
            <a:extLst>
              <a:ext uri="{FF2B5EF4-FFF2-40B4-BE49-F238E27FC236}">
                <a16:creationId xmlns:a16="http://schemas.microsoft.com/office/drawing/2014/main" id="{49BDA185-BDBA-4BE2-AEF8-89B9D27492E3}"/>
              </a:ext>
            </a:extLst>
          </p:cNvPr>
          <p:cNvPicPr>
            <a:picLocks noChangeAspect="1"/>
          </p:cNvPicPr>
          <p:nvPr/>
        </p:nvPicPr>
        <p:blipFill>
          <a:blip r:embed="rId3"/>
          <a:stretch>
            <a:fillRect/>
          </a:stretch>
        </p:blipFill>
        <p:spPr>
          <a:xfrm>
            <a:off x="4932040" y="2386836"/>
            <a:ext cx="2538023" cy="2299254"/>
          </a:xfrm>
          <a:prstGeom prst="rect">
            <a:avLst/>
          </a:prstGeom>
        </p:spPr>
      </p:pic>
      <p:pic>
        <p:nvPicPr>
          <p:cNvPr id="7" name="Graphic 6" descr="Checkmark">
            <a:extLst>
              <a:ext uri="{FF2B5EF4-FFF2-40B4-BE49-F238E27FC236}">
                <a16:creationId xmlns:a16="http://schemas.microsoft.com/office/drawing/2014/main" id="{75886027-787E-487F-8D75-D6D0C3301F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51720" y="4585692"/>
            <a:ext cx="733867" cy="733867"/>
          </a:xfrm>
          <a:prstGeom prst="rect">
            <a:avLst/>
          </a:prstGeom>
        </p:spPr>
      </p:pic>
      <p:pic>
        <p:nvPicPr>
          <p:cNvPr id="8" name="Graphic 7" descr="Close">
            <a:extLst>
              <a:ext uri="{FF2B5EF4-FFF2-40B4-BE49-F238E27FC236}">
                <a16:creationId xmlns:a16="http://schemas.microsoft.com/office/drawing/2014/main" id="{B7DBB772-31DB-4D98-A8DD-04CEDE0F50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0152" y="4656303"/>
            <a:ext cx="683563" cy="683563"/>
          </a:xfrm>
          <a:prstGeom prst="rect">
            <a:avLst/>
          </a:prstGeom>
        </p:spPr>
      </p:pic>
    </p:spTree>
    <p:extLst>
      <p:ext uri="{BB962C8B-B14F-4D97-AF65-F5344CB8AC3E}">
        <p14:creationId xmlns:p14="http://schemas.microsoft.com/office/powerpoint/2010/main" val="377318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13AFF-E363-4CE5-8255-52E43D36F714}"/>
              </a:ext>
            </a:extLst>
          </p:cNvPr>
          <p:cNvSpPr>
            <a:spLocks noGrp="1"/>
          </p:cNvSpPr>
          <p:nvPr>
            <p:ph type="title"/>
          </p:nvPr>
        </p:nvSpPr>
        <p:spPr/>
        <p:txBody>
          <a:bodyPr/>
          <a:lstStyle/>
          <a:p>
            <a:r>
              <a:rPr lang="nl-NL" dirty="0" err="1"/>
              <a:t>Silkscreen</a:t>
            </a:r>
            <a:endParaRPr lang="nl-NL" dirty="0"/>
          </a:p>
        </p:txBody>
      </p:sp>
      <p:pic>
        <p:nvPicPr>
          <p:cNvPr id="4" name="Afbeelding 3">
            <a:extLst>
              <a:ext uri="{FF2B5EF4-FFF2-40B4-BE49-F238E27FC236}">
                <a16:creationId xmlns:a16="http://schemas.microsoft.com/office/drawing/2014/main" id="{4AD5EBBD-4BF3-41E6-A892-9AAF0525C083}"/>
              </a:ext>
            </a:extLst>
          </p:cNvPr>
          <p:cNvPicPr>
            <a:picLocks noChangeAspect="1"/>
          </p:cNvPicPr>
          <p:nvPr/>
        </p:nvPicPr>
        <p:blipFill>
          <a:blip r:embed="rId2"/>
          <a:stretch>
            <a:fillRect/>
          </a:stretch>
        </p:blipFill>
        <p:spPr>
          <a:xfrm>
            <a:off x="365887" y="3649588"/>
            <a:ext cx="6300192" cy="1448851"/>
          </a:xfrm>
          <a:prstGeom prst="rect">
            <a:avLst/>
          </a:prstGeom>
        </p:spPr>
      </p:pic>
      <p:sp>
        <p:nvSpPr>
          <p:cNvPr id="5" name="Tekstvak 4">
            <a:extLst>
              <a:ext uri="{FF2B5EF4-FFF2-40B4-BE49-F238E27FC236}">
                <a16:creationId xmlns:a16="http://schemas.microsoft.com/office/drawing/2014/main" id="{3C88FB9E-F8BB-4B86-9620-EB47E1B45787}"/>
              </a:ext>
            </a:extLst>
          </p:cNvPr>
          <p:cNvSpPr txBox="1"/>
          <p:nvPr/>
        </p:nvSpPr>
        <p:spPr>
          <a:xfrm>
            <a:off x="294492" y="913284"/>
            <a:ext cx="4004622" cy="1938992"/>
          </a:xfrm>
          <a:prstGeom prst="rect">
            <a:avLst/>
          </a:prstGeom>
          <a:noFill/>
        </p:spPr>
        <p:txBody>
          <a:bodyPr wrap="none" rtlCol="0">
            <a:spAutoFit/>
          </a:bodyPr>
          <a:lstStyle/>
          <a:p>
            <a:pPr marL="342900" indent="-342900">
              <a:buClr>
                <a:srgbClr val="C00000"/>
              </a:buClr>
              <a:buFont typeface="Arial" panose="020B0604020202020204" pitchFamily="34" charset="0"/>
              <a:buChar char="•"/>
            </a:pPr>
            <a:r>
              <a:rPr lang="nl-NL" b="0" dirty="0"/>
              <a:t>Op </a:t>
            </a:r>
            <a:r>
              <a:rPr lang="nl-NL" b="0" dirty="0" err="1"/>
              <a:t>silkscreen</a:t>
            </a:r>
            <a:r>
              <a:rPr lang="nl-NL" b="0" dirty="0"/>
              <a:t> plaats je:</a:t>
            </a:r>
          </a:p>
          <a:p>
            <a:pPr marL="800100" lvl="1" indent="-342900">
              <a:buClr>
                <a:srgbClr val="C00000"/>
              </a:buClr>
              <a:buFont typeface="Arial" panose="020B0604020202020204" pitchFamily="34" charset="0"/>
              <a:buChar char="•"/>
            </a:pPr>
            <a:r>
              <a:rPr lang="nl-NL" b="0" dirty="0"/>
              <a:t>Belangrijke info</a:t>
            </a:r>
          </a:p>
          <a:p>
            <a:pPr marL="800100" lvl="1" indent="-342900">
              <a:buClr>
                <a:srgbClr val="C00000"/>
              </a:buClr>
              <a:buFont typeface="Arial" panose="020B0604020202020204" pitchFamily="34" charset="0"/>
              <a:buChar char="•"/>
            </a:pPr>
            <a:r>
              <a:rPr lang="nl-NL" b="0" dirty="0"/>
              <a:t>Functies van in/output</a:t>
            </a:r>
          </a:p>
          <a:p>
            <a:pPr marL="800100" lvl="1" indent="-342900">
              <a:buClr>
                <a:srgbClr val="C00000"/>
              </a:buClr>
              <a:buFont typeface="Arial" panose="020B0604020202020204" pitchFamily="34" charset="0"/>
              <a:buChar char="•"/>
            </a:pPr>
            <a:r>
              <a:rPr lang="nl-NL" b="0" dirty="0"/>
              <a:t>Gevaarlijke </a:t>
            </a:r>
            <a:r>
              <a:rPr lang="nl-NL" b="0" dirty="0" err="1"/>
              <a:t>traces</a:t>
            </a:r>
            <a:endParaRPr lang="nl-NL" b="0" dirty="0"/>
          </a:p>
          <a:p>
            <a:pPr marL="800100" lvl="1" indent="-342900">
              <a:buClr>
                <a:srgbClr val="C00000"/>
              </a:buClr>
              <a:buFont typeface="Arial" panose="020B0604020202020204" pitchFamily="34" charset="0"/>
              <a:buChar char="•"/>
            </a:pPr>
            <a:r>
              <a:rPr lang="nl-NL" b="0" dirty="0"/>
              <a:t>Logo’s</a:t>
            </a:r>
          </a:p>
        </p:txBody>
      </p:sp>
      <p:pic>
        <p:nvPicPr>
          <p:cNvPr id="7" name="Afbeelding 6">
            <a:extLst>
              <a:ext uri="{FF2B5EF4-FFF2-40B4-BE49-F238E27FC236}">
                <a16:creationId xmlns:a16="http://schemas.microsoft.com/office/drawing/2014/main" id="{554339D0-C829-45FD-B44E-ED6FAFE2540A}"/>
              </a:ext>
            </a:extLst>
          </p:cNvPr>
          <p:cNvPicPr>
            <a:picLocks noChangeAspect="1"/>
          </p:cNvPicPr>
          <p:nvPr/>
        </p:nvPicPr>
        <p:blipFill>
          <a:blip r:embed="rId3"/>
          <a:stretch>
            <a:fillRect/>
          </a:stretch>
        </p:blipFill>
        <p:spPr>
          <a:xfrm>
            <a:off x="4788024" y="841276"/>
            <a:ext cx="4061484" cy="1996029"/>
          </a:xfrm>
          <a:prstGeom prst="rect">
            <a:avLst/>
          </a:prstGeom>
        </p:spPr>
      </p:pic>
    </p:spTree>
    <p:extLst>
      <p:ext uri="{BB962C8B-B14F-4D97-AF65-F5344CB8AC3E}">
        <p14:creationId xmlns:p14="http://schemas.microsoft.com/office/powerpoint/2010/main" val="84716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a:t>Component plaatsing</a:t>
            </a:r>
          </a:p>
        </p:txBody>
      </p:sp>
      <p:sp>
        <p:nvSpPr>
          <p:cNvPr id="3" name="TextBox 2">
            <a:extLst>
              <a:ext uri="{FF2B5EF4-FFF2-40B4-BE49-F238E27FC236}">
                <a16:creationId xmlns:a16="http://schemas.microsoft.com/office/drawing/2014/main" id="{4115DF89-DAEC-4672-BB3C-70D5C73685BC}"/>
              </a:ext>
            </a:extLst>
          </p:cNvPr>
          <p:cNvSpPr txBox="1"/>
          <p:nvPr/>
        </p:nvSpPr>
        <p:spPr>
          <a:xfrm>
            <a:off x="609829" y="1279472"/>
            <a:ext cx="7560840" cy="1831271"/>
          </a:xfrm>
          <a:prstGeom prst="rect">
            <a:avLst/>
          </a:prstGeom>
          <a:noFill/>
        </p:spPr>
        <p:txBody>
          <a:bodyPr wrap="square" rtlCol="0">
            <a:spAutoFit/>
          </a:bodyPr>
          <a:lstStyle/>
          <a:p>
            <a:pPr marL="285750" indent="-285750">
              <a:spcBef>
                <a:spcPts val="600"/>
              </a:spcBef>
              <a:buClr>
                <a:srgbClr val="C00000"/>
              </a:buClr>
              <a:buSzPct val="100000"/>
              <a:buFont typeface="Arial" panose="020B0604020202020204" pitchFamily="34" charset="0"/>
              <a:buChar char="•"/>
            </a:pPr>
            <a:r>
              <a:rPr lang="en-US" sz="1800" b="0" dirty="0" err="1">
                <a:latin typeface="Calibri" panose="020F0502020204030204" pitchFamily="34" charset="0"/>
              </a:rPr>
              <a:t>Zet</a:t>
            </a:r>
            <a:r>
              <a:rPr lang="en-US" sz="1800" b="0" dirty="0">
                <a:latin typeface="Calibri" panose="020F0502020204030204" pitchFamily="34" charset="0"/>
              </a:rPr>
              <a:t> </a:t>
            </a:r>
            <a:r>
              <a:rPr lang="en-US" sz="1800" b="0" dirty="0" err="1">
                <a:latin typeface="Calibri" panose="020F0502020204030204" pitchFamily="34" charset="0"/>
              </a:rPr>
              <a:t>bij</a:t>
            </a:r>
            <a:r>
              <a:rPr lang="en-US" sz="1800" b="0" dirty="0">
                <a:latin typeface="Calibri" panose="020F0502020204030204" pitchFamily="34" charset="0"/>
              </a:rPr>
              <a:t> </a:t>
            </a:r>
            <a:r>
              <a:rPr lang="en-US" sz="1800" b="0" dirty="0" err="1">
                <a:latin typeface="Calibri" panose="020F0502020204030204" pitchFamily="34" charset="0"/>
              </a:rPr>
              <a:t>elkaar</a:t>
            </a:r>
            <a:r>
              <a:rPr lang="en-US" sz="1800" b="0" dirty="0">
                <a:latin typeface="Calibri" panose="020F0502020204030204" pitchFamily="34" charset="0"/>
              </a:rPr>
              <a:t> wat </a:t>
            </a:r>
            <a:r>
              <a:rPr lang="en-US" sz="1800" b="0" dirty="0" err="1">
                <a:latin typeface="Calibri" panose="020F0502020204030204" pitchFamily="34" charset="0"/>
              </a:rPr>
              <a:t>bij</a:t>
            </a:r>
            <a:r>
              <a:rPr lang="en-US" sz="1800" b="0" dirty="0">
                <a:latin typeface="Calibri" panose="020F0502020204030204" pitchFamily="34" charset="0"/>
              </a:rPr>
              <a:t> </a:t>
            </a:r>
            <a:r>
              <a:rPr lang="en-US" sz="1800" b="0" dirty="0" err="1">
                <a:latin typeface="Calibri" panose="020F0502020204030204" pitchFamily="34" charset="0"/>
              </a:rPr>
              <a:t>elkaar</a:t>
            </a:r>
            <a:r>
              <a:rPr lang="en-US" sz="1800" b="0" dirty="0">
                <a:latin typeface="Calibri" panose="020F0502020204030204" pitchFamily="34" charset="0"/>
              </a:rPr>
              <a:t> </a:t>
            </a:r>
            <a:r>
              <a:rPr lang="en-US" sz="1800" b="0" dirty="0" err="1">
                <a:latin typeface="Calibri" panose="020F0502020204030204" pitchFamily="34" charset="0"/>
              </a:rPr>
              <a:t>hoort</a:t>
            </a:r>
            <a:r>
              <a:rPr lang="en-US" sz="1800" b="0" dirty="0">
                <a:latin typeface="Calibri" panose="020F0502020204030204" pitchFamily="34" charset="0"/>
              </a:rPr>
              <a:t>.</a:t>
            </a:r>
          </a:p>
          <a:p>
            <a:pPr marL="742950" lvl="2" indent="-285750">
              <a:spcBef>
                <a:spcPts val="600"/>
              </a:spcBef>
              <a:buClr>
                <a:srgbClr val="C00000"/>
              </a:buClr>
              <a:buSzPct val="100000"/>
              <a:buFont typeface="Arial" panose="020B0604020202020204" pitchFamily="34" charset="0"/>
              <a:buChar char="•"/>
            </a:pPr>
            <a:r>
              <a:rPr lang="en-US" sz="1800" b="0" dirty="0" err="1">
                <a:latin typeface="Calibri" panose="020F0502020204030204" pitchFamily="34" charset="0"/>
              </a:rPr>
              <a:t>Gebruik</a:t>
            </a:r>
            <a:r>
              <a:rPr lang="en-US" sz="1800" b="0" dirty="0">
                <a:latin typeface="Calibri" panose="020F0502020204030204" pitchFamily="34" charset="0"/>
              </a:rPr>
              <a:t> </a:t>
            </a:r>
            <a:r>
              <a:rPr lang="en-US" sz="1800" b="0" dirty="0" err="1">
                <a:latin typeface="Calibri" panose="020F0502020204030204" pitchFamily="34" charset="0"/>
              </a:rPr>
              <a:t>daarvoor</a:t>
            </a:r>
            <a:r>
              <a:rPr lang="en-US" sz="1800" b="0" dirty="0">
                <a:latin typeface="Calibri" panose="020F0502020204030204" pitchFamily="34" charset="0"/>
              </a:rPr>
              <a:t> het schema.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5FB7C0C3-619B-41A2-8DA8-98AA334ED998}"/>
              </a:ext>
            </a:extLst>
          </p:cNvPr>
          <p:cNvPicPr>
            <a:picLocks noChangeAspect="1"/>
          </p:cNvPicPr>
          <p:nvPr/>
        </p:nvPicPr>
        <p:blipFill>
          <a:blip r:embed="rId2"/>
          <a:stretch>
            <a:fillRect/>
          </a:stretch>
        </p:blipFill>
        <p:spPr>
          <a:xfrm>
            <a:off x="5148064" y="2386836"/>
            <a:ext cx="3182117" cy="2785492"/>
          </a:xfrm>
          <a:prstGeom prst="rect">
            <a:avLst/>
          </a:prstGeom>
        </p:spPr>
      </p:pic>
      <p:pic>
        <p:nvPicPr>
          <p:cNvPr id="10" name="Picture 9">
            <a:extLst>
              <a:ext uri="{FF2B5EF4-FFF2-40B4-BE49-F238E27FC236}">
                <a16:creationId xmlns:a16="http://schemas.microsoft.com/office/drawing/2014/main" id="{DED62228-C1A7-4AA2-9858-217079614076}"/>
              </a:ext>
            </a:extLst>
          </p:cNvPr>
          <p:cNvPicPr>
            <a:picLocks noChangeAspect="1"/>
          </p:cNvPicPr>
          <p:nvPr/>
        </p:nvPicPr>
        <p:blipFill>
          <a:blip r:embed="rId3"/>
          <a:stretch>
            <a:fillRect/>
          </a:stretch>
        </p:blipFill>
        <p:spPr>
          <a:xfrm>
            <a:off x="611560" y="2386836"/>
            <a:ext cx="3843901" cy="2155701"/>
          </a:xfrm>
          <a:prstGeom prst="rect">
            <a:avLst/>
          </a:prstGeom>
        </p:spPr>
      </p:pic>
    </p:spTree>
    <p:extLst>
      <p:ext uri="{BB962C8B-B14F-4D97-AF65-F5344CB8AC3E}">
        <p14:creationId xmlns:p14="http://schemas.microsoft.com/office/powerpoint/2010/main" val="151125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a:t>Component plaatsing</a:t>
            </a:r>
          </a:p>
        </p:txBody>
      </p:sp>
      <p:sp>
        <p:nvSpPr>
          <p:cNvPr id="3" name="TextBox 2">
            <a:extLst>
              <a:ext uri="{FF2B5EF4-FFF2-40B4-BE49-F238E27FC236}">
                <a16:creationId xmlns:a16="http://schemas.microsoft.com/office/drawing/2014/main" id="{4115DF89-DAEC-4672-BB3C-70D5C73685BC}"/>
              </a:ext>
            </a:extLst>
          </p:cNvPr>
          <p:cNvSpPr txBox="1"/>
          <p:nvPr/>
        </p:nvSpPr>
        <p:spPr>
          <a:xfrm>
            <a:off x="611560" y="1417340"/>
            <a:ext cx="7560840" cy="1831271"/>
          </a:xfrm>
          <a:prstGeom prst="rect">
            <a:avLst/>
          </a:prstGeom>
          <a:noFill/>
        </p:spPr>
        <p:txBody>
          <a:bodyPr wrap="square" rtlCol="0">
            <a:spAutoFit/>
          </a:bodyPr>
          <a:lstStyle/>
          <a:p>
            <a:pPr marL="285750" lvl="1" indent="-285750">
              <a:spcBef>
                <a:spcPts val="600"/>
              </a:spcBef>
              <a:buClr>
                <a:srgbClr val="C00000"/>
              </a:buClr>
              <a:buSzPct val="100000"/>
              <a:buFont typeface="Arial" panose="020B0604020202020204" pitchFamily="34" charset="0"/>
              <a:buChar char="•"/>
            </a:pPr>
            <a:r>
              <a:rPr lang="en-US" sz="1800" b="0" dirty="0" err="1">
                <a:latin typeface="Calibri" panose="020F0502020204030204" pitchFamily="34" charset="0"/>
              </a:rPr>
              <a:t>Connectoren</a:t>
            </a:r>
            <a:r>
              <a:rPr lang="en-US" sz="1800" b="0" dirty="0">
                <a:latin typeface="Calibri" panose="020F0502020204030204" pitchFamily="34" charset="0"/>
              </a:rPr>
              <a:t> </a:t>
            </a:r>
            <a:r>
              <a:rPr lang="en-US" sz="1800" b="0" dirty="0" err="1">
                <a:latin typeface="Calibri" panose="020F0502020204030204" pitchFamily="34" charset="0"/>
              </a:rPr>
              <a:t>horen</a:t>
            </a:r>
            <a:r>
              <a:rPr lang="en-US" sz="1800" b="0" dirty="0">
                <a:latin typeface="Calibri" panose="020F0502020204030204" pitchFamily="34" charset="0"/>
              </a:rPr>
              <a:t> </a:t>
            </a:r>
            <a:r>
              <a:rPr lang="en-US" sz="1800" b="0" dirty="0" err="1">
                <a:latin typeface="Calibri" panose="020F0502020204030204" pitchFamily="34" charset="0"/>
              </a:rPr>
              <a:t>aan</a:t>
            </a:r>
            <a:r>
              <a:rPr lang="en-US" sz="1800" b="0" dirty="0">
                <a:latin typeface="Calibri" panose="020F0502020204030204" pitchFamily="34" charset="0"/>
              </a:rPr>
              <a:t> de </a:t>
            </a:r>
            <a:r>
              <a:rPr lang="en-US" sz="1800" b="0" dirty="0" err="1">
                <a:latin typeface="Calibri" panose="020F0502020204030204" pitchFamily="34" charset="0"/>
              </a:rPr>
              <a:t>randen</a:t>
            </a:r>
            <a:r>
              <a:rPr lang="en-US" sz="1800" b="0" dirty="0">
                <a:latin typeface="Calibri" panose="020F0502020204030204" pitchFamily="34" charset="0"/>
              </a:rPr>
              <a:t> van het PCB.</a:t>
            </a:r>
          </a:p>
          <a:p>
            <a:pPr marL="285750" lvl="1" indent="-285750">
              <a:spcBef>
                <a:spcPts val="600"/>
              </a:spcBef>
              <a:buClr>
                <a:srgbClr val="C00000"/>
              </a:buClr>
              <a:buSzPct val="100000"/>
              <a:buFont typeface="Arial" panose="020B0604020202020204" pitchFamily="34" charset="0"/>
              <a:buChar char="•"/>
            </a:pPr>
            <a:r>
              <a:rPr lang="en-US" sz="1800" b="0" dirty="0" err="1">
                <a:latin typeface="Calibri" panose="020F0502020204030204" pitchFamily="34" charset="0"/>
              </a:rPr>
              <a:t>Vóórdat</a:t>
            </a:r>
            <a:r>
              <a:rPr lang="en-US" sz="1800" b="0" dirty="0">
                <a:latin typeface="Calibri" panose="020F0502020204030204" pitchFamily="34" charset="0"/>
              </a:rPr>
              <a:t> je </a:t>
            </a:r>
            <a:r>
              <a:rPr lang="en-US" sz="1800" b="0" dirty="0" err="1">
                <a:latin typeface="Calibri" panose="020F0502020204030204" pitchFamily="34" charset="0"/>
              </a:rPr>
              <a:t>componenten</a:t>
            </a:r>
            <a:r>
              <a:rPr lang="en-US" sz="1800" b="0" dirty="0">
                <a:latin typeface="Calibri" panose="020F0502020204030204" pitchFamily="34" charset="0"/>
              </a:rPr>
              <a:t> </a:t>
            </a:r>
            <a:r>
              <a:rPr lang="en-US" sz="1800" b="0" dirty="0" err="1">
                <a:latin typeface="Calibri" panose="020F0502020204030204" pitchFamily="34" charset="0"/>
              </a:rPr>
              <a:t>gaat</a:t>
            </a:r>
            <a:r>
              <a:rPr lang="en-US" sz="1800" b="0" dirty="0">
                <a:latin typeface="Calibri" panose="020F0502020204030204" pitchFamily="34" charset="0"/>
              </a:rPr>
              <a:t> </a:t>
            </a:r>
            <a:r>
              <a:rPr lang="en-US" sz="1800" b="0" dirty="0" err="1">
                <a:latin typeface="Calibri" panose="020F0502020204030204" pitchFamily="34" charset="0"/>
              </a:rPr>
              <a:t>plaatsen</a:t>
            </a:r>
            <a:r>
              <a:rPr lang="en-US" sz="1800" b="0" dirty="0">
                <a:latin typeface="Calibri" panose="020F0502020204030204" pitchFamily="34" charset="0"/>
              </a:rPr>
              <a:t> </a:t>
            </a:r>
            <a:r>
              <a:rPr lang="en-US" sz="1800" b="0" dirty="0" err="1">
                <a:latin typeface="Calibri" panose="020F0502020204030204" pitchFamily="34" charset="0"/>
              </a:rPr>
              <a:t>teken</a:t>
            </a:r>
            <a:r>
              <a:rPr lang="en-US" sz="1800" b="0" dirty="0">
                <a:latin typeface="Calibri" panose="020F0502020204030204" pitchFamily="34" charset="0"/>
              </a:rPr>
              <a:t> je de </a:t>
            </a:r>
            <a:r>
              <a:rPr lang="en-US" sz="1800" b="0" dirty="0" err="1">
                <a:latin typeface="Calibri" panose="020F0502020204030204" pitchFamily="34" charset="0"/>
              </a:rPr>
              <a:t>omtrek</a:t>
            </a:r>
            <a:r>
              <a:rPr lang="en-US" sz="1800" b="0" dirty="0">
                <a:latin typeface="Calibri" panose="020F0502020204030204" pitchFamily="34" charset="0"/>
              </a:rPr>
              <a:t> van het </a:t>
            </a:r>
            <a:r>
              <a:rPr lang="en-US" sz="1800" b="0" dirty="0" err="1">
                <a:latin typeface="Calibri" panose="020F0502020204030204" pitchFamily="34" charset="0"/>
              </a:rPr>
              <a:t>pcb</a:t>
            </a:r>
            <a:r>
              <a:rPr lang="en-US" sz="1800" b="0" dirty="0">
                <a:latin typeface="Calibri" panose="020F0502020204030204" pitchFamily="34" charset="0"/>
              </a:rPr>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1F2D0905-FE21-48DA-8E9C-9A63BE479CBA}"/>
              </a:ext>
            </a:extLst>
          </p:cNvPr>
          <p:cNvPicPr>
            <a:picLocks noChangeAspect="1"/>
          </p:cNvPicPr>
          <p:nvPr/>
        </p:nvPicPr>
        <p:blipFill>
          <a:blip r:embed="rId2"/>
          <a:stretch>
            <a:fillRect/>
          </a:stretch>
        </p:blipFill>
        <p:spPr>
          <a:xfrm>
            <a:off x="611560" y="2386836"/>
            <a:ext cx="4951814" cy="2816405"/>
          </a:xfrm>
          <a:prstGeom prst="rect">
            <a:avLst/>
          </a:prstGeom>
        </p:spPr>
      </p:pic>
    </p:spTree>
    <p:extLst>
      <p:ext uri="{BB962C8B-B14F-4D97-AF65-F5344CB8AC3E}">
        <p14:creationId xmlns:p14="http://schemas.microsoft.com/office/powerpoint/2010/main" val="201936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5C299-7474-47F6-8BF7-473E5C1DBE33}"/>
              </a:ext>
            </a:extLst>
          </p:cNvPr>
          <p:cNvSpPr>
            <a:spLocks noGrp="1"/>
          </p:cNvSpPr>
          <p:nvPr>
            <p:ph type="title"/>
          </p:nvPr>
        </p:nvSpPr>
        <p:spPr/>
        <p:txBody>
          <a:bodyPr/>
          <a:lstStyle/>
          <a:p>
            <a:r>
              <a:rPr lang="nl-NL" dirty="0"/>
              <a:t>Bochten en splitsingen</a:t>
            </a:r>
          </a:p>
        </p:txBody>
      </p:sp>
      <p:sp>
        <p:nvSpPr>
          <p:cNvPr id="3" name="TextBox 2">
            <a:extLst>
              <a:ext uri="{FF2B5EF4-FFF2-40B4-BE49-F238E27FC236}">
                <a16:creationId xmlns:a16="http://schemas.microsoft.com/office/drawing/2014/main" id="{55EDDE89-4BD5-42BC-9243-F0C180A21238}"/>
              </a:ext>
            </a:extLst>
          </p:cNvPr>
          <p:cNvSpPr txBox="1"/>
          <p:nvPr/>
        </p:nvSpPr>
        <p:spPr>
          <a:xfrm>
            <a:off x="395536" y="1273324"/>
            <a:ext cx="7704856" cy="1107996"/>
          </a:xfrm>
          <a:prstGeom prst="rect">
            <a:avLst/>
          </a:prstGeom>
          <a:noFill/>
        </p:spPr>
        <p:txBody>
          <a:bodyPr wrap="square" rtlCol="0">
            <a:spAutoFit/>
          </a:bodyPr>
          <a:lstStyle/>
          <a:p>
            <a:pPr marL="285750" indent="-285750">
              <a:spcBef>
                <a:spcPts val="600"/>
              </a:spcBef>
              <a:buClr>
                <a:srgbClr val="C00000"/>
              </a:buClr>
              <a:buSzPct val="100000"/>
              <a:buFont typeface="Arial" panose="020B0604020202020204" pitchFamily="34" charset="0"/>
              <a:buChar char="•"/>
            </a:pPr>
            <a:r>
              <a:rPr lang="en-US" sz="1800" b="0" dirty="0" err="1">
                <a:latin typeface="Calibri" panose="020F0502020204030204" pitchFamily="34" charset="0"/>
              </a:rPr>
              <a:t>Maak</a:t>
            </a:r>
            <a:r>
              <a:rPr lang="en-US" sz="1800" b="0" dirty="0">
                <a:latin typeface="Calibri" panose="020F0502020204030204" pitchFamily="34" charset="0"/>
              </a:rPr>
              <a:t> slim </a:t>
            </a:r>
            <a:r>
              <a:rPr lang="en-US" sz="1800" b="0" dirty="0" err="1">
                <a:latin typeface="Calibri" panose="020F0502020204030204" pitchFamily="34" charset="0"/>
              </a:rPr>
              <a:t>gebruik</a:t>
            </a:r>
            <a:r>
              <a:rPr lang="en-US" sz="1800" b="0" dirty="0">
                <a:latin typeface="Calibri" panose="020F0502020204030204" pitchFamily="34" charset="0"/>
              </a:rPr>
              <a:t> van </a:t>
            </a:r>
            <a:r>
              <a:rPr lang="en-US" sz="1800" b="0" dirty="0" err="1">
                <a:latin typeface="Calibri" panose="020F0502020204030204" pitchFamily="34" charset="0"/>
              </a:rPr>
              <a:t>componentplaatsing</a:t>
            </a:r>
            <a:r>
              <a:rPr lang="en-US" sz="1800" b="0" dirty="0">
                <a:latin typeface="Calibri" panose="020F0502020204030204" pitchFamily="34" charset="0"/>
              </a:rPr>
              <a:t> om </a:t>
            </a:r>
            <a:r>
              <a:rPr lang="en-US" sz="1800" b="0" dirty="0" err="1">
                <a:latin typeface="Calibri" panose="020F0502020204030204" pitchFamily="34" charset="0"/>
              </a:rPr>
              <a:t>splitsingen</a:t>
            </a:r>
            <a:r>
              <a:rPr lang="en-US" sz="1800" b="0" dirty="0">
                <a:latin typeface="Calibri" panose="020F0502020204030204" pitchFamily="34" charset="0"/>
              </a:rPr>
              <a:t> </a:t>
            </a:r>
            <a:r>
              <a:rPr lang="en-US" sz="1800" b="0" dirty="0" err="1">
                <a:latin typeface="Calibri" panose="020F0502020204030204" pitchFamily="34" charset="0"/>
              </a:rPr>
              <a:t>te</a:t>
            </a:r>
            <a:r>
              <a:rPr lang="en-US" sz="1800" b="0" dirty="0">
                <a:latin typeface="Calibri" panose="020F0502020204030204" pitchFamily="34" charset="0"/>
              </a:rPr>
              <a:t> </a:t>
            </a:r>
            <a:r>
              <a:rPr lang="en-US" sz="1800" b="0" dirty="0" err="1">
                <a:latin typeface="Calibri" panose="020F0502020204030204" pitchFamily="34" charset="0"/>
              </a:rPr>
              <a:t>voorkomen</a:t>
            </a:r>
            <a:endParaRPr lang="en-US" sz="1800" b="0" dirty="0">
              <a:latin typeface="Calibri" panose="020F0502020204030204" pitchFamily="34" charset="0"/>
            </a:endParaRPr>
          </a:p>
          <a:p>
            <a:endParaRPr lang="en-US" b="0" dirty="0"/>
          </a:p>
          <a:p>
            <a:endParaRPr lang="en-US" b="0" dirty="0"/>
          </a:p>
        </p:txBody>
      </p:sp>
      <p:pic>
        <p:nvPicPr>
          <p:cNvPr id="5" name="Picture 4">
            <a:extLst>
              <a:ext uri="{FF2B5EF4-FFF2-40B4-BE49-F238E27FC236}">
                <a16:creationId xmlns:a16="http://schemas.microsoft.com/office/drawing/2014/main" id="{17A15994-2A70-433A-8EB5-B7A768135629}"/>
              </a:ext>
            </a:extLst>
          </p:cNvPr>
          <p:cNvPicPr>
            <a:picLocks noChangeAspect="1"/>
          </p:cNvPicPr>
          <p:nvPr/>
        </p:nvPicPr>
        <p:blipFill>
          <a:blip r:embed="rId2"/>
          <a:stretch>
            <a:fillRect/>
          </a:stretch>
        </p:blipFill>
        <p:spPr>
          <a:xfrm>
            <a:off x="467544" y="1796919"/>
            <a:ext cx="2620190" cy="3073524"/>
          </a:xfrm>
          <a:prstGeom prst="rect">
            <a:avLst/>
          </a:prstGeom>
        </p:spPr>
      </p:pic>
      <p:pic>
        <p:nvPicPr>
          <p:cNvPr id="11" name="Graphic 10" descr="Checkmark">
            <a:extLst>
              <a:ext uri="{FF2B5EF4-FFF2-40B4-BE49-F238E27FC236}">
                <a16:creationId xmlns:a16="http://schemas.microsoft.com/office/drawing/2014/main" id="{6168B8FB-92B4-4C3B-9F78-A74D7356B7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4128" y="4899580"/>
            <a:ext cx="733867" cy="733867"/>
          </a:xfrm>
          <a:prstGeom prst="rect">
            <a:avLst/>
          </a:prstGeom>
        </p:spPr>
      </p:pic>
      <p:pic>
        <p:nvPicPr>
          <p:cNvPr id="12" name="Graphic 11" descr="Close">
            <a:extLst>
              <a:ext uri="{FF2B5EF4-FFF2-40B4-BE49-F238E27FC236}">
                <a16:creationId xmlns:a16="http://schemas.microsoft.com/office/drawing/2014/main" id="{AB1D2769-030A-41C8-B28C-7A881F935E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5857" y="4870443"/>
            <a:ext cx="683563" cy="683563"/>
          </a:xfrm>
          <a:prstGeom prst="rect">
            <a:avLst/>
          </a:prstGeom>
        </p:spPr>
      </p:pic>
      <p:pic>
        <p:nvPicPr>
          <p:cNvPr id="6" name="Picture 5">
            <a:extLst>
              <a:ext uri="{FF2B5EF4-FFF2-40B4-BE49-F238E27FC236}">
                <a16:creationId xmlns:a16="http://schemas.microsoft.com/office/drawing/2014/main" id="{F15073D1-84CE-4C7D-94E7-8A672E36005A}"/>
              </a:ext>
            </a:extLst>
          </p:cNvPr>
          <p:cNvPicPr>
            <a:picLocks noChangeAspect="1"/>
          </p:cNvPicPr>
          <p:nvPr/>
        </p:nvPicPr>
        <p:blipFill>
          <a:blip r:embed="rId7"/>
          <a:stretch>
            <a:fillRect/>
          </a:stretch>
        </p:blipFill>
        <p:spPr>
          <a:xfrm>
            <a:off x="4644008" y="1754048"/>
            <a:ext cx="2535007" cy="3145532"/>
          </a:xfrm>
          <a:prstGeom prst="rect">
            <a:avLst/>
          </a:prstGeom>
        </p:spPr>
      </p:pic>
    </p:spTree>
    <p:extLst>
      <p:ext uri="{BB962C8B-B14F-4D97-AF65-F5344CB8AC3E}">
        <p14:creationId xmlns:p14="http://schemas.microsoft.com/office/powerpoint/2010/main" val="322244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a:t>Ontkoppeling</a:t>
            </a:r>
          </a:p>
        </p:txBody>
      </p:sp>
      <p:sp>
        <p:nvSpPr>
          <p:cNvPr id="3" name="TextBox 2">
            <a:extLst>
              <a:ext uri="{FF2B5EF4-FFF2-40B4-BE49-F238E27FC236}">
                <a16:creationId xmlns:a16="http://schemas.microsoft.com/office/drawing/2014/main" id="{464E1DE0-BA9F-4F93-B7C1-A3F3D2037D9F}"/>
              </a:ext>
            </a:extLst>
          </p:cNvPr>
          <p:cNvSpPr txBox="1"/>
          <p:nvPr/>
        </p:nvSpPr>
        <p:spPr>
          <a:xfrm>
            <a:off x="467544" y="1308930"/>
            <a:ext cx="7848872" cy="1092607"/>
          </a:xfrm>
          <a:prstGeom prst="rect">
            <a:avLst/>
          </a:prstGeom>
          <a:noFill/>
        </p:spPr>
        <p:txBody>
          <a:bodyPr wrap="square" rtlCol="0">
            <a:spAutoFit/>
          </a:bodyPr>
          <a:lstStyle/>
          <a:p>
            <a:pPr marL="285750" indent="-285750">
              <a:spcBef>
                <a:spcPts val="600"/>
              </a:spcBef>
              <a:buClr>
                <a:srgbClr val="C00000"/>
              </a:buClr>
              <a:buSzPct val="100000"/>
              <a:buFont typeface="Arial" panose="020B0604020202020204" pitchFamily="34" charset="0"/>
              <a:buChar char="•"/>
            </a:pPr>
            <a:r>
              <a:rPr lang="en-US" sz="1800" b="0" dirty="0" err="1">
                <a:latin typeface="Calibri" panose="020F0502020204030204" pitchFamily="34" charset="0"/>
              </a:rPr>
              <a:t>Ontkoppel</a:t>
            </a:r>
            <a:r>
              <a:rPr lang="en-US" sz="1800" b="0" dirty="0">
                <a:latin typeface="Calibri" panose="020F0502020204030204" pitchFamily="34" charset="0"/>
              </a:rPr>
              <a:t> je chips, </a:t>
            </a:r>
            <a:r>
              <a:rPr lang="en-US" sz="1800" b="0" dirty="0" err="1">
                <a:latin typeface="Calibri" panose="020F0502020204030204" pitchFamily="34" charset="0"/>
              </a:rPr>
              <a:t>niet</a:t>
            </a:r>
            <a:r>
              <a:rPr lang="en-US" sz="1800" b="0" dirty="0">
                <a:latin typeface="Calibri" panose="020F0502020204030204" pitchFamily="34" charset="0"/>
              </a:rPr>
              <a:t> je trace of je plane.</a:t>
            </a:r>
          </a:p>
          <a:p>
            <a:pPr marL="285750" indent="-285750">
              <a:spcBef>
                <a:spcPts val="600"/>
              </a:spcBef>
              <a:buClr>
                <a:srgbClr val="C00000"/>
              </a:buClr>
              <a:buSzPct val="100000"/>
              <a:buFont typeface="Arial" panose="020B0604020202020204" pitchFamily="34" charset="0"/>
              <a:buChar char="•"/>
            </a:pPr>
            <a:r>
              <a:rPr lang="en-US" sz="1800" b="0" dirty="0" err="1">
                <a:latin typeface="Calibri" panose="020F0502020204030204" pitchFamily="34" charset="0"/>
              </a:rPr>
              <a:t>Dit</a:t>
            </a:r>
            <a:r>
              <a:rPr lang="en-US" sz="1800" b="0" dirty="0">
                <a:latin typeface="Calibri" panose="020F0502020204030204" pitchFamily="34" charset="0"/>
              </a:rPr>
              <a:t> doe je door </a:t>
            </a:r>
            <a:r>
              <a:rPr lang="en-US" sz="1800" b="0" dirty="0" err="1">
                <a:latin typeface="Calibri" panose="020F0502020204030204" pitchFamily="34" charset="0"/>
              </a:rPr>
              <a:t>eerst</a:t>
            </a:r>
            <a:r>
              <a:rPr lang="en-US" sz="1800" b="0" dirty="0">
                <a:latin typeface="Calibri" panose="020F0502020204030204" pitchFamily="34" charset="0"/>
              </a:rPr>
              <a:t> de </a:t>
            </a:r>
            <a:r>
              <a:rPr lang="en-US" sz="1800" b="0" dirty="0" err="1">
                <a:latin typeface="Calibri" panose="020F0502020204030204" pitchFamily="34" charset="0"/>
              </a:rPr>
              <a:t>ontkoppelcondensator</a:t>
            </a:r>
            <a:r>
              <a:rPr lang="en-US" sz="1800" b="0" dirty="0">
                <a:latin typeface="Calibri" panose="020F0502020204030204" pitchFamily="34" charset="0"/>
              </a:rPr>
              <a:t> </a:t>
            </a:r>
            <a:r>
              <a:rPr lang="en-US" sz="1800" b="0" dirty="0" err="1">
                <a:latin typeface="Calibri" panose="020F0502020204030204" pitchFamily="34" charset="0"/>
              </a:rPr>
              <a:t>en</a:t>
            </a:r>
            <a:r>
              <a:rPr lang="en-US" sz="1800" b="0" dirty="0">
                <a:latin typeface="Calibri" panose="020F0502020204030204" pitchFamily="34" charset="0"/>
              </a:rPr>
              <a:t> dan pas het IC </a:t>
            </a:r>
            <a:r>
              <a:rPr lang="en-US" sz="1800" b="0" dirty="0" err="1">
                <a:latin typeface="Calibri" panose="020F0502020204030204" pitchFamily="34" charset="0"/>
              </a:rPr>
              <a:t>te</a:t>
            </a:r>
            <a:r>
              <a:rPr lang="en-US" sz="1800" b="0" dirty="0">
                <a:latin typeface="Calibri" panose="020F0502020204030204" pitchFamily="34" charset="0"/>
              </a:rPr>
              <a:t> </a:t>
            </a:r>
            <a:r>
              <a:rPr lang="en-US" sz="1800" b="0" dirty="0" err="1">
                <a:latin typeface="Calibri" panose="020F0502020204030204" pitchFamily="34" charset="0"/>
              </a:rPr>
              <a:t>verbinden</a:t>
            </a:r>
            <a:r>
              <a:rPr lang="en-US" sz="1800" b="0" dirty="0">
                <a:latin typeface="Calibri" panose="020F0502020204030204" pitchFamily="34" charset="0"/>
              </a:rPr>
              <a:t>.</a:t>
            </a:r>
          </a:p>
          <a:p>
            <a:r>
              <a:rPr lang="en-US" b="0" dirty="0"/>
              <a:t>	</a:t>
            </a:r>
            <a:endParaRPr lang="nl-NL" b="0" dirty="0"/>
          </a:p>
        </p:txBody>
      </p:sp>
      <p:pic>
        <p:nvPicPr>
          <p:cNvPr id="4" name="Picture 3">
            <a:extLst>
              <a:ext uri="{FF2B5EF4-FFF2-40B4-BE49-F238E27FC236}">
                <a16:creationId xmlns:a16="http://schemas.microsoft.com/office/drawing/2014/main" id="{58FB4921-9B1A-4A8A-ACE3-9F3A338DFB11}"/>
              </a:ext>
            </a:extLst>
          </p:cNvPr>
          <p:cNvPicPr>
            <a:picLocks noChangeAspect="1"/>
          </p:cNvPicPr>
          <p:nvPr/>
        </p:nvPicPr>
        <p:blipFill>
          <a:blip r:embed="rId2"/>
          <a:stretch>
            <a:fillRect/>
          </a:stretch>
        </p:blipFill>
        <p:spPr>
          <a:xfrm>
            <a:off x="5796136" y="2137989"/>
            <a:ext cx="2581497" cy="2739340"/>
          </a:xfrm>
          <a:prstGeom prst="rect">
            <a:avLst/>
          </a:prstGeom>
        </p:spPr>
      </p:pic>
      <p:pic>
        <p:nvPicPr>
          <p:cNvPr id="5" name="Picture 4">
            <a:extLst>
              <a:ext uri="{FF2B5EF4-FFF2-40B4-BE49-F238E27FC236}">
                <a16:creationId xmlns:a16="http://schemas.microsoft.com/office/drawing/2014/main" id="{36B9B0AE-A347-4173-BF53-D55F4286DE2C}"/>
              </a:ext>
            </a:extLst>
          </p:cNvPr>
          <p:cNvPicPr>
            <a:picLocks noChangeAspect="1"/>
          </p:cNvPicPr>
          <p:nvPr/>
        </p:nvPicPr>
        <p:blipFill>
          <a:blip r:embed="rId3"/>
          <a:stretch>
            <a:fillRect/>
          </a:stretch>
        </p:blipFill>
        <p:spPr>
          <a:xfrm>
            <a:off x="611560" y="2878590"/>
            <a:ext cx="2834255" cy="1915336"/>
          </a:xfrm>
          <a:prstGeom prst="rect">
            <a:avLst/>
          </a:prstGeom>
        </p:spPr>
      </p:pic>
      <p:pic>
        <p:nvPicPr>
          <p:cNvPr id="6" name="Graphic 5" descr="Checkmark">
            <a:extLst>
              <a:ext uri="{FF2B5EF4-FFF2-40B4-BE49-F238E27FC236}">
                <a16:creationId xmlns:a16="http://schemas.microsoft.com/office/drawing/2014/main" id="{5B01D835-BCC5-4B30-923E-D04DEF306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19950" y="4784902"/>
            <a:ext cx="733867" cy="733867"/>
          </a:xfrm>
          <a:prstGeom prst="rect">
            <a:avLst/>
          </a:prstGeom>
        </p:spPr>
      </p:pic>
      <p:pic>
        <p:nvPicPr>
          <p:cNvPr id="7" name="Graphic 6" descr="Close">
            <a:extLst>
              <a:ext uri="{FF2B5EF4-FFF2-40B4-BE49-F238E27FC236}">
                <a16:creationId xmlns:a16="http://schemas.microsoft.com/office/drawing/2014/main" id="{EF888C29-82F8-44D6-B4C3-CA056B828E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6905" y="4797512"/>
            <a:ext cx="683563" cy="683563"/>
          </a:xfrm>
          <a:prstGeom prst="rect">
            <a:avLst/>
          </a:prstGeom>
        </p:spPr>
      </p:pic>
    </p:spTree>
    <p:extLst>
      <p:ext uri="{BB962C8B-B14F-4D97-AF65-F5344CB8AC3E}">
        <p14:creationId xmlns:p14="http://schemas.microsoft.com/office/powerpoint/2010/main" val="430836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a:t>Ontkoppeling</a:t>
            </a:r>
          </a:p>
        </p:txBody>
      </p:sp>
      <p:sp>
        <p:nvSpPr>
          <p:cNvPr id="3" name="TextBox 2">
            <a:extLst>
              <a:ext uri="{FF2B5EF4-FFF2-40B4-BE49-F238E27FC236}">
                <a16:creationId xmlns:a16="http://schemas.microsoft.com/office/drawing/2014/main" id="{464E1DE0-BA9F-4F93-B7C1-A3F3D2037D9F}"/>
              </a:ext>
            </a:extLst>
          </p:cNvPr>
          <p:cNvSpPr txBox="1"/>
          <p:nvPr/>
        </p:nvSpPr>
        <p:spPr>
          <a:xfrm>
            <a:off x="467544" y="1308930"/>
            <a:ext cx="7848872" cy="738664"/>
          </a:xfrm>
          <a:prstGeom prst="rect">
            <a:avLst/>
          </a:prstGeom>
          <a:noFill/>
        </p:spPr>
        <p:txBody>
          <a:bodyPr wrap="square" lIns="91440" tIns="45720" rIns="91440" bIns="45720" rtlCol="0" anchor="t">
            <a:spAutoFit/>
          </a:bodyPr>
          <a:lstStyle/>
          <a:p>
            <a:r>
              <a:rPr lang="en-US" sz="1800" b="0" dirty="0" err="1">
                <a:latin typeface="Calibri"/>
                <a:ea typeface="MS PGothic"/>
                <a:cs typeface="Calibri"/>
              </a:rPr>
              <a:t>Ontkoppel</a:t>
            </a:r>
            <a:r>
              <a:rPr lang="en-US" sz="1800" b="0" dirty="0">
                <a:latin typeface="Calibri"/>
                <a:ea typeface="MS PGothic"/>
                <a:cs typeface="Calibri"/>
              </a:rPr>
              <a:t> elk IC apart.</a:t>
            </a:r>
          </a:p>
          <a:p>
            <a:r>
              <a:rPr lang="en-US" b="0" dirty="0"/>
              <a:t>	</a:t>
            </a:r>
            <a:endParaRPr lang="nl-NL" b="0" dirty="0"/>
          </a:p>
        </p:txBody>
      </p:sp>
      <p:pic>
        <p:nvPicPr>
          <p:cNvPr id="6" name="Graphic 5" descr="Checkmark">
            <a:extLst>
              <a:ext uri="{FF2B5EF4-FFF2-40B4-BE49-F238E27FC236}">
                <a16:creationId xmlns:a16="http://schemas.microsoft.com/office/drawing/2014/main" id="{5B01D835-BCC5-4B30-923E-D04DEF3062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3438" y="4819775"/>
            <a:ext cx="733867" cy="733867"/>
          </a:xfrm>
          <a:prstGeom prst="rect">
            <a:avLst/>
          </a:prstGeom>
        </p:spPr>
      </p:pic>
      <p:pic>
        <p:nvPicPr>
          <p:cNvPr id="7" name="Graphic 6" descr="Close">
            <a:extLst>
              <a:ext uri="{FF2B5EF4-FFF2-40B4-BE49-F238E27FC236}">
                <a16:creationId xmlns:a16="http://schemas.microsoft.com/office/drawing/2014/main" id="{EF888C29-82F8-44D6-B4C3-CA056B828E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8648" y="4797512"/>
            <a:ext cx="683563" cy="683563"/>
          </a:xfrm>
          <a:prstGeom prst="rect">
            <a:avLst/>
          </a:prstGeom>
        </p:spPr>
      </p:pic>
      <p:pic>
        <p:nvPicPr>
          <p:cNvPr id="9" name="Picture 8">
            <a:extLst>
              <a:ext uri="{FF2B5EF4-FFF2-40B4-BE49-F238E27FC236}">
                <a16:creationId xmlns:a16="http://schemas.microsoft.com/office/drawing/2014/main" id="{E3B592C2-B636-4B9A-8730-BF3DFF32DFC8}"/>
              </a:ext>
            </a:extLst>
          </p:cNvPr>
          <p:cNvPicPr>
            <a:picLocks noChangeAspect="1"/>
          </p:cNvPicPr>
          <p:nvPr/>
        </p:nvPicPr>
        <p:blipFill>
          <a:blip r:embed="rId6"/>
          <a:stretch>
            <a:fillRect/>
          </a:stretch>
        </p:blipFill>
        <p:spPr>
          <a:xfrm>
            <a:off x="494597" y="2006687"/>
            <a:ext cx="1871663" cy="2790825"/>
          </a:xfrm>
          <a:prstGeom prst="rect">
            <a:avLst/>
          </a:prstGeom>
        </p:spPr>
      </p:pic>
      <p:sp>
        <p:nvSpPr>
          <p:cNvPr id="10" name="TextBox 9">
            <a:extLst>
              <a:ext uri="{FF2B5EF4-FFF2-40B4-BE49-F238E27FC236}">
                <a16:creationId xmlns:a16="http://schemas.microsoft.com/office/drawing/2014/main" id="{B2C9DA6C-B678-42D4-A37C-5EEBE8C71182}"/>
              </a:ext>
            </a:extLst>
          </p:cNvPr>
          <p:cNvSpPr txBox="1"/>
          <p:nvPr/>
        </p:nvSpPr>
        <p:spPr>
          <a:xfrm>
            <a:off x="2369549" y="2006687"/>
            <a:ext cx="2160240" cy="923330"/>
          </a:xfrm>
          <a:prstGeom prst="rect">
            <a:avLst/>
          </a:prstGeom>
          <a:noFill/>
        </p:spPr>
        <p:txBody>
          <a:bodyPr wrap="square" rtlCol="0">
            <a:spAutoFit/>
          </a:bodyPr>
          <a:lstStyle/>
          <a:p>
            <a:r>
              <a:rPr lang="en-US" sz="1800" b="0" dirty="0">
                <a:latin typeface="Calibri" panose="020F0502020204030204" pitchFamily="34" charset="0"/>
              </a:rPr>
              <a:t>U1 </a:t>
            </a:r>
            <a:r>
              <a:rPr lang="en-US" sz="1800" b="0" dirty="0" err="1">
                <a:latin typeface="Calibri" panose="020F0502020204030204" pitchFamily="34" charset="0"/>
              </a:rPr>
              <a:t>krijgt</a:t>
            </a:r>
            <a:r>
              <a:rPr lang="en-US" sz="1800" b="0" dirty="0">
                <a:latin typeface="Calibri" panose="020F0502020204030204" pitchFamily="34" charset="0"/>
              </a:rPr>
              <a:t> </a:t>
            </a:r>
            <a:r>
              <a:rPr lang="en-US" sz="1800" b="0" dirty="0" err="1">
                <a:latin typeface="Calibri" panose="020F0502020204030204" pitchFamily="34" charset="0"/>
              </a:rPr>
              <a:t>hier</a:t>
            </a:r>
            <a:r>
              <a:rPr lang="en-US" sz="1800" b="0" dirty="0">
                <a:latin typeface="Calibri" panose="020F0502020204030204" pitchFamily="34" charset="0"/>
              </a:rPr>
              <a:t> de storing van U2 op </a:t>
            </a:r>
            <a:r>
              <a:rPr lang="en-US" sz="1800" b="0" dirty="0" err="1">
                <a:latin typeface="Calibri" panose="020F0502020204030204" pitchFamily="34" charset="0"/>
              </a:rPr>
              <a:t>zijn</a:t>
            </a:r>
            <a:r>
              <a:rPr lang="en-US" sz="1800" b="0" dirty="0">
                <a:latin typeface="Calibri" panose="020F0502020204030204" pitchFamily="34" charset="0"/>
              </a:rPr>
              <a:t> </a:t>
            </a:r>
            <a:r>
              <a:rPr lang="en-US" sz="1800" b="0" dirty="0" err="1">
                <a:latin typeface="Calibri" panose="020F0502020204030204" pitchFamily="34" charset="0"/>
              </a:rPr>
              <a:t>voedingslijn</a:t>
            </a:r>
            <a:r>
              <a:rPr lang="en-US" sz="1800" b="0" dirty="0">
                <a:latin typeface="Calibri" panose="020F0502020204030204" pitchFamily="34" charset="0"/>
              </a:rPr>
              <a:t>.</a:t>
            </a:r>
            <a:endParaRPr lang="nl-NL" sz="1800" b="0" dirty="0">
              <a:latin typeface="Calibri" panose="020F0502020204030204" pitchFamily="34" charset="0"/>
            </a:endParaRPr>
          </a:p>
        </p:txBody>
      </p:sp>
      <p:pic>
        <p:nvPicPr>
          <p:cNvPr id="11" name="Picture 10">
            <a:extLst>
              <a:ext uri="{FF2B5EF4-FFF2-40B4-BE49-F238E27FC236}">
                <a16:creationId xmlns:a16="http://schemas.microsoft.com/office/drawing/2014/main" id="{EDCB9B18-3152-49AC-A931-AB95AE4333E1}"/>
              </a:ext>
            </a:extLst>
          </p:cNvPr>
          <p:cNvPicPr>
            <a:picLocks noChangeAspect="1"/>
          </p:cNvPicPr>
          <p:nvPr/>
        </p:nvPicPr>
        <p:blipFill>
          <a:blip r:embed="rId7"/>
          <a:stretch>
            <a:fillRect/>
          </a:stretch>
        </p:blipFill>
        <p:spPr>
          <a:xfrm>
            <a:off x="4614213" y="1993963"/>
            <a:ext cx="2215454" cy="2876116"/>
          </a:xfrm>
          <a:prstGeom prst="rect">
            <a:avLst/>
          </a:prstGeom>
        </p:spPr>
      </p:pic>
      <p:sp>
        <p:nvSpPr>
          <p:cNvPr id="12" name="TextBox 11">
            <a:extLst>
              <a:ext uri="{FF2B5EF4-FFF2-40B4-BE49-F238E27FC236}">
                <a16:creationId xmlns:a16="http://schemas.microsoft.com/office/drawing/2014/main" id="{E7349DE5-DBA5-468D-A1FB-0A1440897D28}"/>
              </a:ext>
            </a:extLst>
          </p:cNvPr>
          <p:cNvSpPr txBox="1"/>
          <p:nvPr/>
        </p:nvSpPr>
        <p:spPr>
          <a:xfrm>
            <a:off x="6777742" y="2096611"/>
            <a:ext cx="2160240" cy="1477328"/>
          </a:xfrm>
          <a:prstGeom prst="rect">
            <a:avLst/>
          </a:prstGeom>
          <a:noFill/>
        </p:spPr>
        <p:txBody>
          <a:bodyPr wrap="square" rtlCol="0">
            <a:spAutoFit/>
          </a:bodyPr>
          <a:lstStyle/>
          <a:p>
            <a:r>
              <a:rPr lang="en-US" sz="1800" b="0" dirty="0" err="1">
                <a:latin typeface="Calibri" panose="020F0502020204030204" pitchFamily="34" charset="0"/>
              </a:rPr>
              <a:t>Beide</a:t>
            </a:r>
            <a:r>
              <a:rPr lang="en-US" sz="1800" b="0" dirty="0">
                <a:latin typeface="Calibri" panose="020F0502020204030204" pitchFamily="34" charset="0"/>
              </a:rPr>
              <a:t> IC’s </a:t>
            </a:r>
            <a:r>
              <a:rPr lang="en-US" sz="1800" b="0" dirty="0" err="1">
                <a:latin typeface="Calibri" panose="020F0502020204030204" pitchFamily="34" charset="0"/>
              </a:rPr>
              <a:t>hebben</a:t>
            </a:r>
            <a:r>
              <a:rPr lang="en-US" sz="1800" b="0" dirty="0">
                <a:latin typeface="Calibri" panose="020F0502020204030204" pitchFamily="34" charset="0"/>
              </a:rPr>
              <a:t> </a:t>
            </a:r>
            <a:r>
              <a:rPr lang="en-US" sz="1800" b="0" dirty="0" err="1">
                <a:latin typeface="Calibri" panose="020F0502020204030204" pitchFamily="34" charset="0"/>
              </a:rPr>
              <a:t>een</a:t>
            </a:r>
            <a:r>
              <a:rPr lang="en-US" sz="1800" b="0" dirty="0">
                <a:latin typeface="Calibri" panose="020F0502020204030204" pitchFamily="34" charset="0"/>
              </a:rPr>
              <a:t> </a:t>
            </a:r>
            <a:r>
              <a:rPr lang="en-US" sz="1800" b="0" dirty="0" err="1">
                <a:latin typeface="Calibri" panose="020F0502020204030204" pitchFamily="34" charset="0"/>
              </a:rPr>
              <a:t>gefilterde</a:t>
            </a:r>
            <a:r>
              <a:rPr lang="en-US" sz="1800" b="0" dirty="0">
                <a:latin typeface="Calibri" panose="020F0502020204030204" pitchFamily="34" charset="0"/>
              </a:rPr>
              <a:t> </a:t>
            </a:r>
            <a:r>
              <a:rPr lang="en-US" sz="1800" b="0" dirty="0" err="1">
                <a:latin typeface="Calibri" panose="020F0502020204030204" pitchFamily="34" charset="0"/>
              </a:rPr>
              <a:t>voeding</a:t>
            </a:r>
            <a:r>
              <a:rPr lang="en-US" sz="1800" b="0" dirty="0">
                <a:latin typeface="Calibri" panose="020F0502020204030204" pitchFamily="34" charset="0"/>
              </a:rPr>
              <a:t>. </a:t>
            </a:r>
            <a:r>
              <a:rPr lang="en-US" sz="1800" b="0" dirty="0" err="1">
                <a:latin typeface="Calibri" panose="020F0502020204030204" pitchFamily="34" charset="0"/>
              </a:rPr>
              <a:t>Splitsingen</a:t>
            </a:r>
            <a:r>
              <a:rPr lang="en-US" sz="1800" b="0" dirty="0">
                <a:latin typeface="Calibri" panose="020F0502020204030204" pitchFamily="34" charset="0"/>
              </a:rPr>
              <a:t> </a:t>
            </a:r>
            <a:r>
              <a:rPr lang="en-US" sz="1800" b="0" dirty="0" err="1">
                <a:latin typeface="Calibri" panose="020F0502020204030204" pitchFamily="34" charset="0"/>
              </a:rPr>
              <a:t>zijn</a:t>
            </a:r>
            <a:r>
              <a:rPr lang="en-US" sz="1800" b="0" dirty="0">
                <a:latin typeface="Calibri" panose="020F0502020204030204" pitchFamily="34" charset="0"/>
              </a:rPr>
              <a:t> </a:t>
            </a:r>
            <a:r>
              <a:rPr lang="en-US" sz="1800" b="0" dirty="0" err="1">
                <a:latin typeface="Calibri" panose="020F0502020204030204" pitchFamily="34" charset="0"/>
              </a:rPr>
              <a:t>dus</a:t>
            </a:r>
            <a:r>
              <a:rPr lang="en-US" sz="1800" b="0" dirty="0">
                <a:latin typeface="Calibri" panose="020F0502020204030204" pitchFamily="34" charset="0"/>
              </a:rPr>
              <a:t> </a:t>
            </a:r>
            <a:r>
              <a:rPr lang="en-US" sz="1800" b="0" dirty="0" err="1">
                <a:latin typeface="Calibri" panose="020F0502020204030204" pitchFamily="34" charset="0"/>
              </a:rPr>
              <a:t>soms</a:t>
            </a:r>
            <a:r>
              <a:rPr lang="en-US" sz="1800" b="0" dirty="0">
                <a:latin typeface="Calibri" panose="020F0502020204030204" pitchFamily="34" charset="0"/>
              </a:rPr>
              <a:t> </a:t>
            </a:r>
            <a:r>
              <a:rPr lang="en-US" sz="1800" b="0" dirty="0" err="1">
                <a:latin typeface="Calibri" panose="020F0502020204030204" pitchFamily="34" charset="0"/>
              </a:rPr>
              <a:t>noodzakelijk</a:t>
            </a:r>
            <a:r>
              <a:rPr lang="en-US" sz="1800" b="0" dirty="0">
                <a:latin typeface="Calibri" panose="020F0502020204030204" pitchFamily="34" charset="0"/>
              </a:rPr>
              <a:t>!</a:t>
            </a:r>
            <a:endParaRPr lang="nl-NL" sz="1800" b="0" dirty="0">
              <a:latin typeface="Calibri" panose="020F0502020204030204" pitchFamily="34" charset="0"/>
            </a:endParaRPr>
          </a:p>
        </p:txBody>
      </p:sp>
    </p:spTree>
    <p:extLst>
      <p:ext uri="{BB962C8B-B14F-4D97-AF65-F5344CB8AC3E}">
        <p14:creationId xmlns:p14="http://schemas.microsoft.com/office/powerpoint/2010/main" val="1971128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10FC0-DBF8-45CB-A368-9B876A7E5B3E}"/>
              </a:ext>
            </a:extLst>
          </p:cNvPr>
          <p:cNvSpPr>
            <a:spLocks noGrp="1"/>
          </p:cNvSpPr>
          <p:nvPr>
            <p:ph type="title"/>
          </p:nvPr>
        </p:nvSpPr>
        <p:spPr/>
        <p:txBody>
          <a:bodyPr/>
          <a:lstStyle/>
          <a:p>
            <a:r>
              <a:rPr lang="nl-NL" dirty="0"/>
              <a:t>Via’s</a:t>
            </a:r>
          </a:p>
        </p:txBody>
      </p:sp>
      <p:sp>
        <p:nvSpPr>
          <p:cNvPr id="3" name="Tekstvak 2">
            <a:extLst>
              <a:ext uri="{FF2B5EF4-FFF2-40B4-BE49-F238E27FC236}">
                <a16:creationId xmlns:a16="http://schemas.microsoft.com/office/drawing/2014/main" id="{5C73E49F-E09D-4301-A78C-EF9A16AEDB44}"/>
              </a:ext>
            </a:extLst>
          </p:cNvPr>
          <p:cNvSpPr txBox="1"/>
          <p:nvPr/>
        </p:nvSpPr>
        <p:spPr>
          <a:xfrm>
            <a:off x="683568" y="1201316"/>
            <a:ext cx="4638193" cy="400110"/>
          </a:xfrm>
          <a:prstGeom prst="rect">
            <a:avLst/>
          </a:prstGeom>
          <a:noFill/>
        </p:spPr>
        <p:txBody>
          <a:bodyPr wrap="none" rtlCol="0">
            <a:spAutoFit/>
          </a:bodyPr>
          <a:lstStyle/>
          <a:p>
            <a:r>
              <a:rPr lang="nl-NL" sz="2000" b="0" dirty="0"/>
              <a:t>Via’s zijn de overbrugging tussen lagen</a:t>
            </a:r>
          </a:p>
        </p:txBody>
      </p:sp>
      <p:pic>
        <p:nvPicPr>
          <p:cNvPr id="3074" name="Picture 2">
            <a:extLst>
              <a:ext uri="{FF2B5EF4-FFF2-40B4-BE49-F238E27FC236}">
                <a16:creationId xmlns:a16="http://schemas.microsoft.com/office/drawing/2014/main" id="{87CE6D4F-CB32-457D-A670-66A5AEB518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489348"/>
            <a:ext cx="3304803" cy="2389014"/>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E72AB368-98AC-41FB-8AE1-CB4A063159AF}"/>
              </a:ext>
            </a:extLst>
          </p:cNvPr>
          <p:cNvSpPr txBox="1"/>
          <p:nvPr/>
        </p:nvSpPr>
        <p:spPr>
          <a:xfrm>
            <a:off x="5796136" y="3935561"/>
            <a:ext cx="2758628" cy="461665"/>
          </a:xfrm>
          <a:prstGeom prst="rect">
            <a:avLst/>
          </a:prstGeom>
          <a:noFill/>
        </p:spPr>
        <p:txBody>
          <a:bodyPr wrap="square">
            <a:spAutoFit/>
          </a:bodyPr>
          <a:lstStyle/>
          <a:p>
            <a:r>
              <a:rPr lang="nl-NL" sz="800" b="0" dirty="0" err="1"/>
              <a:t>By</a:t>
            </a:r>
            <a:r>
              <a:rPr lang="nl-NL" sz="800" b="0" dirty="0"/>
              <a:t> M </a:t>
            </a:r>
            <a:r>
              <a:rPr lang="nl-NL" sz="800" b="0" dirty="0" err="1"/>
              <a:t>adler</a:t>
            </a:r>
            <a:r>
              <a:rPr lang="nl-NL" sz="800" b="0" dirty="0"/>
              <a:t> - </a:t>
            </a:r>
            <a:r>
              <a:rPr lang="nl-NL" sz="800" b="0" dirty="0" err="1"/>
              <a:t>Own</a:t>
            </a:r>
            <a:r>
              <a:rPr lang="nl-NL" sz="800" b="0" dirty="0"/>
              <a:t> </a:t>
            </a:r>
            <a:r>
              <a:rPr lang="nl-NL" sz="800" b="0" dirty="0" err="1"/>
              <a:t>work</a:t>
            </a:r>
            <a:r>
              <a:rPr lang="nl-NL" sz="800" b="0" dirty="0"/>
              <a:t>, CC BY 3.0, https://commons.wikimedia.org/w/index.php?curid=3675051</a:t>
            </a:r>
          </a:p>
        </p:txBody>
      </p:sp>
      <p:sp>
        <p:nvSpPr>
          <p:cNvPr id="7" name="Tekstvak 6">
            <a:extLst>
              <a:ext uri="{FF2B5EF4-FFF2-40B4-BE49-F238E27FC236}">
                <a16:creationId xmlns:a16="http://schemas.microsoft.com/office/drawing/2014/main" id="{0FB28D53-F765-457F-B8A8-DF0F7F87FA7D}"/>
              </a:ext>
            </a:extLst>
          </p:cNvPr>
          <p:cNvSpPr txBox="1"/>
          <p:nvPr/>
        </p:nvSpPr>
        <p:spPr>
          <a:xfrm>
            <a:off x="683568" y="1777380"/>
            <a:ext cx="1787669" cy="1015663"/>
          </a:xfrm>
          <a:prstGeom prst="rect">
            <a:avLst/>
          </a:prstGeom>
          <a:noFill/>
        </p:spPr>
        <p:txBody>
          <a:bodyPr wrap="none" rtlCol="0">
            <a:spAutoFit/>
          </a:bodyPr>
          <a:lstStyle/>
          <a:p>
            <a:pPr marL="457200" indent="-457200">
              <a:buClr>
                <a:srgbClr val="C00000"/>
              </a:buClr>
              <a:buFont typeface="+mj-lt"/>
              <a:buAutoNum type="arabicPeriod"/>
            </a:pPr>
            <a:r>
              <a:rPr lang="nl-NL" sz="2000" b="0" dirty="0"/>
              <a:t>Via</a:t>
            </a:r>
          </a:p>
          <a:p>
            <a:pPr marL="457200" indent="-457200">
              <a:buClr>
                <a:srgbClr val="C00000"/>
              </a:buClr>
              <a:buFont typeface="+mj-lt"/>
              <a:buAutoNum type="arabicPeriod"/>
            </a:pPr>
            <a:r>
              <a:rPr lang="nl-NL" sz="2000" b="0" dirty="0"/>
              <a:t>Blind via</a:t>
            </a:r>
          </a:p>
          <a:p>
            <a:pPr marL="457200" indent="-457200">
              <a:buClr>
                <a:srgbClr val="C00000"/>
              </a:buClr>
              <a:buFont typeface="+mj-lt"/>
              <a:buAutoNum type="arabicPeriod"/>
            </a:pPr>
            <a:r>
              <a:rPr lang="nl-NL" sz="2000" b="0" dirty="0" err="1"/>
              <a:t>Buried</a:t>
            </a:r>
            <a:r>
              <a:rPr lang="nl-NL" sz="2000" b="0" dirty="0"/>
              <a:t> via</a:t>
            </a:r>
          </a:p>
        </p:txBody>
      </p:sp>
    </p:spTree>
    <p:extLst>
      <p:ext uri="{BB962C8B-B14F-4D97-AF65-F5344CB8AC3E}">
        <p14:creationId xmlns:p14="http://schemas.microsoft.com/office/powerpoint/2010/main" val="53755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A3F4D-7B8D-496C-AA8A-69BAB0A80E79}"/>
              </a:ext>
            </a:extLst>
          </p:cNvPr>
          <p:cNvSpPr>
            <a:spLocks noGrp="1"/>
          </p:cNvSpPr>
          <p:nvPr>
            <p:ph type="title"/>
          </p:nvPr>
        </p:nvSpPr>
        <p:spPr/>
        <p:txBody>
          <a:bodyPr/>
          <a:lstStyle/>
          <a:p>
            <a:r>
              <a:rPr lang="nl-NL" dirty="0"/>
              <a:t>Via’s</a:t>
            </a:r>
          </a:p>
        </p:txBody>
      </p:sp>
      <p:sp>
        <p:nvSpPr>
          <p:cNvPr id="3" name="Tekstvak 2">
            <a:extLst>
              <a:ext uri="{FF2B5EF4-FFF2-40B4-BE49-F238E27FC236}">
                <a16:creationId xmlns:a16="http://schemas.microsoft.com/office/drawing/2014/main" id="{AC0ECC45-BA47-41F1-8805-8EDFDE2216D4}"/>
              </a:ext>
            </a:extLst>
          </p:cNvPr>
          <p:cNvSpPr txBox="1"/>
          <p:nvPr/>
        </p:nvSpPr>
        <p:spPr>
          <a:xfrm>
            <a:off x="414459" y="1273324"/>
            <a:ext cx="4676665" cy="400110"/>
          </a:xfrm>
          <a:prstGeom prst="rect">
            <a:avLst/>
          </a:prstGeom>
          <a:noFill/>
        </p:spPr>
        <p:txBody>
          <a:bodyPr wrap="none" rtlCol="0">
            <a:spAutoFit/>
          </a:bodyPr>
          <a:lstStyle/>
          <a:p>
            <a:r>
              <a:rPr lang="nl-NL" sz="2000" b="0" dirty="0"/>
              <a:t>Via’s kunnen lange </a:t>
            </a:r>
            <a:r>
              <a:rPr lang="nl-NL" sz="2000" b="0" dirty="0" err="1"/>
              <a:t>traces</a:t>
            </a:r>
            <a:r>
              <a:rPr lang="nl-NL" sz="2000" b="0" dirty="0"/>
              <a:t> korter maken</a:t>
            </a:r>
          </a:p>
        </p:txBody>
      </p:sp>
      <p:pic>
        <p:nvPicPr>
          <p:cNvPr id="5" name="Afbeelding 4">
            <a:extLst>
              <a:ext uri="{FF2B5EF4-FFF2-40B4-BE49-F238E27FC236}">
                <a16:creationId xmlns:a16="http://schemas.microsoft.com/office/drawing/2014/main" id="{EEA63C21-1EE4-42EB-8B03-907BBD8E002C}"/>
              </a:ext>
            </a:extLst>
          </p:cNvPr>
          <p:cNvPicPr>
            <a:picLocks noChangeAspect="1"/>
          </p:cNvPicPr>
          <p:nvPr/>
        </p:nvPicPr>
        <p:blipFill>
          <a:blip r:embed="rId2"/>
          <a:stretch>
            <a:fillRect/>
          </a:stretch>
        </p:blipFill>
        <p:spPr>
          <a:xfrm>
            <a:off x="5652120" y="1921396"/>
            <a:ext cx="2745592" cy="3192405"/>
          </a:xfrm>
          <a:prstGeom prst="rect">
            <a:avLst/>
          </a:prstGeom>
        </p:spPr>
      </p:pic>
      <p:pic>
        <p:nvPicPr>
          <p:cNvPr id="7" name="Afbeelding 6">
            <a:extLst>
              <a:ext uri="{FF2B5EF4-FFF2-40B4-BE49-F238E27FC236}">
                <a16:creationId xmlns:a16="http://schemas.microsoft.com/office/drawing/2014/main" id="{E7685847-6E8F-44A3-9F77-2C393E47993E}"/>
              </a:ext>
            </a:extLst>
          </p:cNvPr>
          <p:cNvPicPr>
            <a:picLocks noChangeAspect="1"/>
          </p:cNvPicPr>
          <p:nvPr/>
        </p:nvPicPr>
        <p:blipFill>
          <a:blip r:embed="rId3"/>
          <a:stretch>
            <a:fillRect/>
          </a:stretch>
        </p:blipFill>
        <p:spPr>
          <a:xfrm>
            <a:off x="5501767" y="1885999"/>
            <a:ext cx="2895945" cy="3263198"/>
          </a:xfrm>
          <a:prstGeom prst="rect">
            <a:avLst/>
          </a:prstGeom>
        </p:spPr>
      </p:pic>
      <p:sp>
        <p:nvSpPr>
          <p:cNvPr id="8" name="Tekstvak 7">
            <a:extLst>
              <a:ext uri="{FF2B5EF4-FFF2-40B4-BE49-F238E27FC236}">
                <a16:creationId xmlns:a16="http://schemas.microsoft.com/office/drawing/2014/main" id="{F257E8A0-E2EB-42B2-B8D9-A11B809B473B}"/>
              </a:ext>
            </a:extLst>
          </p:cNvPr>
          <p:cNvSpPr txBox="1"/>
          <p:nvPr/>
        </p:nvSpPr>
        <p:spPr>
          <a:xfrm>
            <a:off x="539552" y="4441676"/>
            <a:ext cx="4237186" cy="400110"/>
          </a:xfrm>
          <a:prstGeom prst="rect">
            <a:avLst/>
          </a:prstGeom>
          <a:noFill/>
        </p:spPr>
        <p:txBody>
          <a:bodyPr wrap="none" rtlCol="0">
            <a:spAutoFit/>
          </a:bodyPr>
          <a:lstStyle/>
          <a:p>
            <a:r>
              <a:rPr lang="nl-NL" sz="2000" b="0" dirty="0"/>
              <a:t>Wanneer een via blijft een afweging</a:t>
            </a:r>
          </a:p>
        </p:txBody>
      </p:sp>
      <p:sp>
        <p:nvSpPr>
          <p:cNvPr id="9" name="Tekstvak 8">
            <a:extLst>
              <a:ext uri="{FF2B5EF4-FFF2-40B4-BE49-F238E27FC236}">
                <a16:creationId xmlns:a16="http://schemas.microsoft.com/office/drawing/2014/main" id="{A14929CF-70F9-4E5E-9C9C-7F3817C40271}"/>
              </a:ext>
            </a:extLst>
          </p:cNvPr>
          <p:cNvSpPr txBox="1"/>
          <p:nvPr/>
        </p:nvSpPr>
        <p:spPr>
          <a:xfrm>
            <a:off x="518864" y="1921396"/>
            <a:ext cx="4676664" cy="2246769"/>
          </a:xfrm>
          <a:prstGeom prst="rect">
            <a:avLst/>
          </a:prstGeom>
          <a:noFill/>
        </p:spPr>
        <p:txBody>
          <a:bodyPr wrap="square" rtlCol="0">
            <a:spAutoFit/>
          </a:bodyPr>
          <a:lstStyle/>
          <a:p>
            <a:r>
              <a:rPr lang="nl-NL" sz="2000" b="0" dirty="0"/>
              <a:t>Let op! Via’s voegen complexiteit toe</a:t>
            </a:r>
          </a:p>
          <a:p>
            <a:pPr marL="342900" indent="-342900">
              <a:buClr>
                <a:srgbClr val="C00000"/>
              </a:buClr>
              <a:buFont typeface="Arial" panose="020B0604020202020204" pitchFamily="34" charset="0"/>
              <a:buChar char="•"/>
            </a:pPr>
            <a:r>
              <a:rPr lang="nl-NL" sz="2000" b="0" dirty="0"/>
              <a:t>Retourstromen</a:t>
            </a:r>
          </a:p>
          <a:p>
            <a:pPr marL="342900" indent="-342900">
              <a:buClr>
                <a:srgbClr val="C00000"/>
              </a:buClr>
              <a:buFont typeface="Arial" panose="020B0604020202020204" pitchFamily="34" charset="0"/>
              <a:buChar char="•"/>
            </a:pPr>
            <a:r>
              <a:rPr lang="nl-NL" sz="2000" b="0" dirty="0"/>
              <a:t>Spoelwerking</a:t>
            </a:r>
          </a:p>
          <a:p>
            <a:pPr marL="342900" indent="-342900">
              <a:buClr>
                <a:srgbClr val="C00000"/>
              </a:buClr>
              <a:buFont typeface="Arial" panose="020B0604020202020204" pitchFamily="34" charset="0"/>
              <a:buChar char="•"/>
            </a:pPr>
            <a:r>
              <a:rPr lang="nl-NL" sz="2000" b="0" dirty="0"/>
              <a:t>Maximale stroom</a:t>
            </a:r>
          </a:p>
          <a:p>
            <a:pPr marL="342900" indent="-342900">
              <a:buClr>
                <a:srgbClr val="C00000"/>
              </a:buClr>
              <a:buFont typeface="Arial" panose="020B0604020202020204" pitchFamily="34" charset="0"/>
              <a:buChar char="•"/>
            </a:pPr>
            <a:r>
              <a:rPr lang="nl-NL" sz="2000" b="0" dirty="0"/>
              <a:t>Boortijd bij fabricage</a:t>
            </a:r>
          </a:p>
          <a:p>
            <a:pPr marL="342900" indent="-342900">
              <a:buClr>
                <a:srgbClr val="C00000"/>
              </a:buClr>
              <a:buFont typeface="Arial" panose="020B0604020202020204" pitchFamily="34" charset="0"/>
              <a:buChar char="•"/>
            </a:pPr>
            <a:r>
              <a:rPr lang="nl-NL" sz="2000" b="0" dirty="0"/>
              <a:t>Gaan door meerdere lagen heen</a:t>
            </a:r>
          </a:p>
          <a:p>
            <a:pPr marL="342900" indent="-342900">
              <a:buClr>
                <a:srgbClr val="C00000"/>
              </a:buClr>
              <a:buFont typeface="Arial" panose="020B0604020202020204" pitchFamily="34" charset="0"/>
              <a:buChar char="•"/>
            </a:pPr>
            <a:r>
              <a:rPr lang="nl-NL" sz="2000" b="0" dirty="0"/>
              <a:t>…..</a:t>
            </a:r>
          </a:p>
        </p:txBody>
      </p:sp>
    </p:spTree>
    <p:extLst>
      <p:ext uri="{BB962C8B-B14F-4D97-AF65-F5344CB8AC3E}">
        <p14:creationId xmlns:p14="http://schemas.microsoft.com/office/powerpoint/2010/main" val="105397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B3F7F-A9F7-47DE-BDCB-990931B307FE}"/>
              </a:ext>
            </a:extLst>
          </p:cNvPr>
          <p:cNvSpPr>
            <a:spLocks noGrp="1"/>
          </p:cNvSpPr>
          <p:nvPr>
            <p:ph type="title"/>
          </p:nvPr>
        </p:nvSpPr>
        <p:spPr/>
        <p:txBody>
          <a:bodyPr/>
          <a:lstStyle/>
          <a:p>
            <a:r>
              <a:rPr lang="nl-NL" dirty="0"/>
              <a:t>Via’s</a:t>
            </a:r>
          </a:p>
        </p:txBody>
      </p:sp>
      <p:pic>
        <p:nvPicPr>
          <p:cNvPr id="4" name="Afbeelding 3">
            <a:extLst>
              <a:ext uri="{FF2B5EF4-FFF2-40B4-BE49-F238E27FC236}">
                <a16:creationId xmlns:a16="http://schemas.microsoft.com/office/drawing/2014/main" id="{ABB888E6-B196-4E73-933A-42E189983372}"/>
              </a:ext>
            </a:extLst>
          </p:cNvPr>
          <p:cNvPicPr>
            <a:picLocks noChangeAspect="1"/>
          </p:cNvPicPr>
          <p:nvPr/>
        </p:nvPicPr>
        <p:blipFill>
          <a:blip r:embed="rId2"/>
          <a:stretch>
            <a:fillRect/>
          </a:stretch>
        </p:blipFill>
        <p:spPr>
          <a:xfrm>
            <a:off x="4644008" y="1500758"/>
            <a:ext cx="3826082" cy="2713484"/>
          </a:xfrm>
          <a:prstGeom prst="rect">
            <a:avLst/>
          </a:prstGeom>
        </p:spPr>
      </p:pic>
      <p:sp>
        <p:nvSpPr>
          <p:cNvPr id="5" name="Tekstvak 4">
            <a:extLst>
              <a:ext uri="{FF2B5EF4-FFF2-40B4-BE49-F238E27FC236}">
                <a16:creationId xmlns:a16="http://schemas.microsoft.com/office/drawing/2014/main" id="{543A09AF-EED6-4639-BBA8-E75D1B3BD3F5}"/>
              </a:ext>
            </a:extLst>
          </p:cNvPr>
          <p:cNvSpPr txBox="1"/>
          <p:nvPr/>
        </p:nvSpPr>
        <p:spPr>
          <a:xfrm>
            <a:off x="501328" y="1500758"/>
            <a:ext cx="3336170" cy="1323439"/>
          </a:xfrm>
          <a:prstGeom prst="rect">
            <a:avLst/>
          </a:prstGeom>
          <a:noFill/>
        </p:spPr>
        <p:txBody>
          <a:bodyPr wrap="none" rtlCol="0">
            <a:spAutoFit/>
          </a:bodyPr>
          <a:lstStyle/>
          <a:p>
            <a:r>
              <a:rPr lang="nl-NL" sz="2000" b="0" dirty="0"/>
              <a:t>Plaats altijd via’s naar de</a:t>
            </a:r>
          </a:p>
          <a:p>
            <a:r>
              <a:rPr lang="nl-NL" sz="2000" b="0" dirty="0"/>
              <a:t>GND </a:t>
            </a:r>
            <a:r>
              <a:rPr lang="nl-NL" sz="2000" b="0" dirty="0" err="1"/>
              <a:t>plane</a:t>
            </a:r>
            <a:r>
              <a:rPr lang="nl-NL" sz="2000" b="0" dirty="0"/>
              <a:t> bij GND pinnen!</a:t>
            </a:r>
          </a:p>
          <a:p>
            <a:endParaRPr lang="nl-NL" sz="2000" b="0" dirty="0"/>
          </a:p>
          <a:p>
            <a:r>
              <a:rPr lang="nl-NL" sz="2000" b="0" dirty="0"/>
              <a:t>Vooral bij hoogfrequent!</a:t>
            </a:r>
          </a:p>
        </p:txBody>
      </p:sp>
    </p:spTree>
    <p:extLst>
      <p:ext uri="{BB962C8B-B14F-4D97-AF65-F5344CB8AC3E}">
        <p14:creationId xmlns:p14="http://schemas.microsoft.com/office/powerpoint/2010/main" val="25345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C996F-D35E-406E-9DFD-7A04D3B25E22}"/>
              </a:ext>
            </a:extLst>
          </p:cNvPr>
          <p:cNvSpPr>
            <a:spLocks noGrp="1"/>
          </p:cNvSpPr>
          <p:nvPr>
            <p:ph type="title"/>
          </p:nvPr>
        </p:nvSpPr>
        <p:spPr/>
        <p:txBody>
          <a:bodyPr/>
          <a:lstStyle/>
          <a:p>
            <a:r>
              <a:rPr lang="nl-NL" dirty="0"/>
              <a:t>Overzicht</a:t>
            </a:r>
          </a:p>
        </p:txBody>
      </p:sp>
      <p:sp>
        <p:nvSpPr>
          <p:cNvPr id="7" name="Tekstvak 6">
            <a:extLst>
              <a:ext uri="{FF2B5EF4-FFF2-40B4-BE49-F238E27FC236}">
                <a16:creationId xmlns:a16="http://schemas.microsoft.com/office/drawing/2014/main" id="{7679DA9D-A323-47BC-8803-A12FADAB1324}"/>
              </a:ext>
            </a:extLst>
          </p:cNvPr>
          <p:cNvSpPr txBox="1"/>
          <p:nvPr/>
        </p:nvSpPr>
        <p:spPr>
          <a:xfrm>
            <a:off x="676278" y="1429243"/>
            <a:ext cx="6215528" cy="1292662"/>
          </a:xfrm>
          <a:prstGeom prst="rect">
            <a:avLst/>
          </a:prstGeom>
          <a:noFill/>
        </p:spPr>
        <p:txBody>
          <a:bodyPr wrap="square">
            <a:spAutoFit/>
          </a:bodyPr>
          <a:lstStyle/>
          <a:p>
            <a:r>
              <a:rPr lang="nl-NL" dirty="0"/>
              <a:t>Vorige les:</a:t>
            </a:r>
          </a:p>
          <a:p>
            <a:pPr marL="342900" indent="-342900">
              <a:buClr>
                <a:srgbClr val="C00000"/>
              </a:buClr>
              <a:buFont typeface="Arial" panose="020B0604020202020204" pitchFamily="34" charset="0"/>
              <a:buChar char="•"/>
            </a:pPr>
            <a:r>
              <a:rPr lang="nl-NL" sz="1800" b="0" dirty="0"/>
              <a:t>Geschiedenis van PCB design</a:t>
            </a:r>
          </a:p>
          <a:p>
            <a:pPr marL="342900" indent="-342900">
              <a:buClr>
                <a:srgbClr val="C00000"/>
              </a:buClr>
              <a:buFont typeface="Arial" panose="020B0604020202020204" pitchFamily="34" charset="0"/>
              <a:buChar char="•"/>
            </a:pPr>
            <a:r>
              <a:rPr lang="nl-NL" sz="1800" b="0" dirty="0"/>
              <a:t>Bekend geraakt met </a:t>
            </a:r>
            <a:r>
              <a:rPr lang="nl-NL" sz="1800" b="0" dirty="0" err="1"/>
              <a:t>KiCad</a:t>
            </a:r>
            <a:endParaRPr lang="nl-NL" sz="1800" b="0" dirty="0"/>
          </a:p>
          <a:p>
            <a:pPr marL="342900" indent="-342900">
              <a:buClr>
                <a:srgbClr val="C00000"/>
              </a:buClr>
              <a:buFont typeface="Arial" panose="020B0604020202020204" pitchFamily="34" charset="0"/>
              <a:buChar char="•"/>
            </a:pPr>
            <a:r>
              <a:rPr lang="nl-NL" sz="1800" b="0" dirty="0"/>
              <a:t>Eerste PCB getekend</a:t>
            </a:r>
          </a:p>
        </p:txBody>
      </p:sp>
      <p:sp>
        <p:nvSpPr>
          <p:cNvPr id="8" name="Tekstvak 7">
            <a:extLst>
              <a:ext uri="{FF2B5EF4-FFF2-40B4-BE49-F238E27FC236}">
                <a16:creationId xmlns:a16="http://schemas.microsoft.com/office/drawing/2014/main" id="{C6C089BC-FB20-40CC-9E5E-3CA1C6A4AB1A}"/>
              </a:ext>
            </a:extLst>
          </p:cNvPr>
          <p:cNvSpPr txBox="1"/>
          <p:nvPr/>
        </p:nvSpPr>
        <p:spPr>
          <a:xfrm>
            <a:off x="660728" y="3217540"/>
            <a:ext cx="6215528" cy="1292662"/>
          </a:xfrm>
          <a:prstGeom prst="rect">
            <a:avLst/>
          </a:prstGeom>
          <a:noFill/>
        </p:spPr>
        <p:txBody>
          <a:bodyPr wrap="square">
            <a:spAutoFit/>
          </a:bodyPr>
          <a:lstStyle/>
          <a:p>
            <a:r>
              <a:rPr lang="nl-NL" dirty="0"/>
              <a:t>Deze les:</a:t>
            </a:r>
          </a:p>
          <a:p>
            <a:pPr marL="342900" indent="-342900">
              <a:buClr>
                <a:srgbClr val="C00000"/>
              </a:buClr>
              <a:buFont typeface="Arial" panose="020B0604020202020204" pitchFamily="34" charset="0"/>
              <a:buChar char="•"/>
            </a:pPr>
            <a:r>
              <a:rPr lang="nl-NL" sz="1800" b="0" dirty="0"/>
              <a:t>Theorie over PCB design</a:t>
            </a:r>
          </a:p>
          <a:p>
            <a:pPr marL="342900" indent="-342900">
              <a:buClr>
                <a:srgbClr val="C00000"/>
              </a:buClr>
              <a:buFont typeface="Arial" panose="020B0604020202020204" pitchFamily="34" charset="0"/>
              <a:buChar char="•"/>
            </a:pPr>
            <a:r>
              <a:rPr lang="nl-NL" sz="1800" b="0" dirty="0"/>
              <a:t>Ontwerprichtlijnen</a:t>
            </a:r>
          </a:p>
          <a:p>
            <a:pPr marL="342900" indent="-342900">
              <a:buClr>
                <a:srgbClr val="C00000"/>
              </a:buClr>
              <a:buFont typeface="Arial" panose="020B0604020202020204" pitchFamily="34" charset="0"/>
              <a:buChar char="•"/>
            </a:pPr>
            <a:r>
              <a:rPr lang="nl-NL" sz="1800" b="0" dirty="0"/>
              <a:t>Solderen PCB</a:t>
            </a:r>
          </a:p>
        </p:txBody>
      </p:sp>
    </p:spTree>
    <p:extLst>
      <p:ext uri="{BB962C8B-B14F-4D97-AF65-F5344CB8AC3E}">
        <p14:creationId xmlns:p14="http://schemas.microsoft.com/office/powerpoint/2010/main" val="290414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err="1"/>
              <a:t>Planes</a:t>
            </a:r>
            <a:endParaRPr lang="nl-NL" dirty="0"/>
          </a:p>
        </p:txBody>
      </p:sp>
      <p:sp>
        <p:nvSpPr>
          <p:cNvPr id="3" name="TextBox 2">
            <a:extLst>
              <a:ext uri="{FF2B5EF4-FFF2-40B4-BE49-F238E27FC236}">
                <a16:creationId xmlns:a16="http://schemas.microsoft.com/office/drawing/2014/main" id="{1AA28DE4-F52C-431C-8A83-DBA6C2F3F172}"/>
              </a:ext>
            </a:extLst>
          </p:cNvPr>
          <p:cNvSpPr txBox="1"/>
          <p:nvPr/>
        </p:nvSpPr>
        <p:spPr>
          <a:xfrm>
            <a:off x="518864" y="1129308"/>
            <a:ext cx="7581528" cy="2954655"/>
          </a:xfrm>
          <a:prstGeom prst="rect">
            <a:avLst/>
          </a:prstGeom>
          <a:noFill/>
        </p:spPr>
        <p:txBody>
          <a:bodyPr wrap="square" lIns="91440" tIns="45720" rIns="91440" bIns="45720" rtlCol="0" anchor="t">
            <a:spAutoFit/>
          </a:bodyPr>
          <a:lstStyle/>
          <a:p>
            <a:pPr marL="342900" indent="-342900">
              <a:lnSpc>
                <a:spcPct val="200000"/>
              </a:lnSpc>
              <a:buClr>
                <a:srgbClr val="C00000"/>
              </a:buClr>
              <a:buFont typeface="Arial" panose="020B0604020202020204" pitchFamily="34" charset="0"/>
              <a:buChar char="•"/>
            </a:pPr>
            <a:r>
              <a:rPr lang="en-US" sz="1800" b="0" dirty="0">
                <a:latin typeface="Calibri" panose="020F0502020204030204" pitchFamily="34" charset="0"/>
              </a:rPr>
              <a:t>Planes </a:t>
            </a:r>
            <a:r>
              <a:rPr lang="en-US" sz="1800" b="0" dirty="0" err="1">
                <a:latin typeface="Calibri" panose="020F0502020204030204" pitchFamily="34" charset="0"/>
              </a:rPr>
              <a:t>vullen</a:t>
            </a:r>
            <a:r>
              <a:rPr lang="en-US" sz="1800" b="0" dirty="0">
                <a:latin typeface="Calibri" panose="020F0502020204030204" pitchFamily="34" charset="0"/>
              </a:rPr>
              <a:t> </a:t>
            </a:r>
            <a:r>
              <a:rPr lang="en-US" sz="1800" b="0" dirty="0" err="1">
                <a:latin typeface="Calibri" panose="020F0502020204030204" pitchFamily="34" charset="0"/>
              </a:rPr>
              <a:t>lege</a:t>
            </a:r>
            <a:r>
              <a:rPr lang="en-US" sz="1800" b="0" dirty="0">
                <a:latin typeface="Calibri" panose="020F0502020204030204" pitchFamily="34" charset="0"/>
              </a:rPr>
              <a:t> </a:t>
            </a:r>
            <a:r>
              <a:rPr lang="en-US" sz="1800" b="0" dirty="0" err="1">
                <a:latin typeface="Calibri" panose="020F0502020204030204" pitchFamily="34" charset="0"/>
              </a:rPr>
              <a:t>ruimtes</a:t>
            </a:r>
            <a:r>
              <a:rPr lang="en-US" sz="1800" b="0" dirty="0">
                <a:latin typeface="Calibri" panose="020F0502020204030204" pitchFamily="34" charset="0"/>
              </a:rPr>
              <a:t> op met </a:t>
            </a:r>
            <a:r>
              <a:rPr lang="en-US" sz="1800" b="0" dirty="0" err="1">
                <a:latin typeface="Calibri" panose="020F0502020204030204" pitchFamily="34" charset="0"/>
              </a:rPr>
              <a:t>koper</a:t>
            </a:r>
            <a:r>
              <a:rPr lang="en-US" sz="1800" b="0" dirty="0">
                <a:latin typeface="Calibri" panose="020F0502020204030204" pitchFamily="34" charset="0"/>
              </a:rPr>
              <a:t>.</a:t>
            </a:r>
          </a:p>
          <a:p>
            <a:pPr marL="342900" indent="-342900">
              <a:lnSpc>
                <a:spcPct val="200000"/>
              </a:lnSpc>
              <a:buClr>
                <a:srgbClr val="C00000"/>
              </a:buClr>
              <a:buFont typeface="Arial" panose="020B0604020202020204" pitchFamily="34" charset="0"/>
              <a:buChar char="•"/>
            </a:pPr>
            <a:r>
              <a:rPr lang="en-US" sz="1800" b="0" dirty="0">
                <a:latin typeface="Calibri" panose="020F0502020204030204" pitchFamily="34" charset="0"/>
              </a:rPr>
              <a:t>Worden </a:t>
            </a:r>
            <a:r>
              <a:rPr lang="en-US" sz="1800" b="0" dirty="0" err="1">
                <a:latin typeface="Calibri" panose="020F0502020204030204" pitchFamily="34" charset="0"/>
              </a:rPr>
              <a:t>meestal</a:t>
            </a:r>
            <a:r>
              <a:rPr lang="en-US" sz="1800" b="0" dirty="0">
                <a:latin typeface="Calibri" panose="020F0502020204030204" pitchFamily="34" charset="0"/>
              </a:rPr>
              <a:t> </a:t>
            </a:r>
            <a:r>
              <a:rPr lang="en-US" sz="1800" b="0" dirty="0" err="1">
                <a:latin typeface="Calibri" panose="020F0502020204030204" pitchFamily="34" charset="0"/>
              </a:rPr>
              <a:t>verbonden</a:t>
            </a:r>
            <a:r>
              <a:rPr lang="en-US" sz="1800" b="0" dirty="0">
                <a:latin typeface="Calibri" panose="020F0502020204030204" pitchFamily="34" charset="0"/>
              </a:rPr>
              <a:t> met ground of </a:t>
            </a:r>
            <a:r>
              <a:rPr lang="en-US" sz="1800" b="0" dirty="0" err="1">
                <a:latin typeface="Calibri" panose="020F0502020204030204" pitchFamily="34" charset="0"/>
              </a:rPr>
              <a:t>voeding</a:t>
            </a:r>
            <a:r>
              <a:rPr lang="en-US" sz="1800" b="0" dirty="0">
                <a:latin typeface="Calibri" panose="020F0502020204030204" pitchFamily="34" charset="0"/>
              </a:rPr>
              <a:t>. (GND- of power-plane) </a:t>
            </a:r>
          </a:p>
          <a:p>
            <a:pPr marL="342900" indent="-342900">
              <a:lnSpc>
                <a:spcPct val="200000"/>
              </a:lnSpc>
              <a:buClr>
                <a:srgbClr val="C00000"/>
              </a:buClr>
              <a:buFont typeface="Arial" panose="020B0604020202020204" pitchFamily="34" charset="0"/>
              <a:buChar char="•"/>
            </a:pPr>
            <a:r>
              <a:rPr lang="en-US" sz="1800" b="0" dirty="0" err="1">
                <a:latin typeface="Calibri" panose="020F0502020204030204" pitchFamily="34" charset="0"/>
              </a:rPr>
              <a:t>Maakt</a:t>
            </a:r>
            <a:r>
              <a:rPr lang="en-US" sz="1800" b="0" dirty="0">
                <a:latin typeface="Calibri" panose="020F0502020204030204" pitchFamily="34" charset="0"/>
              </a:rPr>
              <a:t> routing </a:t>
            </a:r>
            <a:r>
              <a:rPr lang="en-US" sz="1800" b="0" dirty="0" err="1">
                <a:latin typeface="Calibri" panose="020F0502020204030204" pitchFamily="34" charset="0"/>
              </a:rPr>
              <a:t>makkelijker</a:t>
            </a:r>
            <a:r>
              <a:rPr lang="en-US" sz="1800" b="0" dirty="0">
                <a:latin typeface="Calibri" panose="020F0502020204030204" pitchFamily="34" charset="0"/>
              </a:rPr>
              <a:t>.</a:t>
            </a:r>
          </a:p>
          <a:p>
            <a:pPr marL="342900" indent="-342900">
              <a:lnSpc>
                <a:spcPct val="200000"/>
              </a:lnSpc>
              <a:buClr>
                <a:srgbClr val="C00000"/>
              </a:buClr>
              <a:buFont typeface="Arial" panose="020B0604020202020204" pitchFamily="34" charset="0"/>
              <a:buChar char="•"/>
            </a:pPr>
            <a:r>
              <a:rPr lang="en-US" sz="1800" b="0" dirty="0">
                <a:latin typeface="Calibri"/>
                <a:ea typeface="MS PGothic"/>
                <a:cs typeface="Calibri"/>
              </a:rPr>
              <a:t>Minder </a:t>
            </a:r>
            <a:r>
              <a:rPr lang="en-US" sz="1800" b="0" dirty="0" err="1">
                <a:latin typeface="Calibri"/>
                <a:ea typeface="MS PGothic"/>
                <a:cs typeface="Calibri"/>
              </a:rPr>
              <a:t>belastend</a:t>
            </a:r>
            <a:r>
              <a:rPr lang="en-US" sz="1800" b="0" dirty="0">
                <a:latin typeface="Calibri"/>
                <a:ea typeface="MS PGothic"/>
                <a:cs typeface="Calibri"/>
              </a:rPr>
              <a:t> </a:t>
            </a:r>
            <a:r>
              <a:rPr lang="en-US" sz="1800" b="0" dirty="0" err="1">
                <a:latin typeface="Calibri"/>
                <a:ea typeface="MS PGothic"/>
                <a:cs typeface="Calibri"/>
              </a:rPr>
              <a:t>bij</a:t>
            </a:r>
            <a:r>
              <a:rPr lang="en-US" sz="1800" b="0" dirty="0">
                <a:latin typeface="Calibri"/>
                <a:ea typeface="MS PGothic"/>
                <a:cs typeface="Calibri"/>
              </a:rPr>
              <a:t> PCB </a:t>
            </a:r>
            <a:r>
              <a:rPr lang="en-US" sz="1800" b="0" dirty="0" err="1">
                <a:latin typeface="Calibri"/>
                <a:ea typeface="MS PGothic"/>
                <a:cs typeface="Calibri"/>
              </a:rPr>
              <a:t>fabricage</a:t>
            </a:r>
            <a:r>
              <a:rPr lang="en-US" sz="1800" b="0" dirty="0">
                <a:latin typeface="Calibri"/>
                <a:ea typeface="MS PGothic"/>
                <a:cs typeface="Calibri"/>
              </a:rPr>
              <a:t>.</a:t>
            </a:r>
            <a:endParaRPr lang="en-US" sz="1800" b="0" dirty="0">
              <a:latin typeface="Calibri" panose="020F0502020204030204" pitchFamily="34" charset="0"/>
              <a:cs typeface="Calibri"/>
            </a:endParaRPr>
          </a:p>
          <a:p>
            <a:endParaRPr lang="en-US" sz="1800" b="0" dirty="0">
              <a:latin typeface="Calibri" panose="020F0502020204030204" pitchFamily="34" charset="0"/>
            </a:endParaRPr>
          </a:p>
          <a:p>
            <a:endParaRPr lang="nl-NL" b="0" dirty="0"/>
          </a:p>
        </p:txBody>
      </p:sp>
      <p:pic>
        <p:nvPicPr>
          <p:cNvPr id="4" name="Picture 3">
            <a:extLst>
              <a:ext uri="{FF2B5EF4-FFF2-40B4-BE49-F238E27FC236}">
                <a16:creationId xmlns:a16="http://schemas.microsoft.com/office/drawing/2014/main" id="{C047EAE6-47E9-428C-AF9B-6C666CD418BB}"/>
              </a:ext>
            </a:extLst>
          </p:cNvPr>
          <p:cNvPicPr>
            <a:picLocks noChangeAspect="1"/>
          </p:cNvPicPr>
          <p:nvPr/>
        </p:nvPicPr>
        <p:blipFill>
          <a:blip r:embed="rId2"/>
          <a:stretch>
            <a:fillRect/>
          </a:stretch>
        </p:blipFill>
        <p:spPr>
          <a:xfrm>
            <a:off x="4355976" y="2425452"/>
            <a:ext cx="3976395" cy="3073524"/>
          </a:xfrm>
          <a:prstGeom prst="rect">
            <a:avLst/>
          </a:prstGeom>
        </p:spPr>
      </p:pic>
    </p:spTree>
    <p:extLst>
      <p:ext uri="{BB962C8B-B14F-4D97-AF65-F5344CB8AC3E}">
        <p14:creationId xmlns:p14="http://schemas.microsoft.com/office/powerpoint/2010/main" val="245871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53244-B4B8-43F4-A7F6-7E18098DBE2D}"/>
              </a:ext>
            </a:extLst>
          </p:cNvPr>
          <p:cNvSpPr>
            <a:spLocks noGrp="1"/>
          </p:cNvSpPr>
          <p:nvPr>
            <p:ph type="title"/>
          </p:nvPr>
        </p:nvSpPr>
        <p:spPr/>
        <p:txBody>
          <a:bodyPr/>
          <a:lstStyle/>
          <a:p>
            <a:r>
              <a:rPr lang="nl-NL" dirty="0" err="1"/>
              <a:t>Planes</a:t>
            </a:r>
            <a:endParaRPr lang="nl-NL" dirty="0"/>
          </a:p>
        </p:txBody>
      </p:sp>
      <p:sp>
        <p:nvSpPr>
          <p:cNvPr id="3" name="Tekstvak 2">
            <a:extLst>
              <a:ext uri="{FF2B5EF4-FFF2-40B4-BE49-F238E27FC236}">
                <a16:creationId xmlns:a16="http://schemas.microsoft.com/office/drawing/2014/main" id="{E6888008-A4C0-4EB8-A0C8-8803711F32C2}"/>
              </a:ext>
            </a:extLst>
          </p:cNvPr>
          <p:cNvSpPr txBox="1"/>
          <p:nvPr/>
        </p:nvSpPr>
        <p:spPr>
          <a:xfrm>
            <a:off x="221885" y="1273324"/>
            <a:ext cx="8135560" cy="400110"/>
          </a:xfrm>
          <a:prstGeom prst="rect">
            <a:avLst/>
          </a:prstGeom>
          <a:noFill/>
        </p:spPr>
        <p:txBody>
          <a:bodyPr wrap="none" rtlCol="0">
            <a:spAutoFit/>
          </a:bodyPr>
          <a:lstStyle/>
          <a:p>
            <a:r>
              <a:rPr lang="nl-NL" sz="2000" b="0" dirty="0"/>
              <a:t>Gebruik een laag als GND </a:t>
            </a:r>
            <a:r>
              <a:rPr lang="nl-NL" sz="2000" b="0" dirty="0" err="1"/>
              <a:t>plane</a:t>
            </a:r>
            <a:r>
              <a:rPr lang="nl-NL" sz="2000" b="0" dirty="0"/>
              <a:t> en onderbreek deze zo min mogelijk!</a:t>
            </a:r>
          </a:p>
        </p:txBody>
      </p:sp>
      <p:pic>
        <p:nvPicPr>
          <p:cNvPr id="5" name="Afbeelding 4">
            <a:extLst>
              <a:ext uri="{FF2B5EF4-FFF2-40B4-BE49-F238E27FC236}">
                <a16:creationId xmlns:a16="http://schemas.microsoft.com/office/drawing/2014/main" id="{6EC6229E-28C2-4A3C-908E-AC66D9CDE9D5}"/>
              </a:ext>
            </a:extLst>
          </p:cNvPr>
          <p:cNvPicPr>
            <a:picLocks noChangeAspect="1"/>
          </p:cNvPicPr>
          <p:nvPr/>
        </p:nvPicPr>
        <p:blipFill>
          <a:blip r:embed="rId2"/>
          <a:stretch>
            <a:fillRect/>
          </a:stretch>
        </p:blipFill>
        <p:spPr>
          <a:xfrm>
            <a:off x="4765740" y="1673434"/>
            <a:ext cx="3591705" cy="1728123"/>
          </a:xfrm>
          <a:prstGeom prst="rect">
            <a:avLst/>
          </a:prstGeom>
        </p:spPr>
      </p:pic>
      <p:pic>
        <p:nvPicPr>
          <p:cNvPr id="7" name="Afbeelding 6">
            <a:extLst>
              <a:ext uri="{FF2B5EF4-FFF2-40B4-BE49-F238E27FC236}">
                <a16:creationId xmlns:a16="http://schemas.microsoft.com/office/drawing/2014/main" id="{E6D55C51-69D8-4029-80F1-267507F86F25}"/>
              </a:ext>
            </a:extLst>
          </p:cNvPr>
          <p:cNvPicPr>
            <a:picLocks noChangeAspect="1"/>
          </p:cNvPicPr>
          <p:nvPr/>
        </p:nvPicPr>
        <p:blipFill>
          <a:blip r:embed="rId3"/>
          <a:stretch>
            <a:fillRect/>
          </a:stretch>
        </p:blipFill>
        <p:spPr>
          <a:xfrm>
            <a:off x="4994304" y="3505572"/>
            <a:ext cx="3134575" cy="1989249"/>
          </a:xfrm>
          <a:prstGeom prst="rect">
            <a:avLst/>
          </a:prstGeom>
        </p:spPr>
      </p:pic>
      <p:pic>
        <p:nvPicPr>
          <p:cNvPr id="8" name="Graphic 7" descr="Checkmark">
            <a:extLst>
              <a:ext uri="{FF2B5EF4-FFF2-40B4-BE49-F238E27FC236}">
                <a16:creationId xmlns:a16="http://schemas.microsoft.com/office/drawing/2014/main" id="{02CE9B27-E54D-4FEA-8A7A-64E018B3C6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7904" y="2119887"/>
            <a:ext cx="733867" cy="733867"/>
          </a:xfrm>
          <a:prstGeom prst="rect">
            <a:avLst/>
          </a:prstGeom>
        </p:spPr>
      </p:pic>
      <p:pic>
        <p:nvPicPr>
          <p:cNvPr id="9" name="Graphic 8" descr="Close">
            <a:extLst>
              <a:ext uri="{FF2B5EF4-FFF2-40B4-BE49-F238E27FC236}">
                <a16:creationId xmlns:a16="http://schemas.microsoft.com/office/drawing/2014/main" id="{7B9D2EED-3436-48B7-9BA6-862ECCDB32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33055" y="4225652"/>
            <a:ext cx="683563" cy="683563"/>
          </a:xfrm>
          <a:prstGeom prst="rect">
            <a:avLst/>
          </a:prstGeom>
        </p:spPr>
      </p:pic>
      <p:sp>
        <p:nvSpPr>
          <p:cNvPr id="10" name="Tekstvak 9">
            <a:extLst>
              <a:ext uri="{FF2B5EF4-FFF2-40B4-BE49-F238E27FC236}">
                <a16:creationId xmlns:a16="http://schemas.microsoft.com/office/drawing/2014/main" id="{03C0EF5A-839E-4009-A98D-77AA4999FBA3}"/>
              </a:ext>
            </a:extLst>
          </p:cNvPr>
          <p:cNvSpPr txBox="1"/>
          <p:nvPr/>
        </p:nvSpPr>
        <p:spPr>
          <a:xfrm>
            <a:off x="611560" y="2209428"/>
            <a:ext cx="2441694" cy="1938992"/>
          </a:xfrm>
          <a:prstGeom prst="rect">
            <a:avLst/>
          </a:prstGeom>
          <a:noFill/>
        </p:spPr>
        <p:txBody>
          <a:bodyPr wrap="none" rtlCol="0">
            <a:spAutoFit/>
          </a:bodyPr>
          <a:lstStyle/>
          <a:p>
            <a:r>
              <a:rPr lang="nl-NL" sz="2000" b="0" dirty="0"/>
              <a:t>Waarom?</a:t>
            </a:r>
          </a:p>
          <a:p>
            <a:pPr marL="342900" indent="-342900">
              <a:buClr>
                <a:srgbClr val="C00000"/>
              </a:buClr>
              <a:buFont typeface="Arial" panose="020B0604020202020204" pitchFamily="34" charset="0"/>
              <a:buChar char="•"/>
            </a:pPr>
            <a:r>
              <a:rPr lang="nl-NL" sz="2000" b="0" dirty="0"/>
              <a:t>EMI</a:t>
            </a:r>
          </a:p>
          <a:p>
            <a:pPr marL="342900" indent="-342900">
              <a:buClr>
                <a:srgbClr val="C00000"/>
              </a:buClr>
              <a:buFont typeface="Arial" panose="020B0604020202020204" pitchFamily="34" charset="0"/>
              <a:buChar char="•"/>
            </a:pPr>
            <a:r>
              <a:rPr lang="nl-NL" sz="2000" b="0" dirty="0"/>
              <a:t>EMC</a:t>
            </a:r>
          </a:p>
          <a:p>
            <a:pPr marL="342900" indent="-342900">
              <a:buClr>
                <a:srgbClr val="C00000"/>
              </a:buClr>
              <a:buFont typeface="Arial" panose="020B0604020202020204" pitchFamily="34" charset="0"/>
              <a:buChar char="•"/>
            </a:pPr>
            <a:r>
              <a:rPr lang="nl-NL" sz="2000" b="0" dirty="0"/>
              <a:t>Antenne werking</a:t>
            </a:r>
          </a:p>
          <a:p>
            <a:pPr marL="342900" indent="-342900">
              <a:buClr>
                <a:srgbClr val="C00000"/>
              </a:buClr>
              <a:buFont typeface="Arial" panose="020B0604020202020204" pitchFamily="34" charset="0"/>
              <a:buChar char="•"/>
            </a:pPr>
            <a:r>
              <a:rPr lang="nl-NL" sz="2000" b="0" dirty="0"/>
              <a:t>Retourstromen</a:t>
            </a:r>
          </a:p>
          <a:p>
            <a:pPr marL="342900" indent="-342900">
              <a:buClr>
                <a:srgbClr val="C00000"/>
              </a:buClr>
              <a:buFont typeface="Arial" panose="020B0604020202020204" pitchFamily="34" charset="0"/>
              <a:buChar char="•"/>
            </a:pPr>
            <a:r>
              <a:rPr lang="nl-NL" sz="2000" b="0" dirty="0"/>
              <a:t>…..</a:t>
            </a:r>
          </a:p>
        </p:txBody>
      </p:sp>
      <p:sp>
        <p:nvSpPr>
          <p:cNvPr id="4" name="Tekstvak 3">
            <a:extLst>
              <a:ext uri="{FF2B5EF4-FFF2-40B4-BE49-F238E27FC236}">
                <a16:creationId xmlns:a16="http://schemas.microsoft.com/office/drawing/2014/main" id="{C24FE6BD-4F9D-4F97-93BD-9C1F16C2C67D}"/>
              </a:ext>
            </a:extLst>
          </p:cNvPr>
          <p:cNvSpPr txBox="1"/>
          <p:nvPr/>
        </p:nvSpPr>
        <p:spPr>
          <a:xfrm>
            <a:off x="378323" y="4509105"/>
            <a:ext cx="2908168" cy="400110"/>
          </a:xfrm>
          <a:prstGeom prst="rect">
            <a:avLst/>
          </a:prstGeom>
          <a:noFill/>
        </p:spPr>
        <p:txBody>
          <a:bodyPr wrap="none" rtlCol="0">
            <a:spAutoFit/>
          </a:bodyPr>
          <a:lstStyle/>
          <a:p>
            <a:r>
              <a:rPr lang="nl-NL" sz="2000" b="0" dirty="0"/>
              <a:t>Er zijn uitzonderingen…</a:t>
            </a:r>
          </a:p>
        </p:txBody>
      </p:sp>
    </p:spTree>
    <p:extLst>
      <p:ext uri="{BB962C8B-B14F-4D97-AF65-F5344CB8AC3E}">
        <p14:creationId xmlns:p14="http://schemas.microsoft.com/office/powerpoint/2010/main" val="320796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err="1"/>
              <a:t>Planes</a:t>
            </a:r>
            <a:endParaRPr lang="nl-NL" dirty="0"/>
          </a:p>
        </p:txBody>
      </p:sp>
      <p:sp>
        <p:nvSpPr>
          <p:cNvPr id="3" name="TextBox 2">
            <a:extLst>
              <a:ext uri="{FF2B5EF4-FFF2-40B4-BE49-F238E27FC236}">
                <a16:creationId xmlns:a16="http://schemas.microsoft.com/office/drawing/2014/main" id="{1AA28DE4-F52C-431C-8A83-DBA6C2F3F172}"/>
              </a:ext>
            </a:extLst>
          </p:cNvPr>
          <p:cNvSpPr txBox="1"/>
          <p:nvPr/>
        </p:nvSpPr>
        <p:spPr>
          <a:xfrm>
            <a:off x="781236" y="1057300"/>
            <a:ext cx="7581528" cy="2215991"/>
          </a:xfrm>
          <a:prstGeom prst="rect">
            <a:avLst/>
          </a:prstGeom>
          <a:noFill/>
        </p:spPr>
        <p:txBody>
          <a:bodyPr wrap="square" lIns="91440" tIns="45720" rIns="91440" bIns="45720" rtlCol="0" anchor="t">
            <a:spAutoFit/>
          </a:bodyPr>
          <a:lstStyle/>
          <a:p>
            <a:pPr marL="342900" indent="-342900">
              <a:lnSpc>
                <a:spcPct val="150000"/>
              </a:lnSpc>
              <a:buClr>
                <a:srgbClr val="C00000"/>
              </a:buClr>
              <a:buFont typeface="Arial" panose="020B0604020202020204" pitchFamily="34" charset="0"/>
              <a:buChar char="•"/>
            </a:pPr>
            <a:r>
              <a:rPr lang="en-US" sz="1800" b="0" dirty="0">
                <a:latin typeface="Calibri"/>
                <a:ea typeface="MS PGothic"/>
                <a:cs typeface="Calibri"/>
              </a:rPr>
              <a:t>Zorg </a:t>
            </a:r>
            <a:r>
              <a:rPr lang="en-US" sz="1800" b="0" dirty="0" err="1">
                <a:latin typeface="Calibri"/>
                <a:ea typeface="MS PGothic"/>
                <a:cs typeface="Calibri"/>
              </a:rPr>
              <a:t>dat</a:t>
            </a:r>
            <a:r>
              <a:rPr lang="en-US" sz="1800" b="0" dirty="0">
                <a:latin typeface="Calibri"/>
                <a:ea typeface="MS PGothic"/>
                <a:cs typeface="Calibri"/>
              </a:rPr>
              <a:t> er </a:t>
            </a:r>
            <a:r>
              <a:rPr lang="en-US" sz="1800" b="0" dirty="0" err="1">
                <a:latin typeface="Calibri"/>
                <a:ea typeface="MS PGothic"/>
                <a:cs typeface="Calibri"/>
              </a:rPr>
              <a:t>geen</a:t>
            </a:r>
            <a:r>
              <a:rPr lang="en-US" sz="1800" b="0" dirty="0">
                <a:latin typeface="Calibri"/>
                <a:ea typeface="MS PGothic"/>
                <a:cs typeface="Calibri"/>
              </a:rPr>
              <a:t> </a:t>
            </a:r>
            <a:r>
              <a:rPr lang="en-US" sz="1800" b="0" dirty="0" err="1">
                <a:latin typeface="Calibri"/>
                <a:ea typeface="MS PGothic"/>
                <a:cs typeface="Calibri"/>
              </a:rPr>
              <a:t>eilandjes</a:t>
            </a:r>
            <a:r>
              <a:rPr lang="en-US" sz="1800" b="0" dirty="0">
                <a:latin typeface="Calibri"/>
                <a:ea typeface="MS PGothic"/>
                <a:cs typeface="Calibri"/>
              </a:rPr>
              <a:t> met </a:t>
            </a:r>
            <a:r>
              <a:rPr lang="en-US" sz="1800" b="0" dirty="0" err="1">
                <a:latin typeface="Calibri"/>
                <a:ea typeface="MS PGothic"/>
                <a:cs typeface="Calibri"/>
              </a:rPr>
              <a:t>koper</a:t>
            </a:r>
            <a:r>
              <a:rPr lang="en-US" sz="1800" b="0" dirty="0">
                <a:latin typeface="Calibri"/>
                <a:ea typeface="MS PGothic"/>
                <a:cs typeface="Calibri"/>
              </a:rPr>
              <a:t> </a:t>
            </a:r>
            <a:r>
              <a:rPr lang="en-US" sz="1800" b="0" dirty="0" err="1">
                <a:latin typeface="Calibri"/>
                <a:ea typeface="MS PGothic"/>
                <a:cs typeface="Calibri"/>
              </a:rPr>
              <a:t>ontstaan</a:t>
            </a:r>
            <a:r>
              <a:rPr lang="en-US" sz="1800" b="0" dirty="0">
                <a:latin typeface="Calibri"/>
                <a:ea typeface="MS PGothic"/>
                <a:cs typeface="Calibri"/>
              </a:rPr>
              <a:t>.</a:t>
            </a:r>
          </a:p>
          <a:p>
            <a:pPr marL="342900" indent="-342900">
              <a:lnSpc>
                <a:spcPct val="150000"/>
              </a:lnSpc>
              <a:buClr>
                <a:srgbClr val="C00000"/>
              </a:buClr>
              <a:buFont typeface="Arial" panose="020B0604020202020204" pitchFamily="34" charset="0"/>
              <a:buChar char="•"/>
            </a:pPr>
            <a:r>
              <a:rPr lang="en-US" sz="1800" b="0" dirty="0" err="1">
                <a:latin typeface="Calibri"/>
                <a:ea typeface="MS PGothic"/>
                <a:cs typeface="Calibri"/>
              </a:rPr>
              <a:t>Oplossing</a:t>
            </a:r>
            <a:r>
              <a:rPr lang="en-US" sz="1800" b="0" dirty="0">
                <a:latin typeface="Calibri"/>
                <a:ea typeface="MS PGothic"/>
                <a:cs typeface="Calibri"/>
              </a:rPr>
              <a:t>? Keep-out of </a:t>
            </a:r>
            <a:r>
              <a:rPr lang="en-US" sz="1800" b="0" dirty="0" err="1">
                <a:latin typeface="Calibri"/>
                <a:ea typeface="MS PGothic"/>
                <a:cs typeface="Calibri"/>
              </a:rPr>
              <a:t>maak</a:t>
            </a:r>
            <a:r>
              <a:rPr lang="en-US" sz="1800" b="0" dirty="0">
                <a:latin typeface="Calibri"/>
                <a:ea typeface="MS PGothic"/>
                <a:cs typeface="Calibri"/>
              </a:rPr>
              <a:t> </a:t>
            </a:r>
            <a:r>
              <a:rPr lang="en-US" sz="1800" b="0" dirty="0" err="1">
                <a:latin typeface="Calibri"/>
                <a:ea typeface="MS PGothic"/>
                <a:cs typeface="Calibri"/>
              </a:rPr>
              <a:t>gebruik</a:t>
            </a:r>
            <a:r>
              <a:rPr lang="en-US" sz="1800" b="0" dirty="0">
                <a:latin typeface="Calibri"/>
                <a:ea typeface="MS PGothic"/>
                <a:cs typeface="Calibri"/>
              </a:rPr>
              <a:t> van </a:t>
            </a:r>
            <a:r>
              <a:rPr lang="en-US" sz="1800" b="0" dirty="0" err="1">
                <a:latin typeface="Calibri"/>
                <a:ea typeface="MS PGothic"/>
                <a:cs typeface="Calibri"/>
              </a:rPr>
              <a:t>een</a:t>
            </a:r>
            <a:r>
              <a:rPr lang="en-US" sz="1800" b="0" dirty="0">
                <a:latin typeface="Calibri"/>
                <a:ea typeface="MS PGothic"/>
                <a:cs typeface="Calibri"/>
              </a:rPr>
              <a:t> via</a:t>
            </a:r>
          </a:p>
          <a:p>
            <a:pPr marL="342900" indent="-342900">
              <a:lnSpc>
                <a:spcPct val="200000"/>
              </a:lnSpc>
              <a:buFont typeface="Arial" panose="020B0604020202020204" pitchFamily="34" charset="0"/>
              <a:buChar char="•"/>
            </a:pPr>
            <a:endParaRPr lang="en-US" sz="1800" b="0" dirty="0">
              <a:latin typeface="Calibri" panose="020F0502020204030204" pitchFamily="34" charset="0"/>
            </a:endParaRPr>
          </a:p>
          <a:p>
            <a:endParaRPr lang="en-US" b="0" dirty="0"/>
          </a:p>
          <a:p>
            <a:endParaRPr lang="nl-NL" b="0" dirty="0"/>
          </a:p>
        </p:txBody>
      </p:sp>
      <p:pic>
        <p:nvPicPr>
          <p:cNvPr id="5" name="Picture 4">
            <a:extLst>
              <a:ext uri="{FF2B5EF4-FFF2-40B4-BE49-F238E27FC236}">
                <a16:creationId xmlns:a16="http://schemas.microsoft.com/office/drawing/2014/main" id="{7D19033A-CA80-477A-BFC9-458F0229B776}"/>
              </a:ext>
            </a:extLst>
          </p:cNvPr>
          <p:cNvPicPr>
            <a:picLocks noChangeAspect="1"/>
          </p:cNvPicPr>
          <p:nvPr/>
        </p:nvPicPr>
        <p:blipFill>
          <a:blip r:embed="rId2"/>
          <a:stretch>
            <a:fillRect/>
          </a:stretch>
        </p:blipFill>
        <p:spPr>
          <a:xfrm>
            <a:off x="3563888" y="1921396"/>
            <a:ext cx="3050165" cy="3487663"/>
          </a:xfrm>
          <a:prstGeom prst="rect">
            <a:avLst/>
          </a:prstGeom>
        </p:spPr>
      </p:pic>
    </p:spTree>
    <p:extLst>
      <p:ext uri="{BB962C8B-B14F-4D97-AF65-F5344CB8AC3E}">
        <p14:creationId xmlns:p14="http://schemas.microsoft.com/office/powerpoint/2010/main" val="92645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err="1"/>
              <a:t>Planes</a:t>
            </a:r>
            <a:endParaRPr lang="nl-NL" dirty="0"/>
          </a:p>
        </p:txBody>
      </p:sp>
      <p:sp>
        <p:nvSpPr>
          <p:cNvPr id="3" name="TextBox 2">
            <a:extLst>
              <a:ext uri="{FF2B5EF4-FFF2-40B4-BE49-F238E27FC236}">
                <a16:creationId xmlns:a16="http://schemas.microsoft.com/office/drawing/2014/main" id="{1AA28DE4-F52C-431C-8A83-DBA6C2F3F172}"/>
              </a:ext>
            </a:extLst>
          </p:cNvPr>
          <p:cNvSpPr txBox="1"/>
          <p:nvPr/>
        </p:nvSpPr>
        <p:spPr>
          <a:xfrm>
            <a:off x="493205" y="1129611"/>
            <a:ext cx="7581528" cy="646331"/>
          </a:xfrm>
          <a:prstGeom prst="rect">
            <a:avLst/>
          </a:prstGeom>
          <a:noFill/>
        </p:spPr>
        <p:txBody>
          <a:bodyPr wrap="square" lIns="91440" tIns="45720" rIns="91440" bIns="45720" rtlCol="0" anchor="t">
            <a:spAutoFit/>
          </a:bodyPr>
          <a:lstStyle/>
          <a:p>
            <a:pPr marL="342900" indent="-342900">
              <a:buClr>
                <a:srgbClr val="C00000"/>
              </a:buClr>
              <a:buFont typeface="Arial" panose="020B0604020202020204" pitchFamily="34" charset="0"/>
              <a:buChar char="•"/>
            </a:pPr>
            <a:r>
              <a:rPr lang="en-US" sz="1800" b="0" dirty="0">
                <a:latin typeface="Calibri"/>
                <a:ea typeface="MS PGothic"/>
                <a:cs typeface="Calibri"/>
              </a:rPr>
              <a:t>Pas op </a:t>
            </a:r>
            <a:r>
              <a:rPr lang="en-US" sz="1800" b="0" dirty="0" err="1">
                <a:latin typeface="Calibri"/>
                <a:ea typeface="MS PGothic"/>
                <a:cs typeface="Calibri"/>
              </a:rPr>
              <a:t>voor</a:t>
            </a:r>
            <a:r>
              <a:rPr lang="en-US" sz="1800" b="0" dirty="0">
                <a:latin typeface="Calibri"/>
                <a:ea typeface="MS PGothic"/>
                <a:cs typeface="Calibri"/>
              </a:rPr>
              <a:t> </a:t>
            </a:r>
            <a:r>
              <a:rPr lang="en-US" sz="1800" b="0" dirty="0" err="1">
                <a:latin typeface="Calibri"/>
                <a:ea typeface="MS PGothic"/>
                <a:cs typeface="Calibri"/>
              </a:rPr>
              <a:t>dunne</a:t>
            </a:r>
            <a:r>
              <a:rPr lang="en-US" sz="1800" b="0" dirty="0">
                <a:latin typeface="Calibri"/>
                <a:ea typeface="MS PGothic"/>
                <a:cs typeface="Calibri"/>
              </a:rPr>
              <a:t> </a:t>
            </a:r>
            <a:r>
              <a:rPr lang="en-US" sz="1800" b="0" dirty="0" err="1">
                <a:latin typeface="Calibri"/>
                <a:ea typeface="MS PGothic"/>
                <a:cs typeface="Calibri"/>
              </a:rPr>
              <a:t>verbindingen</a:t>
            </a:r>
            <a:r>
              <a:rPr lang="en-US" sz="1800" b="0" dirty="0">
                <a:latin typeface="Calibri"/>
                <a:ea typeface="MS PGothic"/>
                <a:cs typeface="Calibri"/>
              </a:rPr>
              <a:t> of </a:t>
            </a:r>
            <a:r>
              <a:rPr lang="en-US" sz="1800" b="0" dirty="0" err="1">
                <a:latin typeface="Calibri"/>
                <a:ea typeface="MS PGothic"/>
                <a:cs typeface="Calibri"/>
              </a:rPr>
              <a:t>voor</a:t>
            </a:r>
            <a:r>
              <a:rPr lang="en-US" sz="1800" b="0" dirty="0">
                <a:latin typeface="Calibri"/>
                <a:ea typeface="MS PGothic"/>
                <a:cs typeface="Calibri"/>
              </a:rPr>
              <a:t> ‘</a:t>
            </a:r>
            <a:r>
              <a:rPr lang="en-US" sz="1800" b="0" dirty="0" err="1">
                <a:latin typeface="Calibri"/>
                <a:ea typeface="MS PGothic"/>
                <a:cs typeface="Calibri"/>
              </a:rPr>
              <a:t>zwevend</a:t>
            </a:r>
            <a:r>
              <a:rPr lang="en-US" sz="1800" b="0" dirty="0">
                <a:latin typeface="Calibri"/>
                <a:ea typeface="MS PGothic"/>
                <a:cs typeface="Calibri"/>
              </a:rPr>
              <a:t>’ </a:t>
            </a:r>
            <a:r>
              <a:rPr lang="en-US" sz="1800" b="0" dirty="0" err="1">
                <a:latin typeface="Calibri"/>
                <a:ea typeface="MS PGothic"/>
                <a:cs typeface="Calibri"/>
              </a:rPr>
              <a:t>koper</a:t>
            </a:r>
            <a:endParaRPr lang="en-US" sz="1800" b="0" dirty="0">
              <a:latin typeface="Calibri"/>
              <a:ea typeface="MS PGothic"/>
              <a:cs typeface="Calibri"/>
            </a:endParaRPr>
          </a:p>
          <a:p>
            <a:pPr marL="342900" indent="-342900">
              <a:buClr>
                <a:srgbClr val="C00000"/>
              </a:buClr>
              <a:buFont typeface="Arial" panose="020B0604020202020204" pitchFamily="34" charset="0"/>
              <a:buChar char="•"/>
            </a:pPr>
            <a:r>
              <a:rPr lang="en-US" sz="1800" b="0" dirty="0" err="1">
                <a:latin typeface="Calibri"/>
                <a:ea typeface="MS PGothic"/>
                <a:cs typeface="Calibri"/>
              </a:rPr>
              <a:t>Antennewerking</a:t>
            </a:r>
            <a:endParaRPr lang="en-US" sz="1800" b="0" dirty="0">
              <a:latin typeface="Calibri"/>
              <a:ea typeface="MS PGothic"/>
              <a:cs typeface="Calibri"/>
            </a:endParaRPr>
          </a:p>
        </p:txBody>
      </p:sp>
      <p:pic>
        <p:nvPicPr>
          <p:cNvPr id="4" name="Picture 3">
            <a:extLst>
              <a:ext uri="{FF2B5EF4-FFF2-40B4-BE49-F238E27FC236}">
                <a16:creationId xmlns:a16="http://schemas.microsoft.com/office/drawing/2014/main" id="{4A550345-A637-49DD-875A-F4AFC5492B68}"/>
              </a:ext>
            </a:extLst>
          </p:cNvPr>
          <p:cNvPicPr>
            <a:picLocks noChangeAspect="1"/>
          </p:cNvPicPr>
          <p:nvPr/>
        </p:nvPicPr>
        <p:blipFill>
          <a:blip r:embed="rId2"/>
          <a:stretch>
            <a:fillRect/>
          </a:stretch>
        </p:blipFill>
        <p:spPr>
          <a:xfrm>
            <a:off x="4860032" y="2081605"/>
            <a:ext cx="3527914" cy="3143051"/>
          </a:xfrm>
          <a:prstGeom prst="rect">
            <a:avLst/>
          </a:prstGeom>
        </p:spPr>
      </p:pic>
      <p:pic>
        <p:nvPicPr>
          <p:cNvPr id="5" name="Picture 4">
            <a:extLst>
              <a:ext uri="{FF2B5EF4-FFF2-40B4-BE49-F238E27FC236}">
                <a16:creationId xmlns:a16="http://schemas.microsoft.com/office/drawing/2014/main" id="{044904C7-89E9-4CB8-B708-0DB99AA53AB0}"/>
              </a:ext>
            </a:extLst>
          </p:cNvPr>
          <p:cNvPicPr>
            <a:picLocks noChangeAspect="1"/>
          </p:cNvPicPr>
          <p:nvPr/>
        </p:nvPicPr>
        <p:blipFill>
          <a:blip r:embed="rId3"/>
          <a:stretch>
            <a:fillRect/>
          </a:stretch>
        </p:blipFill>
        <p:spPr>
          <a:xfrm>
            <a:off x="827584" y="2606939"/>
            <a:ext cx="2637088" cy="2616324"/>
          </a:xfrm>
          <a:prstGeom prst="rect">
            <a:avLst/>
          </a:prstGeom>
        </p:spPr>
      </p:pic>
    </p:spTree>
    <p:extLst>
      <p:ext uri="{BB962C8B-B14F-4D97-AF65-F5344CB8AC3E}">
        <p14:creationId xmlns:p14="http://schemas.microsoft.com/office/powerpoint/2010/main" val="138144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err="1"/>
              <a:t>Planes</a:t>
            </a:r>
            <a:endParaRPr lang="nl-NL" dirty="0"/>
          </a:p>
        </p:txBody>
      </p:sp>
      <p:sp>
        <p:nvSpPr>
          <p:cNvPr id="3" name="TextBox 2">
            <a:extLst>
              <a:ext uri="{FF2B5EF4-FFF2-40B4-BE49-F238E27FC236}">
                <a16:creationId xmlns:a16="http://schemas.microsoft.com/office/drawing/2014/main" id="{1AA28DE4-F52C-431C-8A83-DBA6C2F3F172}"/>
              </a:ext>
            </a:extLst>
          </p:cNvPr>
          <p:cNvSpPr txBox="1"/>
          <p:nvPr/>
        </p:nvSpPr>
        <p:spPr>
          <a:xfrm>
            <a:off x="518864" y="1129308"/>
            <a:ext cx="7581528" cy="1754326"/>
          </a:xfrm>
          <a:prstGeom prst="rect">
            <a:avLst/>
          </a:prstGeom>
          <a:noFill/>
        </p:spPr>
        <p:txBody>
          <a:bodyPr wrap="square" lIns="91440" tIns="45720" rIns="91440" bIns="45720" rtlCol="0" anchor="t">
            <a:spAutoFit/>
          </a:bodyPr>
          <a:lstStyle/>
          <a:p>
            <a:pPr marL="342900" indent="-342900">
              <a:buClr>
                <a:srgbClr val="C00000"/>
              </a:buClr>
              <a:buFont typeface="Arial" panose="020B0604020202020204" pitchFamily="34" charset="0"/>
              <a:buChar char="•"/>
            </a:pPr>
            <a:r>
              <a:rPr lang="en-US" sz="1800" b="0" dirty="0">
                <a:latin typeface="Calibri"/>
                <a:ea typeface="MS PGothic"/>
                <a:cs typeface="Calibri"/>
              </a:rPr>
              <a:t>Let op: </a:t>
            </a:r>
            <a:r>
              <a:rPr lang="en-US" sz="1800" b="0" dirty="0" err="1">
                <a:latin typeface="Calibri"/>
                <a:ea typeface="MS PGothic"/>
                <a:cs typeface="Calibri"/>
              </a:rPr>
              <a:t>een</a:t>
            </a:r>
            <a:r>
              <a:rPr lang="en-US" sz="1800" b="0" dirty="0">
                <a:latin typeface="Calibri"/>
                <a:ea typeface="MS PGothic"/>
                <a:cs typeface="Calibri"/>
              </a:rPr>
              <a:t> plane </a:t>
            </a:r>
            <a:r>
              <a:rPr lang="en-US" sz="1800" b="0" dirty="0" err="1">
                <a:latin typeface="Calibri"/>
                <a:ea typeface="MS PGothic"/>
                <a:cs typeface="Calibri"/>
              </a:rPr>
              <a:t>betekent</a:t>
            </a:r>
            <a:r>
              <a:rPr lang="en-US" sz="1800" b="0" dirty="0">
                <a:latin typeface="Calibri"/>
                <a:ea typeface="MS PGothic"/>
                <a:cs typeface="Calibri"/>
              </a:rPr>
              <a:t> </a:t>
            </a:r>
            <a:r>
              <a:rPr lang="en-US" sz="1800" b="0" dirty="0" err="1">
                <a:latin typeface="Calibri"/>
                <a:ea typeface="MS PGothic"/>
                <a:cs typeface="Calibri"/>
              </a:rPr>
              <a:t>niet</a:t>
            </a:r>
            <a:r>
              <a:rPr lang="en-US" sz="1800" b="0" dirty="0">
                <a:latin typeface="Calibri"/>
                <a:ea typeface="MS PGothic"/>
                <a:cs typeface="Calibri"/>
              </a:rPr>
              <a:t> </a:t>
            </a:r>
            <a:r>
              <a:rPr lang="en-US" sz="1800" b="0" dirty="0" err="1">
                <a:latin typeface="Calibri"/>
                <a:ea typeface="MS PGothic"/>
                <a:cs typeface="Calibri"/>
              </a:rPr>
              <a:t>dat</a:t>
            </a:r>
            <a:r>
              <a:rPr lang="en-US" sz="1800" b="0" dirty="0">
                <a:latin typeface="Calibri"/>
                <a:ea typeface="MS PGothic"/>
                <a:cs typeface="Calibri"/>
              </a:rPr>
              <a:t> </a:t>
            </a:r>
            <a:r>
              <a:rPr lang="en-US" sz="1800" b="0" dirty="0" err="1">
                <a:latin typeface="Calibri"/>
                <a:ea typeface="MS PGothic"/>
                <a:cs typeface="Calibri"/>
              </a:rPr>
              <a:t>alles</a:t>
            </a:r>
            <a:r>
              <a:rPr lang="en-US" sz="1800" b="0" dirty="0">
                <a:latin typeface="Calibri"/>
                <a:ea typeface="MS PGothic"/>
                <a:cs typeface="Calibri"/>
              </a:rPr>
              <a:t> </a:t>
            </a:r>
            <a:r>
              <a:rPr lang="en-US" sz="1800" b="0" dirty="0" err="1">
                <a:latin typeface="Calibri"/>
                <a:ea typeface="MS PGothic"/>
                <a:cs typeface="Calibri"/>
              </a:rPr>
              <a:t>automatisch</a:t>
            </a:r>
            <a:r>
              <a:rPr lang="en-US" sz="1800" b="0" dirty="0">
                <a:latin typeface="Calibri"/>
                <a:ea typeface="MS PGothic"/>
                <a:cs typeface="Calibri"/>
              </a:rPr>
              <a:t> </a:t>
            </a:r>
            <a:r>
              <a:rPr lang="en-US" sz="1800" b="0" dirty="0" err="1">
                <a:latin typeface="Calibri"/>
                <a:ea typeface="MS PGothic"/>
                <a:cs typeface="Calibri"/>
              </a:rPr>
              <a:t>verbonden</a:t>
            </a:r>
            <a:r>
              <a:rPr lang="en-US" sz="1800" b="0" dirty="0">
                <a:latin typeface="Calibri"/>
                <a:ea typeface="MS PGothic"/>
                <a:cs typeface="Calibri"/>
              </a:rPr>
              <a:t> is.</a:t>
            </a:r>
          </a:p>
          <a:p>
            <a:pPr marL="342900" indent="-342900">
              <a:buClr>
                <a:srgbClr val="C00000"/>
              </a:buClr>
              <a:buFont typeface="Arial" panose="020B0604020202020204" pitchFamily="34" charset="0"/>
              <a:buChar char="•"/>
            </a:pPr>
            <a:r>
              <a:rPr lang="en-US" sz="1800" b="0" dirty="0" err="1">
                <a:latin typeface="Calibri"/>
                <a:ea typeface="MS PGothic"/>
                <a:cs typeface="Calibri"/>
              </a:rPr>
              <a:t>Voer</a:t>
            </a:r>
            <a:r>
              <a:rPr lang="en-US" sz="1800" b="0" dirty="0">
                <a:latin typeface="Calibri"/>
                <a:ea typeface="MS PGothic"/>
                <a:cs typeface="Calibri"/>
              </a:rPr>
              <a:t> </a:t>
            </a:r>
            <a:r>
              <a:rPr lang="en-US" sz="1800" b="0" dirty="0" err="1">
                <a:latin typeface="Calibri"/>
                <a:ea typeface="MS PGothic"/>
                <a:cs typeface="Calibri"/>
              </a:rPr>
              <a:t>dus</a:t>
            </a:r>
            <a:r>
              <a:rPr lang="en-US" sz="1800" b="0" dirty="0">
                <a:latin typeface="Calibri"/>
                <a:ea typeface="MS PGothic"/>
                <a:cs typeface="Calibri"/>
              </a:rPr>
              <a:t> </a:t>
            </a:r>
            <a:r>
              <a:rPr lang="en-US" sz="1800" b="0" dirty="0" err="1">
                <a:latin typeface="Calibri"/>
                <a:ea typeface="MS PGothic"/>
                <a:cs typeface="Calibri"/>
              </a:rPr>
              <a:t>altijd</a:t>
            </a:r>
            <a:r>
              <a:rPr lang="en-US" sz="1800" b="0" dirty="0">
                <a:latin typeface="Calibri"/>
                <a:ea typeface="MS PGothic"/>
                <a:cs typeface="Calibri"/>
              </a:rPr>
              <a:t> de DRC </a:t>
            </a:r>
            <a:r>
              <a:rPr lang="en-US" sz="1800" b="0" dirty="0" err="1">
                <a:latin typeface="Calibri"/>
                <a:ea typeface="MS PGothic"/>
                <a:cs typeface="Calibri"/>
              </a:rPr>
              <a:t>uit</a:t>
            </a:r>
            <a:r>
              <a:rPr lang="en-US" sz="1800" b="0" dirty="0">
                <a:latin typeface="Calibri"/>
                <a:ea typeface="MS PGothic"/>
                <a:cs typeface="Calibri"/>
              </a:rPr>
              <a:t>!</a:t>
            </a:r>
          </a:p>
          <a:p>
            <a:pPr marL="342900" indent="-342900">
              <a:buFont typeface="Arial" panose="020B0604020202020204" pitchFamily="34" charset="0"/>
              <a:buChar char="•"/>
            </a:pPr>
            <a:endParaRPr lang="en-US" b="0" dirty="0"/>
          </a:p>
          <a:p>
            <a:endParaRPr lang="en-US" b="0" dirty="0"/>
          </a:p>
          <a:p>
            <a:endParaRPr lang="nl-NL" b="0" dirty="0"/>
          </a:p>
        </p:txBody>
      </p:sp>
      <p:pic>
        <p:nvPicPr>
          <p:cNvPr id="4" name="Picture 3">
            <a:extLst>
              <a:ext uri="{FF2B5EF4-FFF2-40B4-BE49-F238E27FC236}">
                <a16:creationId xmlns:a16="http://schemas.microsoft.com/office/drawing/2014/main" id="{FBC6B26F-4B74-4DD1-B1E0-4A74E63C66C8}"/>
              </a:ext>
            </a:extLst>
          </p:cNvPr>
          <p:cNvPicPr>
            <a:picLocks noChangeAspect="1"/>
          </p:cNvPicPr>
          <p:nvPr/>
        </p:nvPicPr>
        <p:blipFill>
          <a:blip r:embed="rId2"/>
          <a:stretch>
            <a:fillRect/>
          </a:stretch>
        </p:blipFill>
        <p:spPr>
          <a:xfrm>
            <a:off x="899592" y="2059226"/>
            <a:ext cx="4221231" cy="3433564"/>
          </a:xfrm>
          <a:prstGeom prst="rect">
            <a:avLst/>
          </a:prstGeom>
        </p:spPr>
      </p:pic>
    </p:spTree>
    <p:extLst>
      <p:ext uri="{BB962C8B-B14F-4D97-AF65-F5344CB8AC3E}">
        <p14:creationId xmlns:p14="http://schemas.microsoft.com/office/powerpoint/2010/main" val="140598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B7F72-0A1C-49CD-A714-756FDF6CA6E2}"/>
              </a:ext>
            </a:extLst>
          </p:cNvPr>
          <p:cNvSpPr>
            <a:spLocks noGrp="1"/>
          </p:cNvSpPr>
          <p:nvPr>
            <p:ph type="title"/>
          </p:nvPr>
        </p:nvSpPr>
        <p:spPr/>
        <p:txBody>
          <a:bodyPr/>
          <a:lstStyle/>
          <a:p>
            <a:r>
              <a:rPr lang="nl-NL" dirty="0" err="1"/>
              <a:t>Plugins</a:t>
            </a:r>
            <a:endParaRPr lang="nl-NL" dirty="0"/>
          </a:p>
        </p:txBody>
      </p:sp>
      <p:sp>
        <p:nvSpPr>
          <p:cNvPr id="3" name="Tekstvak 2">
            <a:extLst>
              <a:ext uri="{FF2B5EF4-FFF2-40B4-BE49-F238E27FC236}">
                <a16:creationId xmlns:a16="http://schemas.microsoft.com/office/drawing/2014/main" id="{C9096A60-2973-47DD-91DD-E081D6B1038F}"/>
              </a:ext>
            </a:extLst>
          </p:cNvPr>
          <p:cNvSpPr txBox="1"/>
          <p:nvPr/>
        </p:nvSpPr>
        <p:spPr>
          <a:xfrm>
            <a:off x="693912" y="913284"/>
            <a:ext cx="7632848" cy="2031325"/>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nl-NL" sz="1800" b="0" dirty="0" err="1">
                <a:latin typeface="Calibri"/>
                <a:ea typeface="MS PGothic"/>
                <a:cs typeface="Calibri"/>
              </a:rPr>
              <a:t>KiCad</a:t>
            </a:r>
            <a:r>
              <a:rPr lang="nl-NL" sz="1800" b="0" dirty="0">
                <a:latin typeface="Calibri"/>
                <a:ea typeface="MS PGothic"/>
                <a:cs typeface="Calibri"/>
              </a:rPr>
              <a:t> heeft veel verschillende </a:t>
            </a:r>
            <a:r>
              <a:rPr lang="nl-NL" sz="1800" b="0" dirty="0" err="1">
                <a:latin typeface="Calibri"/>
                <a:ea typeface="MS PGothic"/>
                <a:cs typeface="Calibri"/>
                <a:hlinkClick r:id="rId2"/>
              </a:rPr>
              <a:t>plugins</a:t>
            </a:r>
            <a:endParaRPr lang="nl-NL" sz="1800" b="0" dirty="0">
              <a:latin typeface="Calibri"/>
              <a:ea typeface="MS PGothic"/>
              <a:cs typeface="Calibri"/>
            </a:endParaRPr>
          </a:p>
          <a:p>
            <a:pPr marL="342900" indent="-342900">
              <a:buClr>
                <a:srgbClr val="C00000"/>
              </a:buClr>
              <a:buFont typeface="Arial" panose="020B0604020202020204" pitchFamily="34" charset="0"/>
              <a:buChar char="•"/>
            </a:pPr>
            <a:r>
              <a:rPr lang="nl-NL" sz="1800" b="0" dirty="0">
                <a:latin typeface="Calibri"/>
                <a:ea typeface="MS PGothic"/>
                <a:cs typeface="Calibri"/>
              </a:rPr>
              <a:t>Aanbevolen wordt:</a:t>
            </a:r>
          </a:p>
          <a:p>
            <a:pPr marL="800100" lvl="1" indent="-342900">
              <a:buClr>
                <a:srgbClr val="C00000"/>
              </a:buClr>
              <a:buFont typeface="Arial" panose="020B0604020202020204" pitchFamily="34" charset="0"/>
              <a:buChar char="•"/>
            </a:pPr>
            <a:r>
              <a:rPr lang="nl-NL" sz="1800" b="0" dirty="0" err="1">
                <a:latin typeface="Calibri"/>
                <a:ea typeface="MS PGothic"/>
                <a:cs typeface="Calibri"/>
              </a:rPr>
              <a:t>KiCost</a:t>
            </a:r>
            <a:endParaRPr lang="nl-NL" sz="1800" b="0" dirty="0">
              <a:latin typeface="Calibri"/>
              <a:ea typeface="MS PGothic"/>
              <a:cs typeface="Calibri"/>
            </a:endParaRPr>
          </a:p>
          <a:p>
            <a:pPr marL="800100" lvl="1" indent="-342900">
              <a:buClr>
                <a:srgbClr val="C00000"/>
              </a:buClr>
              <a:buFont typeface="Arial" panose="020B0604020202020204" pitchFamily="34" charset="0"/>
              <a:buChar char="•"/>
            </a:pPr>
            <a:r>
              <a:rPr lang="nl-NL" sz="1800" b="0" dirty="0" err="1">
                <a:latin typeface="Calibri"/>
                <a:ea typeface="MS PGothic"/>
                <a:cs typeface="Calibri"/>
              </a:rPr>
              <a:t>Teardrops</a:t>
            </a:r>
            <a:endParaRPr lang="nl-NL" sz="1800" b="0" dirty="0">
              <a:latin typeface="Calibri"/>
              <a:ea typeface="MS PGothic"/>
              <a:cs typeface="Calibri"/>
            </a:endParaRPr>
          </a:p>
          <a:p>
            <a:pPr marL="800100" lvl="1" indent="-342900">
              <a:buClr>
                <a:srgbClr val="C00000"/>
              </a:buClr>
              <a:buFont typeface="Arial" panose="020B0604020202020204" pitchFamily="34" charset="0"/>
              <a:buChar char="•"/>
            </a:pPr>
            <a:r>
              <a:rPr lang="nl-NL" sz="1800" b="0" dirty="0">
                <a:latin typeface="Calibri"/>
                <a:ea typeface="MS PGothic"/>
                <a:cs typeface="Calibri"/>
              </a:rPr>
              <a:t>RF-tools</a:t>
            </a:r>
          </a:p>
          <a:p>
            <a:pPr marL="800100" lvl="1" indent="-342900">
              <a:buClr>
                <a:srgbClr val="C00000"/>
              </a:buClr>
              <a:buFont typeface="Arial" panose="020B0604020202020204" pitchFamily="34" charset="0"/>
              <a:buChar char="•"/>
            </a:pPr>
            <a:r>
              <a:rPr lang="nl-NL" sz="1800" b="0" dirty="0">
                <a:latin typeface="Calibri"/>
                <a:ea typeface="MS PGothic"/>
                <a:cs typeface="Calibri"/>
              </a:rPr>
              <a:t>Via </a:t>
            </a:r>
            <a:r>
              <a:rPr lang="nl-NL" sz="1800" b="0" dirty="0" err="1">
                <a:latin typeface="Calibri"/>
                <a:ea typeface="MS PGothic"/>
                <a:cs typeface="Calibri"/>
              </a:rPr>
              <a:t>fencing</a:t>
            </a:r>
            <a:r>
              <a:rPr lang="nl-NL" sz="1800" b="0" dirty="0">
                <a:latin typeface="Calibri"/>
                <a:ea typeface="MS PGothic"/>
                <a:cs typeface="Calibri"/>
              </a:rPr>
              <a:t>/</a:t>
            </a:r>
            <a:r>
              <a:rPr lang="nl-NL" sz="1800" b="0" dirty="0" err="1">
                <a:latin typeface="Calibri"/>
                <a:ea typeface="MS PGothic"/>
                <a:cs typeface="Calibri"/>
              </a:rPr>
              <a:t>stitching</a:t>
            </a:r>
            <a:endParaRPr lang="nl-NL" sz="1800" b="0" dirty="0">
              <a:latin typeface="Calibri"/>
              <a:ea typeface="MS PGothic"/>
              <a:cs typeface="Calibri"/>
            </a:endParaRPr>
          </a:p>
          <a:p>
            <a:pPr marL="800100" lvl="1" indent="-342900">
              <a:buClr>
                <a:srgbClr val="C00000"/>
              </a:buClr>
              <a:buFont typeface="Arial" panose="020B0604020202020204" pitchFamily="34" charset="0"/>
              <a:buChar char="•"/>
            </a:pPr>
            <a:r>
              <a:rPr lang="nl-NL" sz="1800" b="0" dirty="0">
                <a:latin typeface="Calibri"/>
                <a:ea typeface="MS PGothic"/>
                <a:cs typeface="Calibri"/>
                <a:hlinkClick r:id="rId3"/>
              </a:rPr>
              <a:t>Templates</a:t>
            </a:r>
            <a:endParaRPr lang="nl-NL" sz="1800" b="0" dirty="0">
              <a:latin typeface="Calibri"/>
              <a:ea typeface="MS PGothic"/>
              <a:cs typeface="Calibri"/>
            </a:endParaRPr>
          </a:p>
        </p:txBody>
      </p:sp>
      <p:pic>
        <p:nvPicPr>
          <p:cNvPr id="5" name="Afbeelding 4">
            <a:extLst>
              <a:ext uri="{FF2B5EF4-FFF2-40B4-BE49-F238E27FC236}">
                <a16:creationId xmlns:a16="http://schemas.microsoft.com/office/drawing/2014/main" id="{EFF438EF-8C59-48C6-AE7D-FD0D149560EE}"/>
              </a:ext>
            </a:extLst>
          </p:cNvPr>
          <p:cNvPicPr>
            <a:picLocks noChangeAspect="1"/>
          </p:cNvPicPr>
          <p:nvPr/>
        </p:nvPicPr>
        <p:blipFill>
          <a:blip r:embed="rId4"/>
          <a:stretch>
            <a:fillRect/>
          </a:stretch>
        </p:blipFill>
        <p:spPr>
          <a:xfrm>
            <a:off x="4716016" y="1273324"/>
            <a:ext cx="4032448" cy="3763618"/>
          </a:xfrm>
          <a:prstGeom prst="rect">
            <a:avLst/>
          </a:prstGeom>
        </p:spPr>
      </p:pic>
      <p:pic>
        <p:nvPicPr>
          <p:cNvPr id="2050" name="Picture 2" descr="KiCad Plugins and Add-ons | Elektor Magazine">
            <a:extLst>
              <a:ext uri="{FF2B5EF4-FFF2-40B4-BE49-F238E27FC236}">
                <a16:creationId xmlns:a16="http://schemas.microsoft.com/office/drawing/2014/main" id="{5E6F4C4F-73D1-4ACC-B900-1DA06034C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369668"/>
            <a:ext cx="333375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iastitching result">
            <a:extLst>
              <a:ext uri="{FF2B5EF4-FFF2-40B4-BE49-F238E27FC236}">
                <a16:creationId xmlns:a16="http://schemas.microsoft.com/office/drawing/2014/main" id="{B98B63EA-565D-4065-9597-42706F329F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616" y="2944609"/>
            <a:ext cx="2054798" cy="134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41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512E1-56B5-4977-AC10-747E317EE899}"/>
              </a:ext>
            </a:extLst>
          </p:cNvPr>
          <p:cNvSpPr>
            <a:spLocks noGrp="1"/>
          </p:cNvSpPr>
          <p:nvPr>
            <p:ph type="title"/>
          </p:nvPr>
        </p:nvSpPr>
        <p:spPr/>
        <p:txBody>
          <a:bodyPr/>
          <a:lstStyle/>
          <a:p>
            <a:r>
              <a:rPr lang="nl-NL" dirty="0"/>
              <a:t>Uitleg Eindopdracht</a:t>
            </a:r>
          </a:p>
        </p:txBody>
      </p:sp>
      <p:sp>
        <p:nvSpPr>
          <p:cNvPr id="3" name="Tekstvak 2">
            <a:extLst>
              <a:ext uri="{FF2B5EF4-FFF2-40B4-BE49-F238E27FC236}">
                <a16:creationId xmlns:a16="http://schemas.microsoft.com/office/drawing/2014/main" id="{BED679D9-9B4A-44E9-ABA0-24FC2BB78EA2}"/>
              </a:ext>
            </a:extLst>
          </p:cNvPr>
          <p:cNvSpPr txBox="1"/>
          <p:nvPr/>
        </p:nvSpPr>
        <p:spPr>
          <a:xfrm>
            <a:off x="395536" y="1201316"/>
            <a:ext cx="8549135" cy="3785652"/>
          </a:xfrm>
          <a:prstGeom prst="rect">
            <a:avLst/>
          </a:prstGeom>
          <a:noFill/>
        </p:spPr>
        <p:txBody>
          <a:bodyPr wrap="none" rtlCol="0">
            <a:spAutoFit/>
          </a:bodyPr>
          <a:lstStyle/>
          <a:p>
            <a:r>
              <a:rPr lang="nl-NL" sz="2000" b="0" dirty="0"/>
              <a:t>De eindopdracht is het maken van een complexe schakeling op een PCB.</a:t>
            </a:r>
          </a:p>
          <a:p>
            <a:endParaRPr lang="nl-NL" sz="2000" b="0" dirty="0"/>
          </a:p>
          <a:p>
            <a:r>
              <a:rPr lang="nl-NL" sz="2000" b="0" dirty="0"/>
              <a:t>Een complexe schakeling bestaat uit:</a:t>
            </a:r>
          </a:p>
          <a:p>
            <a:pPr marL="342900" indent="-342900">
              <a:buFont typeface="Arial" panose="020B0604020202020204" pitchFamily="34" charset="0"/>
              <a:buChar char="•"/>
            </a:pPr>
            <a:r>
              <a:rPr lang="nl-NL" sz="2000" b="0" dirty="0"/>
              <a:t>Minimaal 3 </a:t>
            </a:r>
            <a:r>
              <a:rPr lang="nl-NL" sz="2000" b="0" dirty="0" err="1"/>
              <a:t>IC’s</a:t>
            </a:r>
            <a:endParaRPr lang="nl-NL" sz="2000" b="0" dirty="0"/>
          </a:p>
          <a:p>
            <a:pPr marL="342900" indent="-342900">
              <a:buFont typeface="Arial" panose="020B0604020202020204" pitchFamily="34" charset="0"/>
              <a:buChar char="•"/>
            </a:pPr>
            <a:r>
              <a:rPr lang="nl-NL" sz="2000" b="0" dirty="0"/>
              <a:t>Genoeg “</a:t>
            </a:r>
            <a:r>
              <a:rPr lang="nl-NL" sz="2000" b="0" dirty="0" err="1"/>
              <a:t>peripherie</a:t>
            </a:r>
            <a:r>
              <a:rPr lang="nl-NL" sz="2000" b="0" dirty="0"/>
              <a:t>” (Weerstanden, spoelen, diodes, etc.)</a:t>
            </a:r>
          </a:p>
          <a:p>
            <a:endParaRPr lang="nl-NL" sz="2000" b="0" dirty="0"/>
          </a:p>
          <a:p>
            <a:r>
              <a:rPr lang="nl-NL" sz="2000" b="0" dirty="0"/>
              <a:t>Vraag akkoord aan BOEER/LINXF/INPRM voor je schakeling alvorens </a:t>
            </a:r>
          </a:p>
          <a:p>
            <a:r>
              <a:rPr lang="nl-NL" sz="2000" b="0" dirty="0"/>
              <a:t>je je schakeling op een PCB gaat tekenen. Onvoldoende complexe </a:t>
            </a:r>
          </a:p>
          <a:p>
            <a:r>
              <a:rPr lang="nl-NL" sz="2000" b="0"/>
              <a:t>schakeling kan gevolgen </a:t>
            </a:r>
            <a:r>
              <a:rPr lang="nl-NL" sz="2000" b="0" dirty="0"/>
              <a:t>hebben voor je cijfer.</a:t>
            </a:r>
          </a:p>
          <a:p>
            <a:endParaRPr lang="nl-NL" sz="2000" b="0" dirty="0"/>
          </a:p>
          <a:p>
            <a:r>
              <a:rPr lang="nl-NL" sz="2000" b="0" dirty="0"/>
              <a:t>Schakeling mag overal vandaan komen. Kies een schakeling waar je </a:t>
            </a:r>
          </a:p>
          <a:p>
            <a:r>
              <a:rPr lang="nl-NL" sz="2000" b="0" dirty="0"/>
              <a:t>graag tijd in steekt. (PEE30/ (thuis)project/ boek/ internet/ etc.)</a:t>
            </a:r>
          </a:p>
        </p:txBody>
      </p:sp>
    </p:spTree>
    <p:extLst>
      <p:ext uri="{BB962C8B-B14F-4D97-AF65-F5344CB8AC3E}">
        <p14:creationId xmlns:p14="http://schemas.microsoft.com/office/powerpoint/2010/main" val="2101447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F65ED-CAF0-438C-9FE9-53B1C6BB7E9A}"/>
              </a:ext>
            </a:extLst>
          </p:cNvPr>
          <p:cNvSpPr>
            <a:spLocks noGrp="1"/>
          </p:cNvSpPr>
          <p:nvPr>
            <p:ph type="title"/>
          </p:nvPr>
        </p:nvSpPr>
        <p:spPr/>
        <p:txBody>
          <a:bodyPr/>
          <a:lstStyle/>
          <a:p>
            <a:r>
              <a:rPr lang="nl-NL" dirty="0"/>
              <a:t>Afsluiting</a:t>
            </a:r>
          </a:p>
        </p:txBody>
      </p:sp>
      <p:sp>
        <p:nvSpPr>
          <p:cNvPr id="3" name="Tekstvak 2">
            <a:extLst>
              <a:ext uri="{FF2B5EF4-FFF2-40B4-BE49-F238E27FC236}">
                <a16:creationId xmlns:a16="http://schemas.microsoft.com/office/drawing/2014/main" id="{6D2E28B6-2D06-4286-AD94-964FA2240ABE}"/>
              </a:ext>
            </a:extLst>
          </p:cNvPr>
          <p:cNvSpPr txBox="1"/>
          <p:nvPr/>
        </p:nvSpPr>
        <p:spPr>
          <a:xfrm>
            <a:off x="971600" y="1489348"/>
            <a:ext cx="3650358" cy="1323439"/>
          </a:xfrm>
          <a:prstGeom prst="rect">
            <a:avLst/>
          </a:prstGeom>
          <a:noFill/>
        </p:spPr>
        <p:txBody>
          <a:bodyPr wrap="none" rtlCol="0">
            <a:spAutoFit/>
          </a:bodyPr>
          <a:lstStyle/>
          <a:p>
            <a:r>
              <a:rPr lang="nl-NL" sz="2000" b="0" dirty="0"/>
              <a:t>Behandeld is:</a:t>
            </a:r>
          </a:p>
          <a:p>
            <a:pPr marL="342900" indent="-342900">
              <a:buClr>
                <a:srgbClr val="C00000"/>
              </a:buClr>
              <a:buFont typeface="Arial" panose="020B0604020202020204" pitchFamily="34" charset="0"/>
              <a:buChar char="•"/>
            </a:pPr>
            <a:r>
              <a:rPr lang="nl-NL" sz="2000" b="0" dirty="0"/>
              <a:t>Theorie achter pcb ontwerp</a:t>
            </a:r>
          </a:p>
          <a:p>
            <a:pPr marL="342900" indent="-342900">
              <a:buClr>
                <a:srgbClr val="C00000"/>
              </a:buClr>
              <a:buFont typeface="Arial" panose="020B0604020202020204" pitchFamily="34" charset="0"/>
              <a:buChar char="•"/>
            </a:pPr>
            <a:r>
              <a:rPr lang="nl-NL" sz="2000" b="0" dirty="0"/>
              <a:t>Pcb richtlijnen</a:t>
            </a:r>
          </a:p>
          <a:p>
            <a:pPr marL="342900" indent="-342900">
              <a:buClr>
                <a:srgbClr val="C00000"/>
              </a:buClr>
              <a:buFont typeface="Arial" panose="020B0604020202020204" pitchFamily="34" charset="0"/>
              <a:buChar char="•"/>
            </a:pPr>
            <a:endParaRPr lang="nl-NL" sz="2000" b="0" dirty="0"/>
          </a:p>
        </p:txBody>
      </p:sp>
      <p:sp>
        <p:nvSpPr>
          <p:cNvPr id="4" name="Tekstvak 3">
            <a:extLst>
              <a:ext uri="{FF2B5EF4-FFF2-40B4-BE49-F238E27FC236}">
                <a16:creationId xmlns:a16="http://schemas.microsoft.com/office/drawing/2014/main" id="{89FD606E-7E6C-4C3C-99DC-A3054C6AD184}"/>
              </a:ext>
            </a:extLst>
          </p:cNvPr>
          <p:cNvSpPr txBox="1"/>
          <p:nvPr/>
        </p:nvSpPr>
        <p:spPr>
          <a:xfrm>
            <a:off x="5580112" y="3361556"/>
            <a:ext cx="2225289" cy="1323439"/>
          </a:xfrm>
          <a:prstGeom prst="rect">
            <a:avLst/>
          </a:prstGeom>
          <a:noFill/>
        </p:spPr>
        <p:txBody>
          <a:bodyPr wrap="none" rtlCol="0">
            <a:spAutoFit/>
          </a:bodyPr>
          <a:lstStyle/>
          <a:p>
            <a:r>
              <a:rPr lang="nl-NL" sz="2000" b="0" dirty="0"/>
              <a:t>Meer informatie</a:t>
            </a:r>
          </a:p>
          <a:p>
            <a:pPr marL="342900" indent="-342900">
              <a:buClr>
                <a:srgbClr val="C00000"/>
              </a:buClr>
              <a:buFont typeface="Arial" panose="020B0604020202020204" pitchFamily="34" charset="0"/>
              <a:buChar char="•"/>
            </a:pPr>
            <a:r>
              <a:rPr lang="nl-NL" sz="2000" b="0" dirty="0">
                <a:hlinkClick r:id="rId2"/>
              </a:rPr>
              <a:t>Richtlijnen</a:t>
            </a:r>
            <a:endParaRPr lang="nl-NL" sz="2000" b="0" dirty="0"/>
          </a:p>
          <a:p>
            <a:pPr marL="342900" indent="-342900">
              <a:buClr>
                <a:srgbClr val="C00000"/>
              </a:buClr>
              <a:buFont typeface="Arial" panose="020B0604020202020204" pitchFamily="34" charset="0"/>
              <a:buChar char="•"/>
            </a:pPr>
            <a:r>
              <a:rPr lang="nl-NL" sz="2000" b="0" dirty="0">
                <a:hlinkClick r:id="rId3"/>
              </a:rPr>
              <a:t>Richtlijnen</a:t>
            </a:r>
            <a:endParaRPr lang="nl-NL" sz="2000" b="0" dirty="0"/>
          </a:p>
          <a:p>
            <a:pPr marL="342900" indent="-342900">
              <a:buClr>
                <a:srgbClr val="C00000"/>
              </a:buClr>
              <a:buFont typeface="Arial" panose="020B0604020202020204" pitchFamily="34" charset="0"/>
              <a:buChar char="•"/>
            </a:pPr>
            <a:r>
              <a:rPr lang="nl-NL" sz="2000" b="0" dirty="0">
                <a:hlinkClick r:id="rId4"/>
              </a:rPr>
              <a:t>Retourstromen</a:t>
            </a:r>
            <a:endParaRPr lang="nl-NL" sz="2000" b="0" dirty="0"/>
          </a:p>
        </p:txBody>
      </p:sp>
      <p:sp>
        <p:nvSpPr>
          <p:cNvPr id="5" name="Tekstvak 4">
            <a:extLst>
              <a:ext uri="{FF2B5EF4-FFF2-40B4-BE49-F238E27FC236}">
                <a16:creationId xmlns:a16="http://schemas.microsoft.com/office/drawing/2014/main" id="{B372B25D-27D6-485D-880C-9D03C0440F34}"/>
              </a:ext>
            </a:extLst>
          </p:cNvPr>
          <p:cNvSpPr txBox="1"/>
          <p:nvPr/>
        </p:nvSpPr>
        <p:spPr>
          <a:xfrm>
            <a:off x="992695" y="3217540"/>
            <a:ext cx="2365006" cy="707886"/>
          </a:xfrm>
          <a:prstGeom prst="rect">
            <a:avLst/>
          </a:prstGeom>
          <a:noFill/>
        </p:spPr>
        <p:txBody>
          <a:bodyPr wrap="none" rtlCol="0">
            <a:spAutoFit/>
          </a:bodyPr>
          <a:lstStyle/>
          <a:p>
            <a:r>
              <a:rPr lang="nl-NL" sz="2000" b="0" dirty="0"/>
              <a:t>Volgend practicum:</a:t>
            </a:r>
          </a:p>
          <a:p>
            <a:pPr marL="342900" indent="-342900">
              <a:buClr>
                <a:srgbClr val="FF0000"/>
              </a:buClr>
              <a:buFont typeface="Arial" panose="020B0604020202020204" pitchFamily="34" charset="0"/>
              <a:buChar char="•"/>
            </a:pPr>
            <a:r>
              <a:rPr lang="nl-NL" sz="2000" b="0" dirty="0"/>
              <a:t>Meettechniek</a:t>
            </a:r>
          </a:p>
        </p:txBody>
      </p:sp>
    </p:spTree>
    <p:extLst>
      <p:ext uri="{BB962C8B-B14F-4D97-AF65-F5344CB8AC3E}">
        <p14:creationId xmlns:p14="http://schemas.microsoft.com/office/powerpoint/2010/main" val="13504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1474F41-8EEA-435A-AE13-DEF555E09B75}"/>
              </a:ext>
            </a:extLst>
          </p:cNvPr>
          <p:cNvPicPr>
            <a:picLocks noChangeAspect="1"/>
          </p:cNvPicPr>
          <p:nvPr/>
        </p:nvPicPr>
        <p:blipFill>
          <a:blip r:embed="rId3"/>
          <a:stretch>
            <a:fillRect/>
          </a:stretch>
        </p:blipFill>
        <p:spPr>
          <a:xfrm>
            <a:off x="3059832" y="3661873"/>
            <a:ext cx="2227078" cy="1786184"/>
          </a:xfrm>
          <a:prstGeom prst="rect">
            <a:avLst/>
          </a:prstGeom>
        </p:spPr>
      </p:pic>
      <p:pic>
        <p:nvPicPr>
          <p:cNvPr id="8" name="Afbeelding 7">
            <a:extLst>
              <a:ext uri="{FF2B5EF4-FFF2-40B4-BE49-F238E27FC236}">
                <a16:creationId xmlns:a16="http://schemas.microsoft.com/office/drawing/2014/main" id="{E4FEE081-82F8-4DDA-8B99-5037007EFB1F}"/>
              </a:ext>
            </a:extLst>
          </p:cNvPr>
          <p:cNvPicPr>
            <a:picLocks noChangeAspect="1"/>
          </p:cNvPicPr>
          <p:nvPr/>
        </p:nvPicPr>
        <p:blipFill>
          <a:blip r:embed="rId4"/>
          <a:stretch>
            <a:fillRect/>
          </a:stretch>
        </p:blipFill>
        <p:spPr>
          <a:xfrm>
            <a:off x="107504" y="2023308"/>
            <a:ext cx="3131867" cy="3277130"/>
          </a:xfrm>
          <a:prstGeom prst="rect">
            <a:avLst/>
          </a:prstGeom>
        </p:spPr>
      </p:pic>
      <p:sp>
        <p:nvSpPr>
          <p:cNvPr id="3" name="Titel 2"/>
          <p:cNvSpPr>
            <a:spLocks noGrp="1"/>
          </p:cNvSpPr>
          <p:nvPr>
            <p:ph type="title"/>
          </p:nvPr>
        </p:nvSpPr>
        <p:spPr/>
        <p:txBody>
          <a:bodyPr/>
          <a:lstStyle/>
          <a:p>
            <a:r>
              <a:rPr lang="en-US" dirty="0"/>
              <a:t>PCB design</a:t>
            </a:r>
          </a:p>
        </p:txBody>
      </p:sp>
      <p:sp>
        <p:nvSpPr>
          <p:cNvPr id="4" name="Tijdelijke aanduiding voor inhoud 3"/>
          <p:cNvSpPr>
            <a:spLocks noGrp="1"/>
          </p:cNvSpPr>
          <p:nvPr>
            <p:ph idx="1"/>
          </p:nvPr>
        </p:nvSpPr>
        <p:spPr/>
        <p:txBody>
          <a:bodyPr/>
          <a:lstStyle/>
          <a:p>
            <a:r>
              <a:rPr lang="en-US" dirty="0"/>
              <a:t>Het </a:t>
            </a:r>
            <a:r>
              <a:rPr lang="en-US" dirty="0" err="1"/>
              <a:t>maken</a:t>
            </a:r>
            <a:r>
              <a:rPr lang="en-US" dirty="0"/>
              <a:t> van </a:t>
            </a:r>
            <a:r>
              <a:rPr lang="en-US" dirty="0" err="1"/>
              <a:t>een</a:t>
            </a:r>
            <a:r>
              <a:rPr lang="en-US" dirty="0"/>
              <a:t> PCB is </a:t>
            </a:r>
            <a:r>
              <a:rPr lang="en-US" dirty="0" err="1"/>
              <a:t>meer</a:t>
            </a:r>
            <a:r>
              <a:rPr lang="en-US" dirty="0"/>
              <a:t> dan </a:t>
            </a:r>
            <a:r>
              <a:rPr lang="en-US" dirty="0" err="1"/>
              <a:t>alleen</a:t>
            </a:r>
            <a:r>
              <a:rPr lang="en-US" dirty="0"/>
              <a:t> maar </a:t>
            </a:r>
            <a:r>
              <a:rPr lang="en-US" dirty="0" err="1"/>
              <a:t>pinnen</a:t>
            </a:r>
            <a:r>
              <a:rPr lang="en-US" dirty="0"/>
              <a:t> </a:t>
            </a:r>
            <a:r>
              <a:rPr lang="en-US" dirty="0" err="1"/>
              <a:t>verbinden</a:t>
            </a:r>
            <a:r>
              <a:rPr lang="en-US" dirty="0"/>
              <a:t>!</a:t>
            </a:r>
          </a:p>
          <a:p>
            <a:endParaRPr lang="en-US" dirty="0"/>
          </a:p>
          <a:p>
            <a:r>
              <a:rPr lang="en-US" dirty="0"/>
              <a:t>Het PCB is </a:t>
            </a:r>
            <a:r>
              <a:rPr lang="en-US" dirty="0" err="1"/>
              <a:t>een</a:t>
            </a:r>
            <a:r>
              <a:rPr lang="en-US" dirty="0"/>
              <a:t> </a:t>
            </a:r>
            <a:r>
              <a:rPr lang="en-US" dirty="0" err="1"/>
              <a:t>daadwerkelijk</a:t>
            </a:r>
            <a:r>
              <a:rPr lang="en-US" dirty="0"/>
              <a:t> component van </a:t>
            </a:r>
            <a:r>
              <a:rPr lang="en-US" dirty="0" err="1"/>
              <a:t>je</a:t>
            </a:r>
            <a:r>
              <a:rPr lang="en-US" dirty="0"/>
              <a:t> </a:t>
            </a:r>
            <a:r>
              <a:rPr lang="en-US" dirty="0" err="1"/>
              <a:t>schakeling</a:t>
            </a:r>
            <a:r>
              <a:rPr lang="en-US" dirty="0"/>
              <a:t> die </a:t>
            </a:r>
            <a:r>
              <a:rPr lang="en-US" dirty="0" err="1"/>
              <a:t>je</a:t>
            </a:r>
            <a:r>
              <a:rPr lang="en-US" dirty="0"/>
              <a:t> op </a:t>
            </a:r>
            <a:r>
              <a:rPr lang="en-US" dirty="0" err="1"/>
              <a:t>maat</a:t>
            </a:r>
            <a:r>
              <a:rPr lang="en-US" dirty="0"/>
              <a:t> </a:t>
            </a:r>
            <a:r>
              <a:rPr lang="en-US" dirty="0" err="1"/>
              <a:t>maakt</a:t>
            </a:r>
            <a:r>
              <a:rPr lang="en-US" dirty="0"/>
              <a:t>.</a:t>
            </a:r>
          </a:p>
          <a:p>
            <a:endParaRPr lang="en-US" dirty="0"/>
          </a:p>
          <a:p>
            <a:endParaRPr lang="en-US" dirty="0"/>
          </a:p>
        </p:txBody>
      </p:sp>
      <p:pic>
        <p:nvPicPr>
          <p:cNvPr id="2" name="Picture 1">
            <a:extLst>
              <a:ext uri="{FF2B5EF4-FFF2-40B4-BE49-F238E27FC236}">
                <a16:creationId xmlns:a16="http://schemas.microsoft.com/office/drawing/2014/main" id="{DF78EAAF-3185-49D7-8F23-A0ED81A4304D}"/>
              </a:ext>
            </a:extLst>
          </p:cNvPr>
          <p:cNvPicPr>
            <a:picLocks noChangeAspect="1"/>
          </p:cNvPicPr>
          <p:nvPr/>
        </p:nvPicPr>
        <p:blipFill>
          <a:blip r:embed="rId5"/>
          <a:stretch>
            <a:fillRect/>
          </a:stretch>
        </p:blipFill>
        <p:spPr>
          <a:xfrm>
            <a:off x="3224066" y="2122180"/>
            <a:ext cx="5392564" cy="1485900"/>
          </a:xfrm>
          <a:prstGeom prst="rect">
            <a:avLst/>
          </a:prstGeom>
        </p:spPr>
      </p:pic>
    </p:spTree>
    <p:extLst>
      <p:ext uri="{BB962C8B-B14F-4D97-AF65-F5344CB8AC3E}">
        <p14:creationId xmlns:p14="http://schemas.microsoft.com/office/powerpoint/2010/main" val="25078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a:t>Component plaatsing</a:t>
            </a:r>
          </a:p>
        </p:txBody>
      </p:sp>
      <p:sp>
        <p:nvSpPr>
          <p:cNvPr id="3" name="TextBox 2">
            <a:extLst>
              <a:ext uri="{FF2B5EF4-FFF2-40B4-BE49-F238E27FC236}">
                <a16:creationId xmlns:a16="http://schemas.microsoft.com/office/drawing/2014/main" id="{4115DF89-DAEC-4672-BB3C-70D5C73685BC}"/>
              </a:ext>
            </a:extLst>
          </p:cNvPr>
          <p:cNvSpPr txBox="1"/>
          <p:nvPr/>
        </p:nvSpPr>
        <p:spPr>
          <a:xfrm>
            <a:off x="611560" y="1417340"/>
            <a:ext cx="7560840" cy="1077218"/>
          </a:xfrm>
          <a:prstGeom prst="rect">
            <a:avLst/>
          </a:prstGeom>
          <a:noFill/>
        </p:spPr>
        <p:txBody>
          <a:bodyPr wrap="square" rtlCol="0">
            <a:spAutoFit/>
          </a:bodyPr>
          <a:lstStyle/>
          <a:p>
            <a:pPr marL="285750" indent="-285750">
              <a:spcBef>
                <a:spcPts val="600"/>
              </a:spcBef>
              <a:buClr>
                <a:srgbClr val="C00000"/>
              </a:buClr>
              <a:buSzPct val="100000"/>
              <a:buFont typeface="Arial" panose="020B0604020202020204" pitchFamily="34" charset="0"/>
              <a:buChar char="•"/>
            </a:pPr>
            <a:r>
              <a:rPr lang="en-US" sz="1800" b="0" dirty="0">
                <a:latin typeface="Calibri" panose="020F0502020204030204" pitchFamily="34" charset="0"/>
              </a:rPr>
              <a:t>Het </a:t>
            </a:r>
            <a:r>
              <a:rPr lang="en-US" sz="1800" b="0" dirty="0" err="1">
                <a:latin typeface="Calibri" panose="020F0502020204030204" pitchFamily="34" charset="0"/>
              </a:rPr>
              <a:t>plaatsen</a:t>
            </a:r>
            <a:r>
              <a:rPr lang="en-US" sz="1800" b="0" dirty="0">
                <a:latin typeface="Calibri" panose="020F0502020204030204" pitchFamily="34" charset="0"/>
              </a:rPr>
              <a:t> van </a:t>
            </a:r>
            <a:r>
              <a:rPr lang="en-US" sz="1800" b="0" dirty="0" err="1">
                <a:latin typeface="Calibri" panose="020F0502020204030204" pitchFamily="34" charset="0"/>
              </a:rPr>
              <a:t>componenten</a:t>
            </a:r>
            <a:r>
              <a:rPr lang="en-US" sz="1800" b="0" dirty="0">
                <a:latin typeface="Calibri" panose="020F0502020204030204" pitchFamily="34" charset="0"/>
              </a:rPr>
              <a:t> is de </a:t>
            </a:r>
            <a:r>
              <a:rPr lang="en-US" sz="1800" dirty="0" err="1">
                <a:latin typeface="Calibri" panose="020F0502020204030204" pitchFamily="34" charset="0"/>
              </a:rPr>
              <a:t>belangrijkste</a:t>
            </a:r>
            <a:r>
              <a:rPr lang="en-US" sz="1800" b="0" dirty="0">
                <a:latin typeface="Calibri" panose="020F0502020204030204" pitchFamily="34" charset="0"/>
              </a:rPr>
              <a:t> </a:t>
            </a:r>
            <a:r>
              <a:rPr lang="en-US" sz="1800" b="0" dirty="0" err="1">
                <a:latin typeface="Calibri" panose="020F0502020204030204" pitchFamily="34" charset="0"/>
              </a:rPr>
              <a:t>stap</a:t>
            </a:r>
            <a:r>
              <a:rPr lang="en-US" sz="1800" b="0" dirty="0">
                <a:latin typeface="Calibri" panose="020F0502020204030204" pitchFamily="34" charset="0"/>
              </a:rPr>
              <a:t> in PCB </a:t>
            </a:r>
            <a:r>
              <a:rPr lang="en-US" sz="1800" b="0" dirty="0" err="1">
                <a:latin typeface="Calibri" panose="020F0502020204030204" pitchFamily="34" charset="0"/>
              </a:rPr>
              <a:t>ontwerp</a:t>
            </a:r>
            <a:r>
              <a:rPr lang="en-US" sz="1800" b="0" dirty="0">
                <a:latin typeface="Calibri" panose="020F0502020204030204" pitchFamily="34" charset="0"/>
              </a:rPr>
              <a:t>.</a:t>
            </a:r>
          </a:p>
          <a:p>
            <a:pPr marL="285750" indent="-285750">
              <a:spcBef>
                <a:spcPts val="600"/>
              </a:spcBef>
              <a:buClr>
                <a:srgbClr val="C00000"/>
              </a:buClr>
              <a:buSzPct val="100000"/>
              <a:buFont typeface="Arial" panose="020B0604020202020204" pitchFamily="34" charset="0"/>
              <a:buChar char="•"/>
            </a:pPr>
            <a:r>
              <a:rPr lang="en-US" sz="1800" b="0" dirty="0">
                <a:latin typeface="Calibri" panose="020F0502020204030204" pitchFamily="34" charset="0"/>
              </a:rPr>
              <a:t>Met </a:t>
            </a:r>
            <a:r>
              <a:rPr lang="en-US" sz="1800" b="0" dirty="0" err="1">
                <a:latin typeface="Calibri" panose="020F0502020204030204" pitchFamily="34" charset="0"/>
              </a:rPr>
              <a:t>een</a:t>
            </a:r>
            <a:r>
              <a:rPr lang="en-US" sz="1800" b="0" dirty="0">
                <a:latin typeface="Calibri" panose="020F0502020204030204" pitchFamily="34" charset="0"/>
              </a:rPr>
              <a:t> </a:t>
            </a:r>
            <a:r>
              <a:rPr lang="en-US" sz="1800" b="0" dirty="0" err="1">
                <a:latin typeface="Calibri" panose="020F0502020204030204" pitchFamily="34" charset="0"/>
              </a:rPr>
              <a:t>slechte</a:t>
            </a:r>
            <a:r>
              <a:rPr lang="en-US" sz="1800" b="0" dirty="0">
                <a:latin typeface="Calibri" panose="020F0502020204030204" pitchFamily="34" charset="0"/>
              </a:rPr>
              <a:t> </a:t>
            </a:r>
            <a:r>
              <a:rPr lang="en-US" sz="1800" b="0" dirty="0" err="1">
                <a:latin typeface="Calibri" panose="020F0502020204030204" pitchFamily="34" charset="0"/>
              </a:rPr>
              <a:t>plaatsing</a:t>
            </a:r>
            <a:r>
              <a:rPr lang="en-US" sz="1800" b="0" dirty="0">
                <a:latin typeface="Calibri" panose="020F0502020204030204" pitchFamily="34" charset="0"/>
              </a:rPr>
              <a:t> van </a:t>
            </a:r>
            <a:r>
              <a:rPr lang="en-US" sz="1800" b="0" dirty="0" err="1">
                <a:latin typeface="Calibri" panose="020F0502020204030204" pitchFamily="34" charset="0"/>
              </a:rPr>
              <a:t>componenten</a:t>
            </a:r>
            <a:r>
              <a:rPr lang="en-US" sz="1800" b="0" dirty="0">
                <a:latin typeface="Calibri" panose="020F0502020204030204" pitchFamily="34" charset="0"/>
              </a:rPr>
              <a:t> </a:t>
            </a:r>
            <a:r>
              <a:rPr lang="en-US" sz="1800" b="0" dirty="0" err="1">
                <a:latin typeface="Calibri" panose="020F0502020204030204" pitchFamily="34" charset="0"/>
              </a:rPr>
              <a:t>kun</a:t>
            </a:r>
            <a:r>
              <a:rPr lang="en-US" sz="1800" b="0" dirty="0">
                <a:latin typeface="Calibri" panose="020F0502020204030204" pitchFamily="34" charset="0"/>
              </a:rPr>
              <a:t> je </a:t>
            </a:r>
            <a:r>
              <a:rPr lang="en-US" sz="1800" b="0" dirty="0" err="1">
                <a:latin typeface="Calibri" panose="020F0502020204030204" pitchFamily="34" charset="0"/>
              </a:rPr>
              <a:t>geen</a:t>
            </a:r>
            <a:r>
              <a:rPr lang="en-US" sz="1800" b="0" dirty="0">
                <a:latin typeface="Calibri" panose="020F0502020204030204" pitchFamily="34" charset="0"/>
              </a:rPr>
              <a:t> </a:t>
            </a:r>
            <a:r>
              <a:rPr lang="en-US" sz="1800" b="0" dirty="0" err="1">
                <a:latin typeface="Calibri" panose="020F0502020204030204" pitchFamily="34" charset="0"/>
              </a:rPr>
              <a:t>goed</a:t>
            </a:r>
            <a:r>
              <a:rPr lang="en-US" sz="1800" b="0" dirty="0">
                <a:latin typeface="Calibri" panose="020F0502020204030204" pitchFamily="34" charset="0"/>
              </a:rPr>
              <a:t> PCB </a:t>
            </a:r>
            <a:r>
              <a:rPr lang="en-US" sz="1800" b="0" dirty="0" err="1">
                <a:latin typeface="Calibri" panose="020F0502020204030204" pitchFamily="34" charset="0"/>
              </a:rPr>
              <a:t>maken</a:t>
            </a:r>
            <a:r>
              <a:rPr lang="en-US" sz="1800" b="0" dirty="0">
                <a:latin typeface="Calibri" panose="020F0502020204030204" pitchFamily="34" charset="0"/>
              </a:rPr>
              <a:t>.</a:t>
            </a:r>
          </a:p>
          <a:p>
            <a:pPr marL="285750" indent="-285750">
              <a:spcBef>
                <a:spcPts val="600"/>
              </a:spcBef>
              <a:buClr>
                <a:srgbClr val="C00000"/>
              </a:buClr>
              <a:buSzPct val="100000"/>
              <a:buFont typeface="Arial" panose="020B0604020202020204" pitchFamily="34" charset="0"/>
              <a:buChar char="•"/>
            </a:pPr>
            <a:r>
              <a:rPr lang="en-US" sz="1800" b="0" dirty="0">
                <a:latin typeface="Calibri" panose="020F0502020204030204" pitchFamily="34" charset="0"/>
              </a:rPr>
              <a:t>PCB design is </a:t>
            </a:r>
            <a:r>
              <a:rPr lang="en-US" sz="1800" b="0" dirty="0" err="1">
                <a:latin typeface="Calibri" panose="020F0502020204030204" pitchFamily="34" charset="0"/>
              </a:rPr>
              <a:t>een</a:t>
            </a:r>
            <a:r>
              <a:rPr lang="en-US" sz="1800" b="0" dirty="0">
                <a:latin typeface="Calibri" panose="020F0502020204030204" pitchFamily="34" charset="0"/>
              </a:rPr>
              <a:t> </a:t>
            </a:r>
            <a:r>
              <a:rPr lang="en-US" sz="1800" b="0" dirty="0" err="1">
                <a:latin typeface="Calibri" panose="020F0502020204030204" pitchFamily="34" charset="0"/>
              </a:rPr>
              <a:t>iteratief</a:t>
            </a:r>
            <a:r>
              <a:rPr lang="en-US" sz="1800" b="0" dirty="0">
                <a:latin typeface="Calibri" panose="020F0502020204030204" pitchFamily="34" charset="0"/>
              </a:rPr>
              <a:t> </a:t>
            </a:r>
            <a:r>
              <a:rPr lang="en-US" sz="1800" b="0" dirty="0" err="1">
                <a:latin typeface="Calibri" panose="020F0502020204030204" pitchFamily="34" charset="0"/>
              </a:rPr>
              <a:t>proces</a:t>
            </a:r>
            <a:endParaRPr lang="en-US" b="0" dirty="0"/>
          </a:p>
        </p:txBody>
      </p:sp>
      <p:pic>
        <p:nvPicPr>
          <p:cNvPr id="6" name="Afbeelding 5">
            <a:extLst>
              <a:ext uri="{FF2B5EF4-FFF2-40B4-BE49-F238E27FC236}">
                <a16:creationId xmlns:a16="http://schemas.microsoft.com/office/drawing/2014/main" id="{55DAAAA4-3A2A-411B-B327-CFAA65027607}"/>
              </a:ext>
            </a:extLst>
          </p:cNvPr>
          <p:cNvPicPr>
            <a:picLocks noChangeAspect="1"/>
          </p:cNvPicPr>
          <p:nvPr/>
        </p:nvPicPr>
        <p:blipFill rotWithShape="1">
          <a:blip r:embed="rId2"/>
          <a:srcRect l="13022" t="21020" r="5831" b="14720"/>
          <a:stretch/>
        </p:blipFill>
        <p:spPr>
          <a:xfrm>
            <a:off x="4836004" y="2713484"/>
            <a:ext cx="3696436" cy="2386307"/>
          </a:xfrm>
          <a:prstGeom prst="rect">
            <a:avLst/>
          </a:prstGeom>
        </p:spPr>
      </p:pic>
      <p:pic>
        <p:nvPicPr>
          <p:cNvPr id="10" name="Afbeelding 9">
            <a:extLst>
              <a:ext uri="{FF2B5EF4-FFF2-40B4-BE49-F238E27FC236}">
                <a16:creationId xmlns:a16="http://schemas.microsoft.com/office/drawing/2014/main" id="{13B60D71-5D7B-4EE4-8B1A-F7223933E0C0}"/>
              </a:ext>
            </a:extLst>
          </p:cNvPr>
          <p:cNvPicPr>
            <a:picLocks noChangeAspect="1"/>
          </p:cNvPicPr>
          <p:nvPr/>
        </p:nvPicPr>
        <p:blipFill>
          <a:blip r:embed="rId3"/>
          <a:stretch>
            <a:fillRect/>
          </a:stretch>
        </p:blipFill>
        <p:spPr>
          <a:xfrm>
            <a:off x="4836004" y="2597929"/>
            <a:ext cx="3678644" cy="2501861"/>
          </a:xfrm>
          <a:prstGeom prst="rect">
            <a:avLst/>
          </a:prstGeom>
        </p:spPr>
      </p:pic>
      <p:pic>
        <p:nvPicPr>
          <p:cNvPr id="7" name="Afbeelding 6">
            <a:extLst>
              <a:ext uri="{FF2B5EF4-FFF2-40B4-BE49-F238E27FC236}">
                <a16:creationId xmlns:a16="http://schemas.microsoft.com/office/drawing/2014/main" id="{A6B58AA6-65AE-4691-A1B3-CB43D09596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910427"/>
            <a:ext cx="3716316" cy="2154137"/>
          </a:xfrm>
          <a:prstGeom prst="rect">
            <a:avLst/>
          </a:prstGeom>
        </p:spPr>
      </p:pic>
      <p:sp>
        <p:nvSpPr>
          <p:cNvPr id="8" name="Pijl: gekromd omhoog 7">
            <a:extLst>
              <a:ext uri="{FF2B5EF4-FFF2-40B4-BE49-F238E27FC236}">
                <a16:creationId xmlns:a16="http://schemas.microsoft.com/office/drawing/2014/main" id="{A9B0DF48-065C-4837-890F-46801F0DFC33}"/>
              </a:ext>
            </a:extLst>
          </p:cNvPr>
          <p:cNvSpPr/>
          <p:nvPr/>
        </p:nvSpPr>
        <p:spPr bwMode="auto">
          <a:xfrm>
            <a:off x="1259632" y="3289548"/>
            <a:ext cx="2664296" cy="1440160"/>
          </a:xfrm>
          <a:prstGeom prst="curvedUpArrow">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1" i="0" u="none" strike="noStrike" cap="none" normalizeH="0" baseline="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86947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9551-54B3-41B7-8801-626C70D10992}"/>
              </a:ext>
            </a:extLst>
          </p:cNvPr>
          <p:cNvSpPr>
            <a:spLocks noGrp="1"/>
          </p:cNvSpPr>
          <p:nvPr>
            <p:ph type="title"/>
          </p:nvPr>
        </p:nvSpPr>
        <p:spPr/>
        <p:txBody>
          <a:bodyPr/>
          <a:lstStyle/>
          <a:p>
            <a:r>
              <a:rPr lang="nl-NL" dirty="0"/>
              <a:t>Sporen</a:t>
            </a:r>
          </a:p>
        </p:txBody>
      </p:sp>
      <p:sp>
        <p:nvSpPr>
          <p:cNvPr id="3" name="TextBox 2">
            <a:extLst>
              <a:ext uri="{FF2B5EF4-FFF2-40B4-BE49-F238E27FC236}">
                <a16:creationId xmlns:a16="http://schemas.microsoft.com/office/drawing/2014/main" id="{4115DF89-DAEC-4672-BB3C-70D5C73685BC}"/>
              </a:ext>
            </a:extLst>
          </p:cNvPr>
          <p:cNvSpPr txBox="1"/>
          <p:nvPr/>
        </p:nvSpPr>
        <p:spPr>
          <a:xfrm>
            <a:off x="611560" y="1417340"/>
            <a:ext cx="7560840" cy="304698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nl-NL" sz="1800" b="0" dirty="0">
                <a:latin typeface="Calibri" panose="020F0502020204030204" pitchFamily="34" charset="0"/>
              </a:rPr>
              <a:t>Voor alle </a:t>
            </a:r>
            <a:r>
              <a:rPr lang="nl-NL" sz="1800" b="0" dirty="0" err="1">
                <a:latin typeface="Calibri" panose="020F0502020204030204" pitchFamily="34" charset="0"/>
              </a:rPr>
              <a:t>traces</a:t>
            </a:r>
            <a:r>
              <a:rPr lang="nl-NL" sz="1800" b="0" dirty="0">
                <a:latin typeface="Calibri" panose="020F0502020204030204" pitchFamily="34" charset="0"/>
              </a:rPr>
              <a:t> geldt: zo dik en kort als mogelijk</a:t>
            </a:r>
          </a:p>
          <a:p>
            <a:pPr marL="342900" indent="-342900">
              <a:buFont typeface="Arial" panose="020B0604020202020204" pitchFamily="34" charset="0"/>
              <a:buChar char="•"/>
            </a:pPr>
            <a:r>
              <a:rPr lang="nl-NL" sz="1800" b="0" dirty="0">
                <a:latin typeface="Calibri" panose="020F0502020204030204" pitchFamily="34" charset="0"/>
              </a:rPr>
              <a:t>Waarom zo dik mogelijk?</a:t>
            </a:r>
            <a:endParaRPr lang="en-US" sz="1800" b="0" dirty="0">
              <a:latin typeface="Calibri" panose="020F0502020204030204" pitchFamily="34" charset="0"/>
            </a:endParaRPr>
          </a:p>
          <a:p>
            <a:pPr marL="800100" lvl="1" indent="-342900">
              <a:buFont typeface="Arial" panose="020B0604020202020204" pitchFamily="34" charset="0"/>
              <a:buChar char="•"/>
            </a:pPr>
            <a:r>
              <a:rPr lang="en-US" sz="1800" b="0" dirty="0">
                <a:latin typeface="Calibri" panose="020F0502020204030204" pitchFamily="34" charset="0"/>
              </a:rPr>
              <a:t>Minder </a:t>
            </a:r>
            <a:r>
              <a:rPr lang="en-US" sz="1800" b="0" dirty="0" err="1">
                <a:latin typeface="Calibri" panose="020F0502020204030204" pitchFamily="34" charset="0"/>
              </a:rPr>
              <a:t>weerstand</a:t>
            </a:r>
            <a:endParaRPr lang="en-US" sz="1800" b="0" dirty="0">
              <a:latin typeface="Calibri" panose="020F0502020204030204" pitchFamily="34" charset="0"/>
            </a:endParaRPr>
          </a:p>
          <a:p>
            <a:pPr marL="800100" lvl="1" indent="-342900">
              <a:buFont typeface="Arial" panose="020B0604020202020204" pitchFamily="34" charset="0"/>
              <a:buChar char="•"/>
            </a:pPr>
            <a:r>
              <a:rPr lang="en-US" sz="1800" b="0" dirty="0">
                <a:latin typeface="Calibri"/>
                <a:ea typeface="MS PGothic"/>
                <a:cs typeface="Calibri"/>
              </a:rPr>
              <a:t>Minder </a:t>
            </a:r>
            <a:r>
              <a:rPr lang="en-US" sz="1800" b="0" dirty="0" err="1">
                <a:latin typeface="Calibri"/>
                <a:ea typeface="MS PGothic"/>
                <a:cs typeface="Calibri"/>
              </a:rPr>
              <a:t>productieproblemen</a:t>
            </a:r>
            <a:endParaRPr lang="en-US" sz="1800" b="0" dirty="0" err="1">
              <a:latin typeface="Calibri" panose="020F0502020204030204" pitchFamily="34" charset="0"/>
            </a:endParaRPr>
          </a:p>
          <a:p>
            <a:endParaRPr lang="en-US" sz="1800" b="0" dirty="0">
              <a:latin typeface="Calibri" panose="020F0502020204030204" pitchFamily="34" charset="0"/>
            </a:endParaRPr>
          </a:p>
          <a:p>
            <a:endParaRPr lang="en-US" sz="1800" b="0" dirty="0">
              <a:latin typeface="Calibri" panose="020F0502020204030204" pitchFamily="34" charset="0"/>
            </a:endParaRPr>
          </a:p>
          <a:p>
            <a:r>
              <a:rPr lang="en-US" sz="1800" b="0" dirty="0">
                <a:latin typeface="Calibri" panose="020F0502020204030204" pitchFamily="34" charset="0"/>
              </a:rPr>
              <a:t>		           - Links is </a:t>
            </a:r>
            <a:r>
              <a:rPr lang="en-US" sz="1800" b="0" dirty="0" err="1">
                <a:latin typeface="Calibri" panose="020F0502020204030204" pitchFamily="34" charset="0"/>
              </a:rPr>
              <a:t>goed</a:t>
            </a:r>
            <a:r>
              <a:rPr lang="en-US" sz="1800" b="0" dirty="0">
                <a:latin typeface="Calibri" panose="020F0502020204030204" pitchFamily="34" charset="0"/>
              </a:rPr>
              <a:t>		</a:t>
            </a:r>
          </a:p>
          <a:p>
            <a:r>
              <a:rPr lang="en-US" sz="1800" b="0" dirty="0">
                <a:latin typeface="Calibri" panose="020F0502020204030204" pitchFamily="34" charset="0"/>
              </a:rPr>
              <a:t>		           - </a:t>
            </a:r>
            <a:r>
              <a:rPr lang="en-US" sz="1800" b="0" dirty="0" err="1">
                <a:latin typeface="Calibri" panose="020F0502020204030204" pitchFamily="34" charset="0"/>
              </a:rPr>
              <a:t>Rechts</a:t>
            </a:r>
            <a:r>
              <a:rPr lang="en-US" sz="1800" b="0" dirty="0">
                <a:latin typeface="Calibri" panose="020F0502020204030204" pitchFamily="34" charset="0"/>
              </a:rPr>
              <a:t> is </a:t>
            </a:r>
            <a:r>
              <a:rPr lang="en-US" sz="1800" b="0" dirty="0" err="1">
                <a:latin typeface="Calibri" panose="020F0502020204030204" pitchFamily="34" charset="0"/>
              </a:rPr>
              <a:t>beter</a:t>
            </a:r>
            <a:endParaRPr lang="en-US" sz="1800" b="0" dirty="0">
              <a:latin typeface="Calibri" panose="020F0502020204030204" pitchFamily="34" charset="0"/>
            </a:endParaRPr>
          </a:p>
          <a:p>
            <a:endParaRPr lang="en-US" dirty="0"/>
          </a:p>
          <a:p>
            <a:pPr marL="342900" indent="-342900">
              <a:buFont typeface="Arial" panose="020B0604020202020204" pitchFamily="34" charset="0"/>
              <a:buChar char="•"/>
            </a:pPr>
            <a:endParaRPr lang="en-US" dirty="0"/>
          </a:p>
        </p:txBody>
      </p:sp>
      <mc:AlternateContent xmlns:mc="http://schemas.openxmlformats.org/markup-compatibility/2006" xmlns:a14="http://schemas.microsoft.com/office/drawing/2010/main">
        <mc:Choice Requires="a14">
          <p:sp>
            <p:nvSpPr>
              <p:cNvPr id="5" name="Tekstvak 4">
                <a:extLst>
                  <a:ext uri="{FF2B5EF4-FFF2-40B4-BE49-F238E27FC236}">
                    <a16:creationId xmlns:a16="http://schemas.microsoft.com/office/drawing/2014/main" id="{2A89E89C-AAB8-448A-82A3-A43F0F88A6C9}"/>
                  </a:ext>
                </a:extLst>
              </p:cNvPr>
              <p:cNvSpPr txBox="1"/>
              <p:nvPr/>
            </p:nvSpPr>
            <p:spPr>
              <a:xfrm>
                <a:off x="4932040" y="1960644"/>
                <a:ext cx="971869" cy="6988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𝑅</m:t>
                      </m:r>
                      <m:r>
                        <a:rPr lang="nl-NL" b="0" i="1" smtClean="0">
                          <a:latin typeface="Cambria Math" panose="02040503050406030204" pitchFamily="18" charset="0"/>
                        </a:rPr>
                        <m:t>=</m:t>
                      </m:r>
                      <m:f>
                        <m:fPr>
                          <m:ctrlPr>
                            <a:rPr lang="nl-NL" b="0" i="1" smtClean="0">
                              <a:latin typeface="Cambria Math" panose="02040503050406030204" pitchFamily="18" charset="0"/>
                            </a:rPr>
                          </m:ctrlPr>
                        </m:fPr>
                        <m:num>
                          <m:r>
                            <a:rPr lang="nl-NL" b="0" i="1" smtClean="0">
                              <a:latin typeface="Cambria Math" panose="02040503050406030204" pitchFamily="18" charset="0"/>
                            </a:rPr>
                            <m:t>𝑝𝑙</m:t>
                          </m:r>
                        </m:num>
                        <m:den>
                          <m:r>
                            <a:rPr lang="nl-NL" b="0" i="1" smtClean="0">
                              <a:latin typeface="Cambria Math" panose="02040503050406030204" pitchFamily="18" charset="0"/>
                            </a:rPr>
                            <m:t>𝐴</m:t>
                          </m:r>
                        </m:den>
                      </m:f>
                    </m:oMath>
                  </m:oMathPara>
                </a14:m>
                <a:endParaRPr lang="nl-NL" b="0" dirty="0"/>
              </a:p>
            </p:txBody>
          </p:sp>
        </mc:Choice>
        <mc:Fallback xmlns="">
          <p:sp>
            <p:nvSpPr>
              <p:cNvPr id="5" name="Tekstvak 4">
                <a:extLst>
                  <a:ext uri="{FF2B5EF4-FFF2-40B4-BE49-F238E27FC236}">
                    <a16:creationId xmlns:a16="http://schemas.microsoft.com/office/drawing/2014/main" id="{2A89E89C-AAB8-448A-82A3-A43F0F88A6C9}"/>
                  </a:ext>
                </a:extLst>
              </p:cNvPr>
              <p:cNvSpPr txBox="1">
                <a:spLocks noRot="1" noChangeAspect="1" noMove="1" noResize="1" noEditPoints="1" noAdjustHandles="1" noChangeArrowheads="1" noChangeShapeType="1" noTextEdit="1"/>
              </p:cNvSpPr>
              <p:nvPr/>
            </p:nvSpPr>
            <p:spPr>
              <a:xfrm>
                <a:off x="4932040" y="1960644"/>
                <a:ext cx="971869" cy="698846"/>
              </a:xfrm>
              <a:prstGeom prst="rect">
                <a:avLst/>
              </a:prstGeom>
              <a:blipFill>
                <a:blip r:embed="rId2"/>
                <a:stretch>
                  <a:fillRect/>
                </a:stretch>
              </a:blipFill>
            </p:spPr>
            <p:txBody>
              <a:bodyPr/>
              <a:lstStyle/>
              <a:p>
                <a:r>
                  <a:rPr lang="nl-NL">
                    <a:noFill/>
                  </a:rPr>
                  <a:t> </a:t>
                </a:r>
              </a:p>
            </p:txBody>
          </p:sp>
        </mc:Fallback>
      </mc:AlternateContent>
      <p:pic>
        <p:nvPicPr>
          <p:cNvPr id="1026" name="Picture 2">
            <a:extLst>
              <a:ext uri="{FF2B5EF4-FFF2-40B4-BE49-F238E27FC236}">
                <a16:creationId xmlns:a16="http://schemas.microsoft.com/office/drawing/2014/main" id="{A48D0E43-DEFA-4A8F-86A6-6CB570FF7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497460"/>
            <a:ext cx="24765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DFEAC754-D5D2-43EB-823E-C7A63FB1C644}"/>
              </a:ext>
            </a:extLst>
          </p:cNvPr>
          <p:cNvPicPr>
            <a:picLocks noChangeAspect="1"/>
          </p:cNvPicPr>
          <p:nvPr/>
        </p:nvPicPr>
        <p:blipFill>
          <a:blip r:embed="rId4"/>
          <a:stretch>
            <a:fillRect/>
          </a:stretch>
        </p:blipFill>
        <p:spPr>
          <a:xfrm>
            <a:off x="467544" y="2911928"/>
            <a:ext cx="2448272" cy="1683391"/>
          </a:xfrm>
          <a:prstGeom prst="rect">
            <a:avLst/>
          </a:prstGeom>
        </p:spPr>
      </p:pic>
    </p:spTree>
    <p:extLst>
      <p:ext uri="{BB962C8B-B14F-4D97-AF65-F5344CB8AC3E}">
        <p14:creationId xmlns:p14="http://schemas.microsoft.com/office/powerpoint/2010/main" val="16583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43FAE-FBB4-4916-8366-F7BC68CD8818}"/>
              </a:ext>
            </a:extLst>
          </p:cNvPr>
          <p:cNvSpPr>
            <a:spLocks noGrp="1"/>
          </p:cNvSpPr>
          <p:nvPr>
            <p:ph type="title"/>
          </p:nvPr>
        </p:nvSpPr>
        <p:spPr/>
        <p:txBody>
          <a:bodyPr/>
          <a:lstStyle/>
          <a:p>
            <a:r>
              <a:rPr lang="nl-NL" dirty="0"/>
              <a:t>Instraling</a:t>
            </a:r>
          </a:p>
        </p:txBody>
      </p:sp>
      <p:sp>
        <p:nvSpPr>
          <p:cNvPr id="3" name="Tekstvak 2">
            <a:extLst>
              <a:ext uri="{FF2B5EF4-FFF2-40B4-BE49-F238E27FC236}">
                <a16:creationId xmlns:a16="http://schemas.microsoft.com/office/drawing/2014/main" id="{7A82626E-D5ED-429F-AF6B-E04DAF823AF0}"/>
              </a:ext>
            </a:extLst>
          </p:cNvPr>
          <p:cNvSpPr txBox="1"/>
          <p:nvPr/>
        </p:nvSpPr>
        <p:spPr>
          <a:xfrm>
            <a:off x="827584" y="1273324"/>
            <a:ext cx="5176032" cy="1292662"/>
          </a:xfrm>
          <a:prstGeom prst="rect">
            <a:avLst/>
          </a:prstGeom>
          <a:noFill/>
        </p:spPr>
        <p:txBody>
          <a:bodyPr wrap="none" rtlCol="0">
            <a:spAutoFit/>
          </a:bodyPr>
          <a:lstStyle/>
          <a:p>
            <a:pPr marL="342900" indent="-342900">
              <a:buClr>
                <a:srgbClr val="C00000"/>
              </a:buClr>
              <a:buFont typeface="Arial" panose="020B0604020202020204" pitchFamily="34" charset="0"/>
              <a:buChar char="•"/>
            </a:pPr>
            <a:r>
              <a:rPr lang="nl-NL" sz="1800" b="0" dirty="0">
                <a:latin typeface="Calibri" panose="020F0502020204030204" pitchFamily="34" charset="0"/>
              </a:rPr>
              <a:t>Voor alle sporen geldt: zo dik en kort als mogelijk</a:t>
            </a:r>
          </a:p>
          <a:p>
            <a:pPr marL="800100" lvl="1" indent="-342900">
              <a:buClr>
                <a:srgbClr val="C00000"/>
              </a:buClr>
              <a:buFont typeface="Wingdings" panose="05000000000000000000" pitchFamily="2" charset="2"/>
              <a:buChar char="§"/>
            </a:pPr>
            <a:r>
              <a:rPr lang="nl-NL" sz="1800" b="0" dirty="0">
                <a:latin typeface="Calibri" panose="020F0502020204030204" pitchFamily="34" charset="0"/>
              </a:rPr>
              <a:t>Waarom zo kort mogelijk? (naast weerstand)</a:t>
            </a:r>
          </a:p>
          <a:p>
            <a:pPr marL="800100" lvl="1" indent="-342900">
              <a:buClr>
                <a:srgbClr val="C00000"/>
              </a:buClr>
              <a:buFont typeface="Wingdings" panose="05000000000000000000" pitchFamily="2" charset="2"/>
              <a:buChar char="§"/>
            </a:pPr>
            <a:r>
              <a:rPr lang="nl-NL" sz="1800" b="0" dirty="0">
                <a:latin typeface="Calibri" panose="020F0502020204030204" pitchFamily="34" charset="0"/>
              </a:rPr>
              <a:t>Weerstand &amp; instraling</a:t>
            </a:r>
          </a:p>
          <a:p>
            <a:pPr marL="342900" indent="-342900">
              <a:buClr>
                <a:srgbClr val="C00000"/>
              </a:buClr>
              <a:buFont typeface="Arial" panose="020B0604020202020204" pitchFamily="34" charset="0"/>
              <a:buChar char="•"/>
            </a:pPr>
            <a:endParaRPr lang="nl-NL" b="0" dirty="0"/>
          </a:p>
        </p:txBody>
      </p:sp>
      <p:pic>
        <p:nvPicPr>
          <p:cNvPr id="11" name="Afbeelding 10">
            <a:extLst>
              <a:ext uri="{FF2B5EF4-FFF2-40B4-BE49-F238E27FC236}">
                <a16:creationId xmlns:a16="http://schemas.microsoft.com/office/drawing/2014/main" id="{2B73C994-F7FD-45E0-89F2-137DAC0306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63" t="22001" r="8263" b="17800"/>
          <a:stretch/>
        </p:blipFill>
        <p:spPr>
          <a:xfrm>
            <a:off x="4493556" y="2137420"/>
            <a:ext cx="4475955" cy="2138512"/>
          </a:xfrm>
          <a:prstGeom prst="rect">
            <a:avLst/>
          </a:prstGeom>
        </p:spPr>
      </p:pic>
      <p:pic>
        <p:nvPicPr>
          <p:cNvPr id="13" name="Afbeelding 12">
            <a:extLst>
              <a:ext uri="{FF2B5EF4-FFF2-40B4-BE49-F238E27FC236}">
                <a16:creationId xmlns:a16="http://schemas.microsoft.com/office/drawing/2014/main" id="{DA438FCF-BDF6-4646-B948-0B407089C51B}"/>
              </a:ext>
            </a:extLst>
          </p:cNvPr>
          <p:cNvPicPr>
            <a:picLocks noChangeAspect="1"/>
          </p:cNvPicPr>
          <p:nvPr/>
        </p:nvPicPr>
        <p:blipFill>
          <a:blip r:embed="rId4"/>
          <a:stretch>
            <a:fillRect/>
          </a:stretch>
        </p:blipFill>
        <p:spPr>
          <a:xfrm>
            <a:off x="107504" y="2553193"/>
            <a:ext cx="3665973" cy="2425452"/>
          </a:xfrm>
          <a:prstGeom prst="rect">
            <a:avLst/>
          </a:prstGeom>
        </p:spPr>
      </p:pic>
      <mc:AlternateContent xmlns:mc="http://schemas.openxmlformats.org/markup-compatibility/2006" xmlns:a14="http://schemas.microsoft.com/office/drawing/2010/main">
        <mc:Choice Requires="a14">
          <p:sp>
            <p:nvSpPr>
              <p:cNvPr id="14" name="Tekstvak 13">
                <a:extLst>
                  <a:ext uri="{FF2B5EF4-FFF2-40B4-BE49-F238E27FC236}">
                    <a16:creationId xmlns:a16="http://schemas.microsoft.com/office/drawing/2014/main" id="{FF4839DF-60AD-4F4A-99AC-377B4E7AC5E3}"/>
                  </a:ext>
                </a:extLst>
              </p:cNvPr>
              <p:cNvSpPr txBox="1"/>
              <p:nvPr/>
            </p:nvSpPr>
            <p:spPr>
              <a:xfrm>
                <a:off x="3773477" y="4275932"/>
                <a:ext cx="2201693" cy="14856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𝑓</m:t>
                      </m:r>
                      <m:r>
                        <a:rPr lang="nl-NL" b="0" i="1" smtClean="0">
                          <a:latin typeface="Cambria Math" panose="02040503050406030204" pitchFamily="18" charset="0"/>
                        </a:rPr>
                        <m:t>=2,4 </m:t>
                      </m:r>
                      <m:r>
                        <a:rPr lang="nl-NL" b="0" i="1" smtClean="0">
                          <a:latin typeface="Cambria Math" panose="02040503050406030204" pitchFamily="18" charset="0"/>
                        </a:rPr>
                        <m:t>𝐺𝐻𝑧</m:t>
                      </m:r>
                    </m:oMath>
                  </m:oMathPara>
                </a14:m>
                <a:endParaRPr lang="nl-NL" b="0" dirty="0"/>
              </a:p>
              <a:p>
                <a:pPr/>
                <a14:m>
                  <m:oMathPara xmlns:m="http://schemas.openxmlformats.org/officeDocument/2006/math">
                    <m:oMathParaPr>
                      <m:jc m:val="centerGroup"/>
                    </m:oMathParaPr>
                    <m:oMath xmlns:m="http://schemas.openxmlformats.org/officeDocument/2006/math">
                      <m:r>
                        <a:rPr lang="nl-NL" b="0" i="1" smtClean="0">
                          <a:latin typeface="Cambria Math" panose="02040503050406030204" pitchFamily="18" charset="0"/>
                        </a:rPr>
                        <m:t>𝐶</m:t>
                      </m:r>
                      <m:r>
                        <a:rPr lang="nl-NL" b="0" i="1" smtClean="0">
                          <a:latin typeface="Cambria Math" panose="02040503050406030204" pitchFamily="18" charset="0"/>
                        </a:rPr>
                        <m:t>=3∙</m:t>
                      </m:r>
                      <m:sSup>
                        <m:sSupPr>
                          <m:ctrlPr>
                            <a:rPr lang="nl-NL" b="0" i="1" smtClean="0">
                              <a:latin typeface="Cambria Math" panose="02040503050406030204" pitchFamily="18" charset="0"/>
                              <a:ea typeface="Cambria Math" panose="02040503050406030204" pitchFamily="18" charset="0"/>
                            </a:rPr>
                          </m:ctrlPr>
                        </m:sSupPr>
                        <m:e>
                          <m:r>
                            <a:rPr lang="nl-NL" b="0" i="1" smtClean="0">
                              <a:latin typeface="Cambria Math" panose="02040503050406030204" pitchFamily="18" charset="0"/>
                              <a:ea typeface="Cambria Math" panose="02040503050406030204" pitchFamily="18" charset="0"/>
                            </a:rPr>
                            <m:t>10</m:t>
                          </m:r>
                        </m:e>
                        <m:sup>
                          <m:r>
                            <a:rPr lang="nl-NL" b="0" i="1" smtClean="0">
                              <a:latin typeface="Cambria Math" panose="02040503050406030204" pitchFamily="18" charset="0"/>
                              <a:ea typeface="Cambria Math" panose="02040503050406030204" pitchFamily="18" charset="0"/>
                            </a:rPr>
                            <m:t>8</m:t>
                          </m:r>
                        </m:sup>
                      </m:sSup>
                      <m:r>
                        <a:rPr lang="nl-NL" b="0" i="1" smtClean="0">
                          <a:latin typeface="Cambria Math" panose="02040503050406030204" pitchFamily="18" charset="0"/>
                          <a:ea typeface="Cambria Math" panose="02040503050406030204" pitchFamily="18" charset="0"/>
                        </a:rPr>
                        <m:t>𝑚</m:t>
                      </m:r>
                      <m:r>
                        <a:rPr lang="nl-NL" b="0" i="1" smtClean="0">
                          <a:latin typeface="Cambria Math" panose="02040503050406030204" pitchFamily="18" charset="0"/>
                          <a:ea typeface="Cambria Math" panose="02040503050406030204" pitchFamily="18" charset="0"/>
                        </a:rPr>
                        <m:t>/</m:t>
                      </m:r>
                      <m:r>
                        <a:rPr lang="nl-NL" b="0" i="1" smtClean="0">
                          <a:latin typeface="Cambria Math" panose="02040503050406030204" pitchFamily="18" charset="0"/>
                          <a:ea typeface="Cambria Math" panose="02040503050406030204" pitchFamily="18" charset="0"/>
                        </a:rPr>
                        <m:t>𝑠</m:t>
                      </m:r>
                    </m:oMath>
                  </m:oMathPara>
                </a14:m>
                <a:endParaRPr lang="nl-NL" b="0" dirty="0"/>
              </a:p>
              <a:p>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𝜆</m:t>
                      </m:r>
                      <m:r>
                        <a:rPr lang="nl-NL" b="0" i="1" smtClean="0">
                          <a:latin typeface="Cambria Math" panose="02040503050406030204" pitchFamily="18" charset="0"/>
                        </a:rPr>
                        <m:t>=?</m:t>
                      </m:r>
                    </m:oMath>
                  </m:oMathPara>
                </a14:m>
                <a:endParaRPr lang="nl-NL" b="0" dirty="0"/>
              </a:p>
              <a:p>
                <a:endParaRPr lang="nl-NL" b="0" dirty="0"/>
              </a:p>
            </p:txBody>
          </p:sp>
        </mc:Choice>
        <mc:Fallback xmlns="">
          <p:sp>
            <p:nvSpPr>
              <p:cNvPr id="14" name="Tekstvak 13">
                <a:extLst>
                  <a:ext uri="{FF2B5EF4-FFF2-40B4-BE49-F238E27FC236}">
                    <a16:creationId xmlns:a16="http://schemas.microsoft.com/office/drawing/2014/main" id="{FF4839DF-60AD-4F4A-99AC-377B4E7AC5E3}"/>
                  </a:ext>
                </a:extLst>
              </p:cNvPr>
              <p:cNvSpPr txBox="1">
                <a:spLocks noRot="1" noChangeAspect="1" noMove="1" noResize="1" noEditPoints="1" noAdjustHandles="1" noChangeArrowheads="1" noChangeShapeType="1" noTextEdit="1"/>
              </p:cNvSpPr>
              <p:nvPr/>
            </p:nvSpPr>
            <p:spPr>
              <a:xfrm>
                <a:off x="3773477" y="4275932"/>
                <a:ext cx="2201693" cy="1485663"/>
              </a:xfrm>
              <a:prstGeom prst="rect">
                <a:avLst/>
              </a:prstGeom>
              <a:blipFill>
                <a:blip r:embed="rId5"/>
                <a:stretch>
                  <a:fillRect l="-554"/>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6" name="Tekstvak 15">
                <a:extLst>
                  <a:ext uri="{FF2B5EF4-FFF2-40B4-BE49-F238E27FC236}">
                    <a16:creationId xmlns:a16="http://schemas.microsoft.com/office/drawing/2014/main" id="{C8E107FE-DF44-4834-96A4-D646E0DC34C5}"/>
                  </a:ext>
                </a:extLst>
              </p:cNvPr>
              <p:cNvSpPr txBox="1"/>
              <p:nvPr/>
            </p:nvSpPr>
            <p:spPr>
              <a:xfrm>
                <a:off x="6003616" y="4400896"/>
                <a:ext cx="2787814"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b="0" i="1" smtClean="0">
                          <a:latin typeface="Cambria Math" panose="02040503050406030204" pitchFamily="18" charset="0"/>
                        </a:rPr>
                        <m:t>λ</m:t>
                      </m:r>
                      <m:r>
                        <a:rPr lang="nl-NL" b="0" i="1" smtClean="0">
                          <a:latin typeface="Cambria Math" panose="02040503050406030204" pitchFamily="18" charset="0"/>
                        </a:rPr>
                        <m:t>=125</m:t>
                      </m:r>
                      <m:r>
                        <a:rPr lang="nl-NL" b="0" i="1" smtClean="0">
                          <a:latin typeface="Cambria Math" panose="02040503050406030204" pitchFamily="18" charset="0"/>
                        </a:rPr>
                        <m:t>𝑚𝑚</m:t>
                      </m:r>
                    </m:oMath>
                  </m:oMathPara>
                </a14:m>
                <a:endParaRPr lang="nl-NL" b="0" dirty="0"/>
              </a:p>
              <a:p>
                <a:pPr/>
                <a14:m>
                  <m:oMathPara xmlns:m="http://schemas.openxmlformats.org/officeDocument/2006/math">
                    <m:oMathParaPr>
                      <m:jc m:val="centerGroup"/>
                    </m:oMathParaPr>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𝑙</m:t>
                          </m:r>
                        </m:e>
                        <m:sub>
                          <m:r>
                            <a:rPr lang="nl-NL" b="0" i="1" smtClean="0">
                              <a:latin typeface="Cambria Math" panose="02040503050406030204" pitchFamily="18" charset="0"/>
                            </a:rPr>
                            <m:t>𝑎𝑛𝑡𝑒𝑛𝑛𝑒</m:t>
                          </m:r>
                        </m:sub>
                      </m:sSub>
                      <m:r>
                        <a:rPr lang="nl-NL" b="0" i="1" smtClean="0">
                          <a:latin typeface="Cambria Math" panose="02040503050406030204" pitchFamily="18" charset="0"/>
                        </a:rPr>
                        <m:t>=31,25</m:t>
                      </m:r>
                      <m:r>
                        <a:rPr lang="nl-NL" b="0" i="1" smtClean="0">
                          <a:latin typeface="Cambria Math" panose="02040503050406030204" pitchFamily="18" charset="0"/>
                        </a:rPr>
                        <m:t>𝑚𝑚</m:t>
                      </m:r>
                    </m:oMath>
                  </m:oMathPara>
                </a14:m>
                <a:endParaRPr lang="nl-NL" b="0" dirty="0"/>
              </a:p>
            </p:txBody>
          </p:sp>
        </mc:Choice>
        <mc:Fallback xmlns="">
          <p:sp>
            <p:nvSpPr>
              <p:cNvPr id="16" name="Tekstvak 15">
                <a:extLst>
                  <a:ext uri="{FF2B5EF4-FFF2-40B4-BE49-F238E27FC236}">
                    <a16:creationId xmlns:a16="http://schemas.microsoft.com/office/drawing/2014/main" id="{C8E107FE-DF44-4834-96A4-D646E0DC34C5}"/>
                  </a:ext>
                </a:extLst>
              </p:cNvPr>
              <p:cNvSpPr txBox="1">
                <a:spLocks noRot="1" noChangeAspect="1" noMove="1" noResize="1" noEditPoints="1" noAdjustHandles="1" noChangeArrowheads="1" noChangeShapeType="1" noTextEdit="1"/>
              </p:cNvSpPr>
              <p:nvPr/>
            </p:nvSpPr>
            <p:spPr>
              <a:xfrm>
                <a:off x="6003616" y="4400896"/>
                <a:ext cx="2787814" cy="738664"/>
              </a:xfrm>
              <a:prstGeom prst="rect">
                <a:avLst/>
              </a:prstGeom>
              <a:blipFill>
                <a:blip r:embed="rId6"/>
                <a:stretch>
                  <a:fillRect l="-1969" r="-1969" b="-8264"/>
                </a:stretch>
              </a:blipFill>
            </p:spPr>
            <p:txBody>
              <a:bodyPr/>
              <a:lstStyle/>
              <a:p>
                <a:r>
                  <a:rPr lang="nl-NL">
                    <a:noFill/>
                  </a:rPr>
                  <a:t> </a:t>
                </a:r>
              </a:p>
            </p:txBody>
          </p:sp>
        </mc:Fallback>
      </mc:AlternateContent>
    </p:spTree>
    <p:extLst>
      <p:ext uri="{BB962C8B-B14F-4D97-AF65-F5344CB8AC3E}">
        <p14:creationId xmlns:p14="http://schemas.microsoft.com/office/powerpoint/2010/main" val="420794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91008-CD4E-4268-A939-AD52B9D28F95}"/>
              </a:ext>
            </a:extLst>
          </p:cNvPr>
          <p:cNvSpPr>
            <a:spLocks noGrp="1"/>
          </p:cNvSpPr>
          <p:nvPr>
            <p:ph type="title"/>
          </p:nvPr>
        </p:nvSpPr>
        <p:spPr/>
        <p:txBody>
          <a:bodyPr/>
          <a:lstStyle/>
          <a:p>
            <a:r>
              <a:rPr lang="nl-NL"/>
              <a:t>Antennewerking</a:t>
            </a:r>
          </a:p>
        </p:txBody>
      </p:sp>
      <p:pic>
        <p:nvPicPr>
          <p:cNvPr id="1026" name="Picture 2">
            <a:extLst>
              <a:ext uri="{FF2B5EF4-FFF2-40B4-BE49-F238E27FC236}">
                <a16:creationId xmlns:a16="http://schemas.microsoft.com/office/drawing/2014/main" id="{BEF0D732-A916-40E4-9717-72C1876CB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81075"/>
            <a:ext cx="7620000" cy="37528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46B3FA9D-33D4-448D-89C1-FEA490ABB614}"/>
              </a:ext>
            </a:extLst>
          </p:cNvPr>
          <p:cNvSpPr txBox="1"/>
          <p:nvPr/>
        </p:nvSpPr>
        <p:spPr>
          <a:xfrm>
            <a:off x="762000" y="5017740"/>
            <a:ext cx="6260047" cy="261610"/>
          </a:xfrm>
          <a:prstGeom prst="rect">
            <a:avLst/>
          </a:prstGeom>
          <a:noFill/>
        </p:spPr>
        <p:txBody>
          <a:bodyPr wrap="none" rtlCol="0">
            <a:spAutoFit/>
          </a:bodyPr>
          <a:lstStyle/>
          <a:p>
            <a:r>
              <a:rPr lang="nl-NL" sz="1100" b="0" dirty="0"/>
              <a:t>Door </a:t>
            </a:r>
            <a:r>
              <a:rPr lang="nl-NL" sz="1100" b="0" dirty="0" err="1"/>
              <a:t>Chetvorno</a:t>
            </a:r>
            <a:r>
              <a:rPr lang="nl-NL" sz="1100" b="0" dirty="0"/>
              <a:t> - Eigen werk, CC0, https://commons.wikimedia.org/w/index.php?curid=40789783</a:t>
            </a:r>
          </a:p>
        </p:txBody>
      </p:sp>
    </p:spTree>
    <p:extLst>
      <p:ext uri="{BB962C8B-B14F-4D97-AF65-F5344CB8AC3E}">
        <p14:creationId xmlns:p14="http://schemas.microsoft.com/office/powerpoint/2010/main" val="209053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3986E-7B04-4A55-8A40-92DFE1E8D989}"/>
              </a:ext>
            </a:extLst>
          </p:cNvPr>
          <p:cNvSpPr>
            <a:spLocks noGrp="1"/>
          </p:cNvSpPr>
          <p:nvPr>
            <p:ph type="title"/>
          </p:nvPr>
        </p:nvSpPr>
        <p:spPr/>
        <p:txBody>
          <a:bodyPr/>
          <a:lstStyle/>
          <a:p>
            <a:r>
              <a:rPr lang="nl-NL" dirty="0"/>
              <a:t>Prioriteit banen</a:t>
            </a:r>
          </a:p>
        </p:txBody>
      </p:sp>
      <p:sp>
        <p:nvSpPr>
          <p:cNvPr id="3" name="Tekstvak 2">
            <a:extLst>
              <a:ext uri="{FF2B5EF4-FFF2-40B4-BE49-F238E27FC236}">
                <a16:creationId xmlns:a16="http://schemas.microsoft.com/office/drawing/2014/main" id="{1348B1C1-8E48-4A47-A2DC-2CB667C30234}"/>
              </a:ext>
            </a:extLst>
          </p:cNvPr>
          <p:cNvSpPr txBox="1"/>
          <p:nvPr/>
        </p:nvSpPr>
        <p:spPr>
          <a:xfrm>
            <a:off x="1043608" y="1489348"/>
            <a:ext cx="5665333" cy="1569660"/>
          </a:xfrm>
          <a:prstGeom prst="rect">
            <a:avLst/>
          </a:prstGeom>
          <a:noFill/>
        </p:spPr>
        <p:txBody>
          <a:bodyPr wrap="none" rtlCol="0">
            <a:spAutoFit/>
          </a:bodyPr>
          <a:lstStyle/>
          <a:p>
            <a:pPr marL="457200" indent="-457200">
              <a:buClr>
                <a:srgbClr val="C00000"/>
              </a:buClr>
              <a:buFont typeface="+mj-lt"/>
              <a:buAutoNum type="arabicPeriod"/>
            </a:pPr>
            <a:r>
              <a:rPr lang="nl-NL" b="0" dirty="0"/>
              <a:t>Hoogfrequente lijnen (usb, kristallen)</a:t>
            </a:r>
          </a:p>
          <a:p>
            <a:pPr marL="457200" indent="-457200">
              <a:buClr>
                <a:srgbClr val="C00000"/>
              </a:buClr>
              <a:buFont typeface="+mj-lt"/>
              <a:buAutoNum type="arabicPeriod"/>
            </a:pPr>
            <a:r>
              <a:rPr lang="nl-NL" b="0" dirty="0"/>
              <a:t>Midden frequente lijnen (I2C, SPI)</a:t>
            </a:r>
          </a:p>
          <a:p>
            <a:pPr marL="457200" indent="-457200">
              <a:buClr>
                <a:srgbClr val="C00000"/>
              </a:buClr>
              <a:buFont typeface="+mj-lt"/>
              <a:buAutoNum type="arabicPeriod"/>
            </a:pPr>
            <a:r>
              <a:rPr lang="nl-NL" b="0" dirty="0"/>
              <a:t>Aan/uit signalen</a:t>
            </a:r>
          </a:p>
          <a:p>
            <a:pPr marL="457200" indent="-457200">
              <a:buClr>
                <a:srgbClr val="C00000"/>
              </a:buClr>
              <a:buFont typeface="+mj-lt"/>
              <a:buAutoNum type="arabicPeriod"/>
            </a:pPr>
            <a:r>
              <a:rPr lang="nl-NL" b="0" dirty="0"/>
              <a:t>Voeding</a:t>
            </a:r>
          </a:p>
        </p:txBody>
      </p:sp>
    </p:spTree>
    <p:extLst>
      <p:ext uri="{BB962C8B-B14F-4D97-AF65-F5344CB8AC3E}">
        <p14:creationId xmlns:p14="http://schemas.microsoft.com/office/powerpoint/2010/main" val="22338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5C299-7474-47F6-8BF7-473E5C1DBE33}"/>
              </a:ext>
            </a:extLst>
          </p:cNvPr>
          <p:cNvSpPr>
            <a:spLocks noGrp="1"/>
          </p:cNvSpPr>
          <p:nvPr>
            <p:ph type="title"/>
          </p:nvPr>
        </p:nvSpPr>
        <p:spPr/>
        <p:txBody>
          <a:bodyPr/>
          <a:lstStyle/>
          <a:p>
            <a:r>
              <a:rPr lang="nl-NL" dirty="0"/>
              <a:t>Bochten en splitsingen</a:t>
            </a:r>
          </a:p>
        </p:txBody>
      </p:sp>
      <p:sp>
        <p:nvSpPr>
          <p:cNvPr id="3" name="TextBox 2">
            <a:extLst>
              <a:ext uri="{FF2B5EF4-FFF2-40B4-BE49-F238E27FC236}">
                <a16:creationId xmlns:a16="http://schemas.microsoft.com/office/drawing/2014/main" id="{55EDDE89-4BD5-42BC-9243-F0C180A21238}"/>
              </a:ext>
            </a:extLst>
          </p:cNvPr>
          <p:cNvSpPr txBox="1"/>
          <p:nvPr/>
        </p:nvSpPr>
        <p:spPr>
          <a:xfrm>
            <a:off x="395536" y="1273324"/>
            <a:ext cx="7704856" cy="3801041"/>
          </a:xfrm>
          <a:prstGeom prst="rect">
            <a:avLst/>
          </a:prstGeom>
          <a:noFill/>
        </p:spPr>
        <p:txBody>
          <a:bodyPr wrap="square" lIns="91440" tIns="45720" rIns="91440" bIns="45720" rtlCol="0" anchor="t">
            <a:spAutoFit/>
          </a:bodyPr>
          <a:lstStyle/>
          <a:p>
            <a:pPr marL="285750" indent="-285750">
              <a:spcBef>
                <a:spcPts val="600"/>
              </a:spcBef>
              <a:buClr>
                <a:srgbClr val="C00000"/>
              </a:buClr>
              <a:buSzPct val="100000"/>
              <a:buFont typeface="Arial" panose="020B0604020202020204" pitchFamily="34" charset="0"/>
              <a:buChar char="•"/>
            </a:pPr>
            <a:r>
              <a:rPr lang="en-US" sz="1800" b="0" dirty="0">
                <a:latin typeface="Calibri"/>
                <a:ea typeface="MS PGothic"/>
                <a:cs typeface="Calibri"/>
              </a:rPr>
              <a:t>Voor </a:t>
            </a:r>
            <a:r>
              <a:rPr lang="en-US" sz="1800" b="0" dirty="0" err="1">
                <a:latin typeface="Calibri"/>
                <a:ea typeface="MS PGothic"/>
                <a:cs typeface="Calibri"/>
              </a:rPr>
              <a:t>bochten</a:t>
            </a:r>
            <a:r>
              <a:rPr lang="en-US" sz="1800" b="0" dirty="0">
                <a:latin typeface="Calibri"/>
                <a:ea typeface="MS PGothic"/>
                <a:cs typeface="Calibri"/>
              </a:rPr>
              <a:t> </a:t>
            </a:r>
            <a:r>
              <a:rPr lang="en-US" sz="1800" b="0" dirty="0" err="1">
                <a:latin typeface="Calibri"/>
                <a:ea typeface="MS PGothic"/>
                <a:cs typeface="Calibri"/>
              </a:rPr>
              <a:t>bij</a:t>
            </a:r>
            <a:r>
              <a:rPr lang="en-US" sz="1800" b="0" dirty="0">
                <a:latin typeface="Calibri"/>
                <a:ea typeface="MS PGothic"/>
                <a:cs typeface="Calibri"/>
              </a:rPr>
              <a:t> PCB design geld 1 regel:</a:t>
            </a:r>
          </a:p>
          <a:p>
            <a:pPr lvl="1">
              <a:spcBef>
                <a:spcPts val="600"/>
              </a:spcBef>
              <a:buClr>
                <a:srgbClr val="C00000"/>
              </a:buClr>
              <a:buSzPct val="100000"/>
            </a:pPr>
            <a:r>
              <a:rPr lang="en-US" sz="1800" dirty="0">
                <a:latin typeface="Calibri"/>
                <a:ea typeface="MS PGothic"/>
                <a:cs typeface="Calibri"/>
              </a:rPr>
              <a:t>Geen </a:t>
            </a:r>
            <a:r>
              <a:rPr lang="en-US" sz="1800" dirty="0" err="1">
                <a:latin typeface="Calibri"/>
                <a:ea typeface="MS PGothic"/>
                <a:cs typeface="Calibri"/>
              </a:rPr>
              <a:t>haakse</a:t>
            </a:r>
            <a:r>
              <a:rPr lang="en-US" sz="1800" dirty="0">
                <a:latin typeface="Calibri"/>
                <a:ea typeface="MS PGothic"/>
                <a:cs typeface="Calibri"/>
              </a:rPr>
              <a:t> </a:t>
            </a:r>
            <a:r>
              <a:rPr lang="en-US" sz="1800" dirty="0" err="1">
                <a:latin typeface="Calibri"/>
                <a:ea typeface="MS PGothic"/>
                <a:cs typeface="Calibri"/>
              </a:rPr>
              <a:t>bochten</a:t>
            </a:r>
            <a:r>
              <a:rPr lang="en-US" sz="1800" dirty="0">
                <a:latin typeface="Calibri"/>
                <a:ea typeface="MS PGothic"/>
                <a:cs typeface="Calibri"/>
              </a:rPr>
              <a:t>!</a:t>
            </a:r>
          </a:p>
          <a:p>
            <a:pPr marL="285750" indent="-285750">
              <a:spcBef>
                <a:spcPts val="600"/>
              </a:spcBef>
              <a:buClr>
                <a:srgbClr val="C00000"/>
              </a:buClr>
              <a:buSzPct val="100000"/>
              <a:buFont typeface="Arial" panose="020B0604020202020204" pitchFamily="34" charset="0"/>
              <a:buChar char="•"/>
            </a:pPr>
            <a:r>
              <a:rPr lang="en-US" sz="1800" b="0" dirty="0" err="1">
                <a:latin typeface="Calibri" panose="020F0502020204030204" pitchFamily="34" charset="0"/>
              </a:rPr>
              <a:t>Gebruik</a:t>
            </a:r>
            <a:r>
              <a:rPr lang="en-US" sz="1800" b="0" dirty="0">
                <a:latin typeface="Calibri" panose="020F0502020204030204" pitchFamily="34" charset="0"/>
              </a:rPr>
              <a:t>:</a:t>
            </a:r>
          </a:p>
          <a:p>
            <a:pPr marL="742950" lvl="1" indent="-285750">
              <a:spcBef>
                <a:spcPts val="600"/>
              </a:spcBef>
              <a:buClr>
                <a:srgbClr val="C00000"/>
              </a:buClr>
              <a:buSzPct val="100000"/>
              <a:buFont typeface="Arial" panose="020B0604020202020204" pitchFamily="34" charset="0"/>
              <a:buChar char="•"/>
            </a:pPr>
            <a:r>
              <a:rPr lang="en-US" sz="1600" b="0" dirty="0">
                <a:latin typeface="Calibri" panose="020F0502020204030204" pitchFamily="34" charset="0"/>
              </a:rPr>
              <a:t>45°bochten</a:t>
            </a:r>
          </a:p>
          <a:p>
            <a:pPr marL="742950" lvl="1" indent="-285750">
              <a:spcBef>
                <a:spcPts val="600"/>
              </a:spcBef>
              <a:buClr>
                <a:srgbClr val="C00000"/>
              </a:buClr>
              <a:buSzPct val="100000"/>
              <a:buFont typeface="Arial" panose="020B0604020202020204" pitchFamily="34" charset="0"/>
              <a:buChar char="•"/>
            </a:pPr>
            <a:r>
              <a:rPr lang="en-US" sz="1600" b="0" dirty="0">
                <a:latin typeface="Calibri" panose="020F0502020204030204" pitchFamily="34" charset="0"/>
              </a:rPr>
              <a:t>Ronde </a:t>
            </a:r>
            <a:r>
              <a:rPr lang="en-US" sz="1600" b="0" dirty="0" err="1">
                <a:latin typeface="Calibri" panose="020F0502020204030204" pitchFamily="34" charset="0"/>
              </a:rPr>
              <a:t>bochten</a:t>
            </a:r>
            <a:r>
              <a:rPr lang="en-US" sz="1600" b="0" dirty="0">
                <a:latin typeface="Calibri" panose="020F0502020204030204" pitchFamily="34" charset="0"/>
              </a:rPr>
              <a:t> (</a:t>
            </a:r>
            <a:r>
              <a:rPr lang="en-US" sz="1600" b="0" dirty="0" err="1">
                <a:latin typeface="Calibri" panose="020F0502020204030204" pitchFamily="34" charset="0"/>
              </a:rPr>
              <a:t>Kicad</a:t>
            </a:r>
            <a:r>
              <a:rPr lang="en-US" sz="1600" b="0" dirty="0">
                <a:latin typeface="Calibri" panose="020F0502020204030204" pitchFamily="34" charset="0"/>
              </a:rPr>
              <a:t> </a:t>
            </a:r>
            <a:r>
              <a:rPr lang="en-US" sz="1600" b="0" dirty="0" err="1">
                <a:latin typeface="Calibri" panose="020F0502020204030204" pitchFamily="34" charset="0"/>
              </a:rPr>
              <a:t>heeft</a:t>
            </a:r>
            <a:r>
              <a:rPr lang="en-US" sz="1600" b="0" dirty="0">
                <a:latin typeface="Calibri" panose="020F0502020204030204" pitchFamily="34" charset="0"/>
              </a:rPr>
              <a:t> </a:t>
            </a:r>
            <a:r>
              <a:rPr lang="en-US" sz="1600" b="0" dirty="0" err="1">
                <a:latin typeface="Calibri" panose="020F0502020204030204" pitchFamily="34" charset="0"/>
              </a:rPr>
              <a:t>hiervoor</a:t>
            </a:r>
            <a:r>
              <a:rPr lang="en-US" sz="1600" b="0" dirty="0">
                <a:latin typeface="Calibri" panose="020F0502020204030204" pitchFamily="34" charset="0"/>
              </a:rPr>
              <a:t> </a:t>
            </a:r>
            <a:r>
              <a:rPr lang="en-US" sz="1600" b="0" dirty="0" err="1">
                <a:latin typeface="Calibri" panose="020F0502020204030204" pitchFamily="34" charset="0"/>
              </a:rPr>
              <a:t>een</a:t>
            </a:r>
            <a:r>
              <a:rPr lang="en-US" sz="1600" b="0" dirty="0">
                <a:latin typeface="Calibri" panose="020F0502020204030204" pitchFamily="34" charset="0"/>
              </a:rPr>
              <a:t> plugin </a:t>
            </a:r>
            <a:r>
              <a:rPr lang="en-US" sz="1600" b="0" dirty="0" err="1">
                <a:latin typeface="Calibri" panose="020F0502020204030204" pitchFamily="34" charset="0"/>
              </a:rPr>
              <a:t>nodig</a:t>
            </a:r>
            <a:r>
              <a:rPr lang="en-US" sz="1600" b="0" dirty="0">
                <a:latin typeface="Calibri" panose="020F0502020204030204" pitchFamily="34" charset="0"/>
              </a:rPr>
              <a:t>)</a:t>
            </a:r>
            <a:endParaRPr lang="en-US" sz="1800" b="0" dirty="0">
              <a:latin typeface="Calibri" panose="020F0502020204030204" pitchFamily="34" charset="0"/>
            </a:endParaRPr>
          </a:p>
          <a:p>
            <a:pPr marL="285750" indent="-285750">
              <a:spcBef>
                <a:spcPts val="600"/>
              </a:spcBef>
              <a:buClr>
                <a:srgbClr val="C00000"/>
              </a:buClr>
              <a:buSzPct val="100000"/>
              <a:buFont typeface="Arial" panose="020B0604020202020204" pitchFamily="34" charset="0"/>
              <a:buChar char="•"/>
            </a:pPr>
            <a:r>
              <a:rPr lang="en-US" sz="1800" b="0" dirty="0">
                <a:latin typeface="Calibri"/>
                <a:ea typeface="MS PGothic"/>
                <a:cs typeface="Calibri"/>
              </a:rPr>
              <a:t>Zorg </a:t>
            </a:r>
            <a:r>
              <a:rPr lang="en-US" sz="1800" b="0" dirty="0" err="1">
                <a:latin typeface="Calibri"/>
                <a:ea typeface="MS PGothic"/>
                <a:cs typeface="Calibri"/>
              </a:rPr>
              <a:t>bij</a:t>
            </a:r>
            <a:r>
              <a:rPr lang="en-US" sz="1800" b="0" dirty="0">
                <a:latin typeface="Calibri"/>
                <a:ea typeface="MS PGothic"/>
                <a:cs typeface="Calibri"/>
              </a:rPr>
              <a:t> </a:t>
            </a:r>
            <a:r>
              <a:rPr lang="en-US" sz="1800" b="0" dirty="0" err="1">
                <a:latin typeface="Calibri"/>
                <a:ea typeface="MS PGothic"/>
                <a:cs typeface="Calibri"/>
              </a:rPr>
              <a:t>een</a:t>
            </a:r>
            <a:r>
              <a:rPr lang="en-US" sz="1800" b="0" dirty="0">
                <a:latin typeface="Calibri"/>
                <a:ea typeface="MS PGothic"/>
                <a:cs typeface="Calibri"/>
              </a:rPr>
              <a:t> </a:t>
            </a:r>
            <a:r>
              <a:rPr lang="en-US" sz="1800" b="0" dirty="0" err="1">
                <a:latin typeface="Calibri"/>
                <a:ea typeface="MS PGothic"/>
                <a:cs typeface="Calibri"/>
              </a:rPr>
              <a:t>splitsing</a:t>
            </a:r>
            <a:r>
              <a:rPr lang="en-US" sz="1800" b="0" dirty="0">
                <a:latin typeface="Calibri"/>
                <a:ea typeface="MS PGothic"/>
                <a:cs typeface="Calibri"/>
              </a:rPr>
              <a:t> </a:t>
            </a:r>
            <a:r>
              <a:rPr lang="en-US" sz="1800" b="0" dirty="0" err="1">
                <a:latin typeface="Calibri"/>
                <a:ea typeface="MS PGothic"/>
                <a:cs typeface="Calibri"/>
              </a:rPr>
              <a:t>ervoor</a:t>
            </a:r>
            <a:r>
              <a:rPr lang="en-US" sz="1800" b="0" dirty="0">
                <a:latin typeface="Calibri"/>
                <a:ea typeface="MS PGothic"/>
                <a:cs typeface="Calibri"/>
              </a:rPr>
              <a:t> </a:t>
            </a:r>
            <a:r>
              <a:rPr lang="en-US" sz="1800" b="0" dirty="0" err="1">
                <a:latin typeface="Calibri"/>
                <a:ea typeface="MS PGothic"/>
                <a:cs typeface="Calibri"/>
              </a:rPr>
              <a:t>dat</a:t>
            </a:r>
            <a:r>
              <a:rPr lang="en-US" sz="1800" b="0" dirty="0">
                <a:latin typeface="Calibri"/>
                <a:ea typeface="MS PGothic"/>
                <a:cs typeface="Calibri"/>
              </a:rPr>
              <a:t> je </a:t>
            </a:r>
            <a:r>
              <a:rPr lang="en-US" sz="1800" b="0" dirty="0" err="1">
                <a:latin typeface="Calibri"/>
                <a:ea typeface="MS PGothic"/>
                <a:cs typeface="Calibri"/>
              </a:rPr>
              <a:t>geen</a:t>
            </a:r>
            <a:r>
              <a:rPr lang="en-US" sz="1800" b="0" dirty="0">
                <a:latin typeface="Calibri"/>
                <a:ea typeface="MS PGothic"/>
                <a:cs typeface="Calibri"/>
              </a:rPr>
              <a:t> </a:t>
            </a:r>
            <a:r>
              <a:rPr lang="en-US" sz="1800" b="0" dirty="0" err="1">
                <a:latin typeface="Calibri"/>
                <a:ea typeface="MS PGothic"/>
                <a:cs typeface="Calibri"/>
              </a:rPr>
              <a:t>scherpe</a:t>
            </a:r>
            <a:r>
              <a:rPr lang="en-US" sz="1800" b="0" dirty="0">
                <a:latin typeface="Calibri"/>
                <a:ea typeface="MS PGothic"/>
                <a:cs typeface="Calibri"/>
              </a:rPr>
              <a:t> </a:t>
            </a:r>
            <a:r>
              <a:rPr lang="en-US" sz="1800" b="0" dirty="0" err="1">
                <a:latin typeface="Calibri"/>
                <a:ea typeface="MS PGothic"/>
                <a:cs typeface="Calibri"/>
              </a:rPr>
              <a:t>hoeken</a:t>
            </a:r>
            <a:r>
              <a:rPr lang="en-US" sz="1800" b="0" dirty="0">
                <a:latin typeface="Calibri"/>
                <a:ea typeface="MS PGothic"/>
                <a:cs typeface="Calibri"/>
              </a:rPr>
              <a:t> </a:t>
            </a:r>
            <a:r>
              <a:rPr lang="en-US" sz="1800" b="0" dirty="0" err="1">
                <a:latin typeface="Calibri"/>
                <a:ea typeface="MS PGothic"/>
                <a:cs typeface="Calibri"/>
              </a:rPr>
              <a:t>krijgt</a:t>
            </a:r>
            <a:r>
              <a:rPr lang="en-US" sz="1800" b="0" dirty="0">
                <a:latin typeface="Calibri"/>
                <a:ea typeface="MS PGothic"/>
                <a:cs typeface="Calibri"/>
              </a:rPr>
              <a:t>.</a:t>
            </a:r>
          </a:p>
          <a:p>
            <a:pPr marL="285750" indent="-285750">
              <a:spcBef>
                <a:spcPts val="600"/>
              </a:spcBef>
              <a:buClr>
                <a:srgbClr val="C00000"/>
              </a:buClr>
              <a:buSzPct val="100000"/>
              <a:buFont typeface="Arial" panose="020B0604020202020204" pitchFamily="34" charset="0"/>
              <a:buChar char="•"/>
            </a:pPr>
            <a:r>
              <a:rPr lang="en-US" sz="1800" b="0" dirty="0">
                <a:latin typeface="Calibri" panose="020F0502020204030204" pitchFamily="34" charset="0"/>
              </a:rPr>
              <a:t>90°hoeken </a:t>
            </a:r>
            <a:r>
              <a:rPr lang="en-US" sz="1800" b="0" dirty="0" err="1">
                <a:latin typeface="Calibri" panose="020F0502020204030204" pitchFamily="34" charset="0"/>
              </a:rPr>
              <a:t>zijn</a:t>
            </a:r>
            <a:r>
              <a:rPr lang="en-US" sz="1800" b="0" dirty="0">
                <a:latin typeface="Calibri" panose="020F0502020204030204" pitchFamily="34" charset="0"/>
              </a:rPr>
              <a:t> </a:t>
            </a:r>
            <a:r>
              <a:rPr lang="en-US" sz="1800" b="0" dirty="0" err="1">
                <a:latin typeface="Calibri" panose="020F0502020204030204" pitchFamily="34" charset="0"/>
              </a:rPr>
              <a:t>vanwege</a:t>
            </a:r>
            <a:r>
              <a:rPr lang="en-US" sz="1800" b="0" dirty="0">
                <a:latin typeface="Calibri" panose="020F0502020204030204" pitchFamily="34" charset="0"/>
              </a:rPr>
              <a:t> </a:t>
            </a:r>
            <a:r>
              <a:rPr lang="en-US" sz="1800" b="0" dirty="0" err="1">
                <a:latin typeface="Calibri" panose="020F0502020204030204" pitchFamily="34" charset="0"/>
              </a:rPr>
              <a:t>ruimtegebrek</a:t>
            </a:r>
            <a:r>
              <a:rPr lang="en-US" sz="1800" b="0" dirty="0">
                <a:latin typeface="Calibri" panose="020F0502020204030204" pitchFamily="34" charset="0"/>
              </a:rPr>
              <a:t> </a:t>
            </a:r>
            <a:r>
              <a:rPr lang="en-US" sz="1800" b="0" dirty="0" err="1">
                <a:latin typeface="Calibri" panose="020F0502020204030204" pitchFamily="34" charset="0"/>
              </a:rPr>
              <a:t>soms</a:t>
            </a:r>
            <a:r>
              <a:rPr lang="en-US" sz="1800" b="0" dirty="0">
                <a:latin typeface="Calibri" panose="020F0502020204030204" pitchFamily="34" charset="0"/>
              </a:rPr>
              <a:t> </a:t>
            </a:r>
            <a:r>
              <a:rPr lang="en-US" sz="1800" b="0" dirty="0" err="1">
                <a:latin typeface="Calibri" panose="020F0502020204030204" pitchFamily="34" charset="0"/>
              </a:rPr>
              <a:t>niet</a:t>
            </a:r>
            <a:r>
              <a:rPr lang="en-US" sz="1800" b="0" dirty="0">
                <a:latin typeface="Calibri" panose="020F0502020204030204" pitchFamily="34" charset="0"/>
              </a:rPr>
              <a:t> </a:t>
            </a:r>
            <a:r>
              <a:rPr lang="en-US" sz="1800" b="0" dirty="0" err="1">
                <a:latin typeface="Calibri" panose="020F0502020204030204" pitchFamily="34" charset="0"/>
              </a:rPr>
              <a:t>te</a:t>
            </a:r>
            <a:r>
              <a:rPr lang="en-US" sz="1800" b="0" dirty="0">
                <a:latin typeface="Calibri" panose="020F0502020204030204" pitchFamily="34" charset="0"/>
              </a:rPr>
              <a:t> </a:t>
            </a:r>
            <a:r>
              <a:rPr lang="en-US" sz="1800" b="0" dirty="0" err="1">
                <a:latin typeface="Calibri" panose="020F0502020204030204" pitchFamily="34" charset="0"/>
              </a:rPr>
              <a:t>vermijden</a:t>
            </a:r>
            <a:r>
              <a:rPr lang="en-US" sz="1800" b="0" dirty="0">
                <a:latin typeface="Calibri" panose="020F0502020204030204" pitchFamily="34" charset="0"/>
              </a:rPr>
              <a:t>.</a:t>
            </a:r>
          </a:p>
          <a:p>
            <a:pPr marL="285750" indent="-285750">
              <a:spcBef>
                <a:spcPts val="600"/>
              </a:spcBef>
              <a:buClr>
                <a:srgbClr val="C00000"/>
              </a:buClr>
              <a:buSzPct val="100000"/>
              <a:buFont typeface="Arial" panose="020B0604020202020204" pitchFamily="34" charset="0"/>
              <a:buChar char="•"/>
            </a:pPr>
            <a:r>
              <a:rPr lang="en-US" sz="1800" b="0" dirty="0" err="1">
                <a:latin typeface="Calibri" panose="020F0502020204030204" pitchFamily="34" charset="0"/>
              </a:rPr>
              <a:t>Probeer</a:t>
            </a:r>
            <a:r>
              <a:rPr lang="en-US" sz="1800" b="0" dirty="0">
                <a:latin typeface="Calibri" panose="020F0502020204030204" pitchFamily="34" charset="0"/>
              </a:rPr>
              <a:t> het </a:t>
            </a:r>
            <a:r>
              <a:rPr lang="en-US" sz="1800" b="0" dirty="0" err="1">
                <a:latin typeface="Calibri" panose="020F0502020204030204" pitchFamily="34" charset="0"/>
              </a:rPr>
              <a:t>wel</a:t>
            </a:r>
            <a:r>
              <a:rPr lang="en-US" sz="1800" b="0" dirty="0">
                <a:latin typeface="Calibri" panose="020F0502020204030204" pitchFamily="34" charset="0"/>
              </a:rPr>
              <a:t> </a:t>
            </a:r>
            <a:r>
              <a:rPr lang="en-US" sz="1800" b="0" dirty="0" err="1">
                <a:latin typeface="Calibri" panose="020F0502020204030204" pitchFamily="34" charset="0"/>
              </a:rPr>
              <a:t>altijd</a:t>
            </a:r>
            <a:r>
              <a:rPr lang="en-US" sz="1800" b="0" dirty="0">
                <a:latin typeface="Calibri" panose="020F0502020204030204" pitchFamily="34" charset="0"/>
              </a:rPr>
              <a:t>!</a:t>
            </a:r>
          </a:p>
          <a:p>
            <a:endParaRPr lang="en-US" sz="1800" b="0" dirty="0"/>
          </a:p>
          <a:p>
            <a:endParaRPr lang="en-US" b="0" dirty="0"/>
          </a:p>
          <a:p>
            <a:endParaRPr lang="en-US" b="0" dirty="0"/>
          </a:p>
        </p:txBody>
      </p:sp>
      <p:pic>
        <p:nvPicPr>
          <p:cNvPr id="4" name="Picture 3">
            <a:extLst>
              <a:ext uri="{FF2B5EF4-FFF2-40B4-BE49-F238E27FC236}">
                <a16:creationId xmlns:a16="http://schemas.microsoft.com/office/drawing/2014/main" id="{3951168B-474B-4DF4-A979-94DE98FF2BD5}"/>
              </a:ext>
            </a:extLst>
          </p:cNvPr>
          <p:cNvPicPr>
            <a:picLocks noChangeAspect="1"/>
          </p:cNvPicPr>
          <p:nvPr/>
        </p:nvPicPr>
        <p:blipFill>
          <a:blip r:embed="rId2"/>
          <a:stretch>
            <a:fillRect/>
          </a:stretch>
        </p:blipFill>
        <p:spPr>
          <a:xfrm>
            <a:off x="6548400" y="1273324"/>
            <a:ext cx="1551992" cy="1921396"/>
          </a:xfrm>
          <a:prstGeom prst="rect">
            <a:avLst/>
          </a:prstGeom>
        </p:spPr>
      </p:pic>
      <p:pic>
        <p:nvPicPr>
          <p:cNvPr id="10" name="Picture 9">
            <a:extLst>
              <a:ext uri="{FF2B5EF4-FFF2-40B4-BE49-F238E27FC236}">
                <a16:creationId xmlns:a16="http://schemas.microsoft.com/office/drawing/2014/main" id="{FF69C774-544E-41B1-BEBC-574AB0C589F1}"/>
              </a:ext>
            </a:extLst>
          </p:cNvPr>
          <p:cNvPicPr>
            <a:picLocks noChangeAspect="1"/>
          </p:cNvPicPr>
          <p:nvPr/>
        </p:nvPicPr>
        <p:blipFill>
          <a:blip r:embed="rId3"/>
          <a:stretch>
            <a:fillRect/>
          </a:stretch>
        </p:blipFill>
        <p:spPr>
          <a:xfrm>
            <a:off x="3647966" y="3714652"/>
            <a:ext cx="3347864" cy="1759397"/>
          </a:xfrm>
          <a:prstGeom prst="rect">
            <a:avLst/>
          </a:prstGeom>
        </p:spPr>
      </p:pic>
      <p:pic>
        <p:nvPicPr>
          <p:cNvPr id="14" name="Graphic 13" descr="Checkmark">
            <a:extLst>
              <a:ext uri="{FF2B5EF4-FFF2-40B4-BE49-F238E27FC236}">
                <a16:creationId xmlns:a16="http://schemas.microsoft.com/office/drawing/2014/main" id="{751AC999-5DEC-4E20-879D-558F6EEE0E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56995" y="4788326"/>
            <a:ext cx="733867" cy="733867"/>
          </a:xfrm>
          <a:prstGeom prst="rect">
            <a:avLst/>
          </a:prstGeom>
        </p:spPr>
      </p:pic>
      <p:pic>
        <p:nvPicPr>
          <p:cNvPr id="16" name="Graphic 15" descr="Close">
            <a:extLst>
              <a:ext uri="{FF2B5EF4-FFF2-40B4-BE49-F238E27FC236}">
                <a16:creationId xmlns:a16="http://schemas.microsoft.com/office/drawing/2014/main" id="{61F63CE7-B356-48F9-86C3-621F62781C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5830" y="1345332"/>
            <a:ext cx="657132" cy="657132"/>
          </a:xfrm>
          <a:prstGeom prst="rect">
            <a:avLst/>
          </a:prstGeom>
        </p:spPr>
      </p:pic>
      <p:pic>
        <p:nvPicPr>
          <p:cNvPr id="17" name="Graphic 16" descr="Close">
            <a:extLst>
              <a:ext uri="{FF2B5EF4-FFF2-40B4-BE49-F238E27FC236}">
                <a16:creationId xmlns:a16="http://schemas.microsoft.com/office/drawing/2014/main" id="{CE646117-DDA5-44C3-9FB9-53C5708470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0116" y="4009628"/>
            <a:ext cx="683563" cy="683563"/>
          </a:xfrm>
          <a:prstGeom prst="rect">
            <a:avLst/>
          </a:prstGeom>
        </p:spPr>
      </p:pic>
      <p:pic>
        <p:nvPicPr>
          <p:cNvPr id="9" name="Graphic 8" descr="Checkmark">
            <a:extLst>
              <a:ext uri="{FF2B5EF4-FFF2-40B4-BE49-F238E27FC236}">
                <a16:creationId xmlns:a16="http://schemas.microsoft.com/office/drawing/2014/main" id="{442F48F5-DE0E-4439-8FBB-457DCB4B5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2280" y="2410792"/>
            <a:ext cx="733867" cy="733867"/>
          </a:xfrm>
          <a:prstGeom prst="rect">
            <a:avLst/>
          </a:prstGeom>
        </p:spPr>
      </p:pic>
    </p:spTree>
    <p:extLst>
      <p:ext uri="{BB962C8B-B14F-4D97-AF65-F5344CB8AC3E}">
        <p14:creationId xmlns:p14="http://schemas.microsoft.com/office/powerpoint/2010/main" val="4130496157"/>
      </p:ext>
    </p:extLst>
  </p:cSld>
  <p:clrMapOvr>
    <a:masterClrMapping/>
  </p:clrMapOvr>
</p:sld>
</file>

<file path=ppt/theme/theme1.xml><?xml version="1.0" encoding="utf-8"?>
<a:theme xmlns:a="http://schemas.openxmlformats.org/drawingml/2006/main" name="hoofdstuk pagina">
  <a:themeElements>
    <a:clrScheme name="HR 1">
      <a:dk1>
        <a:srgbClr val="000066"/>
      </a:dk1>
      <a:lt1>
        <a:srgbClr val="FFFFFF"/>
      </a:lt1>
      <a:dk2>
        <a:srgbClr val="000000"/>
      </a:dk2>
      <a:lt2>
        <a:srgbClr val="808080"/>
      </a:lt2>
      <a:accent1>
        <a:srgbClr val="000066"/>
      </a:accent1>
      <a:accent2>
        <a:srgbClr val="B10538"/>
      </a:accent2>
      <a:accent3>
        <a:srgbClr val="FBCC19"/>
      </a:accent3>
      <a:accent4>
        <a:srgbClr val="000000"/>
      </a:accent4>
      <a:accent5>
        <a:srgbClr val="DAEDEF"/>
      </a:accent5>
      <a:accent6>
        <a:srgbClr val="2D2D8A"/>
      </a:accent6>
      <a:hlink>
        <a:srgbClr val="009999"/>
      </a:hlink>
      <a:folHlink>
        <a:srgbClr val="99CC00"/>
      </a:folHlink>
    </a:clrScheme>
    <a:fontScheme name="1_Lege presentatie">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1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3_HR_template_NL.pptx" id="{F7109B89-37BA-4A5F-8748-8029D4C3BADD}" vid="{F69C6172-A376-40A5-9431-FF42499BECDB}"/>
    </a:ext>
  </a:extLst>
</a:theme>
</file>

<file path=ppt/theme/theme2.xml><?xml version="1.0" encoding="utf-8"?>
<a:theme xmlns:a="http://schemas.openxmlformats.org/drawingml/2006/main" name="1_tekst pagina">
  <a:themeElements>
    <a:clrScheme name="3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Lege presentatie">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3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3_HR_template_NL.pptx" id="{F7109B89-37BA-4A5F-8748-8029D4C3BADD}" vid="{E0B3DCAC-C4DB-4C0B-8706-E78025A1BCAC}"/>
    </a:ext>
  </a:ext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96DD0C31EDF941A226331F91207658" ma:contentTypeVersion="4" ma:contentTypeDescription="Een nieuw document maken." ma:contentTypeScope="" ma:versionID="93db4dcf27723d5e2dc9f82e6537daf2">
  <xsd:schema xmlns:xsd="http://www.w3.org/2001/XMLSchema" xmlns:xs="http://www.w3.org/2001/XMLSchema" xmlns:p="http://schemas.microsoft.com/office/2006/metadata/properties" xmlns:ns2="2b766c82-9b97-4f58-a38c-0a03bf5a0798" xmlns:ns3="652700fc-533d-4ff5-ad7f-d1a237e8c9e7" targetNamespace="http://schemas.microsoft.com/office/2006/metadata/properties" ma:root="true" ma:fieldsID="90b1da84eb4a20401355b8c03eaaa4e1" ns2:_="" ns3:_="">
    <xsd:import namespace="2b766c82-9b97-4f58-a38c-0a03bf5a0798"/>
    <xsd:import namespace="652700fc-533d-4ff5-ad7f-d1a237e8c9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766c82-9b97-4f58-a38c-0a03bf5a0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2700fc-533d-4ff5-ad7f-d1a237e8c9e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68582-F340-48C1-9CD3-16BF51AC381B}">
  <ds:schemaRefs>
    <ds:schemaRef ds:uri="http://purl.org/dc/dcmitype/"/>
    <ds:schemaRef ds:uri="http://schemas.microsoft.com/office/2006/metadata/properties"/>
    <ds:schemaRef ds:uri="http://purl.org/dc/terms/"/>
    <ds:schemaRef ds:uri="http://www.w3.org/XML/1998/namespace"/>
    <ds:schemaRef ds:uri="652700fc-533d-4ff5-ad7f-d1a237e8c9e7"/>
    <ds:schemaRef ds:uri="http://schemas.microsoft.com/office/2006/documentManagement/types"/>
    <ds:schemaRef ds:uri="http://purl.org/dc/elements/1.1/"/>
    <ds:schemaRef ds:uri="2b766c82-9b97-4f58-a38c-0a03bf5a0798"/>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F368F40-2527-4CD4-8EA8-8965DAA7BFFE}">
  <ds:schemaRefs>
    <ds:schemaRef ds:uri="http://schemas.microsoft.com/sharepoint/v3/contenttype/forms"/>
  </ds:schemaRefs>
</ds:datastoreItem>
</file>

<file path=customXml/itemProps3.xml><?xml version="1.0" encoding="utf-8"?>
<ds:datastoreItem xmlns:ds="http://schemas.openxmlformats.org/officeDocument/2006/customXml" ds:itemID="{11AA13D0-C220-46A5-9445-EC92832CF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766c82-9b97-4f58-a38c-0a03bf5a0798"/>
    <ds:schemaRef ds:uri="652700fc-533d-4ff5-ad7f-d1a237e8c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2013 HR template NL</Template>
  <TotalTime>0</TotalTime>
  <Words>839</Words>
  <Application>Microsoft Office PowerPoint</Application>
  <PresentationFormat>Diavoorstelling (16:10)</PresentationFormat>
  <Paragraphs>164</Paragraphs>
  <Slides>27</Slides>
  <Notes>4</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27</vt:i4>
      </vt:variant>
    </vt:vector>
  </HeadingPairs>
  <TitlesOfParts>
    <vt:vector size="37" baseType="lpstr">
      <vt:lpstr>Arial</vt:lpstr>
      <vt:lpstr>Calibri</vt:lpstr>
      <vt:lpstr>Cambria Math</vt:lpstr>
      <vt:lpstr>Lucida Grande</vt:lpstr>
      <vt:lpstr>Open Sans</vt:lpstr>
      <vt:lpstr>Segoe UI</vt:lpstr>
      <vt:lpstr>Verdana</vt:lpstr>
      <vt:lpstr>Wingdings</vt:lpstr>
      <vt:lpstr>hoofdstuk pagina</vt:lpstr>
      <vt:lpstr>1_tekst pagina</vt:lpstr>
      <vt:lpstr>ANE10: PCB ontwerp</vt:lpstr>
      <vt:lpstr>Overzicht</vt:lpstr>
      <vt:lpstr>PCB design</vt:lpstr>
      <vt:lpstr>Component plaatsing</vt:lpstr>
      <vt:lpstr>Sporen</vt:lpstr>
      <vt:lpstr>Instraling</vt:lpstr>
      <vt:lpstr>Antennewerking</vt:lpstr>
      <vt:lpstr>Prioriteit banen</vt:lpstr>
      <vt:lpstr>Bochten en splitsingen</vt:lpstr>
      <vt:lpstr>Component plaatsing</vt:lpstr>
      <vt:lpstr>Silkscreen</vt:lpstr>
      <vt:lpstr>Component plaatsing</vt:lpstr>
      <vt:lpstr>Component plaatsing</vt:lpstr>
      <vt:lpstr>Bochten en splitsingen</vt:lpstr>
      <vt:lpstr>Ontkoppeling</vt:lpstr>
      <vt:lpstr>Ontkoppeling</vt:lpstr>
      <vt:lpstr>Via’s</vt:lpstr>
      <vt:lpstr>Via’s</vt:lpstr>
      <vt:lpstr>Via’s</vt:lpstr>
      <vt:lpstr>Planes</vt:lpstr>
      <vt:lpstr>Planes</vt:lpstr>
      <vt:lpstr>Planes</vt:lpstr>
      <vt:lpstr>Planes</vt:lpstr>
      <vt:lpstr>Planes</vt:lpstr>
      <vt:lpstr>Plugins</vt:lpstr>
      <vt:lpstr>Uitleg Eindopdracht</vt:lpstr>
      <vt:lpstr>Afsluiting</vt:lpstr>
    </vt:vector>
  </TitlesOfParts>
  <Company>Hogeschool Rotterdam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over enkele regel</dc:title>
  <dc:creator>Versluis, D.</dc:creator>
  <cp:lastModifiedBy>Boer, E. den (Erwin)</cp:lastModifiedBy>
  <cp:revision>90</cp:revision>
  <cp:lastPrinted>2013-05-13T15:29:32Z</cp:lastPrinted>
  <dcterms:created xsi:type="dcterms:W3CDTF">2017-11-15T06:58:38Z</dcterms:created>
  <dcterms:modified xsi:type="dcterms:W3CDTF">2024-11-06T13:13:21Z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0x0101007D96DD0C31EDF941A226331F91207658</vt:lpwstr>
  </property>
</Properties>
</file>