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4030" r:id="rId4"/>
    <p:sldMasterId id="2147484650" r:id="rId5"/>
  </p:sldMasterIdLst>
  <p:notesMasterIdLst>
    <p:notesMasterId r:id="rId13"/>
  </p:notesMasterIdLst>
  <p:handoutMasterIdLst>
    <p:handoutMasterId r:id="rId14"/>
  </p:handoutMasterIdLst>
  <p:sldIdLst>
    <p:sldId id="317" r:id="rId6"/>
    <p:sldId id="337" r:id="rId7"/>
    <p:sldId id="335" r:id="rId8"/>
    <p:sldId id="323" r:id="rId9"/>
    <p:sldId id="336" r:id="rId10"/>
    <p:sldId id="333" r:id="rId11"/>
    <p:sldId id="331" r:id="rId12"/>
  </p:sldIdLst>
  <p:sldSz cx="10160000" cy="5715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sz="2400" b="1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sz="2400" b="1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sz="2400" b="1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sz="2400" b="1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 userDrawn="1">
          <p15:clr>
            <a:srgbClr val="A4A3A4"/>
          </p15:clr>
        </p15:guide>
        <p15:guide id="2" orient="horz" pos="320" userDrawn="1">
          <p15:clr>
            <a:srgbClr val="A4A3A4"/>
          </p15:clr>
        </p15:guide>
        <p15:guide id="3" orient="horz" pos="2934" userDrawn="1">
          <p15:clr>
            <a:srgbClr val="A4A3A4"/>
          </p15:clr>
        </p15:guide>
        <p15:guide id="4" pos="3200" userDrawn="1">
          <p15:clr>
            <a:srgbClr val="A4A3A4"/>
          </p15:clr>
        </p15:guide>
        <p15:guide id="5" pos="2133" userDrawn="1">
          <p15:clr>
            <a:srgbClr val="A4A3A4"/>
          </p15:clr>
        </p15:guide>
        <p15:guide id="6" pos="1067" userDrawn="1">
          <p15:clr>
            <a:srgbClr val="A4A3A4"/>
          </p15:clr>
        </p15:guide>
        <p15:guide id="7" pos="4267" userDrawn="1">
          <p15:clr>
            <a:srgbClr val="A4A3A4"/>
          </p15:clr>
        </p15:guide>
        <p15:guide id="8" pos="5333" userDrawn="1">
          <p15:clr>
            <a:srgbClr val="A4A3A4"/>
          </p15:clr>
        </p15:guide>
        <p15:guide id="9" pos="19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6" frameSlides="1"/>
  <p:showPr loop="1"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CF0033"/>
    <a:srgbClr val="CC0033"/>
    <a:srgbClr val="B71327"/>
    <a:srgbClr val="B10538"/>
    <a:srgbClr val="D4737D"/>
    <a:srgbClr val="FBE0DF"/>
    <a:srgbClr val="A4D7DF"/>
    <a:srgbClr val="F3C3C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56" autoAdjust="0"/>
    <p:restoredTop sz="94434" autoAdjust="0"/>
  </p:normalViewPr>
  <p:slideViewPr>
    <p:cSldViewPr>
      <p:cViewPr varScale="1">
        <p:scale>
          <a:sx n="135" d="100"/>
          <a:sy n="135" d="100"/>
        </p:scale>
        <p:origin x="24" y="221"/>
      </p:cViewPr>
      <p:guideLst>
        <p:guide orient="horz" pos="1800"/>
        <p:guide orient="horz" pos="320"/>
        <p:guide orient="horz" pos="2934"/>
        <p:guide pos="3200"/>
        <p:guide pos="2133"/>
        <p:guide pos="1067"/>
        <p:guide pos="4267"/>
        <p:guide pos="5333"/>
        <p:guide pos="19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6" d="100"/>
          <a:sy n="86" d="100"/>
        </p:scale>
        <p:origin x="3786" y="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handoutMaster" Target="handoutMasters/handout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roeders, J.Z.M. (Harry)" userId="41fbf053-7391-48d7-be5b-e14598b20e70" providerId="ADAL" clId="{E6F55DA7-4AF2-4322-BFBE-2049A5BF6A96}"/>
    <pc:docChg chg="modSld">
      <pc:chgData name="Broeders, J.Z.M. (Harry)" userId="41fbf053-7391-48d7-be5b-e14598b20e70" providerId="ADAL" clId="{E6F55DA7-4AF2-4322-BFBE-2049A5BF6A96}" dt="2018-08-30T07:55:25.875" v="1" actId="20577"/>
      <pc:docMkLst>
        <pc:docMk/>
      </pc:docMkLst>
      <pc:sldChg chg="modSp">
        <pc:chgData name="Broeders, J.Z.M. (Harry)" userId="41fbf053-7391-48d7-be5b-e14598b20e70" providerId="ADAL" clId="{E6F55DA7-4AF2-4322-BFBE-2049A5BF6A96}" dt="2018-08-30T07:55:25.875" v="1" actId="20577"/>
        <pc:sldMkLst>
          <pc:docMk/>
          <pc:sldMk cId="0" sldId="317"/>
        </pc:sldMkLst>
        <pc:spChg chg="mod">
          <ac:chgData name="Broeders, J.Z.M. (Harry)" userId="41fbf053-7391-48d7-be5b-e14598b20e70" providerId="ADAL" clId="{E6F55DA7-4AF2-4322-BFBE-2049A5BF6A96}" dt="2018-08-30T07:55:25.875" v="1" actId="20577"/>
          <ac:spMkLst>
            <pc:docMk/>
            <pc:sldMk cId="0" sldId="317"/>
            <ac:spMk id="2" creationId="{00000000-0000-0000-0000-000000000000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2686B01C-E1B4-41AF-8165-68A41D199769}" type="datetimeFigureOut">
              <a:rPr lang="nl-NL"/>
              <a:pPr/>
              <a:t>22-5-2026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34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F6F05877-8D3E-4285-BAAF-3351F2AEBA70}" type="slidenum">
              <a:rPr lang="nl-NL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9202082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latin typeface="Arial" pitchFamily="34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latin typeface="Arial" pitchFamily="34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2560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Klik om de tekststijl van het model te bewerken</a:t>
            </a:r>
          </a:p>
          <a:p>
            <a:pPr lvl="1"/>
            <a:r>
              <a:rPr lang="en-US" noProof="0"/>
              <a:t>Tweede niveau</a:t>
            </a:r>
          </a:p>
          <a:p>
            <a:pPr lvl="2"/>
            <a:r>
              <a:rPr lang="en-US" noProof="0"/>
              <a:t>Derde niveau</a:t>
            </a:r>
          </a:p>
          <a:p>
            <a:pPr lvl="3"/>
            <a:r>
              <a:rPr lang="en-US" noProof="0"/>
              <a:t>Vierde niveau</a:t>
            </a:r>
          </a:p>
          <a:p>
            <a:pPr lvl="4"/>
            <a:r>
              <a:rPr lang="en-US" noProof="0"/>
              <a:t>Vijfde niveau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latin typeface="Arial" pitchFamily="34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/>
            </a:lvl1pPr>
          </a:lstStyle>
          <a:p>
            <a:fld id="{F87DA649-BF1A-4B9E-B469-B5F2A720E3B8}" type="slidenum">
              <a:rPr lang="en-US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957105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anose="020B0600070205080204" pitchFamily="34" charset="-128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anose="020B0600070205080204" pitchFamily="34" charset="-128"/>
        <a:cs typeface="ＭＳ Ｐゴシック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anose="020B0600070205080204" pitchFamily="34" charset="-128"/>
        <a:cs typeface="ＭＳ Ｐゴシック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anose="020B0600070205080204" pitchFamily="34" charset="-128"/>
        <a:cs typeface="ＭＳ Ｐゴシック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anose="020B0600070205080204" pitchFamily="34" charset="-128"/>
        <a:cs typeface="ＭＳ Ｐゴシック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itel 1"/>
          <p:cNvSpPr>
            <a:spLocks noGrp="1"/>
          </p:cNvSpPr>
          <p:nvPr>
            <p:ph type="title"/>
          </p:nvPr>
        </p:nvSpPr>
        <p:spPr bwMode="auto">
          <a:xfrm>
            <a:off x="519493" y="4728526"/>
            <a:ext cx="9720516" cy="937286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 b="1" cap="none" baseline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nl-NL" dirty="0"/>
              <a:t>Titelstijl van model bewerken</a:t>
            </a: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8C425F2A-2AA2-4199-9B65-E20E6E2BD36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22820"/>
            <a:ext cx="10160000" cy="4699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82291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439485" y="-111224"/>
            <a:ext cx="9281031" cy="9525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nl-NL" dirty="0"/>
              <a:t>Titel</a:t>
            </a:r>
          </a:p>
        </p:txBody>
      </p:sp>
      <p:sp>
        <p:nvSpPr>
          <p:cNvPr id="4" name="Content Placeholder 3"/>
          <p:cNvSpPr>
            <a:spLocks noGrp="1" noChangeArrowheads="1"/>
          </p:cNvSpPr>
          <p:nvPr>
            <p:ph idx="1" hasCustomPrompt="1"/>
          </p:nvPr>
        </p:nvSpPr>
        <p:spPr bwMode="auto">
          <a:xfrm>
            <a:off x="439485" y="985292"/>
            <a:ext cx="9281031" cy="4464496"/>
          </a:xfrm>
          <a:prstGeom prst="rect">
            <a:avLst/>
          </a:prstGeom>
          <a:noFill/>
          <a:ln>
            <a:noFill/>
          </a:ln>
          <a:effectLst/>
        </p:spPr>
        <p:txBody>
          <a:bodyPr/>
          <a:lstStyle>
            <a:lvl1pPr marL="0" indent="0">
              <a:buClr>
                <a:srgbClr val="C00000"/>
              </a:buClr>
              <a:buSzPct val="100000"/>
              <a:buFont typeface="Open Sans" panose="020B0606030504020204" pitchFamily="34" charset="0"/>
              <a:buNone/>
              <a:defRPr sz="3200">
                <a:latin typeface="Calibri" panose="020F050202020403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-457200">
              <a:buClr>
                <a:srgbClr val="C00000"/>
              </a:buClr>
              <a:buSzPct val="120000"/>
              <a:buFont typeface="Arial" panose="020B0604020202020204" pitchFamily="34" charset="0"/>
              <a:buChar char="•"/>
              <a:defRPr sz="2800">
                <a:latin typeface="Calibri" panose="020F0502020204030204" pitchFamily="34" charset="0"/>
              </a:defRPr>
            </a:lvl2pPr>
            <a:lvl3pPr marL="525462" indent="-342900">
              <a:buClr>
                <a:srgbClr val="C00000"/>
              </a:buClr>
              <a:buSzPct val="120000"/>
              <a:buFont typeface="Arial" panose="020B0604020202020204" pitchFamily="34" charset="0"/>
              <a:buChar char="•"/>
              <a:defRPr sz="2400">
                <a:latin typeface="Calibri" panose="020F0502020204030204" pitchFamily="34" charset="0"/>
              </a:defRPr>
            </a:lvl3pPr>
            <a:lvl4pPr marL="701675" indent="-342900">
              <a:buClr>
                <a:srgbClr val="C00000"/>
              </a:buClr>
              <a:buSzPct val="120000"/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</a:defRPr>
            </a:lvl4pPr>
          </a:lstStyle>
          <a:p>
            <a:pPr lvl="0"/>
            <a:r>
              <a:rPr lang="nl-NL" dirty="0"/>
              <a:t>Bla </a:t>
            </a:r>
            <a:r>
              <a:rPr lang="nl-NL" dirty="0" err="1"/>
              <a:t>bla</a:t>
            </a:r>
            <a:endParaRPr lang="nl-NL" dirty="0"/>
          </a:p>
          <a:p>
            <a:pPr lvl="1"/>
            <a:r>
              <a:rPr lang="nl-NL" dirty="0"/>
              <a:t>Bla</a:t>
            </a:r>
          </a:p>
          <a:p>
            <a:pPr lvl="2"/>
            <a:r>
              <a:rPr lang="nl-NL" dirty="0"/>
              <a:t>Bla</a:t>
            </a:r>
          </a:p>
          <a:p>
            <a:pPr lvl="3"/>
            <a:r>
              <a:rPr lang="nl-NL" dirty="0"/>
              <a:t>bla</a:t>
            </a:r>
          </a:p>
        </p:txBody>
      </p:sp>
      <p:sp>
        <p:nvSpPr>
          <p:cNvPr id="6" name="Tijdelijke aanduiding voor dianummer 2"/>
          <p:cNvSpPr>
            <a:spLocks noGrp="1"/>
          </p:cNvSpPr>
          <p:nvPr>
            <p:ph type="sldNum" sz="quarter" idx="4"/>
          </p:nvPr>
        </p:nvSpPr>
        <p:spPr>
          <a:xfrm>
            <a:off x="9400480" y="4801716"/>
            <a:ext cx="630522" cy="3125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b="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fld id="{56D60047-1244-4A1F-8780-494A55767BC9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889129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angepaste inde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en-US"/>
          </a:p>
        </p:txBody>
      </p:sp>
      <p:sp>
        <p:nvSpPr>
          <p:cNvPr id="4" name="Tijdelijke aanduiding voor dianummer 2"/>
          <p:cNvSpPr>
            <a:spLocks noGrp="1"/>
          </p:cNvSpPr>
          <p:nvPr>
            <p:ph type="sldNum" sz="quarter" idx="4"/>
          </p:nvPr>
        </p:nvSpPr>
        <p:spPr>
          <a:xfrm>
            <a:off x="9400480" y="4801716"/>
            <a:ext cx="630522" cy="3125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b="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fld id="{56D60047-1244-4A1F-8780-494A55767BC9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498991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5015" r:id="rId1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cap="all">
          <a:solidFill>
            <a:srgbClr val="CC0033"/>
          </a:solidFill>
          <a:latin typeface="Calibri" panose="020F0502020204030204" pitchFamily="34" charset="0"/>
          <a:ea typeface="MS PGothic" panose="020B0600070205080204" pitchFamily="34" charset="-128"/>
          <a:cs typeface="Calibri" panose="020F0502020204030204" pitchFamily="34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000">
          <a:solidFill>
            <a:srgbClr val="CC0033"/>
          </a:solidFill>
          <a:latin typeface="Arial" charset="0"/>
          <a:ea typeface="MS PGothic" panose="020B0600070205080204" pitchFamily="34" charset="-128"/>
          <a:cs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000">
          <a:solidFill>
            <a:srgbClr val="CC0033"/>
          </a:solidFill>
          <a:latin typeface="Arial" charset="0"/>
          <a:ea typeface="MS PGothic" panose="020B0600070205080204" pitchFamily="34" charset="-128"/>
          <a:cs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000">
          <a:solidFill>
            <a:srgbClr val="CC0033"/>
          </a:solidFill>
          <a:latin typeface="Arial" charset="0"/>
          <a:ea typeface="MS PGothic" panose="020B0600070205080204" pitchFamily="34" charset="-128"/>
          <a:cs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000">
          <a:solidFill>
            <a:srgbClr val="CC0033"/>
          </a:solidFill>
          <a:latin typeface="Arial" charset="0"/>
          <a:ea typeface="MS PGothic" panose="020B0600070205080204" pitchFamily="34" charset="-128"/>
          <a:cs typeface="ＭＳ Ｐゴシック" charset="0"/>
        </a:defRPr>
      </a:lvl5pPr>
      <a:lvl6pPr marL="380970" algn="l" rtl="0" fontAlgn="base">
        <a:spcBef>
          <a:spcPct val="0"/>
        </a:spcBef>
        <a:spcAft>
          <a:spcPct val="0"/>
        </a:spcAft>
        <a:defRPr sz="2167" b="1">
          <a:solidFill>
            <a:schemeClr val="tx2"/>
          </a:solidFill>
          <a:latin typeface="Verdana" pitchFamily="34" charset="0"/>
          <a:ea typeface="ＭＳ Ｐゴシック" pitchFamily="-48" charset="-128"/>
        </a:defRPr>
      </a:lvl6pPr>
      <a:lvl7pPr marL="761940" algn="l" rtl="0" fontAlgn="base">
        <a:spcBef>
          <a:spcPct val="0"/>
        </a:spcBef>
        <a:spcAft>
          <a:spcPct val="0"/>
        </a:spcAft>
        <a:defRPr sz="2167" b="1">
          <a:solidFill>
            <a:schemeClr val="tx2"/>
          </a:solidFill>
          <a:latin typeface="Verdana" pitchFamily="34" charset="0"/>
          <a:ea typeface="ＭＳ Ｐゴシック" pitchFamily="-48" charset="-128"/>
        </a:defRPr>
      </a:lvl7pPr>
      <a:lvl8pPr marL="1142908" algn="l" rtl="0" fontAlgn="base">
        <a:spcBef>
          <a:spcPct val="0"/>
        </a:spcBef>
        <a:spcAft>
          <a:spcPct val="0"/>
        </a:spcAft>
        <a:defRPr sz="2167" b="1">
          <a:solidFill>
            <a:schemeClr val="tx2"/>
          </a:solidFill>
          <a:latin typeface="Verdana" pitchFamily="34" charset="0"/>
          <a:ea typeface="ＭＳ Ｐゴシック" pitchFamily="-48" charset="-128"/>
        </a:defRPr>
      </a:lvl8pPr>
      <a:lvl9pPr marL="1523878" algn="l" rtl="0" fontAlgn="base">
        <a:spcBef>
          <a:spcPct val="0"/>
        </a:spcBef>
        <a:spcAft>
          <a:spcPct val="0"/>
        </a:spcAft>
        <a:defRPr sz="2167" b="1">
          <a:solidFill>
            <a:schemeClr val="tx2"/>
          </a:solidFill>
          <a:latin typeface="Verdana" pitchFamily="34" charset="0"/>
          <a:ea typeface="ＭＳ Ｐゴシック" pitchFamily="-48" charset="-128"/>
        </a:defRPr>
      </a:lvl9pPr>
    </p:titleStyle>
    <p:bodyStyle>
      <a:lvl1pPr marL="452401" indent="-452401" algn="l" rtl="0" eaLnBrk="0" fontAlgn="base" hangingPunct="0">
        <a:spcBef>
          <a:spcPct val="20000"/>
        </a:spcBef>
        <a:spcAft>
          <a:spcPct val="0"/>
        </a:spcAft>
        <a:buClr>
          <a:srgbClr val="CE0044"/>
        </a:buClr>
        <a:buSzPct val="120000"/>
        <a:buFont typeface="Arial" panose="020B0604020202020204" pitchFamily="34" charset="0"/>
        <a:buBlip>
          <a:blip r:embed="rId3"/>
        </a:buBlip>
        <a:defRPr sz="1667">
          <a:solidFill>
            <a:schemeClr val="tx1"/>
          </a:solidFill>
          <a:latin typeface="+mn-lt"/>
          <a:ea typeface="MS PGothic" panose="020B0600070205080204" pitchFamily="34" charset="-128"/>
          <a:cs typeface="ＭＳ Ｐゴシック" charset="0"/>
        </a:defRPr>
      </a:lvl1pPr>
      <a:lvl2pPr marL="768553" indent="-166674" algn="l" rtl="0" eaLnBrk="0" fontAlgn="base" hangingPunct="0">
        <a:spcBef>
          <a:spcPct val="20000"/>
        </a:spcBef>
        <a:spcAft>
          <a:spcPct val="0"/>
        </a:spcAft>
        <a:buClr>
          <a:srgbClr val="CE0044"/>
        </a:buClr>
        <a:buSzPct val="120000"/>
        <a:buFont typeface="Arial" panose="020B0604020202020204" pitchFamily="34" charset="0"/>
        <a:buBlip>
          <a:blip r:embed="rId3"/>
        </a:buBlip>
        <a:defRPr>
          <a:solidFill>
            <a:schemeClr val="tx1"/>
          </a:solidFill>
          <a:latin typeface="+mn-lt"/>
          <a:ea typeface="MS PGothic" panose="020B0600070205080204" pitchFamily="34" charset="-128"/>
          <a:cs typeface="ＭＳ Ｐゴシック" charset="0"/>
        </a:defRPr>
      </a:lvl2pPr>
      <a:lvl3pPr marL="918030" indent="-156092" algn="l" rtl="0" eaLnBrk="0" fontAlgn="base" hangingPunct="0">
        <a:spcBef>
          <a:spcPct val="20000"/>
        </a:spcBef>
        <a:spcAft>
          <a:spcPct val="0"/>
        </a:spcAft>
        <a:buClr>
          <a:srgbClr val="CE0044"/>
        </a:buClr>
        <a:buSzPct val="120000"/>
        <a:buFont typeface="Arial" panose="020B0604020202020204" pitchFamily="34" charset="0"/>
        <a:defRPr sz="1333">
          <a:solidFill>
            <a:schemeClr val="tx1"/>
          </a:solidFill>
          <a:latin typeface="+mn-lt"/>
          <a:ea typeface="MS PGothic" panose="020B0600070205080204" pitchFamily="34" charset="-128"/>
          <a:cs typeface="ＭＳ Ｐゴシック" charset="0"/>
        </a:defRPr>
      </a:lvl3pPr>
      <a:lvl4pPr marL="1448478" indent="-190484" algn="l" rtl="0" eaLnBrk="0" fontAlgn="base" hangingPunct="0">
        <a:spcBef>
          <a:spcPct val="20000"/>
        </a:spcBef>
        <a:spcAft>
          <a:spcPct val="0"/>
        </a:spcAft>
        <a:buChar char="–"/>
        <a:defRPr sz="1333">
          <a:solidFill>
            <a:schemeClr val="tx1"/>
          </a:solidFill>
          <a:latin typeface="Arial" charset="0"/>
          <a:ea typeface="MS PGothic" panose="020B0600070205080204" pitchFamily="34" charset="-128"/>
          <a:cs typeface="ＭＳ Ｐゴシック" charset="0"/>
        </a:defRPr>
      </a:lvl4pPr>
      <a:lvl5pPr marL="1788440" indent="-190484" algn="l" rtl="0" eaLnBrk="0" fontAlgn="base" hangingPunct="0">
        <a:spcBef>
          <a:spcPct val="20000"/>
        </a:spcBef>
        <a:spcAft>
          <a:spcPct val="0"/>
        </a:spcAft>
        <a:buChar char="»"/>
        <a:defRPr sz="1333">
          <a:solidFill>
            <a:schemeClr val="tx1"/>
          </a:solidFill>
          <a:latin typeface="Arial" charset="0"/>
          <a:ea typeface="MS PGothic" panose="020B0600070205080204" pitchFamily="34" charset="-128"/>
          <a:cs typeface="ＭＳ Ｐゴシック" charset="0"/>
        </a:defRPr>
      </a:lvl5pPr>
      <a:lvl6pPr marL="2169410" indent="-190484" algn="l" rtl="0" fontAlgn="base">
        <a:spcBef>
          <a:spcPct val="20000"/>
        </a:spcBef>
        <a:spcAft>
          <a:spcPct val="0"/>
        </a:spcAft>
        <a:buChar char="»"/>
        <a:defRPr sz="1333">
          <a:solidFill>
            <a:schemeClr val="tx1"/>
          </a:solidFill>
          <a:latin typeface="Arial" charset="0"/>
          <a:ea typeface="+mn-ea"/>
        </a:defRPr>
      </a:lvl6pPr>
      <a:lvl7pPr marL="2550379" indent="-190484" algn="l" rtl="0" fontAlgn="base">
        <a:spcBef>
          <a:spcPct val="20000"/>
        </a:spcBef>
        <a:spcAft>
          <a:spcPct val="0"/>
        </a:spcAft>
        <a:buChar char="»"/>
        <a:defRPr sz="1333">
          <a:solidFill>
            <a:schemeClr val="tx1"/>
          </a:solidFill>
          <a:latin typeface="Arial" charset="0"/>
          <a:ea typeface="+mn-ea"/>
        </a:defRPr>
      </a:lvl7pPr>
      <a:lvl8pPr marL="2931349" indent="-190484" algn="l" rtl="0" fontAlgn="base">
        <a:spcBef>
          <a:spcPct val="20000"/>
        </a:spcBef>
        <a:spcAft>
          <a:spcPct val="0"/>
        </a:spcAft>
        <a:buChar char="»"/>
        <a:defRPr sz="1333">
          <a:solidFill>
            <a:schemeClr val="tx1"/>
          </a:solidFill>
          <a:latin typeface="Arial" charset="0"/>
          <a:ea typeface="+mn-ea"/>
        </a:defRPr>
      </a:lvl8pPr>
      <a:lvl9pPr marL="3312318" indent="-190484" algn="l" rtl="0" fontAlgn="base">
        <a:spcBef>
          <a:spcPct val="20000"/>
        </a:spcBef>
        <a:spcAft>
          <a:spcPct val="0"/>
        </a:spcAft>
        <a:buChar char="»"/>
        <a:defRPr sz="1333">
          <a:solidFill>
            <a:schemeClr val="tx1"/>
          </a:solidFill>
          <a:latin typeface="Arial" charset="0"/>
          <a:ea typeface="+mn-ea"/>
        </a:defRPr>
      </a:lvl9pPr>
    </p:bodyStyle>
    <p:otherStyle>
      <a:defPPr>
        <a:defRPr lang="nl-NL"/>
      </a:defPPr>
      <a:lvl1pPr marL="0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380970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761940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42908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23878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904848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85818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666787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047756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/>
          <p:cNvSpPr txBox="1"/>
          <p:nvPr userDrawn="1"/>
        </p:nvSpPr>
        <p:spPr>
          <a:xfrm>
            <a:off x="8618724" y="625252"/>
            <a:ext cx="1351652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050" b="0" dirty="0">
                <a:solidFill>
                  <a:srgbClr val="C00000"/>
                </a:solidFill>
                <a:latin typeface="Calibri" panose="020F0502020204030204" pitchFamily="34" charset="0"/>
              </a:rPr>
              <a:t>EMBEDDED SYSTEMS</a:t>
            </a:r>
            <a:endParaRPr lang="en-US" sz="1050" b="0" dirty="0">
              <a:solidFill>
                <a:srgbClr val="C00000"/>
              </a:solidFill>
              <a:latin typeface="Calibri" panose="020F0502020204030204" pitchFamily="34" charset="0"/>
            </a:endParaRPr>
          </a:p>
        </p:txBody>
      </p:sp>
      <p:pic>
        <p:nvPicPr>
          <p:cNvPr id="6146" name="Afbeelding 1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9959" y="-22820"/>
            <a:ext cx="10339918" cy="9607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Tijdelijke aanduiding voor titel 1"/>
          <p:cNvSpPr>
            <a:spLocks noGrp="1"/>
          </p:cNvSpPr>
          <p:nvPr>
            <p:ph type="title"/>
          </p:nvPr>
        </p:nvSpPr>
        <p:spPr bwMode="auto">
          <a:xfrm>
            <a:off x="439484" y="-96672"/>
            <a:ext cx="9144000" cy="9379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 dirty="0"/>
              <a:t>Titelstijl van model bewerken</a:t>
            </a:r>
          </a:p>
        </p:txBody>
      </p:sp>
      <p:pic>
        <p:nvPicPr>
          <p:cNvPr id="8" name="Afbeelding 4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96078" y="5089748"/>
            <a:ext cx="534924" cy="5346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ijdelijke aanduiding voor dianummer 2"/>
          <p:cNvSpPr>
            <a:spLocks noGrp="1"/>
          </p:cNvSpPr>
          <p:nvPr>
            <p:ph type="sldNum" sz="quarter" idx="4"/>
          </p:nvPr>
        </p:nvSpPr>
        <p:spPr>
          <a:xfrm>
            <a:off x="9400480" y="4801716"/>
            <a:ext cx="630522" cy="3125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b="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fld id="{56D60047-1244-4A1F-8780-494A55767BC9}" type="slidenum">
              <a:rPr lang="nl-NL" smtClean="0"/>
              <a:pPr/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027" r:id="rId1"/>
    <p:sldLayoutId id="2147485029" r:id="rId2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Calibri" panose="020F0502020204030204" pitchFamily="34" charset="0"/>
          <a:ea typeface="Open Sans" panose="020B0606030504020204" pitchFamily="34" charset="0"/>
          <a:cs typeface="Open Sans" panose="020B0606030504020204" pitchFamily="34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167" b="1">
          <a:solidFill>
            <a:schemeClr val="bg1"/>
          </a:solidFill>
          <a:latin typeface="Arial" charset="0"/>
          <a:ea typeface="MS PGothic" panose="020B0600070205080204" pitchFamily="34" charset="-128"/>
          <a:cs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167" b="1">
          <a:solidFill>
            <a:schemeClr val="bg1"/>
          </a:solidFill>
          <a:latin typeface="Arial" charset="0"/>
          <a:ea typeface="MS PGothic" panose="020B0600070205080204" pitchFamily="34" charset="-128"/>
          <a:cs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167" b="1">
          <a:solidFill>
            <a:schemeClr val="bg1"/>
          </a:solidFill>
          <a:latin typeface="Arial" charset="0"/>
          <a:ea typeface="MS PGothic" panose="020B0600070205080204" pitchFamily="34" charset="-128"/>
          <a:cs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167" b="1">
          <a:solidFill>
            <a:schemeClr val="bg1"/>
          </a:solidFill>
          <a:latin typeface="Arial" charset="0"/>
          <a:ea typeface="MS PGothic" panose="020B0600070205080204" pitchFamily="34" charset="-128"/>
          <a:cs typeface="ＭＳ Ｐゴシック" charset="0"/>
        </a:defRPr>
      </a:lvl5pPr>
      <a:lvl6pPr marL="380970" algn="l" rtl="0" fontAlgn="base">
        <a:spcBef>
          <a:spcPct val="0"/>
        </a:spcBef>
        <a:spcAft>
          <a:spcPct val="0"/>
        </a:spcAft>
        <a:defRPr sz="2167" b="1">
          <a:solidFill>
            <a:schemeClr val="tx2"/>
          </a:solidFill>
          <a:latin typeface="Verdana" pitchFamily="34" charset="0"/>
          <a:ea typeface="ＭＳ Ｐゴシック" pitchFamily="-48" charset="-128"/>
        </a:defRPr>
      </a:lvl6pPr>
      <a:lvl7pPr marL="761940" algn="l" rtl="0" fontAlgn="base">
        <a:spcBef>
          <a:spcPct val="0"/>
        </a:spcBef>
        <a:spcAft>
          <a:spcPct val="0"/>
        </a:spcAft>
        <a:defRPr sz="2167" b="1">
          <a:solidFill>
            <a:schemeClr val="tx2"/>
          </a:solidFill>
          <a:latin typeface="Verdana" pitchFamily="34" charset="0"/>
          <a:ea typeface="ＭＳ Ｐゴシック" pitchFamily="-48" charset="-128"/>
        </a:defRPr>
      </a:lvl7pPr>
      <a:lvl8pPr marL="1142908" algn="l" rtl="0" fontAlgn="base">
        <a:spcBef>
          <a:spcPct val="0"/>
        </a:spcBef>
        <a:spcAft>
          <a:spcPct val="0"/>
        </a:spcAft>
        <a:defRPr sz="2167" b="1">
          <a:solidFill>
            <a:schemeClr val="tx2"/>
          </a:solidFill>
          <a:latin typeface="Verdana" pitchFamily="34" charset="0"/>
          <a:ea typeface="ＭＳ Ｐゴシック" pitchFamily="-48" charset="-128"/>
        </a:defRPr>
      </a:lvl8pPr>
      <a:lvl9pPr marL="1523878" algn="l" rtl="0" fontAlgn="base">
        <a:spcBef>
          <a:spcPct val="0"/>
        </a:spcBef>
        <a:spcAft>
          <a:spcPct val="0"/>
        </a:spcAft>
        <a:defRPr sz="2167" b="1">
          <a:solidFill>
            <a:schemeClr val="tx2"/>
          </a:solidFill>
          <a:latin typeface="Verdana" pitchFamily="34" charset="0"/>
          <a:ea typeface="ＭＳ Ｐゴシック" pitchFamily="-48" charset="-128"/>
        </a:defRPr>
      </a:lvl9pPr>
    </p:titleStyle>
    <p:bodyStyle>
      <a:lvl1pPr marL="285728" indent="-285728" algn="l" rtl="0" eaLnBrk="0" fontAlgn="base" hangingPunct="0">
        <a:lnSpc>
          <a:spcPct val="100000"/>
        </a:lnSpc>
        <a:spcBef>
          <a:spcPts val="600"/>
        </a:spcBef>
        <a:spcAft>
          <a:spcPct val="0"/>
        </a:spcAft>
        <a:buClr>
          <a:srgbClr val="CE0044"/>
        </a:buClr>
        <a:buSzPct val="120000"/>
        <a:buFont typeface="Arial" panose="020B0604020202020204" pitchFamily="34" charset="0"/>
        <a:defRPr sz="18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  <a:lvl2pPr marL="768553" indent="-166674" algn="l" rtl="0" eaLnBrk="0" fontAlgn="base" hangingPunct="0">
        <a:lnSpc>
          <a:spcPct val="100000"/>
        </a:lnSpc>
        <a:spcBef>
          <a:spcPts val="600"/>
        </a:spcBef>
        <a:spcAft>
          <a:spcPct val="0"/>
        </a:spcAft>
        <a:buClr>
          <a:srgbClr val="000000"/>
        </a:buClr>
        <a:buSzPct val="120000"/>
        <a:buFont typeface="Lucida Grande" pitchFamily="126" charset="0"/>
        <a:buChar char="▸"/>
        <a:defRPr sz="16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2pPr>
      <a:lvl3pPr marL="1108516" indent="-190484" algn="l" rtl="0" eaLnBrk="0" fontAlgn="base" hangingPunct="0">
        <a:lnSpc>
          <a:spcPct val="100000"/>
        </a:lnSpc>
        <a:spcBef>
          <a:spcPts val="600"/>
        </a:spcBef>
        <a:spcAft>
          <a:spcPct val="0"/>
        </a:spcAft>
        <a:buClr>
          <a:srgbClr val="000000"/>
        </a:buClr>
        <a:buSzPct val="120000"/>
        <a:buFont typeface="Lucida Grande" pitchFamily="126" charset="0"/>
        <a:buChar char="▸"/>
        <a:defRPr sz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3pPr>
      <a:lvl4pPr marL="1448478" indent="-190484" algn="l" rtl="0" eaLnBrk="0" fontAlgn="base" hangingPunct="0">
        <a:lnSpc>
          <a:spcPct val="100000"/>
        </a:lnSpc>
        <a:spcBef>
          <a:spcPts val="600"/>
        </a:spcBef>
        <a:spcAft>
          <a:spcPct val="0"/>
        </a:spcAft>
        <a:buClr>
          <a:srgbClr val="000000"/>
        </a:buClr>
        <a:buFont typeface="Lucida Grande" pitchFamily="126" charset="0"/>
        <a:buChar char="▸"/>
        <a:defRPr sz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4pPr>
      <a:lvl5pPr marL="1788440" indent="-190484" algn="l" rtl="0" eaLnBrk="0" fontAlgn="base" hangingPunct="0">
        <a:lnSpc>
          <a:spcPct val="100000"/>
        </a:lnSpc>
        <a:spcBef>
          <a:spcPts val="600"/>
        </a:spcBef>
        <a:spcAft>
          <a:spcPct val="0"/>
        </a:spcAft>
        <a:buClr>
          <a:srgbClr val="000000"/>
        </a:buClr>
        <a:buFont typeface="Lucida Grande" pitchFamily="126" charset="0"/>
        <a:buChar char="▸"/>
        <a:defRPr sz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5pPr>
      <a:lvl6pPr marL="2169410" indent="-190484" algn="l" rtl="0" fontAlgn="base">
        <a:spcBef>
          <a:spcPct val="20000"/>
        </a:spcBef>
        <a:spcAft>
          <a:spcPct val="0"/>
        </a:spcAft>
        <a:buChar char="»"/>
        <a:defRPr sz="1333">
          <a:solidFill>
            <a:schemeClr val="tx1"/>
          </a:solidFill>
          <a:latin typeface="Arial" charset="0"/>
          <a:ea typeface="+mn-ea"/>
        </a:defRPr>
      </a:lvl6pPr>
      <a:lvl7pPr marL="2550379" indent="-190484" algn="l" rtl="0" fontAlgn="base">
        <a:spcBef>
          <a:spcPct val="20000"/>
        </a:spcBef>
        <a:spcAft>
          <a:spcPct val="0"/>
        </a:spcAft>
        <a:buChar char="»"/>
        <a:defRPr sz="1333">
          <a:solidFill>
            <a:schemeClr val="tx1"/>
          </a:solidFill>
          <a:latin typeface="Arial" charset="0"/>
          <a:ea typeface="+mn-ea"/>
        </a:defRPr>
      </a:lvl7pPr>
      <a:lvl8pPr marL="2931349" indent="-190484" algn="l" rtl="0" fontAlgn="base">
        <a:spcBef>
          <a:spcPct val="20000"/>
        </a:spcBef>
        <a:spcAft>
          <a:spcPct val="0"/>
        </a:spcAft>
        <a:buChar char="»"/>
        <a:defRPr sz="1333">
          <a:solidFill>
            <a:schemeClr val="tx1"/>
          </a:solidFill>
          <a:latin typeface="Arial" charset="0"/>
          <a:ea typeface="+mn-ea"/>
        </a:defRPr>
      </a:lvl8pPr>
      <a:lvl9pPr marL="3312318" indent="-190484" algn="l" rtl="0" fontAlgn="base">
        <a:spcBef>
          <a:spcPct val="20000"/>
        </a:spcBef>
        <a:spcAft>
          <a:spcPct val="0"/>
        </a:spcAft>
        <a:buChar char="»"/>
        <a:defRPr sz="1333">
          <a:solidFill>
            <a:schemeClr val="tx1"/>
          </a:solidFill>
          <a:latin typeface="Arial" charset="0"/>
          <a:ea typeface="+mn-ea"/>
        </a:defRPr>
      </a:lvl9pPr>
    </p:bodyStyle>
    <p:otherStyle>
      <a:defPPr>
        <a:defRPr lang="nl-NL"/>
      </a:defPPr>
      <a:lvl1pPr marL="0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380970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761940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42908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23878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904848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85818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666787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047756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hyperlink" Target="https://github.com/HR-ELEKTRO/csc1/wiki/Opdrachten/Opdrachten_Week_2.pdf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19493" y="4440494"/>
            <a:ext cx="9720516" cy="937286"/>
          </a:xfrm>
        </p:spPr>
        <p:txBody>
          <a:bodyPr/>
          <a:lstStyle/>
          <a:p>
            <a:r>
              <a:rPr lang="nl-NL" dirty="0">
                <a:latin typeface="Calibri" panose="020F0502020204030204" pitchFamily="34" charset="0"/>
              </a:rPr>
              <a:t>CSC1  Week 2: </a:t>
            </a:r>
            <a:r>
              <a:rPr lang="nl-NL" dirty="0"/>
              <a:t>Platform Designer component en RTOS</a:t>
            </a:r>
            <a:endParaRPr lang="nl-NL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Leerdoelen  CSC1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idx="1"/>
          </p:nvPr>
        </p:nvSpPr>
        <p:spPr>
          <a:xfrm>
            <a:off x="439485" y="913284"/>
            <a:ext cx="9177019" cy="4464496"/>
          </a:xfrm>
        </p:spPr>
        <p:txBody>
          <a:bodyPr/>
          <a:lstStyle/>
          <a:p>
            <a:r>
              <a:rPr lang="nl-NL" sz="2800" dirty="0">
                <a:cs typeface="Arial" panose="020B0604020202020204" pitchFamily="34" charset="0"/>
              </a:rPr>
              <a:t>Je bent na het volgen van deze cursus in staat om: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1800" dirty="0">
                <a:cs typeface="Arial" panose="020B0604020202020204" pitchFamily="34" charset="0"/>
              </a:rPr>
              <a:t>in </a:t>
            </a:r>
            <a:r>
              <a:rPr lang="nl-NL" sz="1800" b="1" dirty="0">
                <a:solidFill>
                  <a:srgbClr val="C00000"/>
                </a:solidFill>
                <a:cs typeface="Arial" panose="020B0604020202020204" pitchFamily="34" charset="0"/>
              </a:rPr>
              <a:t>VHDL</a:t>
            </a:r>
            <a:r>
              <a:rPr lang="nl-NL" sz="1800" dirty="0">
                <a:cs typeface="Arial" panose="020B0604020202020204" pitchFamily="34" charset="0"/>
              </a:rPr>
              <a:t> een </a:t>
            </a:r>
            <a:r>
              <a:rPr lang="nl-NL" sz="1800" b="1" dirty="0">
                <a:solidFill>
                  <a:srgbClr val="C00000"/>
                </a:solidFill>
                <a:cs typeface="Arial" panose="020B0604020202020204" pitchFamily="34" charset="0"/>
              </a:rPr>
              <a:t>hardware module</a:t>
            </a:r>
            <a:r>
              <a:rPr lang="nl-NL" sz="1800" dirty="0">
                <a:solidFill>
                  <a:srgbClr val="C00000"/>
                </a:solidFill>
                <a:cs typeface="Arial" panose="020B0604020202020204" pitchFamily="34" charset="0"/>
              </a:rPr>
              <a:t> </a:t>
            </a:r>
            <a:r>
              <a:rPr lang="nl-NL" sz="1800" dirty="0">
                <a:cs typeface="Arial" panose="020B0604020202020204" pitchFamily="34" charset="0"/>
              </a:rPr>
              <a:t>te ontwerpen en implementeren met een </a:t>
            </a:r>
            <a:r>
              <a:rPr lang="nl-NL" sz="1800" b="1" dirty="0">
                <a:solidFill>
                  <a:srgbClr val="C00000"/>
                </a:solidFill>
                <a:cs typeface="Arial" panose="020B0604020202020204" pitchFamily="34" charset="0"/>
              </a:rPr>
              <a:t>memory bus</a:t>
            </a:r>
            <a:r>
              <a:rPr lang="nl-NL" sz="1800" dirty="0">
                <a:cs typeface="Arial" panose="020B0604020202020204" pitchFamily="34" charset="0"/>
              </a:rPr>
              <a:t> interface zodat deze module, vanuit een soft of hard </a:t>
            </a:r>
            <a:r>
              <a:rPr lang="nl-NL" sz="1800" dirty="0" err="1">
                <a:cs typeface="Arial" panose="020B0604020202020204" pitchFamily="34" charset="0"/>
              </a:rPr>
              <a:t>core</a:t>
            </a:r>
            <a:r>
              <a:rPr lang="nl-NL" sz="1800" dirty="0">
                <a:cs typeface="Arial" panose="020B0604020202020204" pitchFamily="34" charset="0"/>
              </a:rPr>
              <a:t> processor, memory </a:t>
            </a:r>
            <a:r>
              <a:rPr lang="nl-NL" sz="1800" dirty="0" err="1">
                <a:cs typeface="Arial" panose="020B0604020202020204" pitchFamily="34" charset="0"/>
              </a:rPr>
              <a:t>mapped</a:t>
            </a:r>
            <a:r>
              <a:rPr lang="nl-NL" sz="1800" dirty="0">
                <a:cs typeface="Arial" panose="020B0604020202020204" pitchFamily="34" charset="0"/>
              </a:rPr>
              <a:t> te programmeren is;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1800" dirty="0">
                <a:solidFill>
                  <a:schemeClr val="bg1">
                    <a:lumMod val="65000"/>
                  </a:schemeClr>
                </a:solidFill>
                <a:cs typeface="Arial" panose="020B0604020202020204" pitchFamily="34" charset="0"/>
              </a:rPr>
              <a:t>een </a:t>
            </a:r>
            <a:r>
              <a:rPr lang="nl-NL" sz="1800" dirty="0" err="1">
                <a:solidFill>
                  <a:schemeClr val="bg1">
                    <a:lumMod val="65000"/>
                  </a:schemeClr>
                </a:solidFill>
                <a:cs typeface="Arial" panose="020B0604020202020204" pitchFamily="34" charset="0"/>
              </a:rPr>
              <a:t>embedded</a:t>
            </a:r>
            <a:r>
              <a:rPr lang="nl-NL" sz="1800" dirty="0">
                <a:solidFill>
                  <a:schemeClr val="bg1">
                    <a:lumMod val="65000"/>
                  </a:schemeClr>
                </a:solidFill>
                <a:cs typeface="Arial" panose="020B0604020202020204" pitchFamily="34" charset="0"/>
              </a:rPr>
              <a:t> systeem op een FPGA te ontwerpen en implementeren bestaande uit een soft </a:t>
            </a:r>
            <a:r>
              <a:rPr lang="nl-NL" sz="1800" dirty="0" err="1">
                <a:solidFill>
                  <a:schemeClr val="bg1">
                    <a:lumMod val="65000"/>
                  </a:schemeClr>
                </a:solidFill>
                <a:cs typeface="Arial" panose="020B0604020202020204" pitchFamily="34" charset="0"/>
              </a:rPr>
              <a:t>core</a:t>
            </a:r>
            <a:r>
              <a:rPr lang="nl-NL" sz="1800" dirty="0">
                <a:solidFill>
                  <a:schemeClr val="bg1">
                    <a:lumMod val="65000"/>
                  </a:schemeClr>
                </a:solidFill>
                <a:cs typeface="Arial" panose="020B0604020202020204" pitchFamily="34" charset="0"/>
              </a:rPr>
              <a:t>, software, bestaande hardware modules en zelf in VHDL geïmplementeerde hardware modules;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1800" dirty="0">
                <a:cs typeface="Arial" panose="020B0604020202020204" pitchFamily="34" charset="0"/>
              </a:rPr>
              <a:t>op dit </a:t>
            </a:r>
            <a:r>
              <a:rPr lang="nl-NL" sz="1800" dirty="0" err="1">
                <a:cs typeface="Arial" panose="020B0604020202020204" pitchFamily="34" charset="0"/>
              </a:rPr>
              <a:t>embedded</a:t>
            </a:r>
            <a:r>
              <a:rPr lang="nl-NL" sz="1800" dirty="0">
                <a:cs typeface="Arial" panose="020B0604020202020204" pitchFamily="34" charset="0"/>
              </a:rPr>
              <a:t> systeem een </a:t>
            </a:r>
            <a:r>
              <a:rPr lang="nl-NL" sz="1800" b="1" dirty="0">
                <a:solidFill>
                  <a:srgbClr val="C00000"/>
                </a:solidFill>
                <a:cs typeface="Arial" panose="020B0604020202020204" pitchFamily="34" charset="0"/>
              </a:rPr>
              <a:t>RTOS</a:t>
            </a:r>
            <a:r>
              <a:rPr lang="nl-NL" sz="1800" dirty="0">
                <a:cs typeface="Arial" panose="020B0604020202020204" pitchFamily="34" charset="0"/>
              </a:rPr>
              <a:t> toe te passen;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1800" dirty="0">
                <a:solidFill>
                  <a:schemeClr val="bg1">
                    <a:lumMod val="65000"/>
                  </a:schemeClr>
                </a:solidFill>
                <a:cs typeface="Arial" panose="020B0604020202020204" pitchFamily="34" charset="0"/>
              </a:rPr>
              <a:t>een </a:t>
            </a:r>
            <a:r>
              <a:rPr lang="nl-NL" sz="1800" dirty="0" err="1">
                <a:solidFill>
                  <a:schemeClr val="bg1">
                    <a:lumMod val="65000"/>
                  </a:schemeClr>
                </a:solidFill>
                <a:cs typeface="Arial" panose="020B0604020202020204" pitchFamily="34" charset="0"/>
              </a:rPr>
              <a:t>embedded</a:t>
            </a:r>
            <a:r>
              <a:rPr lang="nl-NL" sz="1800" dirty="0">
                <a:solidFill>
                  <a:schemeClr val="bg1">
                    <a:lumMod val="65000"/>
                  </a:schemeClr>
                </a:solidFill>
                <a:cs typeface="Arial" panose="020B0604020202020204" pitchFamily="34" charset="0"/>
              </a:rPr>
              <a:t> systeem op een FPGA te ontwerpen en implementeren bestaande uit een hard </a:t>
            </a:r>
            <a:r>
              <a:rPr lang="nl-NL" sz="1800" dirty="0" err="1">
                <a:solidFill>
                  <a:schemeClr val="bg1">
                    <a:lumMod val="65000"/>
                  </a:schemeClr>
                </a:solidFill>
                <a:cs typeface="Arial" panose="020B0604020202020204" pitchFamily="34" charset="0"/>
              </a:rPr>
              <a:t>core</a:t>
            </a:r>
            <a:r>
              <a:rPr lang="nl-NL" sz="1800" dirty="0">
                <a:solidFill>
                  <a:schemeClr val="bg1">
                    <a:lumMod val="65000"/>
                  </a:schemeClr>
                </a:solidFill>
                <a:cs typeface="Arial" panose="020B0604020202020204" pitchFamily="34" charset="0"/>
              </a:rPr>
              <a:t>, software die draait onder Linux, bestaande hardware modules en zelf in VHDL geïmplementeerde hardware modules;</a:t>
            </a:r>
            <a:endParaRPr lang="nl-NL" sz="2000" dirty="0">
              <a:solidFill>
                <a:schemeClr val="bg1">
                  <a:lumMod val="65000"/>
                </a:schemeClr>
              </a:solidFill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1800" dirty="0">
                <a:solidFill>
                  <a:schemeClr val="bg1">
                    <a:lumMod val="65000"/>
                  </a:schemeClr>
                </a:solidFill>
                <a:cs typeface="Arial" panose="020B0604020202020204" pitchFamily="34" charset="0"/>
              </a:rPr>
              <a:t>te beslissen of bepaalde functionaliteit van een </a:t>
            </a:r>
            <a:r>
              <a:rPr lang="nl-NL" sz="1800" dirty="0" err="1">
                <a:solidFill>
                  <a:schemeClr val="bg1">
                    <a:lumMod val="65000"/>
                  </a:schemeClr>
                </a:solidFill>
                <a:cs typeface="Arial" panose="020B0604020202020204" pitchFamily="34" charset="0"/>
              </a:rPr>
              <a:t>embedded</a:t>
            </a:r>
            <a:r>
              <a:rPr lang="nl-NL" sz="1800" dirty="0">
                <a:solidFill>
                  <a:schemeClr val="bg1">
                    <a:lumMod val="65000"/>
                  </a:schemeClr>
                </a:solidFill>
                <a:cs typeface="Arial" panose="020B0604020202020204" pitchFamily="34" charset="0"/>
              </a:rPr>
              <a:t> applicatie beter op een soft </a:t>
            </a:r>
            <a:r>
              <a:rPr lang="nl-NL" sz="1800" dirty="0" err="1">
                <a:solidFill>
                  <a:schemeClr val="bg1">
                    <a:lumMod val="65000"/>
                  </a:schemeClr>
                </a:solidFill>
                <a:cs typeface="Arial" panose="020B0604020202020204" pitchFamily="34" charset="0"/>
              </a:rPr>
              <a:t>core</a:t>
            </a:r>
            <a:r>
              <a:rPr lang="nl-NL" sz="1800" dirty="0">
                <a:solidFill>
                  <a:schemeClr val="bg1">
                    <a:lumMod val="65000"/>
                  </a:schemeClr>
                </a:solidFill>
                <a:cs typeface="Arial" panose="020B0604020202020204" pitchFamily="34" charset="0"/>
              </a:rPr>
              <a:t>, op een hard </a:t>
            </a:r>
            <a:r>
              <a:rPr lang="nl-NL" sz="1800" dirty="0" err="1">
                <a:solidFill>
                  <a:schemeClr val="bg1">
                    <a:lumMod val="65000"/>
                  </a:schemeClr>
                </a:solidFill>
                <a:cs typeface="Arial" panose="020B0604020202020204" pitchFamily="34" charset="0"/>
              </a:rPr>
              <a:t>core</a:t>
            </a:r>
            <a:r>
              <a:rPr lang="nl-NL" sz="1800" dirty="0">
                <a:solidFill>
                  <a:schemeClr val="bg1">
                    <a:lumMod val="65000"/>
                  </a:schemeClr>
                </a:solidFill>
                <a:cs typeface="Arial" panose="020B0604020202020204" pitchFamily="34" charset="0"/>
              </a:rPr>
              <a:t> of in hardware geïmplementeerd kan worden;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1800" dirty="0">
                <a:solidFill>
                  <a:schemeClr val="bg1">
                    <a:lumMod val="65000"/>
                  </a:schemeClr>
                </a:solidFill>
                <a:cs typeface="Arial" panose="020B0604020202020204" pitchFamily="34" charset="0"/>
              </a:rPr>
              <a:t>verschillende vormen van High Level Syntheses met de voor- en nadelen van deze vormen te benoemen.</a:t>
            </a:r>
            <a:endParaRPr lang="nl-NL" sz="2400" dirty="0">
              <a:solidFill>
                <a:schemeClr val="bg1">
                  <a:lumMod val="65000"/>
                </a:schemeClr>
              </a:solidFill>
              <a:cs typeface="Arial" panose="020B0604020202020204" pitchFamily="34" charset="0"/>
            </a:endParaRPr>
          </a:p>
          <a:p>
            <a:endParaRPr lang="nl-NL" sz="2400" dirty="0">
              <a:cs typeface="Arial" panose="020B0604020202020204" pitchFamily="34" charset="0"/>
            </a:endParaRPr>
          </a:p>
        </p:txBody>
      </p:sp>
      <p:sp>
        <p:nvSpPr>
          <p:cNvPr id="2" name="Tijdelijke aanduiding voor dianumm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56D60047-1244-4A1F-8780-494A55767BC9}" type="slidenum">
              <a:rPr lang="nl-NL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2</a:t>
            </a:fld>
            <a:endParaRPr lang="nl-NL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54208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Manier van </a:t>
            </a:r>
            <a:r>
              <a:rPr lang="en-US" dirty="0" err="1"/>
              <a:t>werken</a:t>
            </a:r>
            <a:r>
              <a:rPr lang="en-US" dirty="0"/>
              <a:t>  CSC1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400" dirty="0">
                <a:cs typeface="Arial" panose="020B0604020202020204" pitchFamily="34" charset="0"/>
              </a:rPr>
              <a:t>We maken gebruik van door Intel beschikbaar gestelde </a:t>
            </a:r>
            <a:r>
              <a:rPr lang="nl-NL" sz="2400" dirty="0" err="1">
                <a:solidFill>
                  <a:srgbClr val="C00000"/>
                </a:solidFill>
                <a:cs typeface="Arial" panose="020B0604020202020204" pitchFamily="34" charset="0"/>
              </a:rPr>
              <a:t>tutorials</a:t>
            </a:r>
            <a:r>
              <a:rPr lang="nl-NL" sz="2400" dirty="0">
                <a:cs typeface="Arial" panose="020B0604020202020204" pitchFamily="34" charset="0"/>
              </a:rPr>
              <a:t>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400" dirty="0">
                <a:cs typeface="Arial" panose="020B0604020202020204" pitchFamily="34" charset="0"/>
              </a:rPr>
              <a:t>Het uitvoeren van deze </a:t>
            </a:r>
            <a:r>
              <a:rPr lang="nl-NL" sz="2400" dirty="0" err="1">
                <a:cs typeface="Arial" panose="020B0604020202020204" pitchFamily="34" charset="0"/>
              </a:rPr>
              <a:t>tutorials</a:t>
            </a:r>
            <a:r>
              <a:rPr lang="nl-NL" sz="2400" dirty="0">
                <a:cs typeface="Arial" panose="020B0604020202020204" pitchFamily="34" charset="0"/>
              </a:rPr>
              <a:t> is </a:t>
            </a:r>
            <a:r>
              <a:rPr lang="nl-NL" sz="2400" dirty="0">
                <a:solidFill>
                  <a:srgbClr val="C00000"/>
                </a:solidFill>
                <a:cs typeface="Arial" panose="020B0604020202020204" pitchFamily="34" charset="0"/>
              </a:rPr>
              <a:t>geen doel</a:t>
            </a:r>
            <a:r>
              <a:rPr lang="nl-NL" sz="2400" dirty="0">
                <a:cs typeface="Arial" panose="020B0604020202020204" pitchFamily="34" charset="0"/>
              </a:rPr>
              <a:t> op zich!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400" dirty="0">
                <a:cs typeface="Arial" panose="020B0604020202020204" pitchFamily="34" charset="0"/>
              </a:rPr>
              <a:t>Zorg dat je </a:t>
            </a:r>
            <a:r>
              <a:rPr lang="nl-NL" sz="2400" dirty="0">
                <a:solidFill>
                  <a:srgbClr val="C00000"/>
                </a:solidFill>
                <a:cs typeface="Arial" panose="020B0604020202020204" pitchFamily="34" charset="0"/>
              </a:rPr>
              <a:t>begrijpt</a:t>
            </a:r>
            <a:r>
              <a:rPr lang="nl-NL" sz="2400" dirty="0">
                <a:cs typeface="Arial" panose="020B0604020202020204" pitchFamily="34" charset="0"/>
              </a:rPr>
              <a:t> wat je doet en hou de </a:t>
            </a:r>
            <a:r>
              <a:rPr lang="nl-NL" sz="2400" dirty="0">
                <a:solidFill>
                  <a:srgbClr val="C00000"/>
                </a:solidFill>
                <a:cs typeface="Arial" panose="020B0604020202020204" pitchFamily="34" charset="0"/>
              </a:rPr>
              <a:t>leerdoelen</a:t>
            </a:r>
            <a:r>
              <a:rPr lang="nl-NL" sz="2400" dirty="0">
                <a:cs typeface="Arial" panose="020B0604020202020204" pitchFamily="34" charset="0"/>
              </a:rPr>
              <a:t> in het oog.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400" dirty="0">
                <a:solidFill>
                  <a:srgbClr val="C00000"/>
                </a:solidFill>
                <a:cs typeface="Arial" panose="020B0604020202020204" pitchFamily="34" charset="0"/>
              </a:rPr>
              <a:t>Vraag</a:t>
            </a:r>
            <a:r>
              <a:rPr lang="nl-NL" sz="2400" dirty="0">
                <a:cs typeface="Arial" panose="020B0604020202020204" pitchFamily="34" charset="0"/>
              </a:rPr>
              <a:t> indien nodig de docent om extra uitleg.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400" dirty="0">
                <a:cs typeface="Arial" panose="020B0604020202020204" pitchFamily="34" charset="0"/>
              </a:rPr>
              <a:t>Hou een </a:t>
            </a:r>
            <a:r>
              <a:rPr lang="nl-NL" sz="2400" dirty="0">
                <a:solidFill>
                  <a:srgbClr val="C00000"/>
                </a:solidFill>
                <a:cs typeface="Arial" panose="020B0604020202020204" pitchFamily="34" charset="0"/>
              </a:rPr>
              <a:t>logboek</a:t>
            </a:r>
            <a:r>
              <a:rPr lang="nl-NL" sz="2400" dirty="0">
                <a:cs typeface="Arial" panose="020B0604020202020204" pitchFamily="34" charset="0"/>
              </a:rPr>
              <a:t> bij, zodat je e.e.a. snel terug kunt zoeken.</a:t>
            </a:r>
          </a:p>
          <a:p>
            <a:endParaRPr lang="nl-NL" sz="2400" dirty="0">
              <a:cs typeface="Arial" panose="020B0604020202020204" pitchFamily="34" charset="0"/>
            </a:endParaRPr>
          </a:p>
        </p:txBody>
      </p:sp>
      <p:sp>
        <p:nvSpPr>
          <p:cNvPr id="2" name="Tijdelijke aanduiding voor dianumm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56D60047-1244-4A1F-8780-494A55767BC9}" type="slidenum">
              <a:rPr lang="nl-NL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3</a:t>
            </a:fld>
            <a:endParaRPr lang="nl-NL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55082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Leerdoelen</a:t>
            </a:r>
            <a:r>
              <a:rPr lang="en-US" dirty="0"/>
              <a:t>  Week 2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sz="2800" b="1" dirty="0">
                <a:solidFill>
                  <a:srgbClr val="C00000"/>
                </a:solidFill>
                <a:cs typeface="Arial" panose="020B0604020202020204" pitchFamily="34" charset="0"/>
              </a:rPr>
              <a:t>Leerdoelen week 2.</a:t>
            </a:r>
            <a:r>
              <a:rPr lang="nl-NL" sz="2800" dirty="0">
                <a:cs typeface="Arial" panose="020B0604020202020204" pitchFamily="34" charset="0"/>
              </a:rPr>
              <a:t> Je leert hoe je: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400" dirty="0">
                <a:cs typeface="Arial" panose="020B0604020202020204" pitchFamily="34" charset="0"/>
              </a:rPr>
              <a:t>een </a:t>
            </a:r>
            <a:r>
              <a:rPr lang="nl-NL" sz="2400" dirty="0">
                <a:solidFill>
                  <a:srgbClr val="C00000"/>
                </a:solidFill>
                <a:cs typeface="Arial" panose="020B0604020202020204" pitchFamily="34" charset="0"/>
              </a:rPr>
              <a:t>eigen</a:t>
            </a:r>
            <a:r>
              <a:rPr lang="nl-NL" sz="2400" dirty="0">
                <a:cs typeface="Arial" panose="020B0604020202020204" pitchFamily="34" charset="0"/>
              </a:rPr>
              <a:t> Platform Designer </a:t>
            </a:r>
            <a:r>
              <a:rPr lang="nl-NL" sz="2400" dirty="0">
                <a:solidFill>
                  <a:srgbClr val="C00000"/>
                </a:solidFill>
                <a:cs typeface="Arial" panose="020B0604020202020204" pitchFamily="34" charset="0"/>
              </a:rPr>
              <a:t>component</a:t>
            </a:r>
            <a:r>
              <a:rPr lang="nl-NL" sz="2400" dirty="0">
                <a:cs typeface="Arial" panose="020B0604020202020204" pitchFamily="34" charset="0"/>
              </a:rPr>
              <a:t> kan definiëren met behulp van VHDL;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400" dirty="0">
                <a:cs typeface="Arial" panose="020B0604020202020204" pitchFamily="34" charset="0"/>
              </a:rPr>
              <a:t>deze component kan opnemen in een te bouwen systeem dat geïmplementeerd kan worden in een FPGA;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400" dirty="0">
                <a:cs typeface="Arial" panose="020B0604020202020204" pitchFamily="34" charset="0"/>
              </a:rPr>
              <a:t>hoe je deze component kan aansturen vanuit software met behulp van een </a:t>
            </a:r>
            <a:r>
              <a:rPr lang="nl-NL" sz="2400" dirty="0">
                <a:solidFill>
                  <a:srgbClr val="C00000"/>
                </a:solidFill>
                <a:cs typeface="Arial" panose="020B0604020202020204" pitchFamily="34" charset="0"/>
              </a:rPr>
              <a:t>RTOS</a:t>
            </a:r>
            <a:r>
              <a:rPr lang="nl-NL" sz="2400" dirty="0">
                <a:cs typeface="Arial" panose="020B0604020202020204" pitchFamily="34" charset="0"/>
              </a:rPr>
              <a:t>.</a:t>
            </a:r>
            <a:endParaRPr lang="en-US" sz="2800" dirty="0"/>
          </a:p>
        </p:txBody>
      </p:sp>
      <p:sp>
        <p:nvSpPr>
          <p:cNvPr id="2" name="Tijdelijke aanduiding voor dianumm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/>
              <a:pPr/>
              <a:t>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380091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D3B48E26-44A0-48DD-B5D6-1D85D3E351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Software versus Hardware</a:t>
            </a:r>
          </a:p>
        </p:txBody>
      </p:sp>
      <p:sp>
        <p:nvSpPr>
          <p:cNvPr id="5" name="Tijdelijke aanduiding voor inhoud 4">
            <a:extLst>
              <a:ext uri="{FF2B5EF4-FFF2-40B4-BE49-F238E27FC236}">
                <a16:creationId xmlns:a16="http://schemas.microsoft.com/office/drawing/2014/main" id="{92A654BF-4BFF-46E5-8B14-A33F8E9442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7-segment decoder</a:t>
            </a:r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A86E4E76-E19E-42CD-B6AF-EC35751EE88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/>
              <a:pPr/>
              <a:t>5</a:t>
            </a:fld>
            <a:endParaRPr lang="nl-NL"/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136B79F1-D99D-4087-B155-3CEC27148ED6}"/>
              </a:ext>
            </a:extLst>
          </p:cNvPr>
          <p:cNvSpPr txBox="1"/>
          <p:nvPr/>
        </p:nvSpPr>
        <p:spPr>
          <a:xfrm>
            <a:off x="471488" y="1633364"/>
            <a:ext cx="3717684" cy="36009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200" dirty="0">
                <a:solidFill>
                  <a:srgbClr val="7F0055"/>
                </a:solidFill>
                <a:latin typeface="Courier New" panose="02070309020205020404" pitchFamily="49" charset="0"/>
              </a:rPr>
              <a:t>int</a:t>
            </a:r>
            <a:r>
              <a:rPr lang="nl-NL" sz="1200" dirty="0">
                <a:solidFill>
                  <a:srgbClr val="000000"/>
                </a:solidFill>
                <a:latin typeface="Courier New" panose="02070309020205020404" pitchFamily="49" charset="0"/>
              </a:rPr>
              <a:t> hex_to_7_seg(</a:t>
            </a:r>
            <a:r>
              <a:rPr lang="nl-NL" sz="1200" dirty="0">
                <a:solidFill>
                  <a:srgbClr val="7F0055"/>
                </a:solidFill>
                <a:latin typeface="Courier New" panose="02070309020205020404" pitchFamily="49" charset="0"/>
              </a:rPr>
              <a:t>int</a:t>
            </a:r>
            <a:r>
              <a:rPr lang="nl-NL" sz="12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nl-NL" sz="1200" dirty="0" err="1">
                <a:solidFill>
                  <a:srgbClr val="000000"/>
                </a:solidFill>
                <a:latin typeface="Courier New" panose="02070309020205020404" pitchFamily="49" charset="0"/>
              </a:rPr>
              <a:t>hex_digit</a:t>
            </a:r>
            <a:r>
              <a:rPr lang="nl-NL" sz="1200" dirty="0">
                <a:solidFill>
                  <a:srgbClr val="000000"/>
                </a:solidFill>
                <a:latin typeface="Courier New" panose="02070309020205020404" pitchFamily="49" charset="0"/>
              </a:rPr>
              <a:t>) {</a:t>
            </a:r>
          </a:p>
          <a:p>
            <a:r>
              <a:rPr lang="en-US" sz="1200" dirty="0">
                <a:solidFill>
                  <a:srgbClr val="7F0055"/>
                </a:solidFill>
                <a:latin typeface="Courier New" panose="02070309020205020404" pitchFamily="49" charset="0"/>
              </a:rPr>
              <a:t>    if</a:t>
            </a:r>
            <a:r>
              <a:rPr lang="en-US" sz="1200" dirty="0">
                <a:solidFill>
                  <a:srgbClr val="000000"/>
                </a:solidFill>
                <a:latin typeface="Courier New" panose="02070309020205020404" pitchFamily="49" charset="0"/>
              </a:rPr>
              <a:t> (</a:t>
            </a:r>
            <a:r>
              <a:rPr lang="en-US" sz="1200" dirty="0" err="1">
                <a:solidFill>
                  <a:srgbClr val="000000"/>
                </a:solidFill>
                <a:latin typeface="Courier New" panose="02070309020205020404" pitchFamily="49" charset="0"/>
              </a:rPr>
              <a:t>hex_digit</a:t>
            </a:r>
            <a:r>
              <a:rPr lang="en-US" sz="1200" dirty="0">
                <a:solidFill>
                  <a:srgbClr val="000000"/>
                </a:solidFill>
                <a:latin typeface="Courier New" panose="02070309020205020404" pitchFamily="49" charset="0"/>
              </a:rPr>
              <a:t> == 0x0) </a:t>
            </a:r>
            <a:r>
              <a:rPr lang="en-US" sz="1200" dirty="0">
                <a:solidFill>
                  <a:srgbClr val="7F0055"/>
                </a:solidFill>
                <a:latin typeface="Courier New" panose="02070309020205020404" pitchFamily="49" charset="0"/>
              </a:rPr>
              <a:t>return</a:t>
            </a:r>
            <a:r>
              <a:rPr lang="en-US" sz="1200" dirty="0">
                <a:solidFill>
                  <a:srgbClr val="000000"/>
                </a:solidFill>
                <a:latin typeface="Courier New" panose="02070309020205020404" pitchFamily="49" charset="0"/>
              </a:rPr>
              <a:t> 0x40;</a:t>
            </a:r>
          </a:p>
          <a:p>
            <a:r>
              <a:rPr lang="en-US" sz="1200" dirty="0">
                <a:solidFill>
                  <a:srgbClr val="7F0055"/>
                </a:solidFill>
                <a:latin typeface="Courier New" panose="02070309020205020404" pitchFamily="49" charset="0"/>
              </a:rPr>
              <a:t>    if</a:t>
            </a:r>
            <a:r>
              <a:rPr lang="en-US" sz="1200" dirty="0">
                <a:solidFill>
                  <a:srgbClr val="000000"/>
                </a:solidFill>
                <a:latin typeface="Courier New" panose="02070309020205020404" pitchFamily="49" charset="0"/>
              </a:rPr>
              <a:t> (</a:t>
            </a:r>
            <a:r>
              <a:rPr lang="en-US" sz="1200" dirty="0" err="1">
                <a:solidFill>
                  <a:srgbClr val="000000"/>
                </a:solidFill>
                <a:latin typeface="Courier New" panose="02070309020205020404" pitchFamily="49" charset="0"/>
              </a:rPr>
              <a:t>hex_digit</a:t>
            </a:r>
            <a:r>
              <a:rPr lang="en-US" sz="1200" dirty="0">
                <a:solidFill>
                  <a:srgbClr val="000000"/>
                </a:solidFill>
                <a:latin typeface="Courier New" panose="02070309020205020404" pitchFamily="49" charset="0"/>
              </a:rPr>
              <a:t> == 0x1) </a:t>
            </a:r>
            <a:r>
              <a:rPr lang="en-US" sz="1200" dirty="0">
                <a:solidFill>
                  <a:srgbClr val="7F0055"/>
                </a:solidFill>
                <a:latin typeface="Courier New" panose="02070309020205020404" pitchFamily="49" charset="0"/>
              </a:rPr>
              <a:t>return</a:t>
            </a:r>
            <a:r>
              <a:rPr lang="en-US" sz="1200" dirty="0">
                <a:solidFill>
                  <a:srgbClr val="000000"/>
                </a:solidFill>
                <a:latin typeface="Courier New" panose="02070309020205020404" pitchFamily="49" charset="0"/>
              </a:rPr>
              <a:t> 0x79;</a:t>
            </a:r>
          </a:p>
          <a:p>
            <a:r>
              <a:rPr lang="en-US" sz="1200" dirty="0">
                <a:solidFill>
                  <a:srgbClr val="7F0055"/>
                </a:solidFill>
                <a:latin typeface="Courier New" panose="02070309020205020404" pitchFamily="49" charset="0"/>
              </a:rPr>
              <a:t>    if</a:t>
            </a:r>
            <a:r>
              <a:rPr lang="en-US" sz="1200" dirty="0">
                <a:solidFill>
                  <a:srgbClr val="000000"/>
                </a:solidFill>
                <a:latin typeface="Courier New" panose="02070309020205020404" pitchFamily="49" charset="0"/>
              </a:rPr>
              <a:t> (</a:t>
            </a:r>
            <a:r>
              <a:rPr lang="en-US" sz="1200" dirty="0" err="1">
                <a:solidFill>
                  <a:srgbClr val="000000"/>
                </a:solidFill>
                <a:latin typeface="Courier New" panose="02070309020205020404" pitchFamily="49" charset="0"/>
              </a:rPr>
              <a:t>hex_digit</a:t>
            </a:r>
            <a:r>
              <a:rPr lang="en-US" sz="1200" dirty="0">
                <a:solidFill>
                  <a:srgbClr val="000000"/>
                </a:solidFill>
                <a:latin typeface="Courier New" panose="02070309020205020404" pitchFamily="49" charset="0"/>
              </a:rPr>
              <a:t> == 0x2) </a:t>
            </a:r>
            <a:r>
              <a:rPr lang="en-US" sz="1200" dirty="0">
                <a:solidFill>
                  <a:srgbClr val="7F0055"/>
                </a:solidFill>
                <a:latin typeface="Courier New" panose="02070309020205020404" pitchFamily="49" charset="0"/>
              </a:rPr>
              <a:t>return</a:t>
            </a:r>
            <a:r>
              <a:rPr lang="en-US" sz="1200" dirty="0">
                <a:solidFill>
                  <a:srgbClr val="000000"/>
                </a:solidFill>
                <a:latin typeface="Courier New" panose="02070309020205020404" pitchFamily="49" charset="0"/>
              </a:rPr>
              <a:t> 0x24;</a:t>
            </a:r>
          </a:p>
          <a:p>
            <a:r>
              <a:rPr lang="en-US" sz="1200" dirty="0">
                <a:solidFill>
                  <a:srgbClr val="7F0055"/>
                </a:solidFill>
                <a:latin typeface="Courier New" panose="02070309020205020404" pitchFamily="49" charset="0"/>
              </a:rPr>
              <a:t>    if</a:t>
            </a:r>
            <a:r>
              <a:rPr lang="en-US" sz="1200" dirty="0">
                <a:solidFill>
                  <a:srgbClr val="000000"/>
                </a:solidFill>
                <a:latin typeface="Courier New" panose="02070309020205020404" pitchFamily="49" charset="0"/>
              </a:rPr>
              <a:t> (</a:t>
            </a:r>
            <a:r>
              <a:rPr lang="en-US" sz="1200" dirty="0" err="1">
                <a:solidFill>
                  <a:srgbClr val="000000"/>
                </a:solidFill>
                <a:latin typeface="Courier New" panose="02070309020205020404" pitchFamily="49" charset="0"/>
              </a:rPr>
              <a:t>hex_digit</a:t>
            </a:r>
            <a:r>
              <a:rPr lang="en-US" sz="1200" dirty="0">
                <a:solidFill>
                  <a:srgbClr val="000000"/>
                </a:solidFill>
                <a:latin typeface="Courier New" panose="02070309020205020404" pitchFamily="49" charset="0"/>
              </a:rPr>
              <a:t> == 0x3) </a:t>
            </a:r>
            <a:r>
              <a:rPr lang="en-US" sz="1200" dirty="0">
                <a:solidFill>
                  <a:srgbClr val="7F0055"/>
                </a:solidFill>
                <a:latin typeface="Courier New" panose="02070309020205020404" pitchFamily="49" charset="0"/>
              </a:rPr>
              <a:t>return</a:t>
            </a:r>
            <a:r>
              <a:rPr lang="en-US" sz="1200" dirty="0">
                <a:solidFill>
                  <a:srgbClr val="000000"/>
                </a:solidFill>
                <a:latin typeface="Courier New" panose="02070309020205020404" pitchFamily="49" charset="0"/>
              </a:rPr>
              <a:t> 0x30;</a:t>
            </a:r>
          </a:p>
          <a:p>
            <a:r>
              <a:rPr lang="en-US" sz="1200" dirty="0">
                <a:solidFill>
                  <a:srgbClr val="7F0055"/>
                </a:solidFill>
                <a:latin typeface="Courier New" panose="02070309020205020404" pitchFamily="49" charset="0"/>
              </a:rPr>
              <a:t>    if</a:t>
            </a:r>
            <a:r>
              <a:rPr lang="en-US" sz="1200" dirty="0">
                <a:solidFill>
                  <a:srgbClr val="000000"/>
                </a:solidFill>
                <a:latin typeface="Courier New" panose="02070309020205020404" pitchFamily="49" charset="0"/>
              </a:rPr>
              <a:t> (</a:t>
            </a:r>
            <a:r>
              <a:rPr lang="en-US" sz="1200" dirty="0" err="1">
                <a:solidFill>
                  <a:srgbClr val="000000"/>
                </a:solidFill>
                <a:latin typeface="Courier New" panose="02070309020205020404" pitchFamily="49" charset="0"/>
              </a:rPr>
              <a:t>hex_digit</a:t>
            </a:r>
            <a:r>
              <a:rPr lang="en-US" sz="1200" dirty="0">
                <a:solidFill>
                  <a:srgbClr val="000000"/>
                </a:solidFill>
                <a:latin typeface="Courier New" panose="02070309020205020404" pitchFamily="49" charset="0"/>
              </a:rPr>
              <a:t> == 0x4) </a:t>
            </a:r>
            <a:r>
              <a:rPr lang="en-US" sz="1200" dirty="0">
                <a:solidFill>
                  <a:srgbClr val="7F0055"/>
                </a:solidFill>
                <a:latin typeface="Courier New" panose="02070309020205020404" pitchFamily="49" charset="0"/>
              </a:rPr>
              <a:t>return</a:t>
            </a:r>
            <a:r>
              <a:rPr lang="en-US" sz="1200" dirty="0">
                <a:solidFill>
                  <a:srgbClr val="000000"/>
                </a:solidFill>
                <a:latin typeface="Courier New" panose="02070309020205020404" pitchFamily="49" charset="0"/>
              </a:rPr>
              <a:t> 0x19;</a:t>
            </a:r>
          </a:p>
          <a:p>
            <a:r>
              <a:rPr lang="en-US" sz="1200" dirty="0">
                <a:solidFill>
                  <a:srgbClr val="7F0055"/>
                </a:solidFill>
                <a:latin typeface="Courier New" panose="02070309020205020404" pitchFamily="49" charset="0"/>
              </a:rPr>
              <a:t>    if</a:t>
            </a:r>
            <a:r>
              <a:rPr lang="en-US" sz="1200" dirty="0">
                <a:solidFill>
                  <a:srgbClr val="000000"/>
                </a:solidFill>
                <a:latin typeface="Courier New" panose="02070309020205020404" pitchFamily="49" charset="0"/>
              </a:rPr>
              <a:t> (</a:t>
            </a:r>
            <a:r>
              <a:rPr lang="en-US" sz="1200" dirty="0" err="1">
                <a:solidFill>
                  <a:srgbClr val="000000"/>
                </a:solidFill>
                <a:latin typeface="Courier New" panose="02070309020205020404" pitchFamily="49" charset="0"/>
              </a:rPr>
              <a:t>hex_digit</a:t>
            </a:r>
            <a:r>
              <a:rPr lang="en-US" sz="1200" dirty="0">
                <a:solidFill>
                  <a:srgbClr val="000000"/>
                </a:solidFill>
                <a:latin typeface="Courier New" panose="02070309020205020404" pitchFamily="49" charset="0"/>
              </a:rPr>
              <a:t> == 0x5) </a:t>
            </a:r>
            <a:r>
              <a:rPr lang="en-US" sz="1200" dirty="0">
                <a:solidFill>
                  <a:srgbClr val="7F0055"/>
                </a:solidFill>
                <a:latin typeface="Courier New" panose="02070309020205020404" pitchFamily="49" charset="0"/>
              </a:rPr>
              <a:t>return</a:t>
            </a:r>
            <a:r>
              <a:rPr lang="en-US" sz="1200" dirty="0">
                <a:solidFill>
                  <a:srgbClr val="000000"/>
                </a:solidFill>
                <a:latin typeface="Courier New" panose="02070309020205020404" pitchFamily="49" charset="0"/>
              </a:rPr>
              <a:t> 0x12;</a:t>
            </a:r>
          </a:p>
          <a:p>
            <a:r>
              <a:rPr lang="en-US" sz="1200" dirty="0">
                <a:solidFill>
                  <a:srgbClr val="7F0055"/>
                </a:solidFill>
                <a:latin typeface="Courier New" panose="02070309020205020404" pitchFamily="49" charset="0"/>
              </a:rPr>
              <a:t>    if</a:t>
            </a:r>
            <a:r>
              <a:rPr lang="en-US" sz="1200" dirty="0">
                <a:solidFill>
                  <a:srgbClr val="000000"/>
                </a:solidFill>
                <a:latin typeface="Courier New" panose="02070309020205020404" pitchFamily="49" charset="0"/>
              </a:rPr>
              <a:t> (</a:t>
            </a:r>
            <a:r>
              <a:rPr lang="en-US" sz="1200" dirty="0" err="1">
                <a:solidFill>
                  <a:srgbClr val="000000"/>
                </a:solidFill>
                <a:latin typeface="Courier New" panose="02070309020205020404" pitchFamily="49" charset="0"/>
              </a:rPr>
              <a:t>hex_digit</a:t>
            </a:r>
            <a:r>
              <a:rPr lang="en-US" sz="1200" dirty="0">
                <a:solidFill>
                  <a:srgbClr val="000000"/>
                </a:solidFill>
                <a:latin typeface="Courier New" panose="02070309020205020404" pitchFamily="49" charset="0"/>
              </a:rPr>
              <a:t> == 0x6) </a:t>
            </a:r>
            <a:r>
              <a:rPr lang="en-US" sz="1200" dirty="0">
                <a:solidFill>
                  <a:srgbClr val="7F0055"/>
                </a:solidFill>
                <a:latin typeface="Courier New" panose="02070309020205020404" pitchFamily="49" charset="0"/>
              </a:rPr>
              <a:t>return</a:t>
            </a:r>
            <a:r>
              <a:rPr lang="en-US" sz="1200" dirty="0">
                <a:solidFill>
                  <a:srgbClr val="000000"/>
                </a:solidFill>
                <a:latin typeface="Courier New" panose="02070309020205020404" pitchFamily="49" charset="0"/>
              </a:rPr>
              <a:t> 0x02;</a:t>
            </a:r>
          </a:p>
          <a:p>
            <a:r>
              <a:rPr lang="en-US" sz="1200" dirty="0">
                <a:solidFill>
                  <a:srgbClr val="7F0055"/>
                </a:solidFill>
                <a:latin typeface="Courier New" panose="02070309020205020404" pitchFamily="49" charset="0"/>
              </a:rPr>
              <a:t>    if</a:t>
            </a:r>
            <a:r>
              <a:rPr lang="en-US" sz="1200" dirty="0">
                <a:solidFill>
                  <a:srgbClr val="000000"/>
                </a:solidFill>
                <a:latin typeface="Courier New" panose="02070309020205020404" pitchFamily="49" charset="0"/>
              </a:rPr>
              <a:t> (</a:t>
            </a:r>
            <a:r>
              <a:rPr lang="en-US" sz="1200" dirty="0" err="1">
                <a:solidFill>
                  <a:srgbClr val="000000"/>
                </a:solidFill>
                <a:latin typeface="Courier New" panose="02070309020205020404" pitchFamily="49" charset="0"/>
              </a:rPr>
              <a:t>hex_digit</a:t>
            </a:r>
            <a:r>
              <a:rPr lang="en-US" sz="1200" dirty="0">
                <a:solidFill>
                  <a:srgbClr val="000000"/>
                </a:solidFill>
                <a:latin typeface="Courier New" panose="02070309020205020404" pitchFamily="49" charset="0"/>
              </a:rPr>
              <a:t> == 0x7) </a:t>
            </a:r>
            <a:r>
              <a:rPr lang="en-US" sz="1200" dirty="0">
                <a:solidFill>
                  <a:srgbClr val="7F0055"/>
                </a:solidFill>
                <a:latin typeface="Courier New" panose="02070309020205020404" pitchFamily="49" charset="0"/>
              </a:rPr>
              <a:t>return</a:t>
            </a:r>
            <a:r>
              <a:rPr lang="en-US" sz="1200" dirty="0">
                <a:solidFill>
                  <a:srgbClr val="000000"/>
                </a:solidFill>
                <a:latin typeface="Courier New" panose="02070309020205020404" pitchFamily="49" charset="0"/>
              </a:rPr>
              <a:t> 0x78;</a:t>
            </a:r>
          </a:p>
          <a:p>
            <a:r>
              <a:rPr lang="en-US" sz="1200" dirty="0">
                <a:solidFill>
                  <a:srgbClr val="7F0055"/>
                </a:solidFill>
                <a:latin typeface="Courier New" panose="02070309020205020404" pitchFamily="49" charset="0"/>
              </a:rPr>
              <a:t>    if</a:t>
            </a:r>
            <a:r>
              <a:rPr lang="en-US" sz="1200" dirty="0">
                <a:solidFill>
                  <a:srgbClr val="000000"/>
                </a:solidFill>
                <a:latin typeface="Courier New" panose="02070309020205020404" pitchFamily="49" charset="0"/>
              </a:rPr>
              <a:t> (</a:t>
            </a:r>
            <a:r>
              <a:rPr lang="en-US" sz="1200" dirty="0" err="1">
                <a:solidFill>
                  <a:srgbClr val="000000"/>
                </a:solidFill>
                <a:latin typeface="Courier New" panose="02070309020205020404" pitchFamily="49" charset="0"/>
              </a:rPr>
              <a:t>hex_digit</a:t>
            </a:r>
            <a:r>
              <a:rPr lang="en-US" sz="1200" dirty="0">
                <a:solidFill>
                  <a:srgbClr val="000000"/>
                </a:solidFill>
                <a:latin typeface="Courier New" panose="02070309020205020404" pitchFamily="49" charset="0"/>
              </a:rPr>
              <a:t> == 0x8) </a:t>
            </a:r>
            <a:r>
              <a:rPr lang="en-US" sz="1200" dirty="0">
                <a:solidFill>
                  <a:srgbClr val="7F0055"/>
                </a:solidFill>
                <a:latin typeface="Courier New" panose="02070309020205020404" pitchFamily="49" charset="0"/>
              </a:rPr>
              <a:t>return</a:t>
            </a:r>
            <a:r>
              <a:rPr lang="en-US" sz="1200" dirty="0">
                <a:solidFill>
                  <a:srgbClr val="000000"/>
                </a:solidFill>
                <a:latin typeface="Courier New" panose="02070309020205020404" pitchFamily="49" charset="0"/>
              </a:rPr>
              <a:t> 0x00;</a:t>
            </a:r>
          </a:p>
          <a:p>
            <a:r>
              <a:rPr lang="en-US" sz="1200" dirty="0">
                <a:solidFill>
                  <a:srgbClr val="7F0055"/>
                </a:solidFill>
                <a:latin typeface="Courier New" panose="02070309020205020404" pitchFamily="49" charset="0"/>
              </a:rPr>
              <a:t>    if</a:t>
            </a:r>
            <a:r>
              <a:rPr lang="en-US" sz="1200" dirty="0">
                <a:solidFill>
                  <a:srgbClr val="000000"/>
                </a:solidFill>
                <a:latin typeface="Courier New" panose="02070309020205020404" pitchFamily="49" charset="0"/>
              </a:rPr>
              <a:t> (</a:t>
            </a:r>
            <a:r>
              <a:rPr lang="en-US" sz="1200" dirty="0" err="1">
                <a:solidFill>
                  <a:srgbClr val="000000"/>
                </a:solidFill>
                <a:latin typeface="Courier New" panose="02070309020205020404" pitchFamily="49" charset="0"/>
              </a:rPr>
              <a:t>hex_digit</a:t>
            </a:r>
            <a:r>
              <a:rPr lang="en-US" sz="1200" dirty="0">
                <a:solidFill>
                  <a:srgbClr val="000000"/>
                </a:solidFill>
                <a:latin typeface="Courier New" panose="02070309020205020404" pitchFamily="49" charset="0"/>
              </a:rPr>
              <a:t> == 0x9) </a:t>
            </a:r>
            <a:r>
              <a:rPr lang="en-US" sz="1200" dirty="0">
                <a:solidFill>
                  <a:srgbClr val="7F0055"/>
                </a:solidFill>
                <a:latin typeface="Courier New" panose="02070309020205020404" pitchFamily="49" charset="0"/>
              </a:rPr>
              <a:t>return</a:t>
            </a:r>
            <a:r>
              <a:rPr lang="en-US" sz="1200" dirty="0">
                <a:solidFill>
                  <a:srgbClr val="000000"/>
                </a:solidFill>
                <a:latin typeface="Courier New" panose="02070309020205020404" pitchFamily="49" charset="0"/>
              </a:rPr>
              <a:t> 0x18;</a:t>
            </a:r>
          </a:p>
          <a:p>
            <a:r>
              <a:rPr lang="en-US" sz="1200" dirty="0">
                <a:solidFill>
                  <a:srgbClr val="7F0055"/>
                </a:solidFill>
                <a:latin typeface="Courier New" panose="02070309020205020404" pitchFamily="49" charset="0"/>
              </a:rPr>
              <a:t>    if</a:t>
            </a:r>
            <a:r>
              <a:rPr lang="en-US" sz="1200" dirty="0">
                <a:solidFill>
                  <a:srgbClr val="000000"/>
                </a:solidFill>
                <a:latin typeface="Courier New" panose="02070309020205020404" pitchFamily="49" charset="0"/>
              </a:rPr>
              <a:t> (</a:t>
            </a:r>
            <a:r>
              <a:rPr lang="en-US" sz="1200" dirty="0" err="1">
                <a:solidFill>
                  <a:srgbClr val="000000"/>
                </a:solidFill>
                <a:latin typeface="Courier New" panose="02070309020205020404" pitchFamily="49" charset="0"/>
              </a:rPr>
              <a:t>hex_digit</a:t>
            </a:r>
            <a:r>
              <a:rPr lang="en-US" sz="1200" dirty="0">
                <a:solidFill>
                  <a:srgbClr val="000000"/>
                </a:solidFill>
                <a:latin typeface="Courier New" panose="02070309020205020404" pitchFamily="49" charset="0"/>
              </a:rPr>
              <a:t> == 0xA) </a:t>
            </a:r>
            <a:r>
              <a:rPr lang="en-US" sz="1200" dirty="0">
                <a:solidFill>
                  <a:srgbClr val="7F0055"/>
                </a:solidFill>
                <a:latin typeface="Courier New" panose="02070309020205020404" pitchFamily="49" charset="0"/>
              </a:rPr>
              <a:t>return</a:t>
            </a:r>
            <a:r>
              <a:rPr lang="en-US" sz="1200" dirty="0">
                <a:solidFill>
                  <a:srgbClr val="000000"/>
                </a:solidFill>
                <a:latin typeface="Courier New" panose="02070309020205020404" pitchFamily="49" charset="0"/>
              </a:rPr>
              <a:t> 0x08;</a:t>
            </a:r>
          </a:p>
          <a:p>
            <a:r>
              <a:rPr lang="en-US" sz="1200" dirty="0">
                <a:solidFill>
                  <a:srgbClr val="7F0055"/>
                </a:solidFill>
                <a:latin typeface="Courier New" panose="02070309020205020404" pitchFamily="49" charset="0"/>
              </a:rPr>
              <a:t>    if</a:t>
            </a:r>
            <a:r>
              <a:rPr lang="en-US" sz="1200" dirty="0">
                <a:solidFill>
                  <a:srgbClr val="000000"/>
                </a:solidFill>
                <a:latin typeface="Courier New" panose="02070309020205020404" pitchFamily="49" charset="0"/>
              </a:rPr>
              <a:t> (</a:t>
            </a:r>
            <a:r>
              <a:rPr lang="en-US" sz="1200" dirty="0" err="1">
                <a:solidFill>
                  <a:srgbClr val="000000"/>
                </a:solidFill>
                <a:latin typeface="Courier New" panose="02070309020205020404" pitchFamily="49" charset="0"/>
              </a:rPr>
              <a:t>hex_digit</a:t>
            </a:r>
            <a:r>
              <a:rPr lang="en-US" sz="1200" dirty="0">
                <a:solidFill>
                  <a:srgbClr val="000000"/>
                </a:solidFill>
                <a:latin typeface="Courier New" panose="02070309020205020404" pitchFamily="49" charset="0"/>
              </a:rPr>
              <a:t> == 0xB) </a:t>
            </a:r>
            <a:r>
              <a:rPr lang="en-US" sz="1200" dirty="0">
                <a:solidFill>
                  <a:srgbClr val="7F0055"/>
                </a:solidFill>
                <a:latin typeface="Courier New" panose="02070309020205020404" pitchFamily="49" charset="0"/>
              </a:rPr>
              <a:t>return</a:t>
            </a:r>
            <a:r>
              <a:rPr lang="en-US" sz="1200" dirty="0">
                <a:solidFill>
                  <a:srgbClr val="000000"/>
                </a:solidFill>
                <a:latin typeface="Courier New" panose="02070309020205020404" pitchFamily="49" charset="0"/>
              </a:rPr>
              <a:t> 0x03;</a:t>
            </a:r>
          </a:p>
          <a:p>
            <a:r>
              <a:rPr lang="en-US" sz="1200" dirty="0">
                <a:solidFill>
                  <a:srgbClr val="7F0055"/>
                </a:solidFill>
                <a:latin typeface="Courier New" panose="02070309020205020404" pitchFamily="49" charset="0"/>
              </a:rPr>
              <a:t>    if</a:t>
            </a:r>
            <a:r>
              <a:rPr lang="en-US" sz="1200" dirty="0">
                <a:solidFill>
                  <a:srgbClr val="000000"/>
                </a:solidFill>
                <a:latin typeface="Courier New" panose="02070309020205020404" pitchFamily="49" charset="0"/>
              </a:rPr>
              <a:t> (</a:t>
            </a:r>
            <a:r>
              <a:rPr lang="en-US" sz="1200" dirty="0" err="1">
                <a:solidFill>
                  <a:srgbClr val="000000"/>
                </a:solidFill>
                <a:latin typeface="Courier New" panose="02070309020205020404" pitchFamily="49" charset="0"/>
              </a:rPr>
              <a:t>hex_digit</a:t>
            </a:r>
            <a:r>
              <a:rPr lang="en-US" sz="1200" dirty="0">
                <a:solidFill>
                  <a:srgbClr val="000000"/>
                </a:solidFill>
                <a:latin typeface="Courier New" panose="02070309020205020404" pitchFamily="49" charset="0"/>
              </a:rPr>
              <a:t> == 0xC) </a:t>
            </a:r>
            <a:r>
              <a:rPr lang="en-US" sz="1200" dirty="0">
                <a:solidFill>
                  <a:srgbClr val="7F0055"/>
                </a:solidFill>
                <a:latin typeface="Courier New" panose="02070309020205020404" pitchFamily="49" charset="0"/>
              </a:rPr>
              <a:t>return</a:t>
            </a:r>
            <a:r>
              <a:rPr lang="en-US" sz="1200" dirty="0">
                <a:solidFill>
                  <a:srgbClr val="000000"/>
                </a:solidFill>
                <a:latin typeface="Courier New" panose="02070309020205020404" pitchFamily="49" charset="0"/>
              </a:rPr>
              <a:t> 0x46;</a:t>
            </a:r>
          </a:p>
          <a:p>
            <a:r>
              <a:rPr lang="en-US" sz="1200" dirty="0">
                <a:solidFill>
                  <a:srgbClr val="7F0055"/>
                </a:solidFill>
                <a:latin typeface="Courier New" panose="02070309020205020404" pitchFamily="49" charset="0"/>
              </a:rPr>
              <a:t>    if</a:t>
            </a:r>
            <a:r>
              <a:rPr lang="en-US" sz="1200" dirty="0">
                <a:solidFill>
                  <a:srgbClr val="000000"/>
                </a:solidFill>
                <a:latin typeface="Courier New" panose="02070309020205020404" pitchFamily="49" charset="0"/>
              </a:rPr>
              <a:t> (</a:t>
            </a:r>
            <a:r>
              <a:rPr lang="en-US" sz="1200" dirty="0" err="1">
                <a:solidFill>
                  <a:srgbClr val="000000"/>
                </a:solidFill>
                <a:latin typeface="Courier New" panose="02070309020205020404" pitchFamily="49" charset="0"/>
              </a:rPr>
              <a:t>hex_digit</a:t>
            </a:r>
            <a:r>
              <a:rPr lang="en-US" sz="1200" dirty="0">
                <a:solidFill>
                  <a:srgbClr val="000000"/>
                </a:solidFill>
                <a:latin typeface="Courier New" panose="02070309020205020404" pitchFamily="49" charset="0"/>
              </a:rPr>
              <a:t> == 0xD) </a:t>
            </a:r>
            <a:r>
              <a:rPr lang="en-US" sz="1200" dirty="0">
                <a:solidFill>
                  <a:srgbClr val="7F0055"/>
                </a:solidFill>
                <a:latin typeface="Courier New" panose="02070309020205020404" pitchFamily="49" charset="0"/>
              </a:rPr>
              <a:t>return</a:t>
            </a:r>
            <a:r>
              <a:rPr lang="en-US" sz="1200" dirty="0">
                <a:solidFill>
                  <a:srgbClr val="000000"/>
                </a:solidFill>
                <a:latin typeface="Courier New" panose="02070309020205020404" pitchFamily="49" charset="0"/>
              </a:rPr>
              <a:t> 0x21;</a:t>
            </a:r>
          </a:p>
          <a:p>
            <a:r>
              <a:rPr lang="en-US" sz="1200" dirty="0">
                <a:solidFill>
                  <a:srgbClr val="7F0055"/>
                </a:solidFill>
                <a:latin typeface="Courier New" panose="02070309020205020404" pitchFamily="49" charset="0"/>
              </a:rPr>
              <a:t>    if</a:t>
            </a:r>
            <a:r>
              <a:rPr lang="en-US" sz="1200" dirty="0">
                <a:solidFill>
                  <a:srgbClr val="000000"/>
                </a:solidFill>
                <a:latin typeface="Courier New" panose="02070309020205020404" pitchFamily="49" charset="0"/>
              </a:rPr>
              <a:t> (</a:t>
            </a:r>
            <a:r>
              <a:rPr lang="en-US" sz="1200" dirty="0" err="1">
                <a:solidFill>
                  <a:srgbClr val="000000"/>
                </a:solidFill>
                <a:latin typeface="Courier New" panose="02070309020205020404" pitchFamily="49" charset="0"/>
              </a:rPr>
              <a:t>hex_digit</a:t>
            </a:r>
            <a:r>
              <a:rPr lang="en-US" sz="1200" dirty="0">
                <a:solidFill>
                  <a:srgbClr val="000000"/>
                </a:solidFill>
                <a:latin typeface="Courier New" panose="02070309020205020404" pitchFamily="49" charset="0"/>
              </a:rPr>
              <a:t> == 0xE) </a:t>
            </a:r>
            <a:r>
              <a:rPr lang="en-US" sz="1200" dirty="0">
                <a:solidFill>
                  <a:srgbClr val="7F0055"/>
                </a:solidFill>
                <a:latin typeface="Courier New" panose="02070309020205020404" pitchFamily="49" charset="0"/>
              </a:rPr>
              <a:t>return</a:t>
            </a:r>
            <a:r>
              <a:rPr lang="en-US" sz="1200" dirty="0">
                <a:solidFill>
                  <a:srgbClr val="000000"/>
                </a:solidFill>
                <a:latin typeface="Courier New" panose="02070309020205020404" pitchFamily="49" charset="0"/>
              </a:rPr>
              <a:t> 0x06;</a:t>
            </a:r>
          </a:p>
          <a:p>
            <a:r>
              <a:rPr lang="en-US" sz="1200" dirty="0">
                <a:solidFill>
                  <a:srgbClr val="7F0055"/>
                </a:solidFill>
                <a:latin typeface="Courier New" panose="02070309020205020404" pitchFamily="49" charset="0"/>
              </a:rPr>
              <a:t>    if</a:t>
            </a:r>
            <a:r>
              <a:rPr lang="en-US" sz="1200" dirty="0">
                <a:solidFill>
                  <a:srgbClr val="000000"/>
                </a:solidFill>
                <a:latin typeface="Courier New" panose="02070309020205020404" pitchFamily="49" charset="0"/>
              </a:rPr>
              <a:t> (</a:t>
            </a:r>
            <a:r>
              <a:rPr lang="en-US" sz="1200" dirty="0" err="1">
                <a:solidFill>
                  <a:srgbClr val="000000"/>
                </a:solidFill>
                <a:latin typeface="Courier New" panose="02070309020205020404" pitchFamily="49" charset="0"/>
              </a:rPr>
              <a:t>hex_digit</a:t>
            </a:r>
            <a:r>
              <a:rPr lang="en-US" sz="1200" dirty="0">
                <a:solidFill>
                  <a:srgbClr val="000000"/>
                </a:solidFill>
                <a:latin typeface="Courier New" panose="02070309020205020404" pitchFamily="49" charset="0"/>
              </a:rPr>
              <a:t> == 0xF) </a:t>
            </a:r>
            <a:r>
              <a:rPr lang="en-US" sz="1200" dirty="0">
                <a:solidFill>
                  <a:srgbClr val="7F0055"/>
                </a:solidFill>
                <a:latin typeface="Courier New" panose="02070309020205020404" pitchFamily="49" charset="0"/>
              </a:rPr>
              <a:t>return</a:t>
            </a:r>
            <a:r>
              <a:rPr lang="en-US" sz="1200" dirty="0">
                <a:solidFill>
                  <a:srgbClr val="000000"/>
                </a:solidFill>
                <a:latin typeface="Courier New" panose="02070309020205020404" pitchFamily="49" charset="0"/>
              </a:rPr>
              <a:t> 0x0E;</a:t>
            </a:r>
          </a:p>
          <a:p>
            <a:r>
              <a:rPr lang="nl-NL" sz="1200" dirty="0">
                <a:solidFill>
                  <a:srgbClr val="000000"/>
                </a:solidFill>
                <a:latin typeface="Courier New" panose="02070309020205020404" pitchFamily="49" charset="0"/>
              </a:rPr>
              <a:t>    </a:t>
            </a:r>
            <a:r>
              <a:rPr lang="nl-NL" sz="1200" dirty="0">
                <a:solidFill>
                  <a:srgbClr val="7F0055"/>
                </a:solidFill>
                <a:latin typeface="Courier New" panose="02070309020205020404" pitchFamily="49" charset="0"/>
              </a:rPr>
              <a:t>return</a:t>
            </a:r>
            <a:r>
              <a:rPr lang="nl-NL" sz="1200" dirty="0">
                <a:solidFill>
                  <a:srgbClr val="000000"/>
                </a:solidFill>
                <a:latin typeface="Courier New" panose="02070309020205020404" pitchFamily="49" charset="0"/>
              </a:rPr>
              <a:t> 0x7F;</a:t>
            </a:r>
          </a:p>
          <a:p>
            <a:r>
              <a:rPr lang="nl-NL" sz="1200" dirty="0">
                <a:solidFill>
                  <a:srgbClr val="000000"/>
                </a:solidFill>
                <a:latin typeface="Courier New" panose="02070309020205020404" pitchFamily="49" charset="0"/>
              </a:rPr>
              <a:t>}</a:t>
            </a:r>
            <a:endParaRPr lang="nl-NL" sz="1200" b="0" dirty="0">
              <a:solidFill>
                <a:srgbClr val="C00000"/>
              </a:solidFill>
              <a:latin typeface="Calibri" panose="020F0502020204030204" pitchFamily="34" charset="0"/>
            </a:endParaRP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D513518F-2190-4894-B743-CD44A48D8D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15979" y="841277"/>
            <a:ext cx="4200525" cy="1743075"/>
          </a:xfrm>
          <a:prstGeom prst="rect">
            <a:avLst/>
          </a:prstGeom>
        </p:spPr>
      </p:pic>
      <p:sp>
        <p:nvSpPr>
          <p:cNvPr id="11" name="Tekstvak 10">
            <a:extLst>
              <a:ext uri="{FF2B5EF4-FFF2-40B4-BE49-F238E27FC236}">
                <a16:creationId xmlns:a16="http://schemas.microsoft.com/office/drawing/2014/main" id="{FB743043-56DA-4F31-8151-3A17CCA1FB0A}"/>
              </a:ext>
            </a:extLst>
          </p:cNvPr>
          <p:cNvSpPr txBox="1"/>
          <p:nvPr/>
        </p:nvSpPr>
        <p:spPr>
          <a:xfrm>
            <a:off x="3082651" y="5003518"/>
            <a:ext cx="24800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b="0" dirty="0">
                <a:solidFill>
                  <a:srgbClr val="C00000"/>
                </a:solidFill>
                <a:latin typeface="Calibri" panose="020F0502020204030204" pitchFamily="34" charset="0"/>
              </a:rPr>
              <a:t>Voor- en nadelen?</a:t>
            </a:r>
          </a:p>
        </p:txBody>
      </p:sp>
      <p:pic>
        <p:nvPicPr>
          <p:cNvPr id="14" name="Afbeelding 13">
            <a:extLst>
              <a:ext uri="{FF2B5EF4-FFF2-40B4-BE49-F238E27FC236}">
                <a16:creationId xmlns:a16="http://schemas.microsoft.com/office/drawing/2014/main" id="{1031F7BF-FB72-D78B-6500-4BB798455C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61785" y="2584352"/>
            <a:ext cx="2567538" cy="3103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1782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Volgende week… 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De </a:t>
            </a:r>
            <a:r>
              <a:rPr lang="nl-NL" dirty="0" err="1">
                <a:solidFill>
                  <a:srgbClr val="C00000"/>
                </a:solidFill>
              </a:rPr>
              <a:t>dual</a:t>
            </a:r>
            <a:r>
              <a:rPr lang="nl-NL" dirty="0">
                <a:solidFill>
                  <a:srgbClr val="C00000"/>
                </a:solidFill>
              </a:rPr>
              <a:t> </a:t>
            </a:r>
            <a:r>
              <a:rPr lang="nl-NL" dirty="0" err="1">
                <a:solidFill>
                  <a:srgbClr val="C00000"/>
                </a:solidFill>
              </a:rPr>
              <a:t>core</a:t>
            </a:r>
            <a:r>
              <a:rPr lang="nl-NL" dirty="0">
                <a:solidFill>
                  <a:srgbClr val="C00000"/>
                </a:solidFill>
              </a:rPr>
              <a:t> ARM-Cortex A9</a:t>
            </a:r>
            <a:r>
              <a:rPr lang="nl-NL" dirty="0"/>
              <a:t> hard </a:t>
            </a:r>
            <a:r>
              <a:rPr lang="nl-NL" dirty="0" err="1"/>
              <a:t>core</a:t>
            </a:r>
            <a:r>
              <a:rPr lang="nl-NL" dirty="0"/>
              <a:t> gebruiken en (o.a.) programmeren met </a:t>
            </a:r>
            <a:r>
              <a:rPr lang="nl-NL" dirty="0">
                <a:solidFill>
                  <a:srgbClr val="C00000"/>
                </a:solidFill>
              </a:rPr>
              <a:t>Linux</a:t>
            </a:r>
            <a:r>
              <a:rPr lang="nl-NL" dirty="0"/>
              <a:t>.</a:t>
            </a:r>
          </a:p>
        </p:txBody>
      </p:sp>
      <p:sp>
        <p:nvSpPr>
          <p:cNvPr id="3" name="Tijdelijke aanduiding voor dianumm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/>
              <a:pPr/>
              <a:t>6</a:t>
            </a:fld>
            <a:endParaRPr lang="nl-NL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70D1BA86-5E30-42A9-9172-DB1AE3B316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3816" y="2437633"/>
            <a:ext cx="3289548" cy="3289548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35FC9F7B-D22C-4CC7-AFBF-1F318452C04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72634" y="1354272"/>
            <a:ext cx="2847975" cy="3371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6148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Aan de slag!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Aan de slag met </a:t>
            </a:r>
            <a:r>
              <a:rPr lang="nl-NL" dirty="0">
                <a:hlinkClick r:id="rId2"/>
              </a:rPr>
              <a:t>Opdrachten_Week_2.pdf</a:t>
            </a:r>
            <a:endParaRPr lang="nl-NL" dirty="0"/>
          </a:p>
        </p:txBody>
      </p:sp>
      <p:pic>
        <p:nvPicPr>
          <p:cNvPr id="7" name="Afbeelding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179" y="2137420"/>
            <a:ext cx="6032500" cy="2794000"/>
          </a:xfrm>
          <a:prstGeom prst="rect">
            <a:avLst/>
          </a:prstGeom>
        </p:spPr>
      </p:pic>
      <p:sp>
        <p:nvSpPr>
          <p:cNvPr id="3" name="Tijdelijke aanduiding voor dianumm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/>
              <a:pPr/>
              <a:t>7</a:t>
            </a:fld>
            <a:endParaRPr lang="nl-NL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A8CCD930-557C-40BD-BABC-872C6283CE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964530">
            <a:off x="4992582" y="2258871"/>
            <a:ext cx="4617006" cy="2100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8175701"/>
      </p:ext>
    </p:extLst>
  </p:cSld>
  <p:clrMapOvr>
    <a:masterClrMapping/>
  </p:clrMapOvr>
</p:sld>
</file>

<file path=ppt/theme/theme1.xml><?xml version="1.0" encoding="utf-8"?>
<a:theme xmlns:a="http://schemas.openxmlformats.org/drawingml/2006/main" name="hoofdstuk pagina">
  <a:themeElements>
    <a:clrScheme name="Aangepast 6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00FF"/>
      </a:hlink>
      <a:folHlink>
        <a:srgbClr val="0000FF"/>
      </a:folHlink>
    </a:clrScheme>
    <a:fontScheme name="1_Lege presentatie">
      <a:majorFont>
        <a:latin typeface="Verdana"/>
        <a:ea typeface="ＭＳ Ｐゴシック"/>
        <a:cs typeface=""/>
      </a:majorFont>
      <a:minorFont>
        <a:latin typeface="Verdana"/>
        <a:ea typeface="ＭＳ Ｐゴシック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-48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-48" charset="-128"/>
          </a:defRPr>
        </a:defPPr>
      </a:lstStyle>
    </a:lnDef>
  </a:objectDefaults>
  <a:extraClrSchemeLst>
    <a:extraClrScheme>
      <a:clrScheme name="1_Lege presentati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Lege presentati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Lege presentati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Lege presentati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Lege presentati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Lege presentati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Lege presentati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Lege presentati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Lege presentati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Lege presentati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Lege presentati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Lege presentati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2013_HR_template_NL.pptx" id="{F7109B89-37BA-4A5F-8748-8029D4C3BADD}" vid="{F69C6172-A376-40A5-9431-FF42499BECDB}"/>
    </a:ext>
  </a:extLst>
</a:theme>
</file>

<file path=ppt/theme/theme2.xml><?xml version="1.0" encoding="utf-8"?>
<a:theme xmlns:a="http://schemas.openxmlformats.org/drawingml/2006/main" name="1_tekst pagina">
  <a:themeElements>
    <a:clrScheme name="Aangepast 6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00FF"/>
      </a:hlink>
      <a:folHlink>
        <a:srgbClr val="0000FF"/>
      </a:folHlink>
    </a:clrScheme>
    <a:fontScheme name="3_Lege presentatie">
      <a:majorFont>
        <a:latin typeface="Verdana"/>
        <a:ea typeface="ＭＳ Ｐゴシック"/>
        <a:cs typeface=""/>
      </a:majorFont>
      <a:minorFont>
        <a:latin typeface="Verdana"/>
        <a:ea typeface="ＭＳ Ｐゴシック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-48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-48" charset="-128"/>
          </a:defRPr>
        </a:defPPr>
      </a:lstStyle>
    </a:lnDef>
    <a:txDef>
      <a:spPr>
        <a:noFill/>
      </a:spPr>
      <a:bodyPr wrap="none" rtlCol="0">
        <a:spAutoFit/>
      </a:bodyPr>
      <a:lstStyle>
        <a:defPPr>
          <a:defRPr b="0" dirty="0" err="1" smtClean="0">
            <a:solidFill>
              <a:srgbClr val="C00000"/>
            </a:solidFill>
            <a:latin typeface="Calibri" panose="020F0502020204030204" pitchFamily="34" charset="0"/>
          </a:defRPr>
        </a:defPPr>
      </a:lstStyle>
    </a:txDef>
  </a:objectDefaults>
  <a:extraClrSchemeLst>
    <a:extraClrScheme>
      <a:clrScheme name="3_Lege presentati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Lege presentati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Lege presentati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Lege presentati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Lege presentati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Lege presentati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Lege presentati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Lege presentati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Lege presentati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Lege presentati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Lege presentati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Lege presentati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2013_HR_template_NL.pptx" id="{F7109B89-37BA-4A5F-8748-8029D4C3BADD}" vid="{E0B3DCAC-C4DB-4C0B-8706-E78025A1BCAC}"/>
    </a:ext>
  </a:extLst>
</a:theme>
</file>

<file path=ppt/theme/theme3.xml><?xml version="1.0" encoding="utf-8"?>
<a:theme xmlns:a="http://schemas.openxmlformats.org/drawingml/2006/main" name="Kantoorth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9F07BCB72A92B4C9D76046AECE9B625" ma:contentTypeVersion="0" ma:contentTypeDescription="Een nieuw document maken." ma:contentTypeScope="" ma:versionID="6eba64e5f589dd0ea50e64ebf7ab9e0f">
  <xsd:schema xmlns:xsd="http://www.w3.org/2001/XMLSchema" xmlns:p="http://schemas.microsoft.com/office/2006/metadata/properties" targetNamespace="http://schemas.microsoft.com/office/2006/metadata/properties" ma:root="true" ma:fieldsID="b118b0825d757084c8d1e1ffd33f200c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 ma:readOnly="tru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88340D80-9729-43ED-BFCA-D40C2EB1FF9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internal/2005/internalDocumentation"/>
  </ds:schemaRefs>
</ds:datastoreItem>
</file>

<file path=customXml/itemProps2.xml><?xml version="1.0" encoding="utf-8"?>
<ds:datastoreItem xmlns:ds="http://schemas.openxmlformats.org/officeDocument/2006/customXml" ds:itemID="{3F368F40-2527-4CD4-8EA8-8965DAA7BFF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3368582-F340-48C1-9CD3-16BF51AC381B}">
  <ds:schemaRefs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purl.org/dc/dcmitype/"/>
    <ds:schemaRef ds:uri="http://www.w3.org/XML/1998/namespace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2013 HR template NL</Template>
  <TotalTime>1226</TotalTime>
  <Words>555</Words>
  <Application>Microsoft Office PowerPoint</Application>
  <PresentationFormat>Aangepast</PresentationFormat>
  <Paragraphs>52</Paragraphs>
  <Slides>7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6</vt:i4>
      </vt:variant>
      <vt:variant>
        <vt:lpstr>Thema</vt:lpstr>
      </vt:variant>
      <vt:variant>
        <vt:i4>2</vt:i4>
      </vt:variant>
      <vt:variant>
        <vt:lpstr>Diatitels</vt:lpstr>
      </vt:variant>
      <vt:variant>
        <vt:i4>7</vt:i4>
      </vt:variant>
    </vt:vector>
  </HeadingPairs>
  <TitlesOfParts>
    <vt:vector size="15" baseType="lpstr">
      <vt:lpstr>Arial</vt:lpstr>
      <vt:lpstr>Calibri</vt:lpstr>
      <vt:lpstr>Courier New</vt:lpstr>
      <vt:lpstr>Lucida Grande</vt:lpstr>
      <vt:lpstr>Open Sans</vt:lpstr>
      <vt:lpstr>Verdana</vt:lpstr>
      <vt:lpstr>hoofdstuk pagina</vt:lpstr>
      <vt:lpstr>1_tekst pagina</vt:lpstr>
      <vt:lpstr>CSC1  Week 2: Platform Designer component en RTOS</vt:lpstr>
      <vt:lpstr>Leerdoelen  CSC1</vt:lpstr>
      <vt:lpstr>Manier van werken  CSC1</vt:lpstr>
      <vt:lpstr>Leerdoelen  Week 2</vt:lpstr>
      <vt:lpstr>Software versus Hardware</vt:lpstr>
      <vt:lpstr>Volgende week… </vt:lpstr>
      <vt:lpstr>Aan de slag!</vt:lpstr>
    </vt:vector>
  </TitlesOfParts>
  <Company>Hogeschool Rotterdam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Titel over enkele regel</dc:title>
  <dc:creator>Versluis, D.</dc:creator>
  <cp:lastModifiedBy>Broeders, J.Z.M. (Harry)</cp:lastModifiedBy>
  <cp:revision>68</cp:revision>
  <cp:lastPrinted>2013-05-13T15:29:32Z</cp:lastPrinted>
  <dcterms:created xsi:type="dcterms:W3CDTF">2017-11-15T06:58:38Z</dcterms:created>
  <dcterms:modified xsi:type="dcterms:W3CDTF">2026-05-22T12:22:30Z</dcterms:modified>
</cp:coreProperties>
</file>