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5"/>
  </p:notesMasterIdLst>
  <p:handoutMasterIdLst>
    <p:handoutMasterId r:id="rId16"/>
  </p:handoutMasterIdLst>
  <p:sldIdLst>
    <p:sldId id="317" r:id="rId6"/>
    <p:sldId id="338" r:id="rId7"/>
    <p:sldId id="339" r:id="rId8"/>
    <p:sldId id="342" r:id="rId9"/>
    <p:sldId id="335" r:id="rId10"/>
    <p:sldId id="323" r:id="rId11"/>
    <p:sldId id="340" r:id="rId12"/>
    <p:sldId id="341" r:id="rId13"/>
    <p:sldId id="331" r:id="rId14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35" d="100"/>
          <a:sy n="135" d="100"/>
        </p:scale>
        <p:origin x="77" y="221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22-5-2026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425F2A-2AA2-4199-9B65-E20E6E2BD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820"/>
            <a:ext cx="10160000" cy="4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800" y="5089749"/>
            <a:ext cx="534924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R-ELEKTRO/csc1/wiki/Opdrachten/Nakijkmodel.pdf" TargetMode="External"/><Relationship Id="rId2" Type="http://schemas.openxmlformats.org/officeDocument/2006/relationships/hyperlink" Target="https://github.com/HR-ELEKTRO/csc1/wiki/Opdrachten/Eindopdracht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github.com/HR-ELEKTRO/csc1/wiki/Opdrachten/Opdrachten_Week_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CSC1  Week 4: </a:t>
            </a:r>
            <a:r>
              <a:rPr lang="nl-NL" sz="3600" dirty="0"/>
              <a:t>Design Space Exploration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AEC8F-5CCC-40DE-A887-6E6E57D7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week 4 en 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C6EB22-4DD4-47F7-8E1F-EFB4BE595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Week 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</a:rPr>
              <a:t>Weekopdracht</a:t>
            </a:r>
            <a:r>
              <a:rPr lang="nl-NL" sz="2400" dirty="0"/>
              <a:t> 4: Design Space Exploration</a:t>
            </a:r>
          </a:p>
          <a:p>
            <a:r>
              <a:rPr lang="nl-NL" b="1" dirty="0"/>
              <a:t>Week 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</a:rPr>
              <a:t>Weekopdracht</a:t>
            </a:r>
            <a:r>
              <a:rPr lang="nl-NL" sz="2400" dirty="0"/>
              <a:t> 5: High Level </a:t>
            </a:r>
            <a:r>
              <a:rPr lang="nl-NL" sz="2400" dirty="0" err="1"/>
              <a:t>Synthesis</a:t>
            </a:r>
            <a:r>
              <a:rPr lang="nl-NL" sz="24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Weekopdrachten 1 t/m 4 afmaken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Bedenken eindopdracht, zie:</a:t>
            </a:r>
          </a:p>
          <a:p>
            <a:pPr marL="914400" lvl="1"/>
            <a:r>
              <a:rPr lang="nl-NL" sz="1600" dirty="0">
                <a:hlinkClick r:id="rId2"/>
              </a:rPr>
              <a:t>https://github.com/HR-ELEKTRO/csc1/wiki/Opdrachten/Eindopdracht.pdf</a:t>
            </a:r>
            <a:endParaRPr lang="nl-NL" sz="1600" dirty="0"/>
          </a:p>
          <a:p>
            <a:pPr marL="914400" lvl="1"/>
            <a:r>
              <a:rPr lang="nl-NL" sz="1600" dirty="0">
                <a:hlinkClick r:id="rId3"/>
              </a:rPr>
              <a:t>https://github.com/HR-ELEKTRO/csc1/wiki/Opdrachten/Nakijkmodel.pdf</a:t>
            </a:r>
            <a:endParaRPr lang="nl-NL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Uiterlijk </a:t>
            </a:r>
            <a:r>
              <a:rPr lang="nl-NL" sz="2400" b="1" dirty="0"/>
              <a:t>les 1 week 2.6</a:t>
            </a:r>
            <a:r>
              <a:rPr lang="nl-NL" sz="2400" dirty="0"/>
              <a:t> goedgekeurd door docenten</a:t>
            </a:r>
          </a:p>
          <a:p>
            <a:endParaRPr lang="nl-NL" sz="2400" dirty="0"/>
          </a:p>
          <a:p>
            <a:pPr marL="457200"/>
            <a:endParaRPr lang="nl-NL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EFF660D-912B-4908-A28E-D947806FC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71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AEC8F-5CCC-40DE-A887-6E6E57D7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week 6 t/m T2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B6397E3-2623-411A-ABFF-27647640D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Week 6 t/m T2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Werken</a:t>
            </a:r>
            <a:r>
              <a:rPr lang="en-US" sz="2400" dirty="0"/>
              <a:t> </a:t>
            </a:r>
            <a:r>
              <a:rPr lang="en-US" sz="2400" dirty="0" err="1"/>
              <a:t>aan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eindopdracht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Docenten</a:t>
            </a:r>
            <a:r>
              <a:rPr lang="en-US" sz="2400" dirty="0"/>
              <a:t> </a:t>
            </a:r>
            <a:r>
              <a:rPr lang="en-US" sz="2400" dirty="0" err="1"/>
              <a:t>zijn</a:t>
            </a:r>
            <a:r>
              <a:rPr lang="en-US" sz="2400" dirty="0"/>
              <a:t> </a:t>
            </a:r>
            <a:r>
              <a:rPr lang="en-US" sz="2400" dirty="0" err="1"/>
              <a:t>beschikbaar</a:t>
            </a:r>
            <a:r>
              <a:rPr lang="en-US" sz="2400" dirty="0"/>
              <a:t> om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helpen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(in </a:t>
            </a:r>
            <a:r>
              <a:rPr lang="en-US" sz="2400" dirty="0" err="1"/>
              <a:t>ieder</a:t>
            </a:r>
            <a:r>
              <a:rPr lang="en-US" sz="2400" dirty="0"/>
              <a:t> </a:t>
            </a:r>
            <a:r>
              <a:rPr lang="en-US" sz="2400" dirty="0" err="1"/>
              <a:t>geval</a:t>
            </a:r>
            <a:r>
              <a:rPr lang="en-US" sz="2400" dirty="0"/>
              <a:t> </a:t>
            </a:r>
            <a:r>
              <a:rPr lang="en-US" sz="2400" dirty="0" err="1"/>
              <a:t>tijdens</a:t>
            </a:r>
            <a:r>
              <a:rPr lang="en-US" sz="2400" dirty="0"/>
              <a:t> de </a:t>
            </a:r>
            <a:r>
              <a:rPr lang="en-US" sz="2400" dirty="0" err="1"/>
              <a:t>ingeroosterde</a:t>
            </a:r>
            <a:r>
              <a:rPr lang="en-US" sz="2400" dirty="0"/>
              <a:t> </a:t>
            </a:r>
            <a:r>
              <a:rPr lang="en-US" sz="2400" dirty="0" err="1"/>
              <a:t>uren</a:t>
            </a:r>
            <a:r>
              <a:rPr lang="en-US" sz="2400" dirty="0"/>
              <a:t>)</a:t>
            </a:r>
          </a:p>
          <a:p>
            <a:r>
              <a:rPr lang="nl-NL" b="1" dirty="0"/>
              <a:t>Week 6 of 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C00000"/>
                </a:solidFill>
              </a:rPr>
              <a:t>Gastcollege</a:t>
            </a:r>
            <a:r>
              <a:rPr lang="nl-NL" sz="2400" dirty="0"/>
              <a:t>:</a:t>
            </a:r>
            <a:br>
              <a:rPr lang="nl-NL" sz="2400" dirty="0"/>
            </a:br>
            <a:r>
              <a:rPr lang="nl-NL" sz="2400" dirty="0"/>
              <a:t>(zie mededeling Teams)</a:t>
            </a:r>
          </a:p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EFF660D-912B-4908-A28E-D947806FC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348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Leerdoelen  CSC1 week 4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13284"/>
            <a:ext cx="9033003" cy="4464496"/>
          </a:xfrm>
        </p:spPr>
        <p:txBody>
          <a:bodyPr/>
          <a:lstStyle/>
          <a:p>
            <a:r>
              <a:rPr lang="nl-NL" sz="2800" dirty="0">
                <a:cs typeface="Arial" panose="020B0604020202020204" pitchFamily="34" charset="0"/>
              </a:rPr>
              <a:t>Je bent na het volgen van deze cursus in staat om: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in VHDL een hardware module te ontwerpen en implementeren met een memory bus interface zodat deze module, vanuit een soft of hard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 processor, memory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mapped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 te programmeren is;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soft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, software, bestaande hardware modules en zelf in VHDL geïmplementeerde hardware modules;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op dit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 systeem een RTOS toe te passen;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hard </a:t>
            </a:r>
            <a:r>
              <a:rPr lang="nl-NL" sz="1800" dirty="0" err="1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, software die draait onder Linux, bestaande hardware modules en zelf in VHDL geïmplementeerde hardware modules;</a:t>
            </a:r>
            <a:endParaRPr lang="nl-NL" sz="2000" dirty="0">
              <a:solidFill>
                <a:schemeClr val="bg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te beslissen of bepaalde functionaliteit van een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applicatie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beter</a:t>
            </a:r>
            <a:r>
              <a:rPr lang="nl-NL" sz="1800" dirty="0">
                <a:cs typeface="Arial" panose="020B0604020202020204" pitchFamily="34" charset="0"/>
              </a:rPr>
              <a:t> op een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soft </a:t>
            </a:r>
            <a:r>
              <a:rPr lang="nl-NL" sz="1800" b="1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, op een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hard </a:t>
            </a:r>
            <a:r>
              <a:rPr lang="nl-NL" sz="1800" b="1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 of in </a:t>
            </a:r>
            <a:r>
              <a:rPr lang="nl-NL" sz="1800" b="1" dirty="0">
                <a:solidFill>
                  <a:srgbClr val="C00000"/>
                </a:solidFill>
                <a:cs typeface="Arial" panose="020B0604020202020204" pitchFamily="34" charset="0"/>
              </a:rPr>
              <a:t>hardware</a:t>
            </a:r>
            <a:r>
              <a:rPr lang="nl-NL" sz="1800" dirty="0">
                <a:cs typeface="Arial" panose="020B0604020202020204" pitchFamily="34" charset="0"/>
              </a:rPr>
              <a:t> geïmplementeerd kan worden;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75000"/>
                  </a:schemeClr>
                </a:solidFill>
                <a:cs typeface="Arial" panose="020B0604020202020204" pitchFamily="34" charset="0"/>
              </a:rPr>
              <a:t>verschillende vormen van High Level Syntheses met de voor- en nadelen van deze vormen te benoemen.</a:t>
            </a:r>
            <a:endParaRPr lang="nl-NL" sz="2000" dirty="0">
              <a:solidFill>
                <a:schemeClr val="bg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8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Manier van </a:t>
            </a:r>
            <a:r>
              <a:rPr lang="en-US" dirty="0" err="1"/>
              <a:t>werken</a:t>
            </a:r>
            <a:r>
              <a:rPr lang="en-US" dirty="0"/>
              <a:t> week 4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We maken gebruik van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deelopdrachten</a:t>
            </a:r>
            <a:r>
              <a:rPr lang="nl-NL" sz="2400" dirty="0"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Het uitvoeren van deze deelopdrachten is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geen doel</a:t>
            </a:r>
            <a:r>
              <a:rPr lang="nl-NL" sz="2400" dirty="0">
                <a:cs typeface="Arial" panose="020B0604020202020204" pitchFamily="34" charset="0"/>
              </a:rPr>
              <a:t> op zich!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Zorg dat je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begrijpt</a:t>
            </a:r>
            <a:r>
              <a:rPr lang="nl-NL" sz="2400" dirty="0">
                <a:cs typeface="Arial" panose="020B0604020202020204" pitchFamily="34" charset="0"/>
              </a:rPr>
              <a:t> wat je doet en hou 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leerdoelen</a:t>
            </a:r>
            <a:r>
              <a:rPr lang="nl-NL" sz="2400" dirty="0">
                <a:cs typeface="Arial" panose="020B0604020202020204" pitchFamily="34" charset="0"/>
              </a:rPr>
              <a:t> in het oog.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Vraag</a:t>
            </a:r>
            <a:r>
              <a:rPr lang="nl-NL" sz="2400" dirty="0">
                <a:cs typeface="Arial" panose="020B0604020202020204" pitchFamily="34" charset="0"/>
              </a:rPr>
              <a:t> indien nodig de docent om extra uitleg.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Hou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logboek</a:t>
            </a:r>
            <a:r>
              <a:rPr lang="nl-NL" sz="2400" dirty="0">
                <a:cs typeface="Arial" panose="020B0604020202020204" pitchFamily="34" charset="0"/>
              </a:rPr>
              <a:t> bij, zodat je e.e.a. snel terug kunt zoeken.</a:t>
            </a: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0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4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4.</a:t>
            </a:r>
            <a:r>
              <a:rPr lang="nl-NL" sz="2800" dirty="0">
                <a:cs typeface="Arial" panose="020B0604020202020204" pitchFamily="34" charset="0"/>
              </a:rPr>
              <a:t> 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audio-signaal</a:t>
            </a:r>
            <a:r>
              <a:rPr lang="nl-NL" sz="2400" dirty="0">
                <a:cs typeface="Arial" panose="020B0604020202020204" pitchFamily="34" charset="0"/>
              </a:rPr>
              <a:t> kunt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filteren</a:t>
            </a:r>
            <a:r>
              <a:rPr lang="nl-NL" sz="2400" dirty="0">
                <a:cs typeface="Arial" panose="020B0604020202020204" pitchFamily="34" charset="0"/>
              </a:rPr>
              <a:t> m.b.v. het DE1-SoC board door een FIR-filter te implementeren in C-code dat uitgevoerd wordt op een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Nios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 II processor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24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audio-signaal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kunt filteren m.b.v. het DE1-SoC board door een FIR-filter te implementeren in hardware d.m.v.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VHDL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24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audio-signaal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kunt filteren m.b.v. het DE1-SoC board door een FIR-filter te implementeren in de hard </a:t>
            </a:r>
            <a:r>
              <a:rPr lang="nl-NL" sz="24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ARM processor</a:t>
            </a:r>
            <a:r>
              <a:rPr lang="nl-NL" sz="2400" dirty="0">
                <a:cs typeface="Arial" panose="020B0604020202020204" pitchFamily="34" charset="0"/>
              </a:rPr>
              <a:t> 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m.b.v. een programmeertaal onder Linux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de bovenstaande implementaties met elkaar kunt </a:t>
            </a:r>
            <a:r>
              <a:rPr lang="nl-NL" sz="2400" dirty="0">
                <a:solidFill>
                  <a:srgbClr val="C00000"/>
                </a:solidFill>
              </a:rPr>
              <a:t>vergelijken</a:t>
            </a:r>
            <a:r>
              <a:rPr lang="nl-NL" sz="2400" dirty="0"/>
              <a:t> op </a:t>
            </a:r>
            <a:r>
              <a:rPr lang="nl-NL" sz="2400" dirty="0">
                <a:solidFill>
                  <a:srgbClr val="C00000"/>
                </a:solidFill>
              </a:rPr>
              <a:t>uitvoersnelheid</a:t>
            </a:r>
            <a:r>
              <a:rPr lang="nl-NL" sz="2400" dirty="0"/>
              <a:t>. </a:t>
            </a:r>
            <a:endParaRPr lang="en-US" sz="24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59F8C-4F54-4AE6-BB7F-F444FACF4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Space Exploration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6DD5BF1-977D-4F86-BD59-A1EFEB293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Verschillende </a:t>
            </a:r>
            <a:r>
              <a:rPr lang="nl-NL" sz="2800" dirty="0">
                <a:solidFill>
                  <a:srgbClr val="C00000"/>
                </a:solidFill>
              </a:rPr>
              <a:t>implementaties</a:t>
            </a:r>
            <a:r>
              <a:rPr lang="nl-NL" sz="2800" dirty="0"/>
              <a:t> van een </a:t>
            </a:r>
            <a:r>
              <a:rPr lang="nl-NL" sz="2800" dirty="0" err="1"/>
              <a:t>embedded</a:t>
            </a:r>
            <a:r>
              <a:rPr lang="nl-NL" sz="2800" dirty="0"/>
              <a:t> systeem kunnen vergeleken worden op relevante </a:t>
            </a:r>
            <a:r>
              <a:rPr lang="nl-NL" sz="2800" dirty="0">
                <a:solidFill>
                  <a:srgbClr val="C00000"/>
                </a:solidFill>
              </a:rPr>
              <a:t>eigenschappen</a:t>
            </a:r>
            <a:r>
              <a:rPr lang="nl-NL" sz="28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prestatie (snelheid)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energieverbruik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kosten (productie- en/of ontwikkelkosten).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ontwikkeltijd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afmetingen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gewicht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/>
              <a:t>aanpasbaarheid </a:t>
            </a:r>
            <a:r>
              <a:rPr lang="nl-NL" sz="2400" dirty="0"/>
              <a:t>/ uitbreidbaarheid</a:t>
            </a:r>
          </a:p>
          <a:p>
            <a:r>
              <a:rPr lang="nl-NL" dirty="0"/>
              <a:t>	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A7CBF5E-CA84-4351-936C-2DBBEC9C6F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8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F566D0F-6294-4242-9D16-1C29985B4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Space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A88C8E31-CF57-4A6E-A123-682299292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Als de verschillende implementaties op </a:t>
            </a:r>
            <a:r>
              <a:rPr lang="nl-NL" sz="2400" i="1" dirty="0">
                <a:solidFill>
                  <a:srgbClr val="C00000"/>
                </a:solidFill>
              </a:rPr>
              <a:t>n</a:t>
            </a:r>
            <a:r>
              <a:rPr lang="nl-NL" sz="2400" dirty="0"/>
              <a:t> </a:t>
            </a:r>
            <a:r>
              <a:rPr lang="nl-NL" sz="2400" dirty="0">
                <a:solidFill>
                  <a:srgbClr val="C00000"/>
                </a:solidFill>
              </a:rPr>
              <a:t>eigenschappen</a:t>
            </a:r>
            <a:r>
              <a:rPr lang="nl-NL" sz="2400" dirty="0"/>
              <a:t> met elkaar vergeleken worden dan kunnen deze implementaties weergegeven worden in een </a:t>
            </a:r>
            <a:r>
              <a:rPr lang="nl-NL" sz="2400" i="1" dirty="0">
                <a:solidFill>
                  <a:srgbClr val="C00000"/>
                </a:solidFill>
              </a:rPr>
              <a:t>n</a:t>
            </a:r>
            <a:r>
              <a:rPr lang="nl-NL" sz="2400" dirty="0">
                <a:solidFill>
                  <a:srgbClr val="C00000"/>
                </a:solidFill>
              </a:rPr>
              <a:t>-dimensionale ruimte</a:t>
            </a:r>
            <a:r>
              <a:rPr lang="nl-NL" sz="2400" dirty="0"/>
              <a:t>.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B51BC5B-3C5C-495A-B50E-F8147D136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629D27B-CB16-4A34-A9A0-C2BD5F03F9A4}"/>
              </a:ext>
            </a:extLst>
          </p:cNvPr>
          <p:cNvSpPr txBox="1"/>
          <p:nvPr/>
        </p:nvSpPr>
        <p:spPr>
          <a:xfrm>
            <a:off x="831529" y="3289549"/>
            <a:ext cx="2234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err="1">
                <a:solidFill>
                  <a:srgbClr val="C00000"/>
                </a:solidFill>
                <a:latin typeface="Calibri" panose="020F0502020204030204" pitchFamily="34" charset="0"/>
              </a:rPr>
              <a:t>Voorbeeld</a:t>
            </a:r>
            <a:r>
              <a:rPr 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b="0" i="1" dirty="0">
                <a:solidFill>
                  <a:srgbClr val="C00000"/>
                </a:solidFill>
                <a:latin typeface="Calibri" panose="020F0502020204030204" pitchFamily="34" charset="0"/>
              </a:rPr>
              <a:t>n</a:t>
            </a:r>
            <a:r>
              <a:rPr 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 = 2</a:t>
            </a:r>
            <a:endParaRPr lang="nl-NL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5E0B2A5-BD1D-4F31-A734-9D66498D5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801" y="2281436"/>
            <a:ext cx="4803711" cy="331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Opdrachten_Week_4.pdf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ECC10E6-A0F7-7B62-86A8-DB1D109C2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677">
            <a:off x="5613352" y="2024615"/>
            <a:ext cx="3087930" cy="212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2924</TotalTime>
  <Words>556</Words>
  <Application>Microsoft Office PowerPoint</Application>
  <PresentationFormat>Aangepast</PresentationFormat>
  <Paragraphs>60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6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CSC1  Week 4: Design Space Exploration</vt:lpstr>
      <vt:lpstr>Planning week 4 en 5</vt:lpstr>
      <vt:lpstr>Planning week 6 t/m T2</vt:lpstr>
      <vt:lpstr>Leerdoelen  CSC1 week 4</vt:lpstr>
      <vt:lpstr>Manier van werken week 4 CSC1</vt:lpstr>
      <vt:lpstr>Leerdoelen  Week 4</vt:lpstr>
      <vt:lpstr>Design Space Exploration</vt:lpstr>
      <vt:lpstr>Design Space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81</cp:revision>
  <cp:lastPrinted>2013-05-13T15:29:32Z</cp:lastPrinted>
  <dcterms:created xsi:type="dcterms:W3CDTF">2017-11-15T06:58:38Z</dcterms:created>
  <dcterms:modified xsi:type="dcterms:W3CDTF">2026-05-22T12:25:52Z</dcterms:modified>
</cp:coreProperties>
</file>