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6" r:id="rId5"/>
    <p:sldId id="299" r:id="rId6"/>
    <p:sldId id="325" r:id="rId7"/>
    <p:sldId id="327" r:id="rId8"/>
    <p:sldId id="300" r:id="rId9"/>
    <p:sldId id="301" r:id="rId10"/>
    <p:sldId id="302" r:id="rId11"/>
    <p:sldId id="303" r:id="rId12"/>
    <p:sldId id="305" r:id="rId13"/>
    <p:sldId id="307" r:id="rId14"/>
    <p:sldId id="348" r:id="rId15"/>
    <p:sldId id="347" r:id="rId16"/>
    <p:sldId id="306" r:id="rId17"/>
    <p:sldId id="320" r:id="rId18"/>
    <p:sldId id="331" r:id="rId19"/>
    <p:sldId id="309" r:id="rId20"/>
    <p:sldId id="330" r:id="rId21"/>
    <p:sldId id="346" r:id="rId22"/>
    <p:sldId id="310" r:id="rId23"/>
    <p:sldId id="313" r:id="rId24"/>
    <p:sldId id="340" r:id="rId25"/>
    <p:sldId id="337" r:id="rId26"/>
    <p:sldId id="338" r:id="rId27"/>
    <p:sldId id="341" r:id="rId28"/>
    <p:sldId id="339" r:id="rId29"/>
    <p:sldId id="314" r:id="rId30"/>
    <p:sldId id="349" r:id="rId31"/>
    <p:sldId id="333" r:id="rId32"/>
    <p:sldId id="334" r:id="rId33"/>
    <p:sldId id="351" r:id="rId34"/>
    <p:sldId id="316" r:id="rId35"/>
    <p:sldId id="317" r:id="rId36"/>
    <p:sldId id="352" r:id="rId37"/>
    <p:sldId id="318" r:id="rId38"/>
    <p:sldId id="33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CA2FE-432B-4149-BC3A-E8B5292739F8}">
          <p14:sldIdLst>
            <p14:sldId id="256"/>
            <p14:sldId id="299"/>
            <p14:sldId id="325"/>
            <p14:sldId id="327"/>
            <p14:sldId id="300"/>
            <p14:sldId id="301"/>
            <p14:sldId id="302"/>
            <p14:sldId id="303"/>
            <p14:sldId id="305"/>
            <p14:sldId id="307"/>
            <p14:sldId id="348"/>
            <p14:sldId id="347"/>
            <p14:sldId id="306"/>
            <p14:sldId id="320"/>
            <p14:sldId id="331"/>
            <p14:sldId id="309"/>
            <p14:sldId id="330"/>
            <p14:sldId id="346"/>
            <p14:sldId id="310"/>
            <p14:sldId id="313"/>
            <p14:sldId id="340"/>
            <p14:sldId id="337"/>
            <p14:sldId id="338"/>
            <p14:sldId id="341"/>
            <p14:sldId id="339"/>
            <p14:sldId id="314"/>
            <p14:sldId id="349"/>
            <p14:sldId id="333"/>
            <p14:sldId id="334"/>
            <p14:sldId id="351"/>
            <p14:sldId id="316"/>
            <p14:sldId id="317"/>
            <p14:sldId id="352"/>
            <p14:sldId id="318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33"/>
    <a:srgbClr val="F2DCDA"/>
    <a:srgbClr val="DDD6E5"/>
    <a:srgbClr val="DBEEF3"/>
    <a:srgbClr val="EBF1DF"/>
    <a:srgbClr val="FFF2CC"/>
    <a:srgbClr val="F278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968" autoAdjust="0"/>
  </p:normalViewPr>
  <p:slideViewPr>
    <p:cSldViewPr snapToGrid="0">
      <p:cViewPr varScale="1">
        <p:scale>
          <a:sx n="93" d="100"/>
          <a:sy n="93" d="100"/>
        </p:scale>
        <p:origin x="54" y="126"/>
      </p:cViewPr>
      <p:guideLst/>
    </p:cSldViewPr>
  </p:slideViewPr>
  <p:outlineViewPr>
    <p:cViewPr>
      <p:scale>
        <a:sx n="33" d="100"/>
        <a:sy n="33" d="100"/>
      </p:scale>
      <p:origin x="0" y="-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ver, J.G. (Joris)" userId="ab209a89-e1e9-4f81-9d75-87b348077d19" providerId="ADAL" clId="{9ECCA738-4767-42F0-93FD-182AFA2F0C0F}"/>
    <pc:docChg chg="modSld">
      <pc:chgData name="Straver, J.G. (Joris)" userId="ab209a89-e1e9-4f81-9d75-87b348077d19" providerId="ADAL" clId="{9ECCA738-4767-42F0-93FD-182AFA2F0C0F}" dt="2025-02-10T08:54:39.045" v="1" actId="1076"/>
      <pc:docMkLst>
        <pc:docMk/>
      </pc:docMkLst>
      <pc:sldChg chg="modSp mod">
        <pc:chgData name="Straver, J.G. (Joris)" userId="ab209a89-e1e9-4f81-9d75-87b348077d19" providerId="ADAL" clId="{9ECCA738-4767-42F0-93FD-182AFA2F0C0F}" dt="2025-02-10T08:54:39.045" v="1" actId="1076"/>
        <pc:sldMkLst>
          <pc:docMk/>
          <pc:sldMk cId="3322124145" sldId="299"/>
        </pc:sldMkLst>
        <pc:picChg chg="mod">
          <ac:chgData name="Straver, J.G. (Joris)" userId="ab209a89-e1e9-4f81-9d75-87b348077d19" providerId="ADAL" clId="{9ECCA738-4767-42F0-93FD-182AFA2F0C0F}" dt="2025-02-10T08:54:39.045" v="1" actId="1076"/>
          <ac:picMkLst>
            <pc:docMk/>
            <pc:sldMk cId="3322124145" sldId="299"/>
            <ac:picMk id="7" creationId="{00000000-0000-0000-0000-000000000000}"/>
          </ac:picMkLst>
        </pc:picChg>
      </pc:sldChg>
    </pc:docChg>
  </pc:docChgLst>
  <pc:docChgLst>
    <pc:chgData name="Broeders, J.Z.M. (Harry)" userId="41fbf053-7391-48d7-be5b-e14598b20e70" providerId="ADAL" clId="{BF126234-F958-4185-A48C-AE9A6BA5EA11}"/>
    <pc:docChg chg="modSld">
      <pc:chgData name="Broeders, J.Z.M. (Harry)" userId="41fbf053-7391-48d7-be5b-e14598b20e70" providerId="ADAL" clId="{BF126234-F958-4185-A48C-AE9A6BA5EA11}" dt="2024-01-23T19:52:10.262" v="29" actId="20577"/>
      <pc:docMkLst>
        <pc:docMk/>
      </pc:docMkLst>
      <pc:sldChg chg="modSp mod">
        <pc:chgData name="Broeders, J.Z.M. (Harry)" userId="41fbf053-7391-48d7-be5b-e14598b20e70" providerId="ADAL" clId="{BF126234-F958-4185-A48C-AE9A6BA5EA11}" dt="2024-01-22T21:30:58.912" v="25" actId="20577"/>
        <pc:sldMkLst>
          <pc:docMk/>
          <pc:sldMk cId="2952957320" sldId="335"/>
        </pc:sldMkLst>
        <pc:spChg chg="mod">
          <ac:chgData name="Broeders, J.Z.M. (Harry)" userId="41fbf053-7391-48d7-be5b-e14598b20e70" providerId="ADAL" clId="{BF126234-F958-4185-A48C-AE9A6BA5EA11}" dt="2024-01-22T21:30:58.912" v="25" actId="20577"/>
          <ac:spMkLst>
            <pc:docMk/>
            <pc:sldMk cId="2952957320" sldId="33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F126234-F958-4185-A48C-AE9A6BA5EA11}" dt="2024-01-23T19:52:10.262" v="29" actId="20577"/>
        <pc:sldMkLst>
          <pc:docMk/>
          <pc:sldMk cId="1456467837" sldId="340"/>
        </pc:sldMkLst>
        <pc:spChg chg="mod">
          <ac:chgData name="Broeders, J.Z.M. (Harry)" userId="41fbf053-7391-48d7-be5b-e14598b20e70" providerId="ADAL" clId="{BF126234-F958-4185-A48C-AE9A6BA5EA11}" dt="2024-01-23T19:52:10.262" v="29" actId="20577"/>
          <ac:spMkLst>
            <pc:docMk/>
            <pc:sldMk cId="1456467837" sldId="340"/>
            <ac:spMk id="5" creationId="{2E7266C9-C653-4D84-9DFE-46A749981C18}"/>
          </ac:spMkLst>
        </pc:spChg>
      </pc:sldChg>
    </pc:docChg>
  </pc:docChgLst>
  <pc:docChgLst>
    <pc:chgData name="Eijk, T.J.W. van (Tijmen)" userId="f812dedf-971b-4b6c-818f-d62c925a07ed" providerId="ADAL" clId="{BD82B3CA-CB17-4B31-9730-52B49FE48358}"/>
    <pc:docChg chg="custSel addSld delSld modSld">
      <pc:chgData name="Eijk, T.J.W. van (Tijmen)" userId="f812dedf-971b-4b6c-818f-d62c925a07ed" providerId="ADAL" clId="{BD82B3CA-CB17-4B31-9730-52B49FE48358}" dt="2019-02-15T19:37:23.813" v="43" actId="20577"/>
      <pc:docMkLst>
        <pc:docMk/>
      </pc:docMkLst>
      <pc:sldChg chg="modSp">
        <pc:chgData name="Eijk, T.J.W. van (Tijmen)" userId="f812dedf-971b-4b6c-818f-d62c925a07ed" providerId="ADAL" clId="{BD82B3CA-CB17-4B31-9730-52B49FE48358}" dt="2019-02-15T19:35:59.819" v="40" actId="20577"/>
        <pc:sldMkLst>
          <pc:docMk/>
          <pc:sldMk cId="3848426379" sldId="319"/>
        </pc:sldMkLst>
        <pc:graphicFrameChg chg="mod">
          <ac:chgData name="Eijk, T.J.W. van (Tijmen)" userId="f812dedf-971b-4b6c-818f-d62c925a07ed" providerId="ADAL" clId="{BD82B3CA-CB17-4B31-9730-52B49FE48358}" dt="2019-02-15T19:35:59.819" v="40" actId="20577"/>
          <ac:graphicFrameMkLst>
            <pc:docMk/>
            <pc:sldMk cId="3848426379" sldId="319"/>
            <ac:graphicFrameMk id="10" creationId="{A0974EB7-9E72-4368-B40A-74B17E400CC0}"/>
          </ac:graphicFrameMkLst>
        </pc:graphicFrameChg>
      </pc:sldChg>
      <pc:sldChg chg="modSp">
        <pc:chgData name="Eijk, T.J.W. van (Tijmen)" userId="f812dedf-971b-4b6c-818f-d62c925a07ed" providerId="ADAL" clId="{BD82B3CA-CB17-4B31-9730-52B49FE48358}" dt="2019-02-15T19:37:23.813" v="43" actId="20577"/>
        <pc:sldMkLst>
          <pc:docMk/>
          <pc:sldMk cId="2952957320" sldId="335"/>
        </pc:sldMkLst>
        <pc:spChg chg="mod">
          <ac:chgData name="Eijk, T.J.W. van (Tijmen)" userId="f812dedf-971b-4b6c-818f-d62c925a07ed" providerId="ADAL" clId="{BD82B3CA-CB17-4B31-9730-52B49FE48358}" dt="2019-02-15T19:37:23.813" v="43" actId="20577"/>
          <ac:spMkLst>
            <pc:docMk/>
            <pc:sldMk cId="2952957320" sldId="335"/>
            <ac:spMk id="6" creationId="{21EF4BE3-3A82-47CD-B55F-AAB1F233A9DF}"/>
          </ac:spMkLst>
        </pc:spChg>
      </pc:sldChg>
      <pc:sldChg chg="addSp delSp modSp">
        <pc:chgData name="Eijk, T.J.W. van (Tijmen)" userId="f812dedf-971b-4b6c-818f-d62c925a07ed" providerId="ADAL" clId="{BD82B3CA-CB17-4B31-9730-52B49FE48358}" dt="2019-02-15T19:29:56.371" v="2" actId="1076"/>
        <pc:sldMkLst>
          <pc:docMk/>
          <pc:sldMk cId="1352928972" sldId="337"/>
        </pc:sldMkLst>
        <pc:picChg chg="del">
          <ac:chgData name="Eijk, T.J.W. van (Tijmen)" userId="f812dedf-971b-4b6c-818f-d62c925a07ed" providerId="ADAL" clId="{BD82B3CA-CB17-4B31-9730-52B49FE48358}" dt="2019-02-15T19:29:44.170" v="0" actId="478"/>
          <ac:picMkLst>
            <pc:docMk/>
            <pc:sldMk cId="1352928972" sldId="337"/>
            <ac:picMk id="8" creationId="{D33ACDB0-E2F5-41DB-86FF-A4DD9002832D}"/>
          </ac:picMkLst>
        </pc:picChg>
        <pc:picChg chg="add mod">
          <ac:chgData name="Eijk, T.J.W. van (Tijmen)" userId="f812dedf-971b-4b6c-818f-d62c925a07ed" providerId="ADAL" clId="{BD82B3CA-CB17-4B31-9730-52B49FE48358}" dt="2019-02-15T19:29:56.371" v="2" actId="1076"/>
          <ac:picMkLst>
            <pc:docMk/>
            <pc:sldMk cId="1352928972" sldId="337"/>
            <ac:picMk id="11" creationId="{AF101757-5B36-4039-95BF-1036BF85B7CC}"/>
          </ac:picMkLst>
        </pc:picChg>
      </pc:sldChg>
      <pc:sldChg chg="addSp delSp modSp">
        <pc:chgData name="Eijk, T.J.W. van (Tijmen)" userId="f812dedf-971b-4b6c-818f-d62c925a07ed" providerId="ADAL" clId="{BD82B3CA-CB17-4B31-9730-52B49FE48358}" dt="2019-02-15T19:32:29.478" v="10" actId="14100"/>
        <pc:sldMkLst>
          <pc:docMk/>
          <pc:sldMk cId="3636237397" sldId="338"/>
        </pc:sldMkLst>
        <pc:spChg chg="mod">
          <ac:chgData name="Eijk, T.J.W. van (Tijmen)" userId="f812dedf-971b-4b6c-818f-d62c925a07ed" providerId="ADAL" clId="{BD82B3CA-CB17-4B31-9730-52B49FE48358}" dt="2019-02-15T19:32:04.442" v="8" actId="14100"/>
          <ac:spMkLst>
            <pc:docMk/>
            <pc:sldMk cId="3636237397" sldId="338"/>
            <ac:spMk id="1631" creationId="{EAA7CEBD-DF91-4688-95F8-6B14B84DE615}"/>
          </ac:spMkLst>
        </pc:spChg>
        <pc:spChg chg="mod">
          <ac:chgData name="Eijk, T.J.W. van (Tijmen)" userId="f812dedf-971b-4b6c-818f-d62c925a07ed" providerId="ADAL" clId="{BD82B3CA-CB17-4B31-9730-52B49FE48358}" dt="2019-02-15T19:32:21.630" v="9" actId="14100"/>
          <ac:spMkLst>
            <pc:docMk/>
            <pc:sldMk cId="3636237397" sldId="338"/>
            <ac:spMk id="1632" creationId="{FC9A767C-AE3F-4174-AE90-397E9475D898}"/>
          </ac:spMkLst>
        </pc:spChg>
        <pc:spChg chg="mod">
          <ac:chgData name="Eijk, T.J.W. van (Tijmen)" userId="f812dedf-971b-4b6c-818f-d62c925a07ed" providerId="ADAL" clId="{BD82B3CA-CB17-4B31-9730-52B49FE48358}" dt="2019-02-15T19:32:29.478" v="10" actId="14100"/>
          <ac:spMkLst>
            <pc:docMk/>
            <pc:sldMk cId="3636237397" sldId="338"/>
            <ac:spMk id="1633" creationId="{3DCC65BC-E5A1-482D-9BE5-037FE65A04E7}"/>
          </ac:spMkLst>
        </pc:spChg>
        <pc:picChg chg="add mod ord">
          <ac:chgData name="Eijk, T.J.W. van (Tijmen)" userId="f812dedf-971b-4b6c-818f-d62c925a07ed" providerId="ADAL" clId="{BD82B3CA-CB17-4B31-9730-52B49FE48358}" dt="2019-02-15T19:30:26.975" v="6" actId="167"/>
          <ac:picMkLst>
            <pc:docMk/>
            <pc:sldMk cId="3636237397" sldId="338"/>
            <ac:picMk id="3" creationId="{10EB11E1-61A0-4E35-B9C2-B26C52DF1FAA}"/>
          </ac:picMkLst>
        </pc:picChg>
        <pc:picChg chg="del">
          <ac:chgData name="Eijk, T.J.W. van (Tijmen)" userId="f812dedf-971b-4b6c-818f-d62c925a07ed" providerId="ADAL" clId="{BD82B3CA-CB17-4B31-9730-52B49FE48358}" dt="2019-02-15T19:30:07.825" v="3" actId="478"/>
          <ac:picMkLst>
            <pc:docMk/>
            <pc:sldMk cId="3636237397" sldId="338"/>
            <ac:picMk id="7" creationId="{96607D43-E669-4336-843F-B1C378DB477C}"/>
          </ac:picMkLst>
        </pc:picChg>
      </pc:sldChg>
      <pc:sldChg chg="addSp delSp modSp modAnim">
        <pc:chgData name="Eijk, T.J.W. van (Tijmen)" userId="f812dedf-971b-4b6c-818f-d62c925a07ed" providerId="ADAL" clId="{BD82B3CA-CB17-4B31-9730-52B49FE48358}" dt="2019-02-15T19:34:39.318" v="23" actId="20577"/>
        <pc:sldMkLst>
          <pc:docMk/>
          <pc:sldMk cId="2567966878" sldId="339"/>
        </pc:sldMkLst>
        <pc:spChg chg="mod">
          <ac:chgData name="Eijk, T.J.W. van (Tijmen)" userId="f812dedf-971b-4b6c-818f-d62c925a07ed" providerId="ADAL" clId="{BD82B3CA-CB17-4B31-9730-52B49FE48358}" dt="2019-02-15T19:34:39.318" v="23" actId="20577"/>
          <ac:spMkLst>
            <pc:docMk/>
            <pc:sldMk cId="2567966878" sldId="339"/>
            <ac:spMk id="5" creationId="{D22D3132-E0EF-40F6-8FBE-86D4EA47FFBF}"/>
          </ac:spMkLst>
        </pc:spChg>
        <pc:picChg chg="add mod">
          <ac:chgData name="Eijk, T.J.W. van (Tijmen)" userId="f812dedf-971b-4b6c-818f-d62c925a07ed" providerId="ADAL" clId="{BD82B3CA-CB17-4B31-9730-52B49FE48358}" dt="2019-02-15T19:34:19.006" v="22" actId="1076"/>
          <ac:picMkLst>
            <pc:docMk/>
            <pc:sldMk cId="2567966878" sldId="339"/>
            <ac:picMk id="3" creationId="{D11DFE0E-3FA4-4EC9-BC91-D53F7A25523C}"/>
          </ac:picMkLst>
        </pc:picChg>
        <pc:picChg chg="add del mod">
          <ac:chgData name="Eijk, T.J.W. van (Tijmen)" userId="f812dedf-971b-4b6c-818f-d62c925a07ed" providerId="ADAL" clId="{BD82B3CA-CB17-4B31-9730-52B49FE48358}" dt="2019-02-15T19:33:41.018" v="20" actId="478"/>
          <ac:picMkLst>
            <pc:docMk/>
            <pc:sldMk cId="2567966878" sldId="339"/>
            <ac:picMk id="9" creationId="{04AAF580-CD90-460B-B798-027D748D836C}"/>
          </ac:picMkLst>
        </pc:picChg>
        <pc:picChg chg="del">
          <ac:chgData name="Eijk, T.J.W. van (Tijmen)" userId="f812dedf-971b-4b6c-818f-d62c925a07ed" providerId="ADAL" clId="{BD82B3CA-CB17-4B31-9730-52B49FE48358}" dt="2019-02-15T19:33:18.633" v="15" actId="478"/>
          <ac:picMkLst>
            <pc:docMk/>
            <pc:sldMk cId="2567966878" sldId="339"/>
            <ac:picMk id="10" creationId="{EF745CBA-F1BC-4C4F-8CE9-02B7908693B0}"/>
          </ac:picMkLst>
        </pc:picChg>
      </pc:sldChg>
      <pc:sldChg chg="modSp">
        <pc:chgData name="Eijk, T.J.W. van (Tijmen)" userId="f812dedf-971b-4b6c-818f-d62c925a07ed" providerId="ADAL" clId="{BD82B3CA-CB17-4B31-9730-52B49FE48358}" dt="2019-02-15T19:37:18.983" v="42" actId="20577"/>
        <pc:sldMkLst>
          <pc:docMk/>
          <pc:sldMk cId="1456467837" sldId="340"/>
        </pc:sldMkLst>
        <pc:spChg chg="mod">
          <ac:chgData name="Eijk, T.J.W. van (Tijmen)" userId="f812dedf-971b-4b6c-818f-d62c925a07ed" providerId="ADAL" clId="{BD82B3CA-CB17-4B31-9730-52B49FE48358}" dt="2019-02-15T19:37:18.983" v="42" actId="20577"/>
          <ac:spMkLst>
            <pc:docMk/>
            <pc:sldMk cId="1456467837" sldId="340"/>
            <ac:spMk id="5" creationId="{2E7266C9-C653-4D84-9DFE-46A749981C18}"/>
          </ac:spMkLst>
        </pc:spChg>
      </pc:sldChg>
      <pc:sldChg chg="delSp add delAnim">
        <pc:chgData name="Eijk, T.J.W. van (Tijmen)" userId="f812dedf-971b-4b6c-818f-d62c925a07ed" providerId="ADAL" clId="{BD82B3CA-CB17-4B31-9730-52B49FE48358}" dt="2019-02-15T19:32:52.237" v="14" actId="478"/>
        <pc:sldMkLst>
          <pc:docMk/>
          <pc:sldMk cId="4177503999" sldId="341"/>
        </pc:sldMkLst>
        <pc:spChg chg="del">
          <ac:chgData name="Eijk, T.J.W. van (Tijmen)" userId="f812dedf-971b-4b6c-818f-d62c925a07ed" providerId="ADAL" clId="{BD82B3CA-CB17-4B31-9730-52B49FE48358}" dt="2019-02-15T19:32:50.608" v="12" actId="478"/>
          <ac:spMkLst>
            <pc:docMk/>
            <pc:sldMk cId="4177503999" sldId="341"/>
            <ac:spMk id="1631" creationId="{EAA7CEBD-DF91-4688-95F8-6B14B84DE615}"/>
          </ac:spMkLst>
        </pc:spChg>
        <pc:spChg chg="del">
          <ac:chgData name="Eijk, T.J.W. van (Tijmen)" userId="f812dedf-971b-4b6c-818f-d62c925a07ed" providerId="ADAL" clId="{BD82B3CA-CB17-4B31-9730-52B49FE48358}" dt="2019-02-15T19:32:51.411" v="13" actId="478"/>
          <ac:spMkLst>
            <pc:docMk/>
            <pc:sldMk cId="4177503999" sldId="341"/>
            <ac:spMk id="1632" creationId="{FC9A767C-AE3F-4174-AE90-397E9475D898}"/>
          </ac:spMkLst>
        </pc:spChg>
        <pc:spChg chg="del">
          <ac:chgData name="Eijk, T.J.W. van (Tijmen)" userId="f812dedf-971b-4b6c-818f-d62c925a07ed" providerId="ADAL" clId="{BD82B3CA-CB17-4B31-9730-52B49FE48358}" dt="2019-02-15T19:32:52.237" v="14" actId="478"/>
          <ac:spMkLst>
            <pc:docMk/>
            <pc:sldMk cId="4177503999" sldId="341"/>
            <ac:spMk id="1633" creationId="{3DCC65BC-E5A1-482D-9BE5-037FE65A04E7}"/>
          </ac:spMkLst>
        </pc:spChg>
      </pc:sldChg>
      <pc:sldChg chg="add del">
        <pc:chgData name="Eijk, T.J.W. van (Tijmen)" userId="f812dedf-971b-4b6c-818f-d62c925a07ed" providerId="ADAL" clId="{BD82B3CA-CB17-4B31-9730-52B49FE48358}" dt="2019-02-15T19:33:22.498" v="17"/>
        <pc:sldMkLst>
          <pc:docMk/>
          <pc:sldMk cId="1172575795" sldId="342"/>
        </pc:sldMkLst>
      </pc:sldChg>
    </pc:docChg>
  </pc:docChgLst>
  <pc:docChgLst>
    <pc:chgData name="Broeders, J.Z.M. (Harry)" userId="41fbf053-7391-48d7-be5b-e14598b20e70" providerId="ADAL" clId="{DE7AC39D-1BB8-442B-A557-AF936024BCB9}"/>
    <pc:docChg chg="undo custSel addSld delSld modSld modSection">
      <pc:chgData name="Broeders, J.Z.M. (Harry)" userId="41fbf053-7391-48d7-be5b-e14598b20e70" providerId="ADAL" clId="{DE7AC39D-1BB8-442B-A557-AF936024BCB9}" dt="2023-03-02T13:57:17.884" v="1101" actId="20577"/>
      <pc:docMkLst>
        <pc:docMk/>
      </pc:docMkLst>
      <pc:sldChg chg="addSp modSp mod modAnim">
        <pc:chgData name="Broeders, J.Z.M. (Harry)" userId="41fbf053-7391-48d7-be5b-e14598b20e70" providerId="ADAL" clId="{DE7AC39D-1BB8-442B-A557-AF936024BCB9}" dt="2023-02-05T10:16:50.539" v="137"/>
        <pc:sldMkLst>
          <pc:docMk/>
          <pc:sldMk cId="1539941826" sldId="301"/>
        </pc:sldMkLst>
        <pc:spChg chg="mod">
          <ac:chgData name="Broeders, J.Z.M. (Harry)" userId="41fbf053-7391-48d7-be5b-e14598b20e70" providerId="ADAL" clId="{DE7AC39D-1BB8-442B-A557-AF936024BCB9}" dt="2023-02-05T10:12:26.348" v="127" actId="1076"/>
          <ac:spMkLst>
            <pc:docMk/>
            <pc:sldMk cId="1539941826" sldId="301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05T10:11:18.163" v="83" actId="1037"/>
          <ac:spMkLst>
            <pc:docMk/>
            <pc:sldMk cId="1539941826" sldId="301"/>
            <ac:spMk id="9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05T10:11:40.139" v="120" actId="1037"/>
          <ac:spMkLst>
            <pc:docMk/>
            <pc:sldMk cId="1539941826" sldId="301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05T10:12:07.037" v="124" actId="1076"/>
          <ac:spMkLst>
            <pc:docMk/>
            <pc:sldMk cId="1539941826" sldId="301"/>
            <ac:spMk id="17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05T10:16:16.502" v="134" actId="208"/>
          <ac:spMkLst>
            <pc:docMk/>
            <pc:sldMk cId="1539941826" sldId="301"/>
            <ac:spMk id="25" creationId="{A7BF0366-9B60-78CC-FF51-624420785A57}"/>
          </ac:spMkLst>
        </pc:spChg>
        <pc:cxnChg chg="mod">
          <ac:chgData name="Broeders, J.Z.M. (Harry)" userId="41fbf053-7391-48d7-be5b-e14598b20e70" providerId="ADAL" clId="{DE7AC39D-1BB8-442B-A557-AF936024BCB9}" dt="2023-02-05T10:11:53.732" v="123" actId="14100"/>
          <ac:cxnSpMkLst>
            <pc:docMk/>
            <pc:sldMk cId="1539941826" sldId="301"/>
            <ac:cxnSpMk id="11" creationId="{00000000-0000-0000-0000-000000000000}"/>
          </ac:cxnSpMkLst>
        </pc:cxnChg>
        <pc:cxnChg chg="mod">
          <ac:chgData name="Broeders, J.Z.M. (Harry)" userId="41fbf053-7391-48d7-be5b-e14598b20e70" providerId="ADAL" clId="{DE7AC39D-1BB8-442B-A557-AF936024BCB9}" dt="2023-02-05T10:11:46.132" v="121" actId="14100"/>
          <ac:cxnSpMkLst>
            <pc:docMk/>
            <pc:sldMk cId="1539941826" sldId="301"/>
            <ac:cxnSpMk id="14" creationId="{00000000-0000-0000-0000-000000000000}"/>
          </ac:cxnSpMkLst>
        </pc:cxnChg>
        <pc:cxnChg chg="mod">
          <ac:chgData name="Broeders, J.Z.M. (Harry)" userId="41fbf053-7391-48d7-be5b-e14598b20e70" providerId="ADAL" clId="{DE7AC39D-1BB8-442B-A557-AF936024BCB9}" dt="2023-02-05T10:12:12.366" v="125" actId="14100"/>
          <ac:cxnSpMkLst>
            <pc:docMk/>
            <pc:sldMk cId="1539941826" sldId="301"/>
            <ac:cxnSpMk id="18" creationId="{00000000-0000-0000-0000-000000000000}"/>
          </ac:cxnSpMkLst>
        </pc:cxnChg>
        <pc:cxnChg chg="mod">
          <ac:chgData name="Broeders, J.Z.M. (Harry)" userId="41fbf053-7391-48d7-be5b-e14598b20e70" providerId="ADAL" clId="{DE7AC39D-1BB8-442B-A557-AF936024BCB9}" dt="2023-02-05T10:12:23.502" v="126" actId="14100"/>
          <ac:cxnSpMkLst>
            <pc:docMk/>
            <pc:sldMk cId="1539941826" sldId="301"/>
            <ac:cxnSpMk id="21" creationId="{00000000-0000-0000-0000-000000000000}"/>
          </ac:cxnSpMkLst>
        </pc:cxnChg>
        <pc:cxnChg chg="mod">
          <ac:chgData name="Broeders, J.Z.M. (Harry)" userId="41fbf053-7391-48d7-be5b-e14598b20e70" providerId="ADAL" clId="{DE7AC39D-1BB8-442B-A557-AF936024BCB9}" dt="2023-02-05T10:12:29.839" v="128" actId="14100"/>
          <ac:cxnSpMkLst>
            <pc:docMk/>
            <pc:sldMk cId="1539941826" sldId="301"/>
            <ac:cxnSpMk id="23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DE7AC39D-1BB8-442B-A557-AF936024BCB9}" dt="2023-03-02T13:55:10.283" v="1074" actId="20577"/>
        <pc:sldMkLst>
          <pc:docMk/>
          <pc:sldMk cId="4108971419" sldId="306"/>
        </pc:sldMkLst>
        <pc:spChg chg="mod">
          <ac:chgData name="Broeders, J.Z.M. (Harry)" userId="41fbf053-7391-48d7-be5b-e14598b20e70" providerId="ADAL" clId="{DE7AC39D-1BB8-442B-A557-AF936024BCB9}" dt="2023-03-02T13:55:10.283" v="1074" actId="20577"/>
          <ac:spMkLst>
            <pc:docMk/>
            <pc:sldMk cId="4108971419" sldId="306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DE7AC39D-1BB8-442B-A557-AF936024BCB9}" dt="2023-02-05T10:29:14.828" v="165" actId="1076"/>
        <pc:sldMkLst>
          <pc:docMk/>
          <pc:sldMk cId="4086079989" sldId="307"/>
        </pc:sldMkLst>
        <pc:spChg chg="mod">
          <ac:chgData name="Broeders, J.Z.M. (Harry)" userId="41fbf053-7391-48d7-be5b-e14598b20e70" providerId="ADAL" clId="{DE7AC39D-1BB8-442B-A557-AF936024BCB9}" dt="2023-02-05T10:29:14.828" v="165" actId="1076"/>
          <ac:spMkLst>
            <pc:docMk/>
            <pc:sldMk cId="4086079989" sldId="307"/>
            <ac:spMk id="8" creationId="{00000000-0000-0000-0000-000000000000}"/>
          </ac:spMkLst>
        </pc:spChg>
      </pc:sldChg>
      <pc:sldChg chg="modSp">
        <pc:chgData name="Broeders, J.Z.M. (Harry)" userId="41fbf053-7391-48d7-be5b-e14598b20e70" providerId="ADAL" clId="{DE7AC39D-1BB8-442B-A557-AF936024BCB9}" dt="2023-03-02T13:55:40.979" v="1076" actId="20577"/>
        <pc:sldMkLst>
          <pc:docMk/>
          <pc:sldMk cId="1635464060" sldId="313"/>
        </pc:sldMkLst>
        <pc:spChg chg="mod">
          <ac:chgData name="Broeders, J.Z.M. (Harry)" userId="41fbf053-7391-48d7-be5b-e14598b20e70" providerId="ADAL" clId="{DE7AC39D-1BB8-442B-A557-AF936024BCB9}" dt="2023-03-02T13:55:40.979" v="1076" actId="20577"/>
          <ac:spMkLst>
            <pc:docMk/>
            <pc:sldMk cId="1635464060" sldId="313"/>
            <ac:spMk id="3" creationId="{00000000-0000-0000-0000-000000000000}"/>
          </ac:spMkLst>
        </pc:spChg>
      </pc:sldChg>
      <pc:sldChg chg="addSp modSp mod modAnim">
        <pc:chgData name="Broeders, J.Z.M. (Harry)" userId="41fbf053-7391-48d7-be5b-e14598b20e70" providerId="ADAL" clId="{DE7AC39D-1BB8-442B-A557-AF936024BCB9}" dt="2023-03-02T13:57:17.884" v="1101" actId="20577"/>
        <pc:sldMkLst>
          <pc:docMk/>
          <pc:sldMk cId="3589492449" sldId="314"/>
        </pc:sldMkLst>
        <pc:spChg chg="mod">
          <ac:chgData name="Broeders, J.Z.M. (Harry)" userId="41fbf053-7391-48d7-be5b-e14598b20e70" providerId="ADAL" clId="{DE7AC39D-1BB8-442B-A557-AF936024BCB9}" dt="2023-03-02T13:57:17.884" v="1101" actId="20577"/>
          <ac:spMkLst>
            <pc:docMk/>
            <pc:sldMk cId="3589492449" sldId="31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05T10:48:12.688" v="313" actId="6549"/>
          <ac:spMkLst>
            <pc:docMk/>
            <pc:sldMk cId="3589492449" sldId="314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05T10:46:34.291" v="300" actId="1036"/>
          <ac:spMkLst>
            <pc:docMk/>
            <pc:sldMk cId="3589492449" sldId="314"/>
            <ac:spMk id="5" creationId="{867F5465-C334-ABAB-2385-7181734E5709}"/>
          </ac:spMkLst>
        </pc:spChg>
        <pc:spChg chg="mod">
          <ac:chgData name="Broeders, J.Z.M. (Harry)" userId="41fbf053-7391-48d7-be5b-e14598b20e70" providerId="ADAL" clId="{DE7AC39D-1BB8-442B-A557-AF936024BCB9}" dt="2023-02-05T10:47:40.961" v="310" actId="122"/>
          <ac:spMkLst>
            <pc:docMk/>
            <pc:sldMk cId="3589492449" sldId="314"/>
            <ac:spMk id="6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05T10:46:21.418" v="299" actId="1036"/>
          <ac:spMkLst>
            <pc:docMk/>
            <pc:sldMk cId="3589492449" sldId="314"/>
            <ac:spMk id="9" creationId="{3626A7B4-D217-016A-76B6-782A20582674}"/>
          </ac:spMkLst>
        </pc:spChg>
        <pc:spChg chg="add mod">
          <ac:chgData name="Broeders, J.Z.M. (Harry)" userId="41fbf053-7391-48d7-be5b-e14598b20e70" providerId="ADAL" clId="{DE7AC39D-1BB8-442B-A557-AF936024BCB9}" dt="2023-02-05T10:46:37.921" v="301" actId="1035"/>
          <ac:spMkLst>
            <pc:docMk/>
            <pc:sldMk cId="3589492449" sldId="314"/>
            <ac:spMk id="10" creationId="{18034E0F-684C-0519-74A4-5A5DE7B035C4}"/>
          </ac:spMkLst>
        </pc:spChg>
        <pc:spChg chg="add mod">
          <ac:chgData name="Broeders, J.Z.M. (Harry)" userId="41fbf053-7391-48d7-be5b-e14598b20e70" providerId="ADAL" clId="{DE7AC39D-1BB8-442B-A557-AF936024BCB9}" dt="2023-02-05T10:45:48.863" v="291" actId="571"/>
          <ac:spMkLst>
            <pc:docMk/>
            <pc:sldMk cId="3589492449" sldId="314"/>
            <ac:spMk id="11" creationId="{F22D01B3-BBDA-A6A4-7A85-0D197C8BA0F7}"/>
          </ac:spMkLst>
        </pc:spChg>
        <pc:spChg chg="add mod">
          <ac:chgData name="Broeders, J.Z.M. (Harry)" userId="41fbf053-7391-48d7-be5b-e14598b20e70" providerId="ADAL" clId="{DE7AC39D-1BB8-442B-A557-AF936024BCB9}" dt="2023-02-05T10:45:48.863" v="291" actId="571"/>
          <ac:spMkLst>
            <pc:docMk/>
            <pc:sldMk cId="3589492449" sldId="314"/>
            <ac:spMk id="12" creationId="{B228388A-C225-2B00-6363-9027A6344074}"/>
          </ac:spMkLst>
        </pc:spChg>
      </pc:sldChg>
      <pc:sldChg chg="modSp mod">
        <pc:chgData name="Broeders, J.Z.M. (Harry)" userId="41fbf053-7391-48d7-be5b-e14598b20e70" providerId="ADAL" clId="{DE7AC39D-1BB8-442B-A557-AF936024BCB9}" dt="2023-02-28T14:48:49.033" v="653" actId="20577"/>
        <pc:sldMkLst>
          <pc:docMk/>
          <pc:sldMk cId="1219179355" sldId="316"/>
        </pc:sldMkLst>
        <pc:spChg chg="mod">
          <ac:chgData name="Broeders, J.Z.M. (Harry)" userId="41fbf053-7391-48d7-be5b-e14598b20e70" providerId="ADAL" clId="{DE7AC39D-1BB8-442B-A557-AF936024BCB9}" dt="2023-02-28T14:48:49.033" v="653" actId="20577"/>
          <ac:spMkLst>
            <pc:docMk/>
            <pc:sldMk cId="1219179355" sldId="316"/>
            <ac:spMk id="2" creationId="{00000000-0000-0000-0000-000000000000}"/>
          </ac:spMkLst>
        </pc:spChg>
      </pc:sldChg>
      <pc:sldChg chg="addSp modSp mod">
        <pc:chgData name="Broeders, J.Z.M. (Harry)" userId="41fbf053-7391-48d7-be5b-e14598b20e70" providerId="ADAL" clId="{DE7AC39D-1BB8-442B-A557-AF936024BCB9}" dt="2023-02-28T15:26:53.032" v="913" actId="20577"/>
        <pc:sldMkLst>
          <pc:docMk/>
          <pc:sldMk cId="2846972237" sldId="317"/>
        </pc:sldMkLst>
        <pc:spChg chg="mod">
          <ac:chgData name="Broeders, J.Z.M. (Harry)" userId="41fbf053-7391-48d7-be5b-e14598b20e70" providerId="ADAL" clId="{DE7AC39D-1BB8-442B-A557-AF936024BCB9}" dt="2023-02-28T14:48:43.178" v="651" actId="20577"/>
          <ac:spMkLst>
            <pc:docMk/>
            <pc:sldMk cId="2846972237" sldId="31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5:26:53.032" v="913" actId="20577"/>
          <ac:spMkLst>
            <pc:docMk/>
            <pc:sldMk cId="2846972237" sldId="317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28T14:51:53.574" v="667" actId="1076"/>
          <ac:spMkLst>
            <pc:docMk/>
            <pc:sldMk cId="2846972237" sldId="317"/>
            <ac:spMk id="5" creationId="{9E43C54B-58C2-1109-97CD-9699089CDD2E}"/>
          </ac:spMkLst>
        </pc:spChg>
      </pc:sldChg>
      <pc:sldChg chg="modSp mod">
        <pc:chgData name="Broeders, J.Z.M. (Harry)" userId="41fbf053-7391-48d7-be5b-e14598b20e70" providerId="ADAL" clId="{DE7AC39D-1BB8-442B-A557-AF936024BCB9}" dt="2023-02-28T15:34:21.576" v="1059" actId="20577"/>
        <pc:sldMkLst>
          <pc:docMk/>
          <pc:sldMk cId="1967459611" sldId="318"/>
        </pc:sldMkLst>
        <pc:spChg chg="mod">
          <ac:chgData name="Broeders, J.Z.M. (Harry)" userId="41fbf053-7391-48d7-be5b-e14598b20e70" providerId="ADAL" clId="{DE7AC39D-1BB8-442B-A557-AF936024BCB9}" dt="2023-02-28T15:34:21.576" v="1059" actId="20577"/>
          <ac:spMkLst>
            <pc:docMk/>
            <pc:sldMk cId="1967459611" sldId="318"/>
            <ac:spMk id="2" creationId="{00000000-0000-0000-0000-000000000000}"/>
          </ac:spMkLst>
        </pc:spChg>
      </pc:sldChg>
      <pc:sldChg chg="modSp mod">
        <pc:chgData name="Broeders, J.Z.M. (Harry)" userId="41fbf053-7391-48d7-be5b-e14598b20e70" providerId="ADAL" clId="{DE7AC39D-1BB8-442B-A557-AF936024BCB9}" dt="2023-03-02T13:53:28.824" v="1061" actId="20577"/>
        <pc:sldMkLst>
          <pc:docMk/>
          <pc:sldMk cId="159107979" sldId="325"/>
        </pc:sldMkLst>
        <pc:spChg chg="mod">
          <ac:chgData name="Broeders, J.Z.M. (Harry)" userId="41fbf053-7391-48d7-be5b-e14598b20e70" providerId="ADAL" clId="{DE7AC39D-1BB8-442B-A557-AF936024BCB9}" dt="2023-03-02T13:53:28.824" v="1061" actId="20577"/>
          <ac:spMkLst>
            <pc:docMk/>
            <pc:sldMk cId="159107979" sldId="325"/>
            <ac:spMk id="12" creationId="{00000000-0000-0000-0000-000000000000}"/>
          </ac:spMkLst>
        </pc:spChg>
      </pc:sldChg>
      <pc:sldChg chg="modSp mod">
        <pc:chgData name="Broeders, J.Z.M. (Harry)" userId="41fbf053-7391-48d7-be5b-e14598b20e70" providerId="ADAL" clId="{DE7AC39D-1BB8-442B-A557-AF936024BCB9}" dt="2023-03-02T13:53:39.016" v="1065" actId="20577"/>
        <pc:sldMkLst>
          <pc:docMk/>
          <pc:sldMk cId="4105188007" sldId="327"/>
        </pc:sldMkLst>
        <pc:spChg chg="mod">
          <ac:chgData name="Broeders, J.Z.M. (Harry)" userId="41fbf053-7391-48d7-be5b-e14598b20e70" providerId="ADAL" clId="{DE7AC39D-1BB8-442B-A557-AF936024BCB9}" dt="2023-03-02T13:53:36.147" v="1063" actId="20577"/>
          <ac:spMkLst>
            <pc:docMk/>
            <pc:sldMk cId="4105188007" sldId="32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3-02T13:53:39.016" v="1065" actId="20577"/>
          <ac:spMkLst>
            <pc:docMk/>
            <pc:sldMk cId="4105188007" sldId="327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DE7AC39D-1BB8-442B-A557-AF936024BCB9}" dt="2023-02-05T10:28:31.673" v="164" actId="20577"/>
        <pc:sldMkLst>
          <pc:docMk/>
          <pc:sldMk cId="3750810628" sldId="330"/>
        </pc:sldMkLst>
        <pc:spChg chg="mod">
          <ac:chgData name="Broeders, J.Z.M. (Harry)" userId="41fbf053-7391-48d7-be5b-e14598b20e70" providerId="ADAL" clId="{DE7AC39D-1BB8-442B-A557-AF936024BCB9}" dt="2023-02-05T10:28:31.673" v="164" actId="20577"/>
          <ac:spMkLst>
            <pc:docMk/>
            <pc:sldMk cId="3750810628" sldId="330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05T10:23:35.429" v="159" actId="1076"/>
          <ac:spMkLst>
            <pc:docMk/>
            <pc:sldMk cId="3750810628" sldId="330"/>
            <ac:spMk id="9" creationId="{00000000-0000-0000-0000-000000000000}"/>
          </ac:spMkLst>
        </pc:spChg>
      </pc:sldChg>
      <pc:sldChg chg="modSp mod">
        <pc:chgData name="Broeders, J.Z.M. (Harry)" userId="41fbf053-7391-48d7-be5b-e14598b20e70" providerId="ADAL" clId="{DE7AC39D-1BB8-442B-A557-AF936024BCB9}" dt="2023-02-28T14:31:47.355" v="424" actId="20577"/>
        <pc:sldMkLst>
          <pc:docMk/>
          <pc:sldMk cId="2425951252" sldId="333"/>
        </pc:sldMkLst>
        <pc:spChg chg="mod">
          <ac:chgData name="Broeders, J.Z.M. (Harry)" userId="41fbf053-7391-48d7-be5b-e14598b20e70" providerId="ADAL" clId="{DE7AC39D-1BB8-442B-A557-AF936024BCB9}" dt="2023-02-28T14:31:47.355" v="424" actId="20577"/>
          <ac:spMkLst>
            <pc:docMk/>
            <pc:sldMk cId="2425951252" sldId="333"/>
            <ac:spMk id="2" creationId="{00000000-0000-0000-0000-000000000000}"/>
          </ac:spMkLst>
        </pc:spChg>
      </pc:sldChg>
      <pc:sldChg chg="addSp modSp mod modAnim">
        <pc:chgData name="Broeders, J.Z.M. (Harry)" userId="41fbf053-7391-48d7-be5b-e14598b20e70" providerId="ADAL" clId="{DE7AC39D-1BB8-442B-A557-AF936024BCB9}" dt="2023-02-28T14:45:51.993" v="635"/>
        <pc:sldMkLst>
          <pc:docMk/>
          <pc:sldMk cId="4260343592" sldId="334"/>
        </pc:sldMkLst>
        <pc:spChg chg="mod">
          <ac:chgData name="Broeders, J.Z.M. (Harry)" userId="41fbf053-7391-48d7-be5b-e14598b20e70" providerId="ADAL" clId="{DE7AC39D-1BB8-442B-A557-AF936024BCB9}" dt="2023-02-28T14:42:40.779" v="619" actId="20577"/>
          <ac:spMkLst>
            <pc:docMk/>
            <pc:sldMk cId="4260343592" sldId="33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4:43:17.283" v="622" actId="14100"/>
          <ac:spMkLst>
            <pc:docMk/>
            <pc:sldMk cId="4260343592" sldId="334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28T14:42:32.221" v="616" actId="1035"/>
          <ac:spMkLst>
            <pc:docMk/>
            <pc:sldMk cId="4260343592" sldId="334"/>
            <ac:spMk id="5" creationId="{7BD2E7E5-CC80-AB31-A4B3-323135EDFBB7}"/>
          </ac:spMkLst>
        </pc:spChg>
      </pc:sldChg>
      <pc:sldChg chg="modAnim">
        <pc:chgData name="Broeders, J.Z.M. (Harry)" userId="41fbf053-7391-48d7-be5b-e14598b20e70" providerId="ADAL" clId="{DE7AC39D-1BB8-442B-A557-AF936024BCB9}" dt="2023-02-05T10:25:59.873" v="160"/>
        <pc:sldMkLst>
          <pc:docMk/>
          <pc:sldMk cId="4157125691" sldId="347"/>
        </pc:sldMkLst>
      </pc:sldChg>
      <pc:sldChg chg="delSp modSp add mod delAnim modAnim">
        <pc:chgData name="Broeders, J.Z.M. (Harry)" userId="41fbf053-7391-48d7-be5b-e14598b20e70" providerId="ADAL" clId="{DE7AC39D-1BB8-442B-A557-AF936024BCB9}" dt="2023-03-02T13:57:11.301" v="1097" actId="20577"/>
        <pc:sldMkLst>
          <pc:docMk/>
          <pc:sldMk cId="1625774049" sldId="349"/>
        </pc:sldMkLst>
        <pc:spChg chg="mod">
          <ac:chgData name="Broeders, J.Z.M. (Harry)" userId="41fbf053-7391-48d7-be5b-e14598b20e70" providerId="ADAL" clId="{DE7AC39D-1BB8-442B-A557-AF936024BCB9}" dt="2023-03-02T13:57:11.301" v="1097" actId="20577"/>
          <ac:spMkLst>
            <pc:docMk/>
            <pc:sldMk cId="1625774049" sldId="349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4:28:03.708" v="405" actId="6549"/>
          <ac:spMkLst>
            <pc:docMk/>
            <pc:sldMk cId="1625774049" sldId="349"/>
            <ac:spMk id="3" creationId="{00000000-0000-0000-0000-000000000000}"/>
          </ac:spMkLst>
        </pc:spChg>
        <pc:spChg chg="del">
          <ac:chgData name="Broeders, J.Z.M. (Harry)" userId="41fbf053-7391-48d7-be5b-e14598b20e70" providerId="ADAL" clId="{DE7AC39D-1BB8-442B-A557-AF936024BCB9}" dt="2023-02-28T14:28:13.286" v="406" actId="478"/>
          <ac:spMkLst>
            <pc:docMk/>
            <pc:sldMk cId="1625774049" sldId="349"/>
            <ac:spMk id="5" creationId="{867F5465-C334-ABAB-2385-7181734E5709}"/>
          </ac:spMkLst>
        </pc:spChg>
        <pc:spChg chg="mod">
          <ac:chgData name="Broeders, J.Z.M. (Harry)" userId="41fbf053-7391-48d7-be5b-e14598b20e70" providerId="ADAL" clId="{DE7AC39D-1BB8-442B-A557-AF936024BCB9}" dt="2023-02-28T14:27:33.978" v="399" actId="14100"/>
          <ac:spMkLst>
            <pc:docMk/>
            <pc:sldMk cId="1625774049" sldId="349"/>
            <ac:spMk id="6" creationId="{00000000-0000-0000-0000-000000000000}"/>
          </ac:spMkLst>
        </pc:spChg>
        <pc:spChg chg="del">
          <ac:chgData name="Broeders, J.Z.M. (Harry)" userId="41fbf053-7391-48d7-be5b-e14598b20e70" providerId="ADAL" clId="{DE7AC39D-1BB8-442B-A557-AF936024BCB9}" dt="2023-02-28T14:28:13.286" v="406" actId="478"/>
          <ac:spMkLst>
            <pc:docMk/>
            <pc:sldMk cId="1625774049" sldId="349"/>
            <ac:spMk id="9" creationId="{3626A7B4-D217-016A-76B6-782A20582674}"/>
          </ac:spMkLst>
        </pc:spChg>
        <pc:spChg chg="del">
          <ac:chgData name="Broeders, J.Z.M. (Harry)" userId="41fbf053-7391-48d7-be5b-e14598b20e70" providerId="ADAL" clId="{DE7AC39D-1BB8-442B-A557-AF936024BCB9}" dt="2023-02-28T14:28:13.286" v="406" actId="478"/>
          <ac:spMkLst>
            <pc:docMk/>
            <pc:sldMk cId="1625774049" sldId="349"/>
            <ac:spMk id="10" creationId="{18034E0F-684C-0519-74A4-5A5DE7B035C4}"/>
          </ac:spMkLst>
        </pc:spChg>
        <pc:cxnChg chg="mod">
          <ac:chgData name="Broeders, J.Z.M. (Harry)" userId="41fbf053-7391-48d7-be5b-e14598b20e70" providerId="ADAL" clId="{DE7AC39D-1BB8-442B-A557-AF936024BCB9}" dt="2023-02-28T14:27:42.577" v="401" actId="14100"/>
          <ac:cxnSpMkLst>
            <pc:docMk/>
            <pc:sldMk cId="1625774049" sldId="349"/>
            <ac:cxnSpMk id="7" creationId="{00000000-0000-0000-0000-000000000000}"/>
          </ac:cxnSpMkLst>
        </pc:cxnChg>
        <pc:cxnChg chg="mod">
          <ac:chgData name="Broeders, J.Z.M. (Harry)" userId="41fbf053-7391-48d7-be5b-e14598b20e70" providerId="ADAL" clId="{DE7AC39D-1BB8-442B-A557-AF936024BCB9}" dt="2023-02-28T14:27:04.874" v="343" actId="14100"/>
          <ac:cxnSpMkLst>
            <pc:docMk/>
            <pc:sldMk cId="1625774049" sldId="349"/>
            <ac:cxnSpMk id="8" creationId="{00000000-0000-0000-0000-000000000000}"/>
          </ac:cxnSpMkLst>
        </pc:cxnChg>
      </pc:sldChg>
      <pc:sldChg chg="modSp add del mod">
        <pc:chgData name="Broeders, J.Z.M. (Harry)" userId="41fbf053-7391-48d7-be5b-e14598b20e70" providerId="ADAL" clId="{DE7AC39D-1BB8-442B-A557-AF936024BCB9}" dt="2023-02-28T14:43:47.868" v="623" actId="47"/>
        <pc:sldMkLst>
          <pc:docMk/>
          <pc:sldMk cId="841587777" sldId="350"/>
        </pc:sldMkLst>
        <pc:spChg chg="mod">
          <ac:chgData name="Broeders, J.Z.M. (Harry)" userId="41fbf053-7391-48d7-be5b-e14598b20e70" providerId="ADAL" clId="{DE7AC39D-1BB8-442B-A557-AF936024BCB9}" dt="2023-02-28T14:30:45.291" v="411" actId="20577"/>
          <ac:spMkLst>
            <pc:docMk/>
            <pc:sldMk cId="841587777" sldId="350"/>
            <ac:spMk id="2" creationId="{00000000-0000-0000-0000-000000000000}"/>
          </ac:spMkLst>
        </pc:spChg>
      </pc:sldChg>
      <pc:sldChg chg="addSp modSp add mod modAnim">
        <pc:chgData name="Broeders, J.Z.M. (Harry)" userId="41fbf053-7391-48d7-be5b-e14598b20e70" providerId="ADAL" clId="{DE7AC39D-1BB8-442B-A557-AF936024BCB9}" dt="2023-02-28T14:47:31.654" v="639" actId="20577"/>
        <pc:sldMkLst>
          <pc:docMk/>
          <pc:sldMk cId="3876944916" sldId="351"/>
        </pc:sldMkLst>
        <pc:spChg chg="mod">
          <ac:chgData name="Broeders, J.Z.M. (Harry)" userId="41fbf053-7391-48d7-be5b-e14598b20e70" providerId="ADAL" clId="{DE7AC39D-1BB8-442B-A557-AF936024BCB9}" dt="2023-02-28T14:47:31.654" v="639" actId="20577"/>
          <ac:spMkLst>
            <pc:docMk/>
            <pc:sldMk cId="3876944916" sldId="35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4:44:16.962" v="629" actId="14100"/>
          <ac:spMkLst>
            <pc:docMk/>
            <pc:sldMk cId="3876944916" sldId="351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E7AC39D-1BB8-442B-A557-AF936024BCB9}" dt="2023-02-28T14:44:40.836" v="633" actId="20577"/>
          <ac:spMkLst>
            <pc:docMk/>
            <pc:sldMk cId="3876944916" sldId="351"/>
            <ac:spMk id="5" creationId="{E3EF76D5-7010-702E-265D-72DE8F39428D}"/>
          </ac:spMkLst>
        </pc:spChg>
      </pc:sldChg>
      <pc:sldChg chg="modSp add mod">
        <pc:chgData name="Broeders, J.Z.M. (Harry)" userId="41fbf053-7391-48d7-be5b-e14598b20e70" providerId="ADAL" clId="{DE7AC39D-1BB8-442B-A557-AF936024BCB9}" dt="2023-02-28T15:33:35.113" v="1056" actId="6549"/>
        <pc:sldMkLst>
          <pc:docMk/>
          <pc:sldMk cId="2470972643" sldId="352"/>
        </pc:sldMkLst>
        <pc:spChg chg="mod">
          <ac:chgData name="Broeders, J.Z.M. (Harry)" userId="41fbf053-7391-48d7-be5b-e14598b20e70" providerId="ADAL" clId="{DE7AC39D-1BB8-442B-A557-AF936024BCB9}" dt="2023-02-28T14:52:10.578" v="670" actId="20577"/>
          <ac:spMkLst>
            <pc:docMk/>
            <pc:sldMk cId="2470972643" sldId="352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5:33:35.113" v="1056" actId="6549"/>
          <ac:spMkLst>
            <pc:docMk/>
            <pc:sldMk cId="2470972643" sldId="352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DE7AC39D-1BB8-442B-A557-AF936024BCB9}" dt="2023-02-28T14:52:26.249" v="674" actId="20577"/>
          <ac:spMkLst>
            <pc:docMk/>
            <pc:sldMk cId="2470972643" sldId="352"/>
            <ac:spMk id="8" creationId="{00000000-0000-0000-0000-000000000000}"/>
          </ac:spMkLst>
        </pc:spChg>
      </pc:sldChg>
    </pc:docChg>
  </pc:docChgLst>
  <pc:docChgLst>
    <pc:chgData name="Broeders, J.Z.M. (Harry)" userId="41fbf053-7391-48d7-be5b-e14598b20e70" providerId="ADAL" clId="{C1F62722-3834-4726-9E04-C8ED00E46766}"/>
    <pc:docChg chg="undo custSel addSld delSld modSld modSection">
      <pc:chgData name="Broeders, J.Z.M. (Harry)" userId="41fbf053-7391-48d7-be5b-e14598b20e70" providerId="ADAL" clId="{C1F62722-3834-4726-9E04-C8ED00E46766}" dt="2021-02-10T11:07:28.416" v="56" actId="20577"/>
      <pc:docMkLst>
        <pc:docMk/>
      </pc:docMkLst>
      <pc:sldChg chg="modSp mod">
        <pc:chgData name="Broeders, J.Z.M. (Harry)" userId="41fbf053-7391-48d7-be5b-e14598b20e70" providerId="ADAL" clId="{C1F62722-3834-4726-9E04-C8ED00E46766}" dt="2021-02-10T11:07:13.898" v="50" actId="20577"/>
        <pc:sldMkLst>
          <pc:docMk/>
          <pc:sldMk cId="4108971419" sldId="306"/>
        </pc:sldMkLst>
        <pc:spChg chg="mod">
          <ac:chgData name="Broeders, J.Z.M. (Harry)" userId="41fbf053-7391-48d7-be5b-e14598b20e70" providerId="ADAL" clId="{C1F62722-3834-4726-9E04-C8ED00E46766}" dt="2021-02-10T11:07:13.898" v="50" actId="20577"/>
          <ac:spMkLst>
            <pc:docMk/>
            <pc:sldMk cId="4108971419" sldId="306"/>
            <ac:spMk id="2" creationId="{00000000-0000-0000-0000-000000000000}"/>
          </ac:spMkLst>
        </pc:spChg>
      </pc:sldChg>
      <pc:sldChg chg="modSp mod">
        <pc:chgData name="Broeders, J.Z.M. (Harry)" userId="41fbf053-7391-48d7-be5b-e14598b20e70" providerId="ADAL" clId="{C1F62722-3834-4726-9E04-C8ED00E46766}" dt="2021-02-10T11:07:23.695" v="54" actId="20577"/>
        <pc:sldMkLst>
          <pc:docMk/>
          <pc:sldMk cId="4086079989" sldId="307"/>
        </pc:sldMkLst>
        <pc:spChg chg="mod">
          <ac:chgData name="Broeders, J.Z.M. (Harry)" userId="41fbf053-7391-48d7-be5b-e14598b20e70" providerId="ADAL" clId="{C1F62722-3834-4726-9E04-C8ED00E46766}" dt="2021-02-10T11:07:23.695" v="54" actId="20577"/>
          <ac:spMkLst>
            <pc:docMk/>
            <pc:sldMk cId="4086079989" sldId="30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C1F62722-3834-4726-9E04-C8ED00E46766}" dt="2021-02-10T11:05:32.988" v="23" actId="21"/>
          <ac:spMkLst>
            <pc:docMk/>
            <pc:sldMk cId="4086079989" sldId="307"/>
            <ac:spMk id="3" creationId="{00000000-0000-0000-0000-000000000000}"/>
          </ac:spMkLst>
        </pc:spChg>
      </pc:sldChg>
      <pc:sldChg chg="del">
        <pc:chgData name="Broeders, J.Z.M. (Harry)" userId="41fbf053-7391-48d7-be5b-e14598b20e70" providerId="ADAL" clId="{C1F62722-3834-4726-9E04-C8ED00E46766}" dt="2021-02-10T11:05:08.408" v="22" actId="47"/>
        <pc:sldMkLst>
          <pc:docMk/>
          <pc:sldMk cId="890137041" sldId="345"/>
        </pc:sldMkLst>
      </pc:sldChg>
      <pc:sldChg chg="modSp add mod">
        <pc:chgData name="Broeders, J.Z.M. (Harry)" userId="41fbf053-7391-48d7-be5b-e14598b20e70" providerId="ADAL" clId="{C1F62722-3834-4726-9E04-C8ED00E46766}" dt="2021-02-10T11:07:19.357" v="52" actId="20577"/>
        <pc:sldMkLst>
          <pc:docMk/>
          <pc:sldMk cId="4157125691" sldId="347"/>
        </pc:sldMkLst>
        <pc:spChg chg="mod">
          <ac:chgData name="Broeders, J.Z.M. (Harry)" userId="41fbf053-7391-48d7-be5b-e14598b20e70" providerId="ADAL" clId="{C1F62722-3834-4726-9E04-C8ED00E46766}" dt="2021-02-10T11:07:19.357" v="52" actId="20577"/>
          <ac:spMkLst>
            <pc:docMk/>
            <pc:sldMk cId="4157125691" sldId="347"/>
            <ac:spMk id="2" creationId="{00000000-0000-0000-0000-000000000000}"/>
          </ac:spMkLst>
        </pc:spChg>
      </pc:sldChg>
      <pc:sldChg chg="addSp delSp modSp add mod">
        <pc:chgData name="Broeders, J.Z.M. (Harry)" userId="41fbf053-7391-48d7-be5b-e14598b20e70" providerId="ADAL" clId="{C1F62722-3834-4726-9E04-C8ED00E46766}" dt="2021-02-10T11:07:28.416" v="56" actId="20577"/>
        <pc:sldMkLst>
          <pc:docMk/>
          <pc:sldMk cId="2795487463" sldId="348"/>
        </pc:sldMkLst>
        <pc:spChg chg="mod">
          <ac:chgData name="Broeders, J.Z.M. (Harry)" userId="41fbf053-7391-48d7-be5b-e14598b20e70" providerId="ADAL" clId="{C1F62722-3834-4726-9E04-C8ED00E46766}" dt="2021-02-10T11:07:28.416" v="56" actId="20577"/>
          <ac:spMkLst>
            <pc:docMk/>
            <pc:sldMk cId="2795487463" sldId="348"/>
            <ac:spMk id="2" creationId="{00000000-0000-0000-0000-000000000000}"/>
          </ac:spMkLst>
        </pc:spChg>
        <pc:spChg chg="add del mod">
          <ac:chgData name="Broeders, J.Z.M. (Harry)" userId="41fbf053-7391-48d7-be5b-e14598b20e70" providerId="ADAL" clId="{C1F62722-3834-4726-9E04-C8ED00E46766}" dt="2021-02-10T11:06:43.719" v="43" actId="122"/>
          <ac:spMkLst>
            <pc:docMk/>
            <pc:sldMk cId="2795487463" sldId="348"/>
            <ac:spMk id="3" creationId="{00000000-0000-0000-0000-000000000000}"/>
          </ac:spMkLst>
        </pc:spChg>
        <pc:spChg chg="add del mod">
          <ac:chgData name="Broeders, J.Z.M. (Harry)" userId="41fbf053-7391-48d7-be5b-e14598b20e70" providerId="ADAL" clId="{C1F62722-3834-4726-9E04-C8ED00E46766}" dt="2021-02-10T07:53:25.357" v="6" actId="478"/>
          <ac:spMkLst>
            <pc:docMk/>
            <pc:sldMk cId="2795487463" sldId="348"/>
            <ac:spMk id="6" creationId="{65CF493C-6D10-401A-A581-27CCCD32DEFC}"/>
          </ac:spMkLst>
        </pc:spChg>
        <pc:spChg chg="del">
          <ac:chgData name="Broeders, J.Z.M. (Harry)" userId="41fbf053-7391-48d7-be5b-e14598b20e70" providerId="ADAL" clId="{C1F62722-3834-4726-9E04-C8ED00E46766}" dt="2021-02-10T07:53:19.975" v="4" actId="478"/>
          <ac:spMkLst>
            <pc:docMk/>
            <pc:sldMk cId="2795487463" sldId="348"/>
            <ac:spMk id="8" creationId="{00000000-0000-0000-0000-000000000000}"/>
          </ac:spMkLst>
        </pc:spChg>
        <pc:spChg chg="add mod">
          <ac:chgData name="Broeders, J.Z.M. (Harry)" userId="41fbf053-7391-48d7-be5b-e14598b20e70" providerId="ADAL" clId="{C1F62722-3834-4726-9E04-C8ED00E46766}" dt="2021-02-10T11:06:32.768" v="42" actId="1076"/>
          <ac:spMkLst>
            <pc:docMk/>
            <pc:sldMk cId="2795487463" sldId="348"/>
            <ac:spMk id="9" creationId="{A361EF28-02CA-44BE-914A-FE05D24972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219C-8F2D-4C94-BF83-2294F7996770}" type="datetimeFigureOut">
              <a:rPr lang="nl-NL" smtClean="0"/>
              <a:t>10-2-2025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14E53-EBFB-4E15-AA13-5D78FF50CD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66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1CA8-86BB-4D00-881C-2D21E2C6ED6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BCA9-6C78-46EF-954C-3C0CFB014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Herhalen</a:t>
            </a:r>
            <a:r>
              <a:rPr lang="en-US" dirty="0"/>
              <a:t> wat</a:t>
            </a:r>
            <a:r>
              <a:rPr lang="en-US" baseline="0" dirty="0"/>
              <a:t> </a:t>
            </a:r>
            <a:r>
              <a:rPr lang="en-US" baseline="0" dirty="0" err="1"/>
              <a:t>lineair</a:t>
            </a:r>
            <a:r>
              <a:rPr lang="en-US" baseline="0" dirty="0"/>
              <a:t> </a:t>
            </a:r>
            <a:r>
              <a:rPr lang="en-US" baseline="0" dirty="0" err="1"/>
              <a:t>betekent</a:t>
            </a:r>
            <a:r>
              <a:rPr lang="en-US" baseline="0" dirty="0"/>
              <a:t> </a:t>
            </a:r>
            <a:r>
              <a:rPr lang="en-US" baseline="0" dirty="0" err="1"/>
              <a:t>onder</a:t>
            </a:r>
            <a:r>
              <a:rPr lang="en-US" baseline="0" dirty="0"/>
              <a:t> </a:t>
            </a:r>
            <a:r>
              <a:rPr lang="en-US" baseline="0" dirty="0" err="1"/>
              <a:t>additie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scalaire</a:t>
            </a:r>
            <a:r>
              <a:rPr lang="en-US" baseline="0" dirty="0"/>
              <a:t> </a:t>
            </a:r>
            <a:r>
              <a:rPr lang="en-US" baseline="0" dirty="0" err="1"/>
              <a:t>vermenigvuldiging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Voorbeelden</a:t>
            </a:r>
            <a:r>
              <a:rPr lang="en-US" baseline="0" dirty="0"/>
              <a:t> van </a:t>
            </a:r>
            <a:r>
              <a:rPr lang="en-US" baseline="0" dirty="0" err="1"/>
              <a:t>lineaire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niet-lineaire</a:t>
            </a:r>
            <a:r>
              <a:rPr lang="en-US" baseline="0" dirty="0"/>
              <a:t> </a:t>
            </a:r>
            <a:r>
              <a:rPr lang="en-US" baseline="0" dirty="0" err="1"/>
              <a:t>systemen</a:t>
            </a:r>
            <a:r>
              <a:rPr lang="en-US" baseline="0" dirty="0"/>
              <a:t>: </a:t>
            </a:r>
            <a:r>
              <a:rPr lang="en-US" baseline="0" dirty="0" err="1"/>
              <a:t>lineaire</a:t>
            </a:r>
            <a:r>
              <a:rPr lang="en-US" baseline="0" dirty="0"/>
              <a:t> </a:t>
            </a:r>
            <a:r>
              <a:rPr lang="en-US" baseline="0" dirty="0" err="1"/>
              <a:t>afhankelijkheid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quadratisch</a:t>
            </a:r>
            <a:r>
              <a:rPr lang="en-US" baseline="0" dirty="0"/>
              <a:t> </a:t>
            </a:r>
            <a:r>
              <a:rPr lang="en-US" baseline="0" dirty="0" err="1"/>
              <a:t>voorbeeld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Voorbeeld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niet-tijdsafhankelijk</a:t>
            </a:r>
            <a:r>
              <a:rPr lang="en-US" baseline="0" dirty="0"/>
              <a:t> system: </a:t>
            </a:r>
            <a:r>
              <a:rPr lang="en-US" baseline="0" dirty="0" err="1"/>
              <a:t>expliciete</a:t>
            </a:r>
            <a:r>
              <a:rPr lang="en-US" baseline="0" dirty="0"/>
              <a:t> </a:t>
            </a:r>
            <a:r>
              <a:rPr lang="en-US" baseline="0" dirty="0" err="1"/>
              <a:t>tijdafhankelijkheid</a:t>
            </a:r>
            <a:r>
              <a:rPr lang="en-US" baseline="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het bord</a:t>
            </a:r>
            <a:r>
              <a:rPr lang="nl-NL" baseline="0" dirty="0"/>
              <a:t> uitleggen dat y[n] = x[n]^2 niet omkeerbaar 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9776" y="0"/>
            <a:ext cx="8112224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7809" y="620688"/>
            <a:ext cx="7584843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67809" y="2708920"/>
            <a:ext cx="7584843" cy="936104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8" y="620713"/>
            <a:ext cx="1870364" cy="187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1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ELECTA01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1161729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opmaakprofielen van de modeltekst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3392" y="64928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DSP01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8200" y="6486796"/>
            <a:ext cx="436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CEC0-5556-43A8-ADDA-F7E8966475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117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27384" y="764704"/>
            <a:ext cx="11425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7732" y="6309320"/>
            <a:ext cx="510069" cy="51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WK2_H2_opgaven.pdf" TargetMode="External"/><Relationship Id="rId2" Type="http://schemas.openxmlformats.org/officeDocument/2006/relationships/hyperlink" Target="https://bitbucket.org/HR_ELEKTRO/dis10/wiki/Huiswerk/Huiswerk_WK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10.emf"/><Relationship Id="rId9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WK2_H2_opgaven.pdf#Item.23" TargetMode="External"/><Relationship Id="rId2" Type="http://schemas.openxmlformats.org/officeDocument/2006/relationships/hyperlink" Target="https://bitbucket.org/HR_ELEKTRO/dis10/wiki/Huiswerk/Huiswerk_WK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12" Type="http://schemas.openxmlformats.org/officeDocument/2006/relationships/image" Target="../media/image61.png"/><Relationship Id="rId17" Type="http://schemas.openxmlformats.org/officeDocument/2006/relationships/image" Target="../media/image16.png"/><Relationship Id="rId2" Type="http://schemas.openxmlformats.org/officeDocument/2006/relationships/image" Target="../media/image1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9" Type="http://schemas.openxmlformats.org/officeDocument/2006/relationships/image" Target="../media/image6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481228"/>
            <a:ext cx="8550680" cy="137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tekst 3"/>
          <p:cNvSpPr txBox="1">
            <a:spLocks/>
          </p:cNvSpPr>
          <p:nvPr/>
        </p:nvSpPr>
        <p:spPr bwMode="auto">
          <a:xfrm>
            <a:off x="809868" y="5976416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 dirty="0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2800383" y="4622800"/>
            <a:ext cx="5753078" cy="1353616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ELEDIS10</a:t>
            </a:r>
            <a:br>
              <a:rPr lang="nl-NL" dirty="0">
                <a:solidFill>
                  <a:srgbClr val="CF0033"/>
                </a:solidFill>
              </a:rPr>
            </a:br>
            <a:r>
              <a:rPr lang="nl-NL" sz="5400" b="1" dirty="0">
                <a:solidFill>
                  <a:srgbClr val="CF0033"/>
                </a:solidFill>
              </a:rPr>
              <a:t>Digitale Systemen</a:t>
            </a:r>
            <a:endParaRPr lang="nl-NL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24" y="431758"/>
            <a:ext cx="4165059" cy="35700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515" y="1699175"/>
            <a:ext cx="5088468" cy="14717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702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799" y="992976"/>
                <a:ext cx="11159067" cy="5369520"/>
              </a:xfrm>
            </p:spPr>
            <p:txBody>
              <a:bodyPr>
                <a:noAutofit/>
              </a:bodyPr>
              <a:lstStyle/>
              <a:p>
                <a:r>
                  <a:rPr lang="nl-NL" dirty="0"/>
                  <a:t>Neem de output van een banddoorlaatfilter:</a:t>
                </a:r>
              </a:p>
              <a:p>
                <a:pPr marL="0" indent="0">
                  <a:buNone/>
                </a:pPr>
                <a:br>
                  <a:rPr lang="nl-N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/>
                  <a:t>Bepaal de eerste vier waarden van de impulsresponsie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9" y="992976"/>
                <a:ext cx="11159067" cy="5369520"/>
              </a:xfrm>
              <a:blipFill>
                <a:blip r:embed="rId2"/>
                <a:stretch>
                  <a:fillRect l="-1257" t="-14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impulsresponsie (1/4)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939244" y="4508791"/>
                <a:ext cx="4398176" cy="12772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44" y="4508791"/>
                <a:ext cx="4398176" cy="12772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07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799" y="992976"/>
                <a:ext cx="11159067" cy="5369520"/>
              </a:xfrm>
            </p:spPr>
            <p:txBody>
              <a:bodyPr>
                <a:noAutofit/>
              </a:bodyPr>
              <a:lstStyle/>
              <a:p>
                <a:r>
                  <a:rPr lang="nl-NL" dirty="0"/>
                  <a:t>Neem de output van een banddoorlaatfilter:</a:t>
                </a:r>
              </a:p>
              <a:p>
                <a:pPr marL="0" indent="0">
                  <a:buNone/>
                </a:pPr>
                <a:br>
                  <a:rPr lang="nl-NL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sz="1800" dirty="0"/>
              </a:p>
              <a:p>
                <a:r>
                  <a:rPr lang="nl-NL" dirty="0"/>
                  <a:t>Bepaal de eerste vier waarden van de impulsresponsie:</a:t>
                </a:r>
              </a:p>
              <a:p>
                <a:pPr marL="0" indent="0">
                  <a:buNone/>
                </a:pPr>
                <a:br>
                  <a:rPr lang="nl-NL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 algn="ctr">
                  <a:buNone/>
                </a:pPr>
                <a:r>
                  <a:rPr lang="nl-NL" dirty="0"/>
                  <a:t>(Vóór de impuls is de output natuurlijk nul)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9" y="992976"/>
                <a:ext cx="11159067" cy="5369520"/>
              </a:xfrm>
              <a:blipFill>
                <a:blip r:embed="rId2"/>
                <a:stretch>
                  <a:fillRect l="-1257" t="-1476" b="-55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impulsresponsie </a:t>
            </a:r>
            <a:r>
              <a:rPr lang="nl-NL"/>
              <a:t>(2/4)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A361EF28-02CA-44BE-914A-FE05D24972CF}"/>
                  </a:ext>
                </a:extLst>
              </p:cNvPr>
              <p:cNvSpPr/>
              <p:nvPr/>
            </p:nvSpPr>
            <p:spPr>
              <a:xfrm>
                <a:off x="3939244" y="4360773"/>
                <a:ext cx="4398176" cy="12772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A361EF28-02CA-44BE-914A-FE05D2497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44" y="4360773"/>
                <a:ext cx="4398176" cy="12772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48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799" y="992976"/>
                <a:ext cx="4979115" cy="5369520"/>
              </a:xfrm>
            </p:spPr>
            <p:txBody>
              <a:bodyPr>
                <a:noAutofit/>
              </a:bodyPr>
              <a:lstStyle/>
              <a:p>
                <a:r>
                  <a:rPr lang="nl-NL" dirty="0"/>
                  <a:t>Neem de output van een banddoorlaatfilter: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/>
                  <a:t>Bepaal de eerste vier waarden van de impulsresponsie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 algn="ctr">
                  <a:buNone/>
                </a:pPr>
                <a:r>
                  <a:rPr lang="nl-NL" dirty="0"/>
                  <a:t>(Vóór de impuls is de output natuurlijk nul)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9" y="992976"/>
                <a:ext cx="4979115" cy="5369520"/>
              </a:xfrm>
              <a:blipFill rotWithShape="0">
                <a:blip r:embed="rId2"/>
                <a:stretch>
                  <a:fillRect l="-2819" t="-1476" r="-3922" b="-398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impulsresponsie (3/4)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99830" y="5347533"/>
                <a:ext cx="4398176" cy="12772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30" y="5347533"/>
                <a:ext cx="4398176" cy="12772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037" y="992976"/>
            <a:ext cx="6419099" cy="55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impulsresponsie (4/4)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373" y="939799"/>
                <a:ext cx="5995185" cy="5907725"/>
              </a:xfrm>
            </p:spPr>
            <p:txBody>
              <a:bodyPr>
                <a:noAutofit/>
              </a:bodyPr>
              <a:lstStyle/>
              <a:p>
                <a:r>
                  <a:rPr lang="nl-NL" dirty="0"/>
                  <a:t>We kunnen via een impuls ook de </a:t>
                </a:r>
                <a:r>
                  <a:rPr lang="nl-NL" b="1" dirty="0"/>
                  <a:t>frequentieresponsie</a:t>
                </a:r>
                <a:r>
                  <a:rPr lang="nl-NL" dirty="0"/>
                  <a:t> bekijken van een systeem.</a:t>
                </a:r>
              </a:p>
              <a:p>
                <a:r>
                  <a:rPr lang="nl-NL" dirty="0"/>
                  <a:t>Zelfde systeem: </a:t>
                </a:r>
                <a:br>
                  <a:rPr lang="nl-NL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=1,5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br>
                  <a:rPr lang="nl-NL" b="0" i="1" dirty="0">
                    <a:latin typeface="Cambria Math" panose="02040503050406030204" pitchFamily="18" charset="0"/>
                  </a:rPr>
                </a:br>
                <a:r>
                  <a:rPr lang="nl-NL" b="0" i="1" dirty="0">
                    <a:latin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−0,85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b="0" dirty="0"/>
              </a:p>
              <a:p>
                <a:r>
                  <a:rPr lang="nl-NL" b="0" dirty="0"/>
                  <a:t>We nemen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nl-NL" b="0" dirty="0"/>
                  <a:t> en geven een impuls.</a:t>
                </a:r>
              </a:p>
              <a:p>
                <a:r>
                  <a:rPr lang="nl-NL" dirty="0"/>
                  <a:t>Als we de </a:t>
                </a:r>
                <a:r>
                  <a:rPr lang="nl-NL" b="1" dirty="0"/>
                  <a:t>Fouriertransformatie </a:t>
                </a:r>
                <a:r>
                  <a:rPr lang="nl-NL" dirty="0"/>
                  <a:t>toepassen op de </a:t>
                </a:r>
                <a:r>
                  <a:rPr lang="nl-NL" b="1" dirty="0"/>
                  <a:t>impulsresponsie</a:t>
                </a:r>
                <a:r>
                  <a:rPr lang="nl-NL" dirty="0"/>
                  <a:t> van het systeem: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3" y="939799"/>
                <a:ext cx="5995185" cy="5907725"/>
              </a:xfrm>
              <a:blipFill>
                <a:blip r:embed="rId2"/>
                <a:stretch>
                  <a:fillRect l="-2340" t="-1342" r="-3154" b="-7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223" y="802506"/>
            <a:ext cx="6284085" cy="36607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23079" y="4787578"/>
            <a:ext cx="5025483" cy="1201098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Volgende week</a:t>
            </a:r>
          </a:p>
          <a:p>
            <a:pPr algn="ctr"/>
            <a:r>
              <a:rPr lang="nl-NL" sz="3200" dirty="0">
                <a:solidFill>
                  <a:schemeClr val="tx1"/>
                </a:solidFill>
              </a:rPr>
              <a:t>gaan we naar </a:t>
            </a:r>
            <a:r>
              <a:rPr lang="nl-NL" sz="3200" dirty="0" err="1">
                <a:solidFill>
                  <a:schemeClr val="tx1"/>
                </a:solidFill>
              </a:rPr>
              <a:t>Fourier</a:t>
            </a:r>
            <a:r>
              <a:rPr lang="nl-NL" sz="3200" dirty="0">
                <a:solidFill>
                  <a:schemeClr val="tx1"/>
                </a:solidFill>
              </a:rPr>
              <a:t> kijken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Impulsresponsie in frequentiedomein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Als we een systeem voeden met een impuls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kunnen we informatie krijgen over het systeem:</a:t>
                </a:r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49449" y="3287171"/>
            <a:ext cx="990600" cy="9313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Systeem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215917" y="3608738"/>
            <a:ext cx="425064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40050" y="3608738"/>
            <a:ext cx="381383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97392" y="5636821"/>
            <a:ext cx="5885251" cy="994066"/>
          </a:xfrm>
          <a:prstGeom prst="roundRect">
            <a:avLst/>
          </a:prstGeom>
          <a:ln>
            <a:solidFill>
              <a:srgbClr val="CF00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/>
              <a:t>We kunnen ook het </a:t>
            </a:r>
            <a:r>
              <a:rPr lang="nl-NL" sz="3200" b="1" i="1" dirty="0"/>
              <a:t>spectrum</a:t>
            </a:r>
            <a:r>
              <a:rPr lang="nl-NL" sz="3200" dirty="0"/>
              <a:t> van de input en output bekijken.</a:t>
            </a:r>
            <a:endParaRPr lang="nl-NL" sz="3200" b="1" i="1" dirty="0">
              <a:solidFill>
                <a:srgbClr val="CF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63" y="2273355"/>
            <a:ext cx="3863920" cy="2899367"/>
          </a:xfrm>
          <a:prstGeom prst="rect">
            <a:avLst/>
          </a:prstGeom>
          <a:ln w="127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32" y="2273355"/>
            <a:ext cx="3863920" cy="28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impulsresponsie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Bepaal de impulsresponsie van het volgende systeem en teken de impulsresponsie voor n = -1 t/m 4: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= 0,2∙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5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Stapresponsie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959097"/>
                <a:ext cx="9618372" cy="3729079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Bij digitale regelaars willen we graag kijken hoe het systeem reageert op een stap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i="1" dirty="0"/>
                  <a:t>:</a:t>
                </a:r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959097"/>
                <a:ext cx="9618372" cy="3729079"/>
              </a:xfrm>
              <a:blipFill rotWithShape="0">
                <a:blip r:embed="rId2"/>
                <a:stretch>
                  <a:fillRect l="-1458" t="-21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97871" y="2940025"/>
            <a:ext cx="990600" cy="9313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Systeem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364339" y="3261592"/>
            <a:ext cx="425064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88472" y="3261592"/>
            <a:ext cx="381383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708247" y="4977709"/>
                <a:ext cx="5063542" cy="1626711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200" dirty="0"/>
                  <a:t>We noemen de uitgang de </a:t>
                </a:r>
                <a:r>
                  <a:rPr lang="nl-NL" sz="3200" b="1" i="1" dirty="0">
                    <a:solidFill>
                      <a:srgbClr val="CF0033"/>
                    </a:solidFill>
                  </a:rPr>
                  <a:t>stapresponsie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3200" i="1" dirty="0"/>
                  <a:t> </a:t>
                </a:r>
              </a:p>
              <a:p>
                <a:pPr algn="ctr"/>
                <a:r>
                  <a:rPr lang="nl-NL" sz="3200" dirty="0"/>
                  <a:t>van het systeem. </a:t>
                </a:r>
                <a:endParaRPr lang="nl-NL" sz="3200" b="1" i="1" dirty="0">
                  <a:solidFill>
                    <a:srgbClr val="CF0033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47" y="4977709"/>
                <a:ext cx="5063542" cy="1626711"/>
              </a:xfrm>
              <a:prstGeom prst="roundRect">
                <a:avLst/>
              </a:prstGeom>
              <a:blipFill rotWithShape="0">
                <a:blip r:embed="rId3"/>
                <a:stretch>
                  <a:fillRect t="-2222" b="-9259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92" y="2365020"/>
            <a:ext cx="3587197" cy="2158921"/>
          </a:xfrm>
          <a:prstGeom prst="rect">
            <a:avLst/>
          </a:prstGeom>
          <a:ln w="28575"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6D92FC-9BC0-4A6E-9852-416EAA843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6720" y="2232816"/>
            <a:ext cx="2827214" cy="24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033" y="939800"/>
                <a:ext cx="11307651" cy="5651500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Neem de output van een banddoorlaatfilter:</a:t>
                </a:r>
              </a:p>
              <a:p>
                <a:pPr marL="0" indent="0">
                  <a:buNone/>
                </a:pPr>
                <a:br>
                  <a:rPr lang="nl-NL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endParaRPr lang="nl-NL" sz="1800" dirty="0"/>
              </a:p>
              <a:p>
                <a:r>
                  <a:rPr lang="nl-NL" dirty="0"/>
                  <a:t>Bereken de eerste vier waarden van de stapresponsie:</a:t>
                </a:r>
              </a:p>
              <a:p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33" y="939800"/>
                <a:ext cx="11307651" cy="5651500"/>
              </a:xfrm>
              <a:blipFill>
                <a:blip r:embed="rId2"/>
                <a:stretch>
                  <a:fillRect l="-1240" t="-14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stapresponsie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975508" y="4582017"/>
                <a:ext cx="4240984" cy="133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08" y="4582017"/>
                <a:ext cx="4240984" cy="133618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1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034" y="939800"/>
                <a:ext cx="5950040" cy="5651500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Neem de output van een banddoorlaatfilter:</a:t>
                </a:r>
              </a:p>
              <a:p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br>
                  <a:rPr lang="nl-NL" i="1" dirty="0">
                    <a:latin typeface="Cambria Math" panose="02040503050406030204" pitchFamily="18" charset="0"/>
                  </a:rPr>
                </a:br>
                <a:r>
                  <a:rPr lang="nl-NL" i="1" dirty="0"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−0,85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dirty="0"/>
              </a:p>
              <a:p>
                <a:endParaRPr lang="nl-NL" sz="1600" dirty="0"/>
              </a:p>
              <a:p>
                <a:r>
                  <a:rPr lang="nl-NL" dirty="0"/>
                  <a:t>Bereken de eerste vier waarden van de stapresponsie:</a:t>
                </a:r>
                <a:endParaRPr lang="en-US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sz="400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34" y="939800"/>
                <a:ext cx="5950040" cy="5651500"/>
              </a:xfrm>
              <a:blipFill rotWithShape="0">
                <a:blip r:embed="rId2"/>
                <a:stretch>
                  <a:fillRect l="-2357" t="-14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stapresponsie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382562" y="5123252"/>
                <a:ext cx="4240984" cy="133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62" y="5123252"/>
                <a:ext cx="4240984" cy="13361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074" y="1377681"/>
            <a:ext cx="5820827" cy="49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stapresponsie (3/3)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6670" y="939800"/>
                <a:ext cx="11481994" cy="5651500"/>
              </a:xfrm>
            </p:spPr>
            <p:txBody>
              <a:bodyPr>
                <a:noAutofit/>
              </a:bodyPr>
              <a:lstStyle/>
              <a:p>
                <a:r>
                  <a:rPr lang="nl-NL" dirty="0"/>
                  <a:t>Hetzelfde banddoorlaatfilter: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=1,5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−0,85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nl-NL" dirty="0"/>
              </a:p>
              <a:p>
                <a:r>
                  <a:rPr lang="nl-NL" dirty="0"/>
                  <a:t>Stapresponsie: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=1,5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−0,85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dirty="0"/>
              </a:p>
              <a:p>
                <a:r>
                  <a:rPr lang="nl-NL" dirty="0"/>
                  <a:t>Bepaal de </a:t>
                </a:r>
                <a:r>
                  <a:rPr lang="nl-NL" b="1" dirty="0"/>
                  <a:t>eindwaarde</a:t>
                </a:r>
                <a:r>
                  <a:rPr lang="nl-NL" dirty="0"/>
                  <a:t> (de limiet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→∞)</m:t>
                    </m:r>
                    <m:r>
                      <a:rPr lang="nl-NL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van de stapresponsie: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nl-NL" sz="2800" dirty="0"/>
                  <a:t>	Als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sz="2800" dirty="0"/>
                  <a:t> heel groot is en het systeem stabiel is geldt </a:t>
                </a:r>
                <a:r>
                  <a:rPr lang="nl-NL" sz="2800" i="1" dirty="0"/>
                  <a:t>praktisch</a:t>
                </a:r>
                <a:r>
                  <a:rPr lang="nl-NL" sz="2800" dirty="0"/>
                  <a:t>:</a:t>
                </a:r>
              </a:p>
              <a:p>
                <a:pPr marL="0" indent="0">
                  <a:buNone/>
                </a:pPr>
                <a:r>
                  <a:rPr lang="nl-NL" sz="2800" dirty="0"/>
                  <a:t>		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−3]</m:t>
                    </m:r>
                  </m:oMath>
                </a14:m>
                <a:endParaRPr lang="nl-NL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nl-NL" sz="2800" dirty="0">
                    <a:ea typeface="Cambria Math" panose="02040503050406030204" pitchFamily="18" charset="0"/>
                  </a:rPr>
                </a:br>
                <a:r>
                  <a:rPr lang="nl-NL" sz="2800" dirty="0">
                    <a:ea typeface="Cambria Math" panose="02040503050406030204" pitchFamily="18" charset="0"/>
                  </a:rPr>
                  <a:t>	Invullen: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=1,5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−0,85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⇒0,35∙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sz="2800" dirty="0">
                    <a:ea typeface="Cambria Math" panose="02040503050406030204" pitchFamily="18" charset="0"/>
                  </a:rPr>
                  <a:t>	Dus de eindwaarde is: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0,35</m:t>
                            </m:r>
                          </m:den>
                        </m:f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=2,86</m:t>
                    </m:r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70" y="939800"/>
                <a:ext cx="11481994" cy="5651500"/>
              </a:xfrm>
              <a:blipFill rotWithShape="0">
                <a:blip r:embed="rId3"/>
                <a:stretch>
                  <a:fillRect l="-1221" t="-14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66DC-90C8-43B3-8D92-7D18DC7B3F3B}" type="slidenum">
              <a:rPr lang="nl-NL" smtClean="0"/>
              <a:t>2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18" y="1517229"/>
            <a:ext cx="10819138" cy="3129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658304" y="5652051"/>
                <a:ext cx="3065169" cy="10600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04" y="5652051"/>
                <a:ext cx="3065169" cy="106001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240017" y="5652051"/>
                <a:ext cx="3259583" cy="10600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5652051"/>
                <a:ext cx="3259583" cy="106001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243" y="3799283"/>
            <a:ext cx="2965293" cy="1694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13" y="3799283"/>
            <a:ext cx="2976234" cy="17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Oefeningen stapresponsie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dirty="0"/>
                  <a:t>Beschouw het volgende LTI-systeem: </a:t>
                </a:r>
                <a:br>
                  <a:rPr lang="nl-NL" dirty="0"/>
                </a:br>
                <a:endParaRPr lang="nl-NL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= 0,8∙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Bepaal de eerste 5 waarden van de stapresponsie en de eindwaarde.</a:t>
                </a:r>
                <a:endParaRPr lang="en-US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nl-NL" dirty="0"/>
                  <a:t>Een ander systeem heeft:</a:t>
                </a:r>
                <a:br>
                  <a:rPr lang="nl-NL" dirty="0"/>
                </a:br>
                <a:r>
                  <a:rPr lang="nl-NL" sz="9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Bepaal de eerste 5 waarden van de stapresponsie.</a:t>
                </a:r>
              </a:p>
              <a:p>
                <a:r>
                  <a:rPr lang="nl-NL" dirty="0"/>
                  <a:t>Leg uit waarom dit systeem geen eindwaarde heeft.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 b="-50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les 2</a:t>
            </a:r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E7266C9-C653-4D84-9DFE-46A74998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Huiswerk week 2 les 1</a:t>
            </a:r>
            <a:endParaRPr lang="en-US" dirty="0"/>
          </a:p>
          <a:p>
            <a:r>
              <a:rPr lang="nl-NL" dirty="0"/>
              <a:t>Opgaven: </a:t>
            </a:r>
            <a:r>
              <a:rPr lang="nl-NL" dirty="0">
                <a:hlinkClick r:id="rId3"/>
              </a:rPr>
              <a:t>2.1, 2.3, 2.4, 2.6, 2.7, 2.8 en 2.9</a:t>
            </a:r>
            <a:endParaRPr lang="en-US" dirty="0"/>
          </a:p>
          <a:p>
            <a:r>
              <a:rPr lang="en-US" dirty="0"/>
              <a:t>Lezen (</a:t>
            </a:r>
            <a:r>
              <a:rPr lang="en-US" dirty="0" err="1"/>
              <a:t>verdieping</a:t>
            </a:r>
            <a:r>
              <a:rPr lang="en-US" dirty="0"/>
              <a:t>):</a:t>
            </a:r>
          </a:p>
          <a:p>
            <a:pPr marL="257175" lvl="1" indent="0">
              <a:buNone/>
            </a:pPr>
            <a:r>
              <a:rPr lang="nl-NL" dirty="0"/>
              <a:t>§2.1 Analyse in het tijddomein; Inleiding</a:t>
            </a:r>
          </a:p>
          <a:p>
            <a:pPr marL="257175" lvl="1" indent="0">
              <a:buNone/>
            </a:pPr>
            <a:r>
              <a:rPr lang="nl-NL" dirty="0"/>
              <a:t>§2.2 Het beschrijven van digitale signalen met impulsfuncties</a:t>
            </a:r>
          </a:p>
          <a:p>
            <a:pPr marL="257175" lvl="1" indent="0">
              <a:buNone/>
            </a:pPr>
            <a:r>
              <a:rPr lang="nl-NL" dirty="0"/>
              <a:t>§2.3 Het beschrijven van digitale LTI-processoren</a:t>
            </a:r>
          </a:p>
          <a:p>
            <a:pPr marL="257175" lvl="1" indent="0">
              <a:buNone/>
            </a:pPr>
            <a:r>
              <a:rPr lang="nl-NL" dirty="0"/>
              <a:t>(10 pagina’s)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Convolutie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9D4FF8-3426-4090-92DB-F8EE7F7150FE}"/>
              </a:ext>
            </a:extLst>
          </p:cNvPr>
          <p:cNvSpPr/>
          <p:nvPr/>
        </p:nvSpPr>
        <p:spPr>
          <a:xfrm>
            <a:off x="5029198" y="4985328"/>
            <a:ext cx="1685109" cy="105389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/>
              <a:t>Systeem</a:t>
            </a:r>
          </a:p>
          <a:p>
            <a:pPr algn="ctr"/>
            <a:endParaRPr lang="en-US" sz="3200" dirty="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63566408-7736-4EDC-929E-BF37881305B0}"/>
              </a:ext>
            </a:extLst>
          </p:cNvPr>
          <p:cNvSpPr/>
          <p:nvPr/>
        </p:nvSpPr>
        <p:spPr>
          <a:xfrm>
            <a:off x="4564040" y="5448562"/>
            <a:ext cx="425064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D215AED3-4470-49EA-84E0-3ED1B26C91D5}"/>
              </a:ext>
            </a:extLst>
          </p:cNvPr>
          <p:cNvSpPr/>
          <p:nvPr/>
        </p:nvSpPr>
        <p:spPr>
          <a:xfrm>
            <a:off x="6754401" y="5448561"/>
            <a:ext cx="381383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3CF4C285-C408-4BC7-B39D-164984313AD3}"/>
                  </a:ext>
                </a:extLst>
              </p:cNvPr>
              <p:cNvSpPr txBox="1"/>
              <p:nvPr/>
            </p:nvSpPr>
            <p:spPr>
              <a:xfrm>
                <a:off x="3637721" y="5266054"/>
                <a:ext cx="8545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CF4C285-C408-4BC7-B39D-164984313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721" y="5266054"/>
                <a:ext cx="85459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46EF19D6-8D77-477D-B66D-C60E351C4C06}"/>
                  </a:ext>
                </a:extLst>
              </p:cNvPr>
              <p:cNvSpPr txBox="1"/>
              <p:nvPr/>
            </p:nvSpPr>
            <p:spPr>
              <a:xfrm>
                <a:off x="5295869" y="5512277"/>
                <a:ext cx="11982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NL" sz="3200" i="1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EF19D6-8D77-477D-B66D-C60E351C4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69" y="5512277"/>
                <a:ext cx="1198213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916C4EB-B5DD-47E1-8904-BCD33748F752}"/>
                  </a:ext>
                </a:extLst>
              </p:cNvPr>
              <p:cNvSpPr txBox="1"/>
              <p:nvPr/>
            </p:nvSpPr>
            <p:spPr>
              <a:xfrm>
                <a:off x="7236689" y="5266055"/>
                <a:ext cx="20253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nl-NL" sz="3200" i="1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16C4EB-B5DD-47E1-8904-BCD33748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89" y="5266055"/>
                <a:ext cx="2025362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F101757-5B36-4039-95BF-1036BF85B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575321"/>
            <a:ext cx="9144000" cy="27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2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B11E1-61A0-4E35-B9C2-B26C52DF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19" y="404664"/>
            <a:ext cx="68073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Convolutie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23</a:t>
            </a:fld>
            <a:endParaRPr lang="en-US"/>
          </a:p>
        </p:txBody>
      </p:sp>
      <p:sp>
        <p:nvSpPr>
          <p:cNvPr id="1631" name="Rechthoek 1630">
            <a:extLst>
              <a:ext uri="{FF2B5EF4-FFF2-40B4-BE49-F238E27FC236}">
                <a16:creationId xmlns:a16="http://schemas.microsoft.com/office/drawing/2014/main" id="{EAA7CEBD-DF91-4688-95F8-6B14B84DE615}"/>
              </a:ext>
            </a:extLst>
          </p:cNvPr>
          <p:cNvSpPr/>
          <p:nvPr/>
        </p:nvSpPr>
        <p:spPr>
          <a:xfrm>
            <a:off x="2559050" y="2191298"/>
            <a:ext cx="7175500" cy="4550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32" name="Rechthoek 1631">
            <a:extLst>
              <a:ext uri="{FF2B5EF4-FFF2-40B4-BE49-F238E27FC236}">
                <a16:creationId xmlns:a16="http://schemas.microsoft.com/office/drawing/2014/main" id="{FC9A767C-AE3F-4174-AE90-397E9475D898}"/>
              </a:ext>
            </a:extLst>
          </p:cNvPr>
          <p:cNvSpPr/>
          <p:nvPr/>
        </p:nvSpPr>
        <p:spPr>
          <a:xfrm>
            <a:off x="2457450" y="3753395"/>
            <a:ext cx="7175500" cy="31268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33" name="Rechthoek 1632">
            <a:extLst>
              <a:ext uri="{FF2B5EF4-FFF2-40B4-BE49-F238E27FC236}">
                <a16:creationId xmlns:a16="http://schemas.microsoft.com/office/drawing/2014/main" id="{3DCC65BC-E5A1-482D-9BE5-037FE65A04E7}"/>
              </a:ext>
            </a:extLst>
          </p:cNvPr>
          <p:cNvSpPr/>
          <p:nvPr/>
        </p:nvSpPr>
        <p:spPr>
          <a:xfrm>
            <a:off x="2609850" y="5225144"/>
            <a:ext cx="7175500" cy="1632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2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" grpId="0" animBg="1"/>
      <p:bldP spid="1632" grpId="0" animBg="1"/>
      <p:bldP spid="16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B11E1-61A0-4E35-B9C2-B26C52DF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19" y="404664"/>
            <a:ext cx="68073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Convolutie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Convolutie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D22D3132-E0EF-40F6-8FBE-86D4EA47FFBF}"/>
                  </a:ext>
                </a:extLst>
              </p:cNvPr>
              <p:cNvSpPr/>
              <p:nvPr/>
            </p:nvSpPr>
            <p:spPr>
              <a:xfrm>
                <a:off x="3361858" y="879519"/>
                <a:ext cx="5756319" cy="4585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0−1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0−2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r>
                  <a:rPr lang="en-US" sz="20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nl-NL" sz="2000" dirty="0"/>
              </a:p>
              <a:p>
                <a:endParaRPr lang="nl-NL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1−1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</m:oMath>
                  </m:oMathPara>
                </a14:m>
                <a:endParaRPr lang="nl-NL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err="1"/>
                  <a:t>Enz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3200" dirty="0" err="1"/>
                  <a:t>Algemeen</a:t>
                </a:r>
                <a:r>
                  <a:rPr lang="en-US" sz="3200" dirty="0"/>
                  <a:t>:</a:t>
                </a:r>
                <a:endParaRPr lang="nl-NL" sz="32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2D3132-E0EF-40F6-8FBE-86D4EA47F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58" y="879519"/>
                <a:ext cx="5756319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26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76E65A3-196A-41F3-9FE4-3A28021B04F5}"/>
                  </a:ext>
                </a:extLst>
              </p:cNvPr>
              <p:cNvSpPr/>
              <p:nvPr/>
            </p:nvSpPr>
            <p:spPr>
              <a:xfrm>
                <a:off x="8604836" y="1092368"/>
                <a:ext cx="3443828" cy="1130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[0]=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[0−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6E65A3-196A-41F3-9FE4-3A28021B0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836" y="1092368"/>
                <a:ext cx="3443828" cy="11309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9DC1640A-6BD3-46C9-9EC8-B8B0F6C6FB2E}"/>
                  </a:ext>
                </a:extLst>
              </p:cNvPr>
              <p:cNvSpPr/>
              <p:nvPr/>
            </p:nvSpPr>
            <p:spPr>
              <a:xfrm>
                <a:off x="8634233" y="2491151"/>
                <a:ext cx="3443828" cy="1130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[1]=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C1640A-6BD3-46C9-9EC8-B8B0F6C6F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233" y="2491151"/>
                <a:ext cx="3443828" cy="11309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A183836C-CA29-475C-B6FE-D22982814F14}"/>
                  </a:ext>
                </a:extLst>
              </p:cNvPr>
              <p:cNvSpPr/>
              <p:nvPr/>
            </p:nvSpPr>
            <p:spPr>
              <a:xfrm>
                <a:off x="5467180" y="4113211"/>
                <a:ext cx="4888967" cy="1435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83836C-CA29-475C-B6FE-D22982814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80" y="4113211"/>
                <a:ext cx="4888967" cy="14350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11DFE0E-3FA4-4EC9-BC91-D53F7A255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414" y="391412"/>
            <a:ext cx="6807362" cy="6858000"/>
          </a:xfrm>
          <a:prstGeom prst="rect">
            <a:avLst/>
          </a:prstGeom>
        </p:spPr>
      </p:pic>
      <p:sp>
        <p:nvSpPr>
          <p:cNvPr id="9" name="Rounded Rectangle 5"/>
          <p:cNvSpPr/>
          <p:nvPr/>
        </p:nvSpPr>
        <p:spPr>
          <a:xfrm>
            <a:off x="3600472" y="6039823"/>
            <a:ext cx="7488251" cy="641914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Deze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operatie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wordt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nl-NL" sz="3200" b="1" dirty="0">
                <a:solidFill>
                  <a:srgbClr val="C00000"/>
                </a:solidFill>
              </a:rPr>
              <a:t>convolutie</a:t>
            </a:r>
            <a:r>
              <a:rPr lang="nl-NL" sz="3200" b="1" dirty="0">
                <a:solidFill>
                  <a:schemeClr val="tx1"/>
                </a:solidFill>
              </a:rPr>
              <a:t> </a:t>
            </a:r>
            <a:r>
              <a:rPr lang="nl-NL" sz="3200" dirty="0">
                <a:solidFill>
                  <a:schemeClr val="tx1"/>
                </a:solidFill>
              </a:rPr>
              <a:t>genoemd.</a:t>
            </a:r>
          </a:p>
        </p:txBody>
      </p:sp>
    </p:spTree>
    <p:extLst>
      <p:ext uri="{BB962C8B-B14F-4D97-AF65-F5344CB8AC3E}">
        <p14:creationId xmlns:p14="http://schemas.microsoft.com/office/powerpoint/2010/main" val="2567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convolutie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dirty="0"/>
                  <a:t>Convolutie wordt vaak genoteerd als: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Hiermee kun je rekenen alsof het een gewoon product is, d.w.z.: </a:t>
                </a:r>
              </a:p>
              <a:p>
                <a:pPr marL="0" indent="0">
                  <a:buNone/>
                </a:pPr>
                <a:endParaRPr lang="nl-NL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 , 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 , 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 r="-111" b="-64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631474" y="3132692"/>
                <a:ext cx="6994008" cy="12838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dirty="0">
                    <a:solidFill>
                      <a:schemeClr val="tx1"/>
                    </a:solidFill>
                  </a:rPr>
                  <a:t>We schuiven hier als het ware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door naar het moment in de tijd waarin we geïnteresseerd zijn (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).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74" y="3132692"/>
                <a:ext cx="6994008" cy="1283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101299" y="2641945"/>
            <a:ext cx="6548" cy="48259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43109" y="2625634"/>
            <a:ext cx="1024539" cy="163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867F5465-C334-ABAB-2385-7181734E5709}"/>
              </a:ext>
            </a:extLst>
          </p:cNvPr>
          <p:cNvSpPr txBox="1"/>
          <p:nvPr/>
        </p:nvSpPr>
        <p:spPr>
          <a:xfrm>
            <a:off x="9453308" y="5431536"/>
            <a:ext cx="221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Commutatief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26A7B4-D217-016A-76B6-782A20582674}"/>
              </a:ext>
            </a:extLst>
          </p:cNvPr>
          <p:cNvSpPr txBox="1"/>
          <p:nvPr/>
        </p:nvSpPr>
        <p:spPr>
          <a:xfrm>
            <a:off x="9453308" y="5826252"/>
            <a:ext cx="221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Distributief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8034E0F-684C-0519-74A4-5A5DE7B035C4}"/>
              </a:ext>
            </a:extLst>
          </p:cNvPr>
          <p:cNvSpPr txBox="1"/>
          <p:nvPr/>
        </p:nvSpPr>
        <p:spPr>
          <a:xfrm>
            <a:off x="9453308" y="6220968"/>
            <a:ext cx="221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Associatief</a:t>
            </a:r>
          </a:p>
        </p:txBody>
      </p:sp>
    </p:spTree>
    <p:extLst>
      <p:ext uri="{BB962C8B-B14F-4D97-AF65-F5344CB8AC3E}">
        <p14:creationId xmlns:p14="http://schemas.microsoft.com/office/powerpoint/2010/main" val="35894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Commutatieve eigenschap van convolutie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dirty="0"/>
                  <a:t>Convolutie wordt ook genoteerd als: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31474" y="3733458"/>
            <a:ext cx="6994008" cy="683062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We gaan ervan uit dat het systeem causaal is.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704281" y="3034836"/>
            <a:ext cx="0" cy="69810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309360" y="3027840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77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1 </a:t>
            </a:r>
            <a:r>
              <a:rPr lang="en-US" dirty="0" err="1"/>
              <a:t>convolutie</a:t>
            </a:r>
            <a:r>
              <a:rPr lang="en-US" dirty="0"/>
              <a:t>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l-NL" dirty="0"/>
                  <a:t>Gegeven een digitaal systeem met impulsresponsie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. </a:t>
                </a:r>
              </a:p>
              <a:p>
                <a:r>
                  <a:rPr lang="nl-NL" dirty="0"/>
                  <a:t>Op dit systeem wordt het ingangssignaal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aangeboden.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/>
                  <a:t>Bereken het uitgangssignaal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dirty="0"/>
              </a:p>
              <a:p>
                <a:endParaRPr lang="nl-NL" sz="3600" dirty="0"/>
              </a:p>
              <a:p>
                <a:endParaRPr lang="nl-NL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412" b="-55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14" y="2522181"/>
            <a:ext cx="4256242" cy="3192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55" y="2522180"/>
            <a:ext cx="4231307" cy="3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4" y="116632"/>
            <a:ext cx="6890358" cy="576064"/>
          </a:xfrm>
        </p:spPr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1 </a:t>
            </a:r>
            <a:r>
              <a:rPr lang="en-US" dirty="0" err="1"/>
              <a:t>convolutie</a:t>
            </a:r>
            <a:r>
              <a:rPr lang="en-US" dirty="0"/>
              <a:t>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2988" y="1319348"/>
                <a:ext cx="7109012" cy="49899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nl-NL" sz="1800" dirty="0"/>
              </a:p>
              <a:p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−5]</m:t>
                      </m:r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2800" dirty="0"/>
                  <a:t>Dus:  </a:t>
                </a:r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1800" dirty="0"/>
                  <a:t> </a:t>
                </a:r>
              </a:p>
              <a:p>
                <a:pPr marL="0" indent="0">
                  <a:buNone/>
                </a:pPr>
                <a:endParaRPr lang="nl-NL" sz="9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=0+0+0=0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=1+0+0=1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=2+1+0=3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=0+2+1=3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=0+0+2=2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=0+0+0=0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endParaRPr lang="nl-NL" sz="9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≥10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endParaRPr lang="nl-NL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2988" y="1319348"/>
                <a:ext cx="7109012" cy="4989971"/>
              </a:xfrm>
              <a:blipFill>
                <a:blip r:embed="rId2"/>
                <a:stretch>
                  <a:fillRect l="-1801" b="-117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1124743"/>
            <a:ext cx="3733333" cy="2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3914251"/>
            <a:ext cx="3733333" cy="2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7">
                <a:extLst>
                  <a:ext uri="{FF2B5EF4-FFF2-40B4-BE49-F238E27FC236}">
                    <a16:creationId xmlns:a16="http://schemas.microsoft.com/office/drawing/2014/main" id="{7BD2E7E5-CC80-AB31-A4B3-323135EDFBB7}"/>
                  </a:ext>
                </a:extLst>
              </p:cNvPr>
              <p:cNvSpPr/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7">
                <a:extLst>
                  <a:ext uri="{FF2B5EF4-FFF2-40B4-BE49-F238E27FC236}">
                    <a16:creationId xmlns:a16="http://schemas.microsoft.com/office/drawing/2014/main" id="{7BD2E7E5-CC80-AB31-A4B3-323135ED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3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Lineaire tijd invariante (LTI) systemen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1199" y="1714134"/>
            <a:ext cx="10955867" cy="246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/>
              <a:t>Lineair</a:t>
            </a:r>
            <a:r>
              <a:rPr lang="nl-NL" sz="3200" dirty="0"/>
              <a:t>:</a:t>
            </a:r>
          </a:p>
          <a:p>
            <a:pPr marL="0" indent="0">
              <a:buNone/>
            </a:pPr>
            <a:r>
              <a:rPr lang="nl-NL" sz="2800" dirty="0"/>
              <a:t>	- Geen kwadraten of producten van in- en/of uitgangssignalen</a:t>
            </a:r>
          </a:p>
          <a:p>
            <a:r>
              <a:rPr lang="nl-NL" sz="3200" b="1" dirty="0"/>
              <a:t>Tijd invariant:</a:t>
            </a:r>
          </a:p>
          <a:p>
            <a:pPr marL="257175" lvl="1" indent="0">
              <a:buNone/>
            </a:pPr>
            <a:r>
              <a:rPr lang="nl-NL" sz="2800" dirty="0"/>
              <a:t>	- De eigenschappen van het systeem veranderen niet in de tijd</a:t>
            </a:r>
          </a:p>
          <a:p>
            <a:pPr marL="257175" lvl="1" indent="0">
              <a:buNone/>
            </a:pPr>
            <a:endParaRPr lang="nl-NL" sz="2800" b="1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78072" y="975504"/>
            <a:ext cx="9179381" cy="2368335"/>
            <a:chOff x="1730" y="1981"/>
            <a:chExt cx="4965" cy="128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37" y="1981"/>
              <a:ext cx="910" cy="613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405" y="2186"/>
              <a:ext cx="81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LTI-Systeem</a:t>
              </a:r>
              <a:endParaRPr lang="nl-NL" altLang="nl-NL" sz="2400" b="1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730" y="2287"/>
              <a:ext cx="55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278" y="2258"/>
              <a:ext cx="59" cy="59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29 h 59"/>
                <a:gd name="T4" fmla="*/ 0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153" y="2344"/>
              <a:ext cx="8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 dirty="0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247" y="2287"/>
              <a:ext cx="55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795" y="2258"/>
              <a:ext cx="59" cy="59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29 h 59"/>
                <a:gd name="T4" fmla="*/ 0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6695" y="3112"/>
              <a:ext cx="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71495" y="1231832"/>
                <a:ext cx="57600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495" y="1231832"/>
                <a:ext cx="576004" cy="492443"/>
              </a:xfrm>
              <a:prstGeom prst="rect">
                <a:avLst/>
              </a:prstGeom>
              <a:blipFill rotWithShape="0">
                <a:blip r:embed="rId8"/>
                <a:stretch>
                  <a:fillRect r="-23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03182" y="1231945"/>
                <a:ext cx="10392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3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3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82" y="1231945"/>
                <a:ext cx="103925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1499" y="4533160"/>
            <a:ext cx="5436000" cy="2257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A96359-7B40-4F3B-BBF7-C9E0D4198288}"/>
                  </a:ext>
                </a:extLst>
              </p:cNvPr>
              <p:cNvSpPr txBox="1"/>
              <p:nvPr/>
            </p:nvSpPr>
            <p:spPr>
              <a:xfrm>
                <a:off x="2446228" y="3917143"/>
                <a:ext cx="70404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l-NL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A96359-7B40-4F3B-BBF7-C9E0D4198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28" y="3917143"/>
                <a:ext cx="704049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/>
          <p:cNvSpPr txBox="1"/>
          <p:nvPr/>
        </p:nvSpPr>
        <p:spPr>
          <a:xfrm>
            <a:off x="1435983" y="5033984"/>
            <a:ext cx="178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Voorbeeld:</a:t>
            </a:r>
          </a:p>
        </p:txBody>
      </p:sp>
    </p:spTree>
    <p:extLst>
      <p:ext uri="{BB962C8B-B14F-4D97-AF65-F5344CB8AC3E}">
        <p14:creationId xmlns:p14="http://schemas.microsoft.com/office/powerpoint/2010/main" val="1591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6864233" cy="576064"/>
          </a:xfrm>
        </p:spPr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1 </a:t>
            </a:r>
            <a:r>
              <a:rPr lang="en-US" dirty="0" err="1"/>
              <a:t>convolutie</a:t>
            </a:r>
            <a:r>
              <a:rPr lang="en-US" dirty="0"/>
              <a:t>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2988" y="1338942"/>
                <a:ext cx="7109012" cy="497037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nl-NL" sz="1800" dirty="0"/>
              </a:p>
              <a:p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2800" dirty="0"/>
                  <a:t>Dus:  </a:t>
                </a:r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1800" dirty="0"/>
                  <a:t> </a:t>
                </a:r>
              </a:p>
              <a:p>
                <a:pPr marL="0" indent="0">
                  <a:buNone/>
                </a:pPr>
                <a:endParaRPr lang="nl-NL" sz="9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=0+2⋅0=0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2⋅0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+2⋅1=3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+2⋅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=0+2⋅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=0+2⋅0=0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endParaRPr lang="nl-NL" sz="900" dirty="0"/>
              </a:p>
              <a:p>
                <a:pPr marL="0" indent="0">
                  <a:buNone/>
                </a:pP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1800" i="1">
                            <a:latin typeface="Cambria Math" panose="02040503050406030204" pitchFamily="18" charset="0"/>
                          </a:rPr>
                          <m:t>≥10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endParaRPr lang="nl-NL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2988" y="1338942"/>
                <a:ext cx="7109012" cy="4970377"/>
              </a:xfrm>
              <a:blipFill>
                <a:blip r:embed="rId2"/>
                <a:stretch>
                  <a:fillRect l="-1801" b="-121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1124743"/>
            <a:ext cx="3733333" cy="2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3914251"/>
            <a:ext cx="3733333" cy="2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7">
                <a:extLst>
                  <a:ext uri="{FF2B5EF4-FFF2-40B4-BE49-F238E27FC236}">
                    <a16:creationId xmlns:a16="http://schemas.microsoft.com/office/drawing/2014/main" id="{E3EF76D5-7010-702E-265D-72DE8F39428D}"/>
                  </a:ext>
                </a:extLst>
              </p:cNvPr>
              <p:cNvSpPr/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7">
                <a:extLst>
                  <a:ext uri="{FF2B5EF4-FFF2-40B4-BE49-F238E27FC236}">
                    <a16:creationId xmlns:a16="http://schemas.microsoft.com/office/drawing/2014/main" id="{E3EF76D5-7010-702E-265D-72DE8F394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2 </a:t>
            </a:r>
            <a:r>
              <a:rPr lang="en-US" dirty="0" err="1"/>
              <a:t>convolutie</a:t>
            </a:r>
            <a:r>
              <a:rPr lang="en-US" dirty="0"/>
              <a:t>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7529" y="821267"/>
                <a:ext cx="11223811" cy="5875866"/>
              </a:xfrm>
            </p:spPr>
            <p:txBody>
              <a:bodyPr>
                <a:noAutofit/>
              </a:bodyPr>
              <a:lstStyle/>
              <a:p>
                <a:r>
                  <a:rPr lang="nl-NL" sz="2800" dirty="0"/>
                  <a:t>Gegeven een digitaal systeem met impulsresponsie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800" dirty="0"/>
                  <a:t>. </a:t>
                </a:r>
              </a:p>
              <a:p>
                <a:r>
                  <a:rPr lang="nl-NL" sz="2800" dirty="0"/>
                  <a:t>Op dit systeem wordt het ingangssignaal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800" dirty="0"/>
                  <a:t> aangeboden.</a:t>
                </a:r>
                <a:endParaRPr lang="nl-NL" sz="2000" dirty="0"/>
              </a:p>
              <a:p>
                <a:endParaRPr lang="nl-NL" sz="2800" dirty="0"/>
              </a:p>
              <a:p>
                <a:endParaRPr lang="nl-NL" sz="2800" dirty="0"/>
              </a:p>
              <a:p>
                <a:endParaRPr lang="nl-NL" sz="2800" dirty="0"/>
              </a:p>
              <a:p>
                <a:endParaRPr lang="nl-NL" sz="2800" dirty="0"/>
              </a:p>
              <a:p>
                <a:endParaRPr lang="nl-NL" sz="2800" dirty="0"/>
              </a:p>
              <a:p>
                <a:endParaRPr lang="nl-NL" sz="2800" dirty="0"/>
              </a:p>
              <a:p>
                <a:endParaRPr lang="nl-NL" sz="2400" dirty="0"/>
              </a:p>
              <a:p>
                <a:r>
                  <a:rPr lang="nl-NL" sz="2800" dirty="0"/>
                  <a:t>Bepaal het uitgangssignaal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800" dirty="0"/>
                  <a:t>:</a:t>
                </a:r>
              </a:p>
              <a:p>
                <a:pPr marL="682229" lvl="1" indent="-457200">
                  <a:buFont typeface="+mj-lt"/>
                  <a:buAutoNum type="alphaLcParenR"/>
                </a:pPr>
                <a:r>
                  <a:rPr lang="nl-NL" dirty="0"/>
                  <a:t>M.b.v. de convolutiesom</a:t>
                </a:r>
              </a:p>
              <a:p>
                <a:pPr marL="682229" lvl="1" indent="-457200">
                  <a:buFont typeface="+mj-lt"/>
                  <a:buAutoNum type="alphaLcParenR"/>
                </a:pPr>
                <a:r>
                  <a:rPr lang="nl-NL" dirty="0"/>
                  <a:t>Grafisch</a:t>
                </a:r>
              </a:p>
              <a:p>
                <a:endParaRPr lang="nl-NL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529" y="821267"/>
                <a:ext cx="11223811" cy="5875866"/>
              </a:xfrm>
              <a:blipFill rotWithShape="0">
                <a:blip r:embed="rId3"/>
                <a:stretch>
                  <a:fillRect l="-978" t="-1037" b="-64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015" y="1810882"/>
            <a:ext cx="4239109" cy="363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906" y="1810884"/>
            <a:ext cx="4239109" cy="36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9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4" y="116632"/>
            <a:ext cx="6923015" cy="576064"/>
          </a:xfrm>
        </p:spPr>
        <p:txBody>
          <a:bodyPr>
            <a:noAutofit/>
          </a:bodyPr>
          <a:lstStyle/>
          <a:p>
            <a:r>
              <a:rPr lang="en-US" dirty="0" err="1"/>
              <a:t>Voorbeeld</a:t>
            </a:r>
            <a:r>
              <a:rPr lang="en-US" dirty="0"/>
              <a:t> 2 </a:t>
            </a:r>
            <a:r>
              <a:rPr lang="en-US" dirty="0" err="1"/>
              <a:t>convolutie</a:t>
            </a:r>
            <a:r>
              <a:rPr lang="en-US" dirty="0"/>
              <a:t>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7017" y="4467388"/>
                <a:ext cx="11564983" cy="20378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+1]+2⋅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−0]+3⋅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−1]+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br>
                  <a:rPr lang="nl-NL" sz="2400" dirty="0"/>
                </a:br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+3⋅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=1⋅1+2⋅0+3⋅0−1⋅0=1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+3⋅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=1⋅−1+2⋅1+3⋅0−1⋅0=1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+3⋅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−1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=1⋅2+2⋅−1+3⋅1−1⋅0=3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:br>
                  <a:rPr lang="nl-NL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17" y="4467388"/>
                <a:ext cx="11564983" cy="2037878"/>
              </a:xfrm>
              <a:blipFill>
                <a:blip r:embed="rId2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4A25585-B33A-4871-B556-12758429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32" y="1102960"/>
            <a:ext cx="3726648" cy="319427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8D0E8FF-8CE4-4D3A-8ED6-FC1B6C560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23" y="1102962"/>
            <a:ext cx="3726648" cy="3194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9E43C54B-58C2-1109-97CD-9699089CDD2E}"/>
              </a:ext>
            </a:extLst>
          </p:cNvPr>
          <p:cNvSpPr txBox="1"/>
          <p:nvPr/>
        </p:nvSpPr>
        <p:spPr>
          <a:xfrm>
            <a:off x="9228909" y="6279703"/>
            <a:ext cx="156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enzovoorts</a:t>
            </a:r>
          </a:p>
        </p:txBody>
      </p:sp>
    </p:spTree>
    <p:extLst>
      <p:ext uri="{BB962C8B-B14F-4D97-AF65-F5344CB8AC3E}">
        <p14:creationId xmlns:p14="http://schemas.microsoft.com/office/powerpoint/2010/main" val="284697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4" y="116632"/>
            <a:ext cx="6923015" cy="576064"/>
          </a:xfrm>
        </p:spPr>
        <p:txBody>
          <a:bodyPr>
            <a:noAutofit/>
          </a:bodyPr>
          <a:lstStyle/>
          <a:p>
            <a:r>
              <a:rPr lang="en-US" dirty="0" err="1"/>
              <a:t>Voorbeeld</a:t>
            </a:r>
            <a:r>
              <a:rPr lang="en-US" dirty="0"/>
              <a:t> 2 </a:t>
            </a:r>
            <a:r>
              <a:rPr lang="en-US" dirty="0" err="1"/>
              <a:t>convolutie</a:t>
            </a:r>
            <a:r>
              <a:rPr lang="en-US" dirty="0"/>
              <a:t>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086" y="4467388"/>
                <a:ext cx="11103428" cy="20378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−1]+2⋅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nl-N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=1⋅1−1⋅0+2⋅0=1</m:t>
                      </m:r>
                    </m:oMath>
                  </m:oMathPara>
                </a14:m>
                <a:endParaRPr lang="nl-NL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=1⋅2−1⋅1+2⋅0=1</m:t>
                      </m:r>
                    </m:oMath>
                  </m:oMathPara>
                </a14:m>
                <a:endParaRPr lang="nl-NL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+2⋅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=1⋅3−1⋅2+2⋅1=3</m:t>
                      </m:r>
                    </m:oMath>
                  </m:oMathPara>
                </a14:m>
                <a:endParaRPr lang="nl-NL" sz="2400" b="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086" y="4467388"/>
                <a:ext cx="11103428" cy="2037878"/>
              </a:xfrm>
              <a:blipFill>
                <a:blip r:embed="rId2"/>
                <a:stretch>
                  <a:fillRect l="-1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4A25585-B33A-4871-B556-12758429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32" y="1102960"/>
            <a:ext cx="3726648" cy="319427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8D0E8FF-8CE4-4D3A-8ED6-FC1B6C560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23" y="1102962"/>
            <a:ext cx="3726648" cy="3194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9E43C54B-58C2-1109-97CD-9699089CDD2E}"/>
              </a:ext>
            </a:extLst>
          </p:cNvPr>
          <p:cNvSpPr txBox="1"/>
          <p:nvPr/>
        </p:nvSpPr>
        <p:spPr>
          <a:xfrm>
            <a:off x="9228909" y="6279703"/>
            <a:ext cx="156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enzovoorts</a:t>
            </a:r>
          </a:p>
        </p:txBody>
      </p:sp>
    </p:spTree>
    <p:extLst>
      <p:ext uri="{BB962C8B-B14F-4D97-AF65-F5344CB8AC3E}">
        <p14:creationId xmlns:p14="http://schemas.microsoft.com/office/powerpoint/2010/main" val="247097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4" y="116632"/>
            <a:ext cx="6985428" cy="576064"/>
          </a:xfrm>
        </p:spPr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2 </a:t>
            </a:r>
            <a:r>
              <a:rPr lang="en-US" dirty="0" err="1"/>
              <a:t>convolutie</a:t>
            </a:r>
            <a:r>
              <a:rPr lang="en-US" dirty="0"/>
              <a:t> (4/4)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1" y="966651"/>
            <a:ext cx="11146668" cy="56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7"/>
              <p:cNvSpPr/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1" y="116632"/>
                <a:ext cx="4326708" cy="115046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7"/>
          <p:cNvCxnSpPr/>
          <p:nvPr/>
        </p:nvCxnSpPr>
        <p:spPr>
          <a:xfrm flipH="1">
            <a:off x="3910724" y="1139691"/>
            <a:ext cx="13364" cy="5342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216537" y="1427313"/>
            <a:ext cx="13639" cy="50550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59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week 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Huiswerk week 2 les 2</a:t>
            </a:r>
            <a:endParaRPr lang="en-US" dirty="0"/>
          </a:p>
          <a:p>
            <a:r>
              <a:rPr lang="nl-NL" dirty="0"/>
              <a:t>Opgaven: </a:t>
            </a:r>
            <a:r>
              <a:rPr lang="nl-NL" dirty="0">
                <a:hlinkClick r:id="rId3"/>
              </a:rPr>
              <a:t>2.10 </a:t>
            </a:r>
            <a:r>
              <a:rPr lang="nl-NL" dirty="0" err="1">
                <a:hlinkClick r:id="rId3"/>
              </a:rPr>
              <a:t>a+b</a:t>
            </a:r>
            <a:endParaRPr lang="en-US" dirty="0"/>
          </a:p>
          <a:p>
            <a:r>
              <a:rPr lang="en-US" dirty="0" err="1"/>
              <a:t>Doornemen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 week 2</a:t>
            </a:r>
          </a:p>
          <a:p>
            <a:r>
              <a:rPr lang="en-US" dirty="0"/>
              <a:t>Lezen (</a:t>
            </a:r>
            <a:r>
              <a:rPr lang="en-US" dirty="0" err="1"/>
              <a:t>verdieping</a:t>
            </a:r>
            <a:r>
              <a:rPr lang="en-US" dirty="0"/>
              <a:t>):</a:t>
            </a:r>
          </a:p>
          <a:p>
            <a:pPr marL="257175" lvl="1" indent="0">
              <a:buNone/>
            </a:pPr>
            <a:r>
              <a:rPr lang="nl-NL" dirty="0"/>
              <a:t>§2.4 Digitale convolutie </a:t>
            </a:r>
            <a:br>
              <a:rPr lang="nl-NL" dirty="0"/>
            </a:br>
            <a:r>
              <a:rPr lang="nl-NL" dirty="0"/>
              <a:t>(11 pagina’s)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5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eigenschappen van LTI-systemen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24744"/>
            <a:ext cx="11142133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In dit vak bestuderen we alleen LTI-systemen met de volgende eigenschappen:</a:t>
            </a:r>
          </a:p>
          <a:p>
            <a:pPr marL="0" indent="0">
              <a:buNone/>
            </a:pPr>
            <a:r>
              <a:rPr lang="nl-NL" sz="2800" b="1" dirty="0"/>
              <a:t>Omkeerbaar:</a:t>
            </a:r>
          </a:p>
          <a:p>
            <a:r>
              <a:rPr lang="nl-NL" sz="2800" dirty="0"/>
              <a:t>Uit het uitgangssignaal kan het ingangssignaal éénduidig bepaald worden.</a:t>
            </a:r>
          </a:p>
          <a:p>
            <a:pPr marL="0" indent="0">
              <a:buNone/>
            </a:pPr>
            <a:r>
              <a:rPr lang="nl-NL" sz="2800" b="1" dirty="0"/>
              <a:t>Stabiel:</a:t>
            </a:r>
          </a:p>
          <a:p>
            <a:r>
              <a:rPr lang="nl-NL" sz="2800" dirty="0"/>
              <a:t>Het uitgangssignaal groeit niet onbegrensd.</a:t>
            </a:r>
          </a:p>
          <a:p>
            <a:pPr marL="0" indent="0">
              <a:buNone/>
            </a:pPr>
            <a:r>
              <a:rPr lang="nl-NL" sz="2800" b="1" dirty="0"/>
              <a:t>Causaal:</a:t>
            </a:r>
          </a:p>
          <a:p>
            <a:r>
              <a:rPr lang="nl-NL" sz="2800" dirty="0"/>
              <a:t>Het huidige uitgangssignaal hangt alleen van huidige en voorafgaande ingangssignalen af en mogelijk van voorafgaande uitgangssignalen. </a:t>
            </a:r>
          </a:p>
          <a:p>
            <a:pPr marL="0" indent="0">
              <a:buNone/>
            </a:pPr>
            <a:r>
              <a:rPr lang="nl-NL" sz="2800" b="1" dirty="0"/>
              <a:t>Geheugen:</a:t>
            </a:r>
          </a:p>
          <a:p>
            <a:r>
              <a:rPr lang="nl-NL" sz="2800" dirty="0"/>
              <a:t>Het huidige uitgangssignaal hangt van voorafgaande in- en/of uitgangssignalen af.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8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341" y="1178533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 </a:t>
            </a:r>
          </a:p>
          <a:p>
            <a:r>
              <a:rPr lang="nl-NL" dirty="0"/>
              <a:t>Signaalbeschrijving d.m.v. impulsen</a:t>
            </a:r>
          </a:p>
          <a:p>
            <a:r>
              <a:rPr lang="nl-NL" dirty="0"/>
              <a:t>Impulsresponsie</a:t>
            </a:r>
          </a:p>
          <a:p>
            <a:r>
              <a:rPr lang="nl-NL" dirty="0"/>
              <a:t>Stapresponsie</a:t>
            </a:r>
          </a:p>
          <a:p>
            <a:r>
              <a:rPr lang="nl-NL" dirty="0"/>
              <a:t>Convolutie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014" y="939773"/>
            <a:ext cx="4238075" cy="36326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2" y="116632"/>
            <a:ext cx="11159067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Signaalbeschrijving d.m.v. impulsen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193801"/>
            <a:ext cx="6828492" cy="5299081"/>
          </a:xfrm>
        </p:spPr>
        <p:txBody>
          <a:bodyPr>
            <a:noAutofit/>
          </a:bodyPr>
          <a:lstStyle/>
          <a:p>
            <a:r>
              <a:rPr lang="nl-NL" sz="2800" dirty="0"/>
              <a:t>Gegeven het volgende signaal: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Dit is ook te schrijven als: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Elk signaal is te beschrijven als </a:t>
            </a:r>
            <a:r>
              <a:rPr lang="nl-NL" sz="2800" b="1" dirty="0"/>
              <a:t>impulstrein</a:t>
            </a:r>
            <a:r>
              <a:rPr lang="nl-NL" sz="2800" dirty="0"/>
              <a:t>: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532" y="1745262"/>
                <a:ext cx="23999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2" y="1745262"/>
                <a:ext cx="2399907" cy="193899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26414" y="5650943"/>
                <a:ext cx="3675430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]∙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414" y="5650943"/>
                <a:ext cx="3675430" cy="100700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95163" y="5065668"/>
                <a:ext cx="106016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−1∙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3" y="5065668"/>
                <a:ext cx="10601674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970252" y="4366607"/>
                <a:ext cx="1144176" cy="4932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[−2]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52" y="4366607"/>
                <a:ext cx="1144176" cy="493259"/>
              </a:xfrm>
              <a:prstGeom prst="roundRect">
                <a:avLst/>
              </a:prstGeom>
              <a:blipFill>
                <a:blip r:embed="rId15"/>
                <a:stretch>
                  <a:fillRect b="-10588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  <a:stCxn id="9" idx="2"/>
          </p:cNvCxnSpPr>
          <p:nvPr/>
        </p:nvCxnSpPr>
        <p:spPr>
          <a:xfrm flipH="1">
            <a:off x="2514512" y="4859866"/>
            <a:ext cx="27828" cy="29355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3983618" y="4366607"/>
                <a:ext cx="992951" cy="4932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[−1]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18" y="4366607"/>
                <a:ext cx="992951" cy="493259"/>
              </a:xfrm>
              <a:prstGeom prst="roundRect">
                <a:avLst/>
              </a:prstGeom>
              <a:blipFill>
                <a:blip r:embed="rId16"/>
                <a:stretch>
                  <a:fillRect r="-4192" b="-10588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  <a:stCxn id="13" idx="2"/>
          </p:cNvCxnSpPr>
          <p:nvPr/>
        </p:nvCxnSpPr>
        <p:spPr>
          <a:xfrm flipH="1">
            <a:off x="4396533" y="4859866"/>
            <a:ext cx="83561" cy="2861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5960147" y="4366607"/>
                <a:ext cx="728369" cy="4932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47" y="4366607"/>
                <a:ext cx="728369" cy="493259"/>
              </a:xfrm>
              <a:prstGeom prst="roundRect">
                <a:avLst/>
              </a:prstGeom>
              <a:blipFill>
                <a:blip r:embed="rId17"/>
                <a:stretch>
                  <a:fillRect r="-10569" b="-10588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cxnSpLocks/>
            <a:stCxn id="17" idx="2"/>
          </p:cNvCxnSpPr>
          <p:nvPr/>
        </p:nvCxnSpPr>
        <p:spPr>
          <a:xfrm>
            <a:off x="6324332" y="4859866"/>
            <a:ext cx="0" cy="29355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7302830" y="4366607"/>
                <a:ext cx="728369" cy="4932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30" y="4366607"/>
                <a:ext cx="728369" cy="493259"/>
              </a:xfrm>
              <a:prstGeom prst="roundRect">
                <a:avLst/>
              </a:prstGeom>
              <a:blipFill rotWithShape="0">
                <a:blip r:embed="rId18"/>
                <a:stretch>
                  <a:fillRect r="-10569" b="-10588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cxnSpLocks/>
            <a:stCxn id="20" idx="2"/>
          </p:cNvCxnSpPr>
          <p:nvPr/>
        </p:nvCxnSpPr>
        <p:spPr>
          <a:xfrm flipH="1">
            <a:off x="7617883" y="4859866"/>
            <a:ext cx="49132" cy="3230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8949119" y="4366607"/>
                <a:ext cx="728369" cy="4932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119" y="4366607"/>
                <a:ext cx="728369" cy="493259"/>
              </a:xfrm>
              <a:prstGeom prst="roundRect">
                <a:avLst/>
              </a:prstGeom>
              <a:blipFill rotWithShape="0">
                <a:blip r:embed="rId19"/>
                <a:stretch>
                  <a:fillRect r="-9677" b="-10588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  <a:stCxn id="22" idx="2"/>
          </p:cNvCxnSpPr>
          <p:nvPr/>
        </p:nvCxnSpPr>
        <p:spPr>
          <a:xfrm>
            <a:off x="9313304" y="4859866"/>
            <a:ext cx="123293" cy="2861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A7BF0366-9B60-78CC-FF51-624420785A57}"/>
              </a:ext>
            </a:extLst>
          </p:cNvPr>
          <p:cNvSpPr/>
          <p:nvPr/>
        </p:nvSpPr>
        <p:spPr>
          <a:xfrm>
            <a:off x="2240280" y="5065668"/>
            <a:ext cx="8631935" cy="476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9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  <p:bldP spid="17" grpId="0" animBg="1"/>
      <p:bldP spid="20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Impulsresponsie (1/3)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Als we een systeem voeden met een impuls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kunnen we informatie krijgen over het systeem:</a:t>
                </a:r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endParaRPr lang="nl-NL" sz="3600" dirty="0"/>
              </a:p>
              <a:p>
                <a:pPr marL="0" indent="0">
                  <a:buNone/>
                </a:pPr>
                <a:endParaRPr lang="nl-NL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278" t="-1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4116" y="3093602"/>
            <a:ext cx="990600" cy="9313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Systeem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300584" y="3415169"/>
            <a:ext cx="425064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24717" y="3415169"/>
            <a:ext cx="381383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446" y="2202320"/>
            <a:ext cx="3383139" cy="28998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100" y="2202320"/>
            <a:ext cx="3383139" cy="28998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455115" y="5185163"/>
                <a:ext cx="5569806" cy="1556205"/>
              </a:xfrm>
              <a:prstGeom prst="round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200" dirty="0"/>
                  <a:t>We noemen de uitgang de </a:t>
                </a:r>
                <a:r>
                  <a:rPr lang="nl-NL" sz="3200" b="1" dirty="0">
                    <a:solidFill>
                      <a:srgbClr val="CF0033"/>
                    </a:solidFill>
                  </a:rPr>
                  <a:t>impulsresponsie</a:t>
                </a:r>
                <a:r>
                  <a:rPr lang="nl-NL" sz="3200" b="1" i="1" dirty="0">
                    <a:solidFill>
                      <a:srgbClr val="CF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3200" b="1" i="1">
                        <a:solidFill>
                          <a:srgbClr val="CF003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3200" dirty="0"/>
                  <a:t> </a:t>
                </a:r>
              </a:p>
              <a:p>
                <a:pPr algn="ctr"/>
                <a:r>
                  <a:rPr lang="nl-NL" sz="3200" dirty="0"/>
                  <a:t>van het systeem. </a:t>
                </a:r>
                <a:endParaRPr lang="nl-NL" sz="3200" b="1" i="1" dirty="0">
                  <a:solidFill>
                    <a:srgbClr val="CF0033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115" y="5185163"/>
                <a:ext cx="5569806" cy="1556205"/>
              </a:xfrm>
              <a:prstGeom prst="roundRect">
                <a:avLst/>
              </a:prstGeom>
              <a:blipFill rotWithShape="0">
                <a:blip r:embed="rId9"/>
                <a:stretch>
                  <a:fillRect t="-4247" b="-11969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93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Impulsresponsie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742" y="6251528"/>
            <a:ext cx="4279280" cy="530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dirty="0"/>
              <a:t>Geheugenloos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8720" y="6251528"/>
            <a:ext cx="4279280" cy="53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/>
              <a:t>Niet-causaal (in theorie)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8800" y="966766"/>
            <a:ext cx="11328399" cy="114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Stel we geven een impuls op de input van het systeem en we zien het volgende: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11" y="2266641"/>
            <a:ext cx="4463987" cy="382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42" y="2266640"/>
            <a:ext cx="4500590" cy="38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Impulsresponsie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742" y="6251543"/>
            <a:ext cx="4279280" cy="530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dirty="0"/>
              <a:t>Instabiel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8720" y="6251543"/>
            <a:ext cx="4279280" cy="5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/>
              <a:t>Causaal en stabiel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73" y="2223142"/>
            <a:ext cx="4479124" cy="3839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42" y="2254902"/>
            <a:ext cx="4475254" cy="38084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8800" y="966766"/>
            <a:ext cx="11328399" cy="114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Stel we geven een impuls op de input van het systeem en we zien het volgende: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2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-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63da-112d-402c-956e-5af79f0b067b" xsi:nil="true"/>
    <lcf76f155ced4ddcb4097134ff3c332f xmlns="29616316-1aa5-4fa3-a691-4a532bc340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9CF096EA0F74E95A1679122595694" ma:contentTypeVersion="18" ma:contentTypeDescription="Create a new document." ma:contentTypeScope="" ma:versionID="fca11d151aa41cced82f390af1b317e8">
  <xsd:schema xmlns:xsd="http://www.w3.org/2001/XMLSchema" xmlns:xs="http://www.w3.org/2001/XMLSchema" xmlns:p="http://schemas.microsoft.com/office/2006/metadata/properties" xmlns:ns2="29616316-1aa5-4fa3-a691-4a532bc3402d" xmlns:ns3="98e963da-112d-402c-956e-5af79f0b067b" targetNamespace="http://schemas.microsoft.com/office/2006/metadata/properties" ma:root="true" ma:fieldsID="14a90cecfea4b81dc4923ddb16ed4502" ns2:_="" ns3:_="">
    <xsd:import namespace="29616316-1aa5-4fa3-a691-4a532bc3402d"/>
    <xsd:import namespace="98e963da-112d-402c-956e-5af79f0b0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16316-1aa5-4fa3-a691-4a532bc34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63da-112d-402c-956e-5af79f0b0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7d4953-e0e4-4c29-8050-1efe1e8a515b}" ma:internalName="TaxCatchAll" ma:showField="CatchAllData" ma:web="98e963da-112d-402c-956e-5af79f0b0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3F7A1C-A133-4D60-9E36-284C30216AA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8e963da-112d-402c-956e-5af79f0b067b"/>
    <ds:schemaRef ds:uri="29616316-1aa5-4fa3-a691-4a532bc340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9CDA82-E098-4987-A7BD-0BF486689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46338-41EC-416A-90F6-6DC3C4E5C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16316-1aa5-4fa3-a691-4a532bc3402d"/>
    <ds:schemaRef ds:uri="98e963da-112d-402c-956e-5af79f0b06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2057</Words>
  <Application>Microsoft Office PowerPoint</Application>
  <PresentationFormat>Widescreen</PresentationFormat>
  <Paragraphs>363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Office-thema</vt:lpstr>
      <vt:lpstr>PowerPoint Presentation</vt:lpstr>
      <vt:lpstr>Vorige week</vt:lpstr>
      <vt:lpstr>Lineaire tijd invariante (LTI) systemen</vt:lpstr>
      <vt:lpstr>Overige eigenschappen van LTI-systemen</vt:lpstr>
      <vt:lpstr>Deze week</vt:lpstr>
      <vt:lpstr>Signaalbeschrijving d.m.v. impulsen</vt:lpstr>
      <vt:lpstr>Impulsresponsie (1/3)</vt:lpstr>
      <vt:lpstr>Impulsresponsie (2/3)</vt:lpstr>
      <vt:lpstr>Impulsresponsie (3/3)</vt:lpstr>
      <vt:lpstr>Voorbeeld impulsresponsie (1/4)</vt:lpstr>
      <vt:lpstr>Voorbeeld impulsresponsie (2/4)</vt:lpstr>
      <vt:lpstr>Voorbeeld impulsresponsie (3/4)</vt:lpstr>
      <vt:lpstr>Voorbeeld impulsresponsie (4/4)</vt:lpstr>
      <vt:lpstr>Impulsresponsie in frequentiedomein</vt:lpstr>
      <vt:lpstr>Oefening impulsresponsie</vt:lpstr>
      <vt:lpstr>Stapresponsie</vt:lpstr>
      <vt:lpstr>Voorbeeld stapresponsie (1/3)</vt:lpstr>
      <vt:lpstr>Voorbeeld stapresponsie (2/3)</vt:lpstr>
      <vt:lpstr>Voorbeeld stapresponsie (3/3)</vt:lpstr>
      <vt:lpstr>Oefeningen stapresponsie</vt:lpstr>
      <vt:lpstr>Voorbereiding les 2</vt:lpstr>
      <vt:lpstr>Convolutie </vt:lpstr>
      <vt:lpstr>Convolutie </vt:lpstr>
      <vt:lpstr>Convolutie </vt:lpstr>
      <vt:lpstr>Convolutie </vt:lpstr>
      <vt:lpstr>Eigenschappen van convolutie</vt:lpstr>
      <vt:lpstr>Commutatieve eigenschap van convolutie</vt:lpstr>
      <vt:lpstr>Voorbeeld 1 convolutie (1/3)</vt:lpstr>
      <vt:lpstr>Voorbeeld 1 convolutie (2/3)</vt:lpstr>
      <vt:lpstr>Voorbeeld 1 convolutie (3/3)</vt:lpstr>
      <vt:lpstr>Voorbeeld 2 convolutie (1/4)</vt:lpstr>
      <vt:lpstr>Voorbeeld 2 convolutie (2/4)</vt:lpstr>
      <vt:lpstr>Voorbeeld 2 convolutie (3/4)</vt:lpstr>
      <vt:lpstr>Voorbeeld 2 convolutie (4/4)</vt:lpstr>
      <vt:lpstr>Voorbereiding week 3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Peltenburg, J.W.</dc:creator>
  <cp:lastModifiedBy>Straver, J.G. (Joris)</cp:lastModifiedBy>
  <cp:revision>356</cp:revision>
  <cp:lastPrinted>2015-11-17T07:15:52Z</cp:lastPrinted>
  <dcterms:created xsi:type="dcterms:W3CDTF">2014-11-10T13:25:11Z</dcterms:created>
  <dcterms:modified xsi:type="dcterms:W3CDTF">2025-02-10T08:54:50Z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0x0101002889CF096EA0F74E95A1679122595694</vt:lpwstr>
  </property>
  <property fmtid="{D5CDD505-2E9C-101B-9397-08002B2CF9AE}" pid="3" name="MediaServiceImageTags">
    <vt:lpwstr/>
  </property>
</Properties>
</file>