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7"/>
  </p:notesMasterIdLst>
  <p:sldIdLst>
    <p:sldId id="346" r:id="rId5"/>
    <p:sldId id="320" r:id="rId6"/>
    <p:sldId id="300" r:id="rId7"/>
    <p:sldId id="380" r:id="rId8"/>
    <p:sldId id="382" r:id="rId9"/>
    <p:sldId id="383" r:id="rId10"/>
    <p:sldId id="384" r:id="rId11"/>
    <p:sldId id="385" r:id="rId12"/>
    <p:sldId id="426" r:id="rId13"/>
    <p:sldId id="332" r:id="rId14"/>
    <p:sldId id="386" r:id="rId15"/>
    <p:sldId id="387" r:id="rId16"/>
    <p:sldId id="388" r:id="rId17"/>
    <p:sldId id="389" r:id="rId18"/>
    <p:sldId id="431" r:id="rId19"/>
    <p:sldId id="432" r:id="rId20"/>
    <p:sldId id="433" r:id="rId21"/>
    <p:sldId id="434" r:id="rId22"/>
    <p:sldId id="381" r:id="rId23"/>
    <p:sldId id="339" r:id="rId24"/>
    <p:sldId id="340" r:id="rId25"/>
    <p:sldId id="441" r:id="rId26"/>
    <p:sldId id="405" r:id="rId27"/>
    <p:sldId id="347" r:id="rId28"/>
    <p:sldId id="422" r:id="rId29"/>
    <p:sldId id="412" r:id="rId30"/>
    <p:sldId id="413" r:id="rId31"/>
    <p:sldId id="391" r:id="rId32"/>
    <p:sldId id="392" r:id="rId33"/>
    <p:sldId id="393" r:id="rId34"/>
    <p:sldId id="343" r:id="rId35"/>
    <p:sldId id="344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365" r:id="rId45"/>
    <p:sldId id="429" r:id="rId46"/>
    <p:sldId id="345" r:id="rId47"/>
    <p:sldId id="436" r:id="rId48"/>
    <p:sldId id="428" r:id="rId49"/>
    <p:sldId id="416" r:id="rId50"/>
    <p:sldId id="430" r:id="rId51"/>
    <p:sldId id="418" r:id="rId52"/>
    <p:sldId id="438" r:id="rId53"/>
    <p:sldId id="437" r:id="rId54"/>
    <p:sldId id="420" r:id="rId55"/>
    <p:sldId id="439" r:id="rId56"/>
    <p:sldId id="440" r:id="rId57"/>
    <p:sldId id="328" r:id="rId58"/>
    <p:sldId id="415" r:id="rId59"/>
    <p:sldId id="417" r:id="rId60"/>
    <p:sldId id="419" r:id="rId61"/>
    <p:sldId id="435" r:id="rId62"/>
    <p:sldId id="421" r:id="rId63"/>
    <p:sldId id="354" r:id="rId64"/>
    <p:sldId id="379" r:id="rId65"/>
    <p:sldId id="42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3CA2FE-432B-4149-BC3A-E8B5292739F8}">
          <p14:sldIdLst>
            <p14:sldId id="346"/>
            <p14:sldId id="320"/>
            <p14:sldId id="300"/>
            <p14:sldId id="380"/>
            <p14:sldId id="382"/>
            <p14:sldId id="383"/>
            <p14:sldId id="384"/>
            <p14:sldId id="385"/>
            <p14:sldId id="426"/>
            <p14:sldId id="332"/>
            <p14:sldId id="386"/>
            <p14:sldId id="387"/>
            <p14:sldId id="388"/>
            <p14:sldId id="389"/>
            <p14:sldId id="431"/>
            <p14:sldId id="432"/>
            <p14:sldId id="433"/>
            <p14:sldId id="434"/>
            <p14:sldId id="381"/>
            <p14:sldId id="339"/>
            <p14:sldId id="340"/>
            <p14:sldId id="441"/>
            <p14:sldId id="405"/>
            <p14:sldId id="347"/>
            <p14:sldId id="422"/>
            <p14:sldId id="412"/>
            <p14:sldId id="413"/>
            <p14:sldId id="391"/>
            <p14:sldId id="392"/>
            <p14:sldId id="393"/>
            <p14:sldId id="343"/>
            <p14:sldId id="344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365"/>
            <p14:sldId id="429"/>
            <p14:sldId id="345"/>
            <p14:sldId id="436"/>
            <p14:sldId id="428"/>
            <p14:sldId id="416"/>
            <p14:sldId id="430"/>
            <p14:sldId id="418"/>
            <p14:sldId id="438"/>
            <p14:sldId id="437"/>
            <p14:sldId id="420"/>
            <p14:sldId id="439"/>
            <p14:sldId id="440"/>
            <p14:sldId id="328"/>
            <p14:sldId id="415"/>
            <p14:sldId id="417"/>
            <p14:sldId id="419"/>
            <p14:sldId id="435"/>
            <p14:sldId id="421"/>
            <p14:sldId id="354"/>
            <p14:sldId id="379"/>
            <p14:sldId id="4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 Nibbelink, S." initials="GNS" lastIdx="0" clrIdx="0">
    <p:extLst>
      <p:ext uri="{19B8F6BF-5375-455C-9EA6-DF929625EA0E}">
        <p15:presenceInfo xmlns:p15="http://schemas.microsoft.com/office/powerpoint/2012/main" userId="S-1-5-21-3831018493-1879117838-2292080148-276715" providerId="AD"/>
      </p:ext>
    </p:extLst>
  </p:cmAuthor>
  <p:cmAuthor id="2" name="Broeders, J.Z.M. (Harry)" initials="BJ(" lastIdx="1" clrIdx="1">
    <p:extLst>
      <p:ext uri="{19B8F6BF-5375-455C-9EA6-DF929625EA0E}">
        <p15:presenceInfo xmlns:p15="http://schemas.microsoft.com/office/powerpoint/2012/main" userId="S::BroJZ@hr.nl::41fbf053-7391-48d7-be5b-e14598b20e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BCB"/>
    <a:srgbClr val="F4E7E7"/>
    <a:srgbClr val="CF0033"/>
    <a:srgbClr val="F2DCDA"/>
    <a:srgbClr val="DDD6E5"/>
    <a:srgbClr val="DBEEF3"/>
    <a:srgbClr val="EBF1DF"/>
    <a:srgbClr val="FFF2CC"/>
    <a:srgbClr val="F278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ver, J.G. (Joris)" userId="ab209a89-e1e9-4f81-9d75-87b348077d19" providerId="ADAL" clId="{A29237B5-A44B-41FC-956F-E306896083A4}"/>
    <pc:docChg chg="modSld sldOrd">
      <pc:chgData name="Straver, J.G. (Joris)" userId="ab209a89-e1e9-4f81-9d75-87b348077d19" providerId="ADAL" clId="{A29237B5-A44B-41FC-956F-E306896083A4}" dt="2025-02-17T10:08:48.024" v="1"/>
      <pc:docMkLst>
        <pc:docMk/>
      </pc:docMkLst>
      <pc:sldChg chg="ord">
        <pc:chgData name="Straver, J.G. (Joris)" userId="ab209a89-e1e9-4f81-9d75-87b348077d19" providerId="ADAL" clId="{A29237B5-A44B-41FC-956F-E306896083A4}" dt="2025-02-17T10:08:48.024" v="1"/>
        <pc:sldMkLst>
          <pc:docMk/>
          <pc:sldMk cId="1513404293" sldId="387"/>
        </pc:sldMkLst>
      </pc:sldChg>
    </pc:docChg>
  </pc:docChgLst>
  <pc:docChgLst>
    <pc:chgData name="Broeders, J.Z.M. (Harry)" userId="41fbf053-7391-48d7-be5b-e14598b20e70" providerId="ADAL" clId="{60E759EB-43AC-4116-8F12-03E82062A153}"/>
    <pc:docChg chg="custSel modSld">
      <pc:chgData name="Broeders, J.Z.M. (Harry)" userId="41fbf053-7391-48d7-be5b-e14598b20e70" providerId="ADAL" clId="{60E759EB-43AC-4116-8F12-03E82062A153}" dt="2024-01-23T19:57:13.342" v="522"/>
      <pc:docMkLst>
        <pc:docMk/>
      </pc:docMkLst>
      <pc:sldChg chg="addSp delSp modSp mod">
        <pc:chgData name="Broeders, J.Z.M. (Harry)" userId="41fbf053-7391-48d7-be5b-e14598b20e70" providerId="ADAL" clId="{60E759EB-43AC-4116-8F12-03E82062A153}" dt="2024-01-23T19:57:08.964" v="107"/>
        <pc:sldMkLst>
          <pc:docMk/>
          <pc:sldMk cId="457440696" sldId="300"/>
        </pc:sldMkLst>
        <pc:spChg chg="add del mod">
          <ac:chgData name="Broeders, J.Z.M. (Harry)" userId="41fbf053-7391-48d7-be5b-e14598b20e70" providerId="ADAL" clId="{60E759EB-43AC-4116-8F12-03E82062A153}" dt="2024-01-23T19:57:08.933" v="88"/>
          <ac:spMkLst>
            <pc:docMk/>
            <pc:sldMk cId="457440696" sldId="300"/>
            <ac:spMk id="5" creationId="{9C284643-34A1-50D9-2988-CDCE6C05D7BD}"/>
          </ac:spMkLst>
        </pc:spChg>
        <pc:cxnChg chg="add mod modVis">
          <ac:chgData name="Broeders, J.Z.M. (Harry)" userId="41fbf053-7391-48d7-be5b-e14598b20e70" providerId="ADAL" clId="{60E759EB-43AC-4116-8F12-03E82062A153}" dt="2024-01-23T19:57:08.964" v="107"/>
          <ac:cxnSpMkLst>
            <pc:docMk/>
            <pc:sldMk cId="457440696" sldId="300"/>
            <ac:cxnSpMk id="6" creationId="{D41D7F29-D93F-6192-79F3-C084B655F27B}"/>
          </ac:cxnSpMkLst>
        </pc:cxnChg>
      </pc:sldChg>
      <pc:sldChg chg="addSp delSp modSp mod delAnim modAnim">
        <pc:chgData name="Broeders, J.Z.M. (Harry)" userId="41fbf053-7391-48d7-be5b-e14598b20e70" providerId="ADAL" clId="{60E759EB-43AC-4116-8F12-03E82062A153}" dt="2024-01-23T19:57:08.792" v="85"/>
        <pc:sldMkLst>
          <pc:docMk/>
          <pc:sldMk cId="1939908832" sldId="320"/>
        </pc:sldMkLst>
        <pc:spChg chg="add del mod">
          <ac:chgData name="Broeders, J.Z.M. (Harry)" userId="41fbf053-7391-48d7-be5b-e14598b20e70" providerId="ADAL" clId="{60E759EB-43AC-4116-8F12-03E82062A153}" dt="2024-01-23T19:57:08.494" v="66"/>
          <ac:spMkLst>
            <pc:docMk/>
            <pc:sldMk cId="1939908832" sldId="320"/>
            <ac:spMk id="12" creationId="{1927ADED-CB86-BFF1-330C-A4525BA225D0}"/>
          </ac:spMkLst>
        </pc:spChg>
        <pc:cxnChg chg="add mod modVis">
          <ac:chgData name="Broeders, J.Z.M. (Harry)" userId="41fbf053-7391-48d7-be5b-e14598b20e70" providerId="ADAL" clId="{60E759EB-43AC-4116-8F12-03E82062A153}" dt="2024-01-23T19:57:08.792" v="85"/>
          <ac:cxnSpMkLst>
            <pc:docMk/>
            <pc:sldMk cId="1939908832" sldId="320"/>
            <ac:cxnSpMk id="13" creationId="{0DEB0F80-C052-A6A5-4D31-0048F5AC66DC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0.377" v="261"/>
        <pc:sldMkLst>
          <pc:docMk/>
          <pc:sldMk cId="276480349" sldId="332"/>
        </pc:sldMkLst>
        <pc:spChg chg="add del mod">
          <ac:chgData name="Broeders, J.Z.M. (Harry)" userId="41fbf053-7391-48d7-be5b-e14598b20e70" providerId="ADAL" clId="{60E759EB-43AC-4116-8F12-03E82062A153}" dt="2024-01-23T19:57:10.256" v="242"/>
          <ac:spMkLst>
            <pc:docMk/>
            <pc:sldMk cId="276480349" sldId="332"/>
            <ac:spMk id="6" creationId="{E94DD2D1-51ED-B576-B585-61D6C0B0C99B}"/>
          </ac:spMkLst>
        </pc:spChg>
        <pc:cxnChg chg="add mod modVis">
          <ac:chgData name="Broeders, J.Z.M. (Harry)" userId="41fbf053-7391-48d7-be5b-e14598b20e70" providerId="ADAL" clId="{60E759EB-43AC-4116-8F12-03E82062A153}" dt="2024-01-23T19:57:10.377" v="261"/>
          <ac:cxnSpMkLst>
            <pc:docMk/>
            <pc:sldMk cId="276480349" sldId="332"/>
            <ac:cxnSpMk id="7" creationId="{9A19F604-1A3D-CA57-E092-6E8B9EA393DD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2.589" v="475"/>
        <pc:sldMkLst>
          <pc:docMk/>
          <pc:sldMk cId="133021922" sldId="339"/>
        </pc:sldMkLst>
        <pc:spChg chg="add del mod">
          <ac:chgData name="Broeders, J.Z.M. (Harry)" userId="41fbf053-7391-48d7-be5b-e14598b20e70" providerId="ADAL" clId="{60E759EB-43AC-4116-8F12-03E82062A153}" dt="2024-01-23T19:57:12.495" v="456"/>
          <ac:spMkLst>
            <pc:docMk/>
            <pc:sldMk cId="133021922" sldId="339"/>
            <ac:spMk id="6" creationId="{5979F205-4051-439D-A3CB-38917F8B39F5}"/>
          </ac:spMkLst>
        </pc:spChg>
        <pc:cxnChg chg="add mod modVis">
          <ac:chgData name="Broeders, J.Z.M. (Harry)" userId="41fbf053-7391-48d7-be5b-e14598b20e70" providerId="ADAL" clId="{60E759EB-43AC-4116-8F12-03E82062A153}" dt="2024-01-23T19:57:12.589" v="475"/>
          <ac:cxnSpMkLst>
            <pc:docMk/>
            <pc:sldMk cId="133021922" sldId="339"/>
            <ac:cxnSpMk id="7" creationId="{47E928CB-0003-C275-0664-528BE7FF0B21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2.699" v="497"/>
        <pc:sldMkLst>
          <pc:docMk/>
          <pc:sldMk cId="1356489972" sldId="340"/>
        </pc:sldMkLst>
        <pc:spChg chg="add del mod">
          <ac:chgData name="Broeders, J.Z.M. (Harry)" userId="41fbf053-7391-48d7-be5b-e14598b20e70" providerId="ADAL" clId="{60E759EB-43AC-4116-8F12-03E82062A153}" dt="2024-01-23T19:57:12.605" v="478"/>
          <ac:spMkLst>
            <pc:docMk/>
            <pc:sldMk cId="1356489972" sldId="340"/>
            <ac:spMk id="5" creationId="{37AD79E1-1D7E-F1FC-489D-0997D3466A6E}"/>
          </ac:spMkLst>
        </pc:spChg>
        <pc:cxnChg chg="add mod modVis">
          <ac:chgData name="Broeders, J.Z.M. (Harry)" userId="41fbf053-7391-48d7-be5b-e14598b20e70" providerId="ADAL" clId="{60E759EB-43AC-4116-8F12-03E82062A153}" dt="2024-01-23T19:57:12.699" v="497"/>
          <ac:cxnSpMkLst>
            <pc:docMk/>
            <pc:sldMk cId="1356489972" sldId="340"/>
            <ac:cxnSpMk id="6" creationId="{69578CC9-F169-A7BB-BAD1-0D1D7BC606FA}"/>
          </ac:cxnSpMkLst>
        </pc:cxnChg>
      </pc:sldChg>
      <pc:sldChg chg="addSp modSp mod">
        <pc:chgData name="Broeders, J.Z.M. (Harry)" userId="41fbf053-7391-48d7-be5b-e14598b20e70" providerId="ADAL" clId="{60E759EB-43AC-4116-8F12-03E82062A153}" dt="2024-01-23T19:57:08.431" v="63"/>
        <pc:sldMkLst>
          <pc:docMk/>
          <pc:sldMk cId="2930609573" sldId="346"/>
        </pc:sldMkLst>
        <pc:cxnChg chg="add mod modVis">
          <ac:chgData name="Broeders, J.Z.M. (Harry)" userId="41fbf053-7391-48d7-be5b-e14598b20e70" providerId="ADAL" clId="{60E759EB-43AC-4116-8F12-03E82062A153}" dt="2024-01-23T19:57:08.431" v="63"/>
          <ac:cxnSpMkLst>
            <pc:docMk/>
            <pc:sldMk cId="2930609573" sldId="346"/>
            <ac:cxnSpMk id="2" creationId="{C15ADDB9-F7AD-4C55-5D0C-9BE1B6A71F11}"/>
          </ac:cxnSpMkLst>
        </pc:cxnChg>
      </pc:sldChg>
      <pc:sldChg chg="modSp mod">
        <pc:chgData name="Broeders, J.Z.M. (Harry)" userId="41fbf053-7391-48d7-be5b-e14598b20e70" providerId="ADAL" clId="{60E759EB-43AC-4116-8F12-03E82062A153}" dt="2024-01-22T21:33:27.618" v="12" actId="20577"/>
        <pc:sldMkLst>
          <pc:docMk/>
          <pc:sldMk cId="1456467837" sldId="347"/>
        </pc:sldMkLst>
        <pc:spChg chg="mod">
          <ac:chgData name="Broeders, J.Z.M. (Harry)" userId="41fbf053-7391-48d7-be5b-e14598b20e70" providerId="ADAL" clId="{60E759EB-43AC-4116-8F12-03E82062A153}" dt="2024-01-22T21:33:27.618" v="12" actId="20577"/>
          <ac:spMkLst>
            <pc:docMk/>
            <pc:sldMk cId="1456467837" sldId="347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60E759EB-43AC-4116-8F12-03E82062A153}" dt="2024-01-22T21:34:08.328" v="39" actId="20577"/>
        <pc:sldMkLst>
          <pc:docMk/>
          <pc:sldMk cId="292099772" sldId="354"/>
        </pc:sldMkLst>
        <pc:spChg chg="mod">
          <ac:chgData name="Broeders, J.Z.M. (Harry)" userId="41fbf053-7391-48d7-be5b-e14598b20e70" providerId="ADAL" clId="{60E759EB-43AC-4116-8F12-03E82062A153}" dt="2024-01-22T21:34:08.328" v="39" actId="20577"/>
          <ac:spMkLst>
            <pc:docMk/>
            <pc:sldMk cId="292099772" sldId="354"/>
            <ac:spMk id="3" creationId="{00000000-0000-0000-0000-000000000000}"/>
          </ac:spMkLst>
        </pc:spChg>
      </pc:sldChg>
      <pc:sldChg chg="addSp delSp modSp mod">
        <pc:chgData name="Broeders, J.Z.M. (Harry)" userId="41fbf053-7391-48d7-be5b-e14598b20e70" providerId="ADAL" clId="{60E759EB-43AC-4116-8F12-03E82062A153}" dt="2024-01-23T19:57:09.027" v="129"/>
        <pc:sldMkLst>
          <pc:docMk/>
          <pc:sldMk cId="4205273142" sldId="380"/>
        </pc:sldMkLst>
        <pc:spChg chg="add del mod">
          <ac:chgData name="Broeders, J.Z.M. (Harry)" userId="41fbf053-7391-48d7-be5b-e14598b20e70" providerId="ADAL" clId="{60E759EB-43AC-4116-8F12-03E82062A153}" dt="2024-01-23T19:57:08.996" v="110"/>
          <ac:spMkLst>
            <pc:docMk/>
            <pc:sldMk cId="4205273142" sldId="380"/>
            <ac:spMk id="6" creationId="{ADABE301-EFC0-E0AF-8C15-9F9602F86C5C}"/>
          </ac:spMkLst>
        </pc:spChg>
        <pc:cxnChg chg="add mod modVis">
          <ac:chgData name="Broeders, J.Z.M. (Harry)" userId="41fbf053-7391-48d7-be5b-e14598b20e70" providerId="ADAL" clId="{60E759EB-43AC-4116-8F12-03E82062A153}" dt="2024-01-23T19:57:09.027" v="129"/>
          <ac:cxnSpMkLst>
            <pc:docMk/>
            <pc:sldMk cId="4205273142" sldId="380"/>
            <ac:cxnSpMk id="7" creationId="{A3418C8E-A3F7-3BC9-2E3F-D9AD0F4E6F57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2.479" v="453"/>
        <pc:sldMkLst>
          <pc:docMk/>
          <pc:sldMk cId="1448016828" sldId="381"/>
        </pc:sldMkLst>
        <pc:spChg chg="add del mod">
          <ac:chgData name="Broeders, J.Z.M. (Harry)" userId="41fbf053-7391-48d7-be5b-e14598b20e70" providerId="ADAL" clId="{60E759EB-43AC-4116-8F12-03E82062A153}" dt="2024-01-23T19:57:12.181" v="434"/>
          <ac:spMkLst>
            <pc:docMk/>
            <pc:sldMk cId="1448016828" sldId="381"/>
            <ac:spMk id="5" creationId="{91598BB9-469F-C510-F439-86D44FB952DC}"/>
          </ac:spMkLst>
        </pc:spChg>
        <pc:cxnChg chg="add mod modVis">
          <ac:chgData name="Broeders, J.Z.M. (Harry)" userId="41fbf053-7391-48d7-be5b-e14598b20e70" providerId="ADAL" clId="{60E759EB-43AC-4116-8F12-03E82062A153}" dt="2024-01-23T19:57:12.479" v="453"/>
          <ac:cxnSpMkLst>
            <pc:docMk/>
            <pc:sldMk cId="1448016828" sldId="381"/>
            <ac:cxnSpMk id="6" creationId="{2C501A2C-8517-2344-B2C8-9420EFA4E175}"/>
          </ac:cxnSpMkLst>
        </pc:cxnChg>
      </pc:sldChg>
      <pc:sldChg chg="addSp delSp modSp mod delAnim modAnim">
        <pc:chgData name="Broeders, J.Z.M. (Harry)" userId="41fbf053-7391-48d7-be5b-e14598b20e70" providerId="ADAL" clId="{60E759EB-43AC-4116-8F12-03E82062A153}" dt="2024-01-23T19:57:09.309" v="151"/>
        <pc:sldMkLst>
          <pc:docMk/>
          <pc:sldMk cId="2013846893" sldId="382"/>
        </pc:sldMkLst>
        <pc:spChg chg="add del mod">
          <ac:chgData name="Broeders, J.Z.M. (Harry)" userId="41fbf053-7391-48d7-be5b-e14598b20e70" providerId="ADAL" clId="{60E759EB-43AC-4116-8F12-03E82062A153}" dt="2024-01-23T19:57:09.059" v="132"/>
          <ac:spMkLst>
            <pc:docMk/>
            <pc:sldMk cId="2013846893" sldId="382"/>
            <ac:spMk id="5" creationId="{D2162FD1-91F6-2E4B-5864-40B3F0BE6DC8}"/>
          </ac:spMkLst>
        </pc:spChg>
        <pc:cxnChg chg="add mod modVis">
          <ac:chgData name="Broeders, J.Z.M. (Harry)" userId="41fbf053-7391-48d7-be5b-e14598b20e70" providerId="ADAL" clId="{60E759EB-43AC-4116-8F12-03E82062A153}" dt="2024-01-23T19:57:09.309" v="151"/>
          <ac:cxnSpMkLst>
            <pc:docMk/>
            <pc:sldMk cId="2013846893" sldId="382"/>
            <ac:cxnSpMk id="6" creationId="{F6469585-4DD6-05F8-3997-D8FEF027EECD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09.482" v="173"/>
        <pc:sldMkLst>
          <pc:docMk/>
          <pc:sldMk cId="626325390" sldId="383"/>
        </pc:sldMkLst>
        <pc:spChg chg="add del mod">
          <ac:chgData name="Broeders, J.Z.M. (Harry)" userId="41fbf053-7391-48d7-be5b-e14598b20e70" providerId="ADAL" clId="{60E759EB-43AC-4116-8F12-03E82062A153}" dt="2024-01-23T19:57:09.357" v="154"/>
          <ac:spMkLst>
            <pc:docMk/>
            <pc:sldMk cId="626325390" sldId="383"/>
            <ac:spMk id="5" creationId="{96317002-B473-912A-5879-2246C8A7BBA8}"/>
          </ac:spMkLst>
        </pc:spChg>
        <pc:cxnChg chg="add mod modVis">
          <ac:chgData name="Broeders, J.Z.M. (Harry)" userId="41fbf053-7391-48d7-be5b-e14598b20e70" providerId="ADAL" clId="{60E759EB-43AC-4116-8F12-03E82062A153}" dt="2024-01-23T19:57:09.482" v="173"/>
          <ac:cxnSpMkLst>
            <pc:docMk/>
            <pc:sldMk cId="626325390" sldId="383"/>
            <ac:cxnSpMk id="8" creationId="{9CB23ACC-8EF1-3C20-081A-81C8A5C91E6A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09.843" v="195"/>
        <pc:sldMkLst>
          <pc:docMk/>
          <pc:sldMk cId="4155689405" sldId="384"/>
        </pc:sldMkLst>
        <pc:spChg chg="add del mod">
          <ac:chgData name="Broeders, J.Z.M. (Harry)" userId="41fbf053-7391-48d7-be5b-e14598b20e70" providerId="ADAL" clId="{60E759EB-43AC-4116-8F12-03E82062A153}" dt="2024-01-23T19:57:09.513" v="176"/>
          <ac:spMkLst>
            <pc:docMk/>
            <pc:sldMk cId="4155689405" sldId="384"/>
            <ac:spMk id="3" creationId="{09D0F077-7790-92CF-F2C3-A1B418E6349E}"/>
          </ac:spMkLst>
        </pc:spChg>
        <pc:cxnChg chg="add mod modVis">
          <ac:chgData name="Broeders, J.Z.M. (Harry)" userId="41fbf053-7391-48d7-be5b-e14598b20e70" providerId="ADAL" clId="{60E759EB-43AC-4116-8F12-03E82062A153}" dt="2024-01-23T19:57:09.843" v="195"/>
          <ac:cxnSpMkLst>
            <pc:docMk/>
            <pc:sldMk cId="4155689405" sldId="384"/>
            <ac:cxnSpMk id="7" creationId="{5EF778A3-9711-423D-BE73-128954E4F983}"/>
          </ac:cxnSpMkLst>
        </pc:cxnChg>
      </pc:sldChg>
      <pc:sldChg chg="addSp delSp modSp mod delAnim modAnim">
        <pc:chgData name="Broeders, J.Z.M. (Harry)" userId="41fbf053-7391-48d7-be5b-e14598b20e70" providerId="ADAL" clId="{60E759EB-43AC-4116-8F12-03E82062A153}" dt="2024-01-23T19:57:10.125" v="217"/>
        <pc:sldMkLst>
          <pc:docMk/>
          <pc:sldMk cId="84599309" sldId="385"/>
        </pc:sldMkLst>
        <pc:spChg chg="add del mod">
          <ac:chgData name="Broeders, J.Z.M. (Harry)" userId="41fbf053-7391-48d7-be5b-e14598b20e70" providerId="ADAL" clId="{60E759EB-43AC-4116-8F12-03E82062A153}" dt="2024-01-23T19:57:10" v="198"/>
          <ac:spMkLst>
            <pc:docMk/>
            <pc:sldMk cId="84599309" sldId="385"/>
            <ac:spMk id="7" creationId="{658E4E55-4EB1-2106-CCD9-8A28591204AC}"/>
          </ac:spMkLst>
        </pc:spChg>
        <pc:cxnChg chg="add mod modVis">
          <ac:chgData name="Broeders, J.Z.M. (Harry)" userId="41fbf053-7391-48d7-be5b-e14598b20e70" providerId="ADAL" clId="{60E759EB-43AC-4116-8F12-03E82062A153}" dt="2024-01-23T19:57:10.125" v="217"/>
          <ac:cxnSpMkLst>
            <pc:docMk/>
            <pc:sldMk cId="84599309" sldId="385"/>
            <ac:cxnSpMk id="8" creationId="{730500B3-0D05-43E1-A509-8D8A904F95A7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0.628" v="283"/>
        <pc:sldMkLst>
          <pc:docMk/>
          <pc:sldMk cId="1174479533" sldId="386"/>
        </pc:sldMkLst>
        <pc:spChg chg="add del mod">
          <ac:chgData name="Broeders, J.Z.M. (Harry)" userId="41fbf053-7391-48d7-be5b-e14598b20e70" providerId="ADAL" clId="{60E759EB-43AC-4116-8F12-03E82062A153}" dt="2024-01-23T19:57:10.392" v="264"/>
          <ac:spMkLst>
            <pc:docMk/>
            <pc:sldMk cId="1174479533" sldId="386"/>
            <ac:spMk id="7" creationId="{4CCCB666-E96C-1D2B-5C48-965980B74A06}"/>
          </ac:spMkLst>
        </pc:spChg>
        <pc:cxnChg chg="add mod modVis">
          <ac:chgData name="Broeders, J.Z.M. (Harry)" userId="41fbf053-7391-48d7-be5b-e14598b20e70" providerId="ADAL" clId="{60E759EB-43AC-4116-8F12-03E82062A153}" dt="2024-01-23T19:57:10.628" v="283"/>
          <ac:cxnSpMkLst>
            <pc:docMk/>
            <pc:sldMk cId="1174479533" sldId="386"/>
            <ac:cxnSpMk id="8" creationId="{182DF8AA-2113-AEE5-E0EB-7E8F6D6ABD14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1.036" v="305"/>
        <pc:sldMkLst>
          <pc:docMk/>
          <pc:sldMk cId="1513404293" sldId="387"/>
        </pc:sldMkLst>
        <pc:spChg chg="add del mod">
          <ac:chgData name="Broeders, J.Z.M. (Harry)" userId="41fbf053-7391-48d7-be5b-e14598b20e70" providerId="ADAL" clId="{60E759EB-43AC-4116-8F12-03E82062A153}" dt="2024-01-23T19:57:10.722" v="286"/>
          <ac:spMkLst>
            <pc:docMk/>
            <pc:sldMk cId="1513404293" sldId="387"/>
            <ac:spMk id="5" creationId="{96F439FD-B552-85E4-B5EB-D7C18681F15B}"/>
          </ac:spMkLst>
        </pc:spChg>
        <pc:cxnChg chg="add mod modVis">
          <ac:chgData name="Broeders, J.Z.M. (Harry)" userId="41fbf053-7391-48d7-be5b-e14598b20e70" providerId="ADAL" clId="{60E759EB-43AC-4116-8F12-03E82062A153}" dt="2024-01-23T19:57:11.036" v="305"/>
          <ac:cxnSpMkLst>
            <pc:docMk/>
            <pc:sldMk cId="1513404293" sldId="387"/>
            <ac:cxnSpMk id="7" creationId="{D853CA72-6A5E-8D9D-4CE4-9AE83DF8BAC2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1.208" v="327"/>
        <pc:sldMkLst>
          <pc:docMk/>
          <pc:sldMk cId="3089693447" sldId="388"/>
        </pc:sldMkLst>
        <pc:spChg chg="add del mod">
          <ac:chgData name="Broeders, J.Z.M. (Harry)" userId="41fbf053-7391-48d7-be5b-e14598b20e70" providerId="ADAL" clId="{60E759EB-43AC-4116-8F12-03E82062A153}" dt="2024-01-23T19:57:11.058" v="308"/>
          <ac:spMkLst>
            <pc:docMk/>
            <pc:sldMk cId="3089693447" sldId="388"/>
            <ac:spMk id="5" creationId="{D086B739-9A5C-331F-2274-55D85501D88F}"/>
          </ac:spMkLst>
        </pc:spChg>
        <pc:cxnChg chg="add mod modVis">
          <ac:chgData name="Broeders, J.Z.M. (Harry)" userId="41fbf053-7391-48d7-be5b-e14598b20e70" providerId="ADAL" clId="{60E759EB-43AC-4116-8F12-03E82062A153}" dt="2024-01-23T19:57:11.208" v="327"/>
          <ac:cxnSpMkLst>
            <pc:docMk/>
            <pc:sldMk cId="3089693447" sldId="388"/>
            <ac:cxnSpMk id="6" creationId="{0DC4C296-A9F4-9CD1-260B-D485C46E7F3E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1.318" v="349"/>
        <pc:sldMkLst>
          <pc:docMk/>
          <pc:sldMk cId="4176428083" sldId="389"/>
        </pc:sldMkLst>
        <pc:spChg chg="add del mod">
          <ac:chgData name="Broeders, J.Z.M. (Harry)" userId="41fbf053-7391-48d7-be5b-e14598b20e70" providerId="ADAL" clId="{60E759EB-43AC-4116-8F12-03E82062A153}" dt="2024-01-23T19:57:11.224" v="330"/>
          <ac:spMkLst>
            <pc:docMk/>
            <pc:sldMk cId="4176428083" sldId="389"/>
            <ac:spMk id="5" creationId="{F9564568-F095-C03A-E2F6-ABFD87CDACB9}"/>
          </ac:spMkLst>
        </pc:spChg>
        <pc:cxnChg chg="add mod modVis">
          <ac:chgData name="Broeders, J.Z.M. (Harry)" userId="41fbf053-7391-48d7-be5b-e14598b20e70" providerId="ADAL" clId="{60E759EB-43AC-4116-8F12-03E82062A153}" dt="2024-01-23T19:57:11.318" v="349"/>
          <ac:cxnSpMkLst>
            <pc:docMk/>
            <pc:sldMk cId="4176428083" sldId="389"/>
            <ac:cxnSpMk id="8" creationId="{7507099A-CB67-21D4-1994-E2FFF674ED84}"/>
          </ac:cxnSpMkLst>
        </pc:cxnChg>
      </pc:sldChg>
      <pc:sldChg chg="addSp delSp modSp mod">
        <pc:chgData name="Broeders, J.Z.M. (Harry)" userId="41fbf053-7391-48d7-be5b-e14598b20e70" providerId="ADAL" clId="{60E759EB-43AC-4116-8F12-03E82062A153}" dt="2024-01-23T19:57:13.342" v="522"/>
        <pc:sldMkLst>
          <pc:docMk/>
          <pc:sldMk cId="2801909910" sldId="405"/>
        </pc:sldMkLst>
        <pc:spChg chg="add del mod">
          <ac:chgData name="Broeders, J.Z.M. (Harry)" userId="41fbf053-7391-48d7-be5b-e14598b20e70" providerId="ADAL" clId="{60E759EB-43AC-4116-8F12-03E82062A153}" dt="2024-01-23T19:57:13.342" v="522"/>
          <ac:spMkLst>
            <pc:docMk/>
            <pc:sldMk cId="2801909910" sldId="405"/>
            <ac:spMk id="5" creationId="{5EB6E6BC-6FCE-AC8A-B9FC-7D325168D2F1}"/>
          </ac:spMkLst>
        </pc:spChg>
      </pc:sldChg>
      <pc:sldChg chg="modSp mod">
        <pc:chgData name="Broeders, J.Z.M. (Harry)" userId="41fbf053-7391-48d7-be5b-e14598b20e70" providerId="ADAL" clId="{60E759EB-43AC-4116-8F12-03E82062A153}" dt="2024-01-23T19:56:19.469" v="44" actId="20577"/>
        <pc:sldMkLst>
          <pc:docMk/>
          <pc:sldMk cId="1914551645" sldId="423"/>
        </pc:sldMkLst>
        <pc:spChg chg="mod">
          <ac:chgData name="Broeders, J.Z.M. (Harry)" userId="41fbf053-7391-48d7-be5b-e14598b20e70" providerId="ADAL" clId="{60E759EB-43AC-4116-8F12-03E82062A153}" dt="2024-01-23T19:56:19.469" v="44" actId="20577"/>
          <ac:spMkLst>
            <pc:docMk/>
            <pc:sldMk cId="1914551645" sldId="423"/>
            <ac:spMk id="5" creationId="{2E7266C9-C653-4D84-9DFE-46A749981C18}"/>
          </ac:spMkLst>
        </pc:spChg>
      </pc:sldChg>
      <pc:sldChg chg="addSp delSp modSp mod delAnim modAnim">
        <pc:chgData name="Broeders, J.Z.M. (Harry)" userId="41fbf053-7391-48d7-be5b-e14598b20e70" providerId="ADAL" clId="{60E759EB-43AC-4116-8F12-03E82062A153}" dt="2024-01-23T19:57:10.220" v="239"/>
        <pc:sldMkLst>
          <pc:docMk/>
          <pc:sldMk cId="4160688436" sldId="426"/>
        </pc:sldMkLst>
        <pc:spChg chg="add del mod">
          <ac:chgData name="Broeders, J.Z.M. (Harry)" userId="41fbf053-7391-48d7-be5b-e14598b20e70" providerId="ADAL" clId="{60E759EB-43AC-4116-8F12-03E82062A153}" dt="2024-01-23T19:57:10.141" v="220"/>
          <ac:spMkLst>
            <pc:docMk/>
            <pc:sldMk cId="4160688436" sldId="426"/>
            <ac:spMk id="5" creationId="{D24CAB9B-7FB2-0BF9-8349-DBD0BDB8F08D}"/>
          </ac:spMkLst>
        </pc:spChg>
        <pc:cxnChg chg="add mod modVis">
          <ac:chgData name="Broeders, J.Z.M. (Harry)" userId="41fbf053-7391-48d7-be5b-e14598b20e70" providerId="ADAL" clId="{60E759EB-43AC-4116-8F12-03E82062A153}" dt="2024-01-23T19:57:10.220" v="239"/>
          <ac:cxnSpMkLst>
            <pc:docMk/>
            <pc:sldMk cId="4160688436" sldId="426"/>
            <ac:cxnSpMk id="6" creationId="{A6A95247-9503-1597-C541-907E7F5B5020}"/>
          </ac:cxnSpMkLst>
        </pc:cxnChg>
      </pc:sldChg>
      <pc:sldChg chg="addSp delSp modSp mod delAnim modAnim">
        <pc:chgData name="Broeders, J.Z.M. (Harry)" userId="41fbf053-7391-48d7-be5b-e14598b20e70" providerId="ADAL" clId="{60E759EB-43AC-4116-8F12-03E82062A153}" dt="2024-01-23T19:57:11.773" v="371"/>
        <pc:sldMkLst>
          <pc:docMk/>
          <pc:sldMk cId="2655202781" sldId="431"/>
        </pc:sldMkLst>
        <pc:spChg chg="add del mod">
          <ac:chgData name="Broeders, J.Z.M. (Harry)" userId="41fbf053-7391-48d7-be5b-e14598b20e70" providerId="ADAL" clId="{60E759EB-43AC-4116-8F12-03E82062A153}" dt="2024-01-23T19:57:11.349" v="352"/>
          <ac:spMkLst>
            <pc:docMk/>
            <pc:sldMk cId="2655202781" sldId="431"/>
            <ac:spMk id="5" creationId="{4178B776-4E69-E336-5236-8AC9B53D8492}"/>
          </ac:spMkLst>
        </pc:spChg>
        <pc:cxnChg chg="add mod modVis">
          <ac:chgData name="Broeders, J.Z.M. (Harry)" userId="41fbf053-7391-48d7-be5b-e14598b20e70" providerId="ADAL" clId="{60E759EB-43AC-4116-8F12-03E82062A153}" dt="2024-01-23T19:57:11.773" v="371"/>
          <ac:cxnSpMkLst>
            <pc:docMk/>
            <pc:sldMk cId="2655202781" sldId="431"/>
            <ac:cxnSpMk id="6" creationId="{D4F1F7AB-C8FD-4F03-85CE-01CE97279720}"/>
          </ac:cxnSpMkLst>
        </pc:cxnChg>
      </pc:sldChg>
      <pc:sldChg chg="addSp modSp mod">
        <pc:chgData name="Broeders, J.Z.M. (Harry)" userId="41fbf053-7391-48d7-be5b-e14598b20e70" providerId="ADAL" clId="{60E759EB-43AC-4116-8F12-03E82062A153}" dt="2024-01-23T19:57:11.820" v="390"/>
        <pc:sldMkLst>
          <pc:docMk/>
          <pc:sldMk cId="2664587381" sldId="432"/>
        </pc:sldMkLst>
        <pc:cxnChg chg="add mod modVis">
          <ac:chgData name="Broeders, J.Z.M. (Harry)" userId="41fbf053-7391-48d7-be5b-e14598b20e70" providerId="ADAL" clId="{60E759EB-43AC-4116-8F12-03E82062A153}" dt="2024-01-23T19:57:11.820" v="390"/>
          <ac:cxnSpMkLst>
            <pc:docMk/>
            <pc:sldMk cId="2664587381" sldId="432"/>
            <ac:cxnSpMk id="3" creationId="{6D3600AD-A1E0-1E00-FA5B-34849C9C6D3B}"/>
          </ac:cxnSpMkLst>
        </pc:cxnChg>
      </pc:sldChg>
      <pc:sldChg chg="addSp modSp mod">
        <pc:chgData name="Broeders, J.Z.M. (Harry)" userId="41fbf053-7391-48d7-be5b-e14598b20e70" providerId="ADAL" clId="{60E759EB-43AC-4116-8F12-03E82062A153}" dt="2024-01-23T19:57:12.060" v="409"/>
        <pc:sldMkLst>
          <pc:docMk/>
          <pc:sldMk cId="1739442211" sldId="433"/>
        </pc:sldMkLst>
        <pc:cxnChg chg="add mod modVis">
          <ac:chgData name="Broeders, J.Z.M. (Harry)" userId="41fbf053-7391-48d7-be5b-e14598b20e70" providerId="ADAL" clId="{60E759EB-43AC-4116-8F12-03E82062A153}" dt="2024-01-23T19:57:12.060" v="409"/>
          <ac:cxnSpMkLst>
            <pc:docMk/>
            <pc:sldMk cId="1739442211" sldId="433"/>
            <ac:cxnSpMk id="5" creationId="{C89AFFA9-3B48-7175-AB85-2F2DC37816CE}"/>
          </ac:cxnSpMkLst>
        </pc:cxnChg>
      </pc:sldChg>
      <pc:sldChg chg="addSp delSp modSp mod delAnim modAnim">
        <pc:chgData name="Broeders, J.Z.M. (Harry)" userId="41fbf053-7391-48d7-be5b-e14598b20e70" providerId="ADAL" clId="{60E759EB-43AC-4116-8F12-03E82062A153}" dt="2024-01-23T19:57:12.166" v="431"/>
        <pc:sldMkLst>
          <pc:docMk/>
          <pc:sldMk cId="2144943565" sldId="434"/>
        </pc:sldMkLst>
        <pc:spChg chg="add del mod">
          <ac:chgData name="Broeders, J.Z.M. (Harry)" userId="41fbf053-7391-48d7-be5b-e14598b20e70" providerId="ADAL" clId="{60E759EB-43AC-4116-8F12-03E82062A153}" dt="2024-01-23T19:57:12.103" v="412"/>
          <ac:spMkLst>
            <pc:docMk/>
            <pc:sldMk cId="2144943565" sldId="434"/>
            <ac:spMk id="3" creationId="{C858F05A-659D-5C6E-17A4-13445688A31C}"/>
          </ac:spMkLst>
        </pc:spChg>
        <pc:cxnChg chg="add mod modVis">
          <ac:chgData name="Broeders, J.Z.M. (Harry)" userId="41fbf053-7391-48d7-be5b-e14598b20e70" providerId="ADAL" clId="{60E759EB-43AC-4116-8F12-03E82062A153}" dt="2024-01-23T19:57:12.166" v="431"/>
          <ac:cxnSpMkLst>
            <pc:docMk/>
            <pc:sldMk cId="2144943565" sldId="434"/>
            <ac:cxnSpMk id="5" creationId="{C94EF2A7-9DD3-3429-74BE-CC9656810AC4}"/>
          </ac:cxnSpMkLst>
        </pc:cxnChg>
      </pc:sldChg>
      <pc:sldChg chg="addSp delSp modSp mod delAnim modAnim">
        <pc:chgData name="Broeders, J.Z.M. (Harry)" userId="41fbf053-7391-48d7-be5b-e14598b20e70" providerId="ADAL" clId="{60E759EB-43AC-4116-8F12-03E82062A153}" dt="2024-01-23T19:57:13.326" v="519"/>
        <pc:sldMkLst>
          <pc:docMk/>
          <pc:sldMk cId="3339242985" sldId="441"/>
        </pc:sldMkLst>
        <pc:spChg chg="add del mod">
          <ac:chgData name="Broeders, J.Z.M. (Harry)" userId="41fbf053-7391-48d7-be5b-e14598b20e70" providerId="ADAL" clId="{60E759EB-43AC-4116-8F12-03E82062A153}" dt="2024-01-23T19:57:12.715" v="500"/>
          <ac:spMkLst>
            <pc:docMk/>
            <pc:sldMk cId="3339242985" sldId="441"/>
            <ac:spMk id="5" creationId="{6B65CFB0-63BD-EEF6-74C6-41FE10E3D6B5}"/>
          </ac:spMkLst>
        </pc:spChg>
        <pc:cxnChg chg="add mod modVis">
          <ac:chgData name="Broeders, J.Z.M. (Harry)" userId="41fbf053-7391-48d7-be5b-e14598b20e70" providerId="ADAL" clId="{60E759EB-43AC-4116-8F12-03E82062A153}" dt="2024-01-23T19:57:13.326" v="519"/>
          <ac:cxnSpMkLst>
            <pc:docMk/>
            <pc:sldMk cId="3339242985" sldId="441"/>
            <ac:cxnSpMk id="6" creationId="{B79F12EF-9EF0-C50D-CCF0-80D9CA07EB92}"/>
          </ac:cxnSpMkLst>
        </pc:cxnChg>
      </pc:sldChg>
    </pc:docChg>
  </pc:docChgLst>
  <pc:docChgLst>
    <pc:chgData name="Broeders, J.Z.M. (Harry)" userId="41fbf053-7391-48d7-be5b-e14598b20e70" providerId="ADAL" clId="{01AEEEB8-F31D-4092-8343-E7F98975D15B}"/>
    <pc:docChg chg="undo custSel modSld">
      <pc:chgData name="Broeders, J.Z.M. (Harry)" userId="41fbf053-7391-48d7-be5b-e14598b20e70" providerId="ADAL" clId="{01AEEEB8-F31D-4092-8343-E7F98975D15B}" dt="2025-02-02T19:48:00.053" v="18" actId="120"/>
      <pc:docMkLst>
        <pc:docMk/>
      </pc:docMkLst>
      <pc:sldChg chg="modSp mod">
        <pc:chgData name="Broeders, J.Z.M. (Harry)" userId="41fbf053-7391-48d7-be5b-e14598b20e70" providerId="ADAL" clId="{01AEEEB8-F31D-4092-8343-E7F98975D15B}" dt="2025-02-02T19:48:00.053" v="18" actId="120"/>
        <pc:sldMkLst>
          <pc:docMk/>
          <pc:sldMk cId="1914551645" sldId="423"/>
        </pc:sldMkLst>
        <pc:spChg chg="mod">
          <ac:chgData name="Broeders, J.Z.M. (Harry)" userId="41fbf053-7391-48d7-be5b-e14598b20e70" providerId="ADAL" clId="{01AEEEB8-F31D-4092-8343-E7F98975D15B}" dt="2025-02-02T19:48:00.053" v="18" actId="120"/>
          <ac:spMkLst>
            <pc:docMk/>
            <pc:sldMk cId="1914551645" sldId="423"/>
            <ac:spMk id="5" creationId="{2E7266C9-C653-4D84-9DFE-46A749981C18}"/>
          </ac:spMkLst>
        </pc:spChg>
      </pc:sldChg>
    </pc:docChg>
  </pc:docChgLst>
  <pc:docChgLst>
    <pc:chgData name="Broeders, J.Z.M. (Harry)" userId="41fbf053-7391-48d7-be5b-e14598b20e70" providerId="ADAL" clId="{D83B4078-E2B8-4C75-8EC3-F03DCC18FD08}"/>
    <pc:docChg chg="undo custSel addSld delSld modSld sldOrd modSection">
      <pc:chgData name="Broeders, J.Z.M. (Harry)" userId="41fbf053-7391-48d7-be5b-e14598b20e70" providerId="ADAL" clId="{D83B4078-E2B8-4C75-8EC3-F03DCC18FD08}" dt="2023-03-02T11:31:35.554" v="3887" actId="20577"/>
      <pc:docMkLst>
        <pc:docMk/>
      </pc:docMkLst>
      <pc:sldChg chg="addSp modSp mod modAnim">
        <pc:chgData name="Broeders, J.Z.M. (Harry)" userId="41fbf053-7391-48d7-be5b-e14598b20e70" providerId="ADAL" clId="{D83B4078-E2B8-4C75-8EC3-F03DCC18FD08}" dt="2023-03-01T13:28:45.111" v="3388" actId="20577"/>
        <pc:sldMkLst>
          <pc:docMk/>
          <pc:sldMk cId="1939908832" sldId="320"/>
        </pc:sldMkLst>
        <pc:spChg chg="mod">
          <ac:chgData name="Broeders, J.Z.M. (Harry)" userId="41fbf053-7391-48d7-be5b-e14598b20e70" providerId="ADAL" clId="{D83B4078-E2B8-4C75-8EC3-F03DCC18FD08}" dt="2023-03-01T13:28:45.111" v="3388" actId="20577"/>
          <ac:spMkLst>
            <pc:docMk/>
            <pc:sldMk cId="1939908832" sldId="320"/>
            <ac:spMk id="3" creationId="{00000000-0000-0000-0000-000000000000}"/>
          </ac:spMkLst>
        </pc:spChg>
        <pc:spChg chg="add mod ord">
          <ac:chgData name="Broeders, J.Z.M. (Harry)" userId="41fbf053-7391-48d7-be5b-e14598b20e70" providerId="ADAL" clId="{D83B4078-E2B8-4C75-8EC3-F03DCC18FD08}" dt="2023-02-28T14:14:28.939" v="292" actId="14100"/>
          <ac:spMkLst>
            <pc:docMk/>
            <pc:sldMk cId="1939908832" sldId="320"/>
            <ac:spMk id="11" creationId="{79A5DA47-48DE-59F3-4544-619B62685769}"/>
          </ac:spMkLst>
        </pc:spChg>
      </pc:sldChg>
      <pc:sldChg chg="modSp ord">
        <pc:chgData name="Broeders, J.Z.M. (Harry)" userId="41fbf053-7391-48d7-be5b-e14598b20e70" providerId="ADAL" clId="{D83B4078-E2B8-4C75-8EC3-F03DCC18FD08}" dt="2023-03-01T09:08:33.730" v="1920" actId="20577"/>
        <pc:sldMkLst>
          <pc:docMk/>
          <pc:sldMk cId="2336114761" sldId="328"/>
        </pc:sldMkLst>
        <pc:spChg chg="mod">
          <ac:chgData name="Broeders, J.Z.M. (Harry)" userId="41fbf053-7391-48d7-be5b-e14598b20e70" providerId="ADAL" clId="{D83B4078-E2B8-4C75-8EC3-F03DCC18FD08}" dt="2023-03-01T09:08:33.730" v="1920" actId="20577"/>
          <ac:spMkLst>
            <pc:docMk/>
            <pc:sldMk cId="2336114761" sldId="328"/>
            <ac:spMk id="2" creationId="{00000000-0000-0000-0000-000000000000}"/>
          </ac:spMkLst>
        </pc:spChg>
      </pc:sldChg>
      <pc:sldChg chg="del ord">
        <pc:chgData name="Broeders, J.Z.M. (Harry)" userId="41fbf053-7391-48d7-be5b-e14598b20e70" providerId="ADAL" clId="{D83B4078-E2B8-4C75-8EC3-F03DCC18FD08}" dt="2023-03-01T09:07:47.048" v="1918" actId="2696"/>
        <pc:sldMkLst>
          <pc:docMk/>
          <pc:sldMk cId="1162811264" sldId="329"/>
        </pc:sldMkLst>
      </pc:sldChg>
      <pc:sldChg chg="add del">
        <pc:chgData name="Broeders, J.Z.M. (Harry)" userId="41fbf053-7391-48d7-be5b-e14598b20e70" providerId="ADAL" clId="{D83B4078-E2B8-4C75-8EC3-F03DCC18FD08}" dt="2023-03-01T08:16:12.897" v="1217"/>
        <pc:sldMkLst>
          <pc:docMk/>
          <pc:sldMk cId="2581094355" sldId="336"/>
        </pc:sldMkLst>
      </pc:sldChg>
      <pc:sldChg chg="del">
        <pc:chgData name="Broeders, J.Z.M. (Harry)" userId="41fbf053-7391-48d7-be5b-e14598b20e70" providerId="ADAL" clId="{D83B4078-E2B8-4C75-8EC3-F03DCC18FD08}" dt="2023-03-01T08:16:07.219" v="1215" actId="2696"/>
        <pc:sldMkLst>
          <pc:docMk/>
          <pc:sldMk cId="3170849517" sldId="336"/>
        </pc:sldMkLst>
      </pc:sldChg>
      <pc:sldChg chg="modSp">
        <pc:chgData name="Broeders, J.Z.M. (Harry)" userId="41fbf053-7391-48d7-be5b-e14598b20e70" providerId="ADAL" clId="{D83B4078-E2B8-4C75-8EC3-F03DCC18FD08}" dt="2023-02-28T21:38:10.662" v="1214" actId="20577"/>
        <pc:sldMkLst>
          <pc:docMk/>
          <pc:sldMk cId="1356489972" sldId="340"/>
        </pc:sldMkLst>
        <pc:spChg chg="mod">
          <ac:chgData name="Broeders, J.Z.M. (Harry)" userId="41fbf053-7391-48d7-be5b-e14598b20e70" providerId="ADAL" clId="{D83B4078-E2B8-4C75-8EC3-F03DCC18FD08}" dt="2023-02-28T21:38:10.662" v="1214" actId="20577"/>
          <ac:spMkLst>
            <pc:docMk/>
            <pc:sldMk cId="1356489972" sldId="340"/>
            <ac:spMk id="3" creationId="{00000000-0000-0000-0000-000000000000}"/>
          </ac:spMkLst>
        </pc:spChg>
      </pc:sldChg>
      <pc:sldChg chg="modSp add mod">
        <pc:chgData name="Broeders, J.Z.M. (Harry)" userId="41fbf053-7391-48d7-be5b-e14598b20e70" providerId="ADAL" clId="{D83B4078-E2B8-4C75-8EC3-F03DCC18FD08}" dt="2023-03-01T16:34:19.127" v="3719"/>
        <pc:sldMkLst>
          <pc:docMk/>
          <pc:sldMk cId="1400736651" sldId="345"/>
        </pc:sldMkLst>
        <pc:spChg chg="mod">
          <ac:chgData name="Broeders, J.Z.M. (Harry)" userId="41fbf053-7391-48d7-be5b-e14598b20e70" providerId="ADAL" clId="{D83B4078-E2B8-4C75-8EC3-F03DCC18FD08}" dt="2023-03-01T16:34:19.127" v="3719"/>
          <ac:spMkLst>
            <pc:docMk/>
            <pc:sldMk cId="1400736651" sldId="345"/>
            <ac:spMk id="3" creationId="{00000000-0000-0000-0000-000000000000}"/>
          </ac:spMkLst>
        </pc:spChg>
        <pc:picChg chg="mod">
          <ac:chgData name="Broeders, J.Z.M. (Harry)" userId="41fbf053-7391-48d7-be5b-e14598b20e70" providerId="ADAL" clId="{D83B4078-E2B8-4C75-8EC3-F03DCC18FD08}" dt="2023-02-28T21:16:36.159" v="863" actId="1036"/>
          <ac:picMkLst>
            <pc:docMk/>
            <pc:sldMk cId="1400736651" sldId="345"/>
            <ac:picMk id="5" creationId="{00000000-0000-0000-0000-000000000000}"/>
          </ac:picMkLst>
        </pc:picChg>
      </pc:sldChg>
      <pc:sldChg chg="add">
        <pc:chgData name="Broeders, J.Z.M. (Harry)" userId="41fbf053-7391-48d7-be5b-e14598b20e70" providerId="ADAL" clId="{D83B4078-E2B8-4C75-8EC3-F03DCC18FD08}" dt="2023-03-01T13:25:16.522" v="3365"/>
        <pc:sldMkLst>
          <pc:docMk/>
          <pc:sldMk cId="292099772" sldId="354"/>
        </pc:sldMkLst>
      </pc:sldChg>
      <pc:sldChg chg="del">
        <pc:chgData name="Broeders, J.Z.M. (Harry)" userId="41fbf053-7391-48d7-be5b-e14598b20e70" providerId="ADAL" clId="{D83B4078-E2B8-4C75-8EC3-F03DCC18FD08}" dt="2023-03-01T08:19:02.031" v="1230" actId="2696"/>
        <pc:sldMkLst>
          <pc:docMk/>
          <pc:sldMk cId="573697768" sldId="354"/>
        </pc:sldMkLst>
      </pc:sldChg>
      <pc:sldChg chg="add del">
        <pc:chgData name="Broeders, J.Z.M. (Harry)" userId="41fbf053-7391-48d7-be5b-e14598b20e70" providerId="ADAL" clId="{D83B4078-E2B8-4C75-8EC3-F03DCC18FD08}" dt="2023-03-01T13:25:05.207" v="3364" actId="2696"/>
        <pc:sldMkLst>
          <pc:docMk/>
          <pc:sldMk cId="4001064968" sldId="354"/>
        </pc:sldMkLst>
      </pc:sldChg>
      <pc:sldChg chg="addSp modSp mod">
        <pc:chgData name="Broeders, J.Z.M. (Harry)" userId="41fbf053-7391-48d7-be5b-e14598b20e70" providerId="ADAL" clId="{D83B4078-E2B8-4C75-8EC3-F03DCC18FD08}" dt="2023-02-28T21:35:33.517" v="1188"/>
        <pc:sldMkLst>
          <pc:docMk/>
          <pc:sldMk cId="181271232" sldId="365"/>
        </pc:sldMkLst>
        <pc:spChg chg="mod">
          <ac:chgData name="Broeders, J.Z.M. (Harry)" userId="41fbf053-7391-48d7-be5b-e14598b20e70" providerId="ADAL" clId="{D83B4078-E2B8-4C75-8EC3-F03DCC18FD08}" dt="2023-02-28T21:35:33.517" v="1188"/>
          <ac:spMkLst>
            <pc:docMk/>
            <pc:sldMk cId="181271232" sldId="365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83B4078-E2B8-4C75-8EC3-F03DCC18FD08}" dt="2023-02-28T21:02:56.290" v="670"/>
          <ac:spMkLst>
            <pc:docMk/>
            <pc:sldMk cId="181271232" sldId="365"/>
            <ac:spMk id="5" creationId="{4B50ADC7-29EE-1D69-FAF6-A4A836F37552}"/>
          </ac:spMkLst>
        </pc:spChg>
      </pc:sldChg>
      <pc:sldChg chg="del ord">
        <pc:chgData name="Broeders, J.Z.M. (Harry)" userId="41fbf053-7391-48d7-be5b-e14598b20e70" providerId="ADAL" clId="{D83B4078-E2B8-4C75-8EC3-F03DCC18FD08}" dt="2023-03-01T13:25:29.003" v="3366" actId="2696"/>
        <pc:sldMkLst>
          <pc:docMk/>
          <pc:sldMk cId="1025533459" sldId="379"/>
        </pc:sldMkLst>
      </pc:sldChg>
      <pc:sldChg chg="modSp add mod">
        <pc:chgData name="Broeders, J.Z.M. (Harry)" userId="41fbf053-7391-48d7-be5b-e14598b20e70" providerId="ADAL" clId="{D83B4078-E2B8-4C75-8EC3-F03DCC18FD08}" dt="2023-03-02T11:31:35.554" v="3887" actId="20577"/>
        <pc:sldMkLst>
          <pc:docMk/>
          <pc:sldMk cId="2294788073" sldId="379"/>
        </pc:sldMkLst>
        <pc:spChg chg="mod">
          <ac:chgData name="Broeders, J.Z.M. (Harry)" userId="41fbf053-7391-48d7-be5b-e14598b20e70" providerId="ADAL" clId="{D83B4078-E2B8-4C75-8EC3-F03DCC18FD08}" dt="2023-03-02T11:31:35.554" v="3887" actId="20577"/>
          <ac:spMkLst>
            <pc:docMk/>
            <pc:sldMk cId="2294788073" sldId="379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D83B4078-E2B8-4C75-8EC3-F03DCC18FD08}" dt="2023-03-02T10:33:35.556" v="3773" actId="20577"/>
        <pc:sldMkLst>
          <pc:docMk/>
          <pc:sldMk cId="4155689405" sldId="384"/>
        </pc:sldMkLst>
        <pc:spChg chg="mod">
          <ac:chgData name="Broeders, J.Z.M. (Harry)" userId="41fbf053-7391-48d7-be5b-e14598b20e70" providerId="ADAL" clId="{D83B4078-E2B8-4C75-8EC3-F03DCC18FD08}" dt="2023-03-02T10:33:35.556" v="3773" actId="20577"/>
          <ac:spMkLst>
            <pc:docMk/>
            <pc:sldMk cId="4155689405" sldId="384"/>
            <ac:spMk id="5" creationId="{00000000-0000-0000-0000-000000000000}"/>
          </ac:spMkLst>
        </pc:spChg>
      </pc:sldChg>
      <pc:sldChg chg="modSp">
        <pc:chgData name="Broeders, J.Z.M. (Harry)" userId="41fbf053-7391-48d7-be5b-e14598b20e70" providerId="ADAL" clId="{D83B4078-E2B8-4C75-8EC3-F03DCC18FD08}" dt="2023-03-01T13:29:09.502" v="3390" actId="20577"/>
        <pc:sldMkLst>
          <pc:docMk/>
          <pc:sldMk cId="84599309" sldId="385"/>
        </pc:sldMkLst>
        <pc:spChg chg="mod">
          <ac:chgData name="Broeders, J.Z.M. (Harry)" userId="41fbf053-7391-48d7-be5b-e14598b20e70" providerId="ADAL" clId="{D83B4078-E2B8-4C75-8EC3-F03DCC18FD08}" dt="2023-03-01T13:29:09.502" v="3390" actId="20577"/>
          <ac:spMkLst>
            <pc:docMk/>
            <pc:sldMk cId="84599309" sldId="38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D83B4078-E2B8-4C75-8EC3-F03DCC18FD08}" dt="2023-02-28T20:30:37.177" v="343" actId="20577"/>
        <pc:sldMkLst>
          <pc:docMk/>
          <pc:sldMk cId="3266598988" sldId="395"/>
        </pc:sldMkLst>
        <pc:spChg chg="mod">
          <ac:chgData name="Broeders, J.Z.M. (Harry)" userId="41fbf053-7391-48d7-be5b-e14598b20e70" providerId="ADAL" clId="{D83B4078-E2B8-4C75-8EC3-F03DCC18FD08}" dt="2023-02-28T20:30:37.177" v="343" actId="20577"/>
          <ac:spMkLst>
            <pc:docMk/>
            <pc:sldMk cId="3266598988" sldId="395"/>
            <ac:spMk id="6" creationId="{00000000-0000-0000-0000-000000000000}"/>
          </ac:spMkLst>
        </pc:spChg>
      </pc:sldChg>
      <pc:sldChg chg="addSp delSp modSp mod">
        <pc:chgData name="Broeders, J.Z.M. (Harry)" userId="41fbf053-7391-48d7-be5b-e14598b20e70" providerId="ADAL" clId="{D83B4078-E2B8-4C75-8EC3-F03DCC18FD08}" dt="2023-03-01T18:49:47.032" v="3760"/>
        <pc:sldMkLst>
          <pc:docMk/>
          <pc:sldMk cId="2295045178" sldId="400"/>
        </pc:sldMkLst>
        <pc:picChg chg="add del mod">
          <ac:chgData name="Broeders, J.Z.M. (Harry)" userId="41fbf053-7391-48d7-be5b-e14598b20e70" providerId="ADAL" clId="{D83B4078-E2B8-4C75-8EC3-F03DCC18FD08}" dt="2023-02-28T20:48:08.013" v="475" actId="478"/>
          <ac:picMkLst>
            <pc:docMk/>
            <pc:sldMk cId="2295045178" sldId="400"/>
            <ac:picMk id="6" creationId="{0E05CF86-71B7-26C5-3AC3-A36C4C2FECD1}"/>
          </ac:picMkLst>
        </pc:picChg>
        <pc:picChg chg="add mod">
          <ac:chgData name="Broeders, J.Z.M. (Harry)" userId="41fbf053-7391-48d7-be5b-e14598b20e70" providerId="ADAL" clId="{D83B4078-E2B8-4C75-8EC3-F03DCC18FD08}" dt="2023-03-01T18:49:47.032" v="3760"/>
          <ac:picMkLst>
            <pc:docMk/>
            <pc:sldMk cId="2295045178" sldId="400"/>
            <ac:picMk id="6" creationId="{7B1EC49E-1ED4-9F7A-F14B-0F2FB8CD5171}"/>
          </ac:picMkLst>
        </pc:picChg>
        <pc:picChg chg="del">
          <ac:chgData name="Broeders, J.Z.M. (Harry)" userId="41fbf053-7391-48d7-be5b-e14598b20e70" providerId="ADAL" clId="{D83B4078-E2B8-4C75-8EC3-F03DCC18FD08}" dt="2023-02-28T20:42:52.992" v="344" actId="478"/>
          <ac:picMkLst>
            <pc:docMk/>
            <pc:sldMk cId="2295045178" sldId="400"/>
            <ac:picMk id="9" creationId="{00000000-0000-0000-0000-000000000000}"/>
          </ac:picMkLst>
        </pc:picChg>
        <pc:picChg chg="add del mod">
          <ac:chgData name="Broeders, J.Z.M. (Harry)" userId="41fbf053-7391-48d7-be5b-e14598b20e70" providerId="ADAL" clId="{D83B4078-E2B8-4C75-8EC3-F03DCC18FD08}" dt="2023-03-01T18:49:28.262" v="3757" actId="478"/>
          <ac:picMkLst>
            <pc:docMk/>
            <pc:sldMk cId="2295045178" sldId="400"/>
            <ac:picMk id="10" creationId="{D812B04A-6AFE-2D41-2C02-C16885E0D4DC}"/>
          </ac:picMkLst>
        </pc:picChg>
      </pc:sldChg>
      <pc:sldChg chg="addSp modSp mod modAnim">
        <pc:chgData name="Broeders, J.Z.M. (Harry)" userId="41fbf053-7391-48d7-be5b-e14598b20e70" providerId="ADAL" clId="{D83B4078-E2B8-4C75-8EC3-F03DCC18FD08}" dt="2023-03-01T12:02:21.691" v="3363" actId="20577"/>
        <pc:sldMkLst>
          <pc:docMk/>
          <pc:sldMk cId="3945483700" sldId="401"/>
        </pc:sldMkLst>
        <pc:spChg chg="mod">
          <ac:chgData name="Broeders, J.Z.M. (Harry)" userId="41fbf053-7391-48d7-be5b-e14598b20e70" providerId="ADAL" clId="{D83B4078-E2B8-4C75-8EC3-F03DCC18FD08}" dt="2023-03-01T12:02:21.691" v="3363" actId="20577"/>
          <ac:spMkLst>
            <pc:docMk/>
            <pc:sldMk cId="3945483700" sldId="401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83B4078-E2B8-4C75-8EC3-F03DCC18FD08}" dt="2023-02-28T20:57:12.540" v="508"/>
          <ac:spMkLst>
            <pc:docMk/>
            <pc:sldMk cId="3945483700" sldId="401"/>
            <ac:spMk id="5" creationId="{81D8711B-C203-79AA-796D-F20D151FA3F2}"/>
          </ac:spMkLst>
        </pc:spChg>
        <pc:spChg chg="add mod">
          <ac:chgData name="Broeders, J.Z.M. (Harry)" userId="41fbf053-7391-48d7-be5b-e14598b20e70" providerId="ADAL" clId="{D83B4078-E2B8-4C75-8EC3-F03DCC18FD08}" dt="2023-02-28T21:02:00.348" v="668" actId="6549"/>
          <ac:spMkLst>
            <pc:docMk/>
            <pc:sldMk cId="3945483700" sldId="401"/>
            <ac:spMk id="6" creationId="{079F401F-A126-D6C3-76B3-0B6AF9D33302}"/>
          </ac:spMkLst>
        </pc:spChg>
      </pc:sldChg>
      <pc:sldChg chg="modSp mod">
        <pc:chgData name="Broeders, J.Z.M. (Harry)" userId="41fbf053-7391-48d7-be5b-e14598b20e70" providerId="ADAL" clId="{D83B4078-E2B8-4C75-8EC3-F03DCC18FD08}" dt="2023-02-28T21:37:40.097" v="1205"/>
        <pc:sldMkLst>
          <pc:docMk/>
          <pc:sldMk cId="2801909910" sldId="405"/>
        </pc:sldMkLst>
        <pc:spChg chg="mod">
          <ac:chgData name="Broeders, J.Z.M. (Harry)" userId="41fbf053-7391-48d7-be5b-e14598b20e70" providerId="ADAL" clId="{D83B4078-E2B8-4C75-8EC3-F03DCC18FD08}" dt="2023-02-28T21:37:40.097" v="1205"/>
          <ac:spMkLst>
            <pc:docMk/>
            <pc:sldMk cId="2801909910" sldId="405"/>
            <ac:spMk id="3" creationId="{00000000-0000-0000-0000-000000000000}"/>
          </ac:spMkLst>
        </pc:spChg>
      </pc:sldChg>
      <pc:sldChg chg="del">
        <pc:chgData name="Broeders, J.Z.M. (Harry)" userId="41fbf053-7391-48d7-be5b-e14598b20e70" providerId="ADAL" clId="{D83B4078-E2B8-4C75-8EC3-F03DCC18FD08}" dt="2023-02-28T20:28:49.773" v="326" actId="2696"/>
        <pc:sldMkLst>
          <pc:docMk/>
          <pc:sldMk cId="3909777817" sldId="407"/>
        </pc:sldMkLst>
      </pc:sldChg>
      <pc:sldChg chg="del">
        <pc:chgData name="Broeders, J.Z.M. (Harry)" userId="41fbf053-7391-48d7-be5b-e14598b20e70" providerId="ADAL" clId="{D83B4078-E2B8-4C75-8EC3-F03DCC18FD08}" dt="2023-02-28T20:28:49.773" v="326" actId="2696"/>
        <pc:sldMkLst>
          <pc:docMk/>
          <pc:sldMk cId="2011180025" sldId="408"/>
        </pc:sldMkLst>
      </pc:sldChg>
      <pc:sldChg chg="del">
        <pc:chgData name="Broeders, J.Z.M. (Harry)" userId="41fbf053-7391-48d7-be5b-e14598b20e70" providerId="ADAL" clId="{D83B4078-E2B8-4C75-8EC3-F03DCC18FD08}" dt="2023-02-28T20:28:49.773" v="326" actId="2696"/>
        <pc:sldMkLst>
          <pc:docMk/>
          <pc:sldMk cId="2564391891" sldId="409"/>
        </pc:sldMkLst>
      </pc:sldChg>
      <pc:sldChg chg="del">
        <pc:chgData name="Broeders, J.Z.M. (Harry)" userId="41fbf053-7391-48d7-be5b-e14598b20e70" providerId="ADAL" clId="{D83B4078-E2B8-4C75-8EC3-F03DCC18FD08}" dt="2023-03-01T08:16:07.219" v="1215" actId="2696"/>
        <pc:sldMkLst>
          <pc:docMk/>
          <pc:sldMk cId="2842189119" sldId="414"/>
        </pc:sldMkLst>
      </pc:sldChg>
      <pc:sldChg chg="add del">
        <pc:chgData name="Broeders, J.Z.M. (Harry)" userId="41fbf053-7391-48d7-be5b-e14598b20e70" providerId="ADAL" clId="{D83B4078-E2B8-4C75-8EC3-F03DCC18FD08}" dt="2023-03-01T08:16:12.897" v="1217"/>
        <pc:sldMkLst>
          <pc:docMk/>
          <pc:sldMk cId="3940809593" sldId="414"/>
        </pc:sldMkLst>
      </pc:sldChg>
      <pc:sldChg chg="modSp mod">
        <pc:chgData name="Broeders, J.Z.M. (Harry)" userId="41fbf053-7391-48d7-be5b-e14598b20e70" providerId="ADAL" clId="{D83B4078-E2B8-4C75-8EC3-F03DCC18FD08}" dt="2023-03-02T11:30:51.433" v="3883" actId="20577"/>
        <pc:sldMkLst>
          <pc:docMk/>
          <pc:sldMk cId="2519349700" sldId="415"/>
        </pc:sldMkLst>
        <pc:spChg chg="mod">
          <ac:chgData name="Broeders, J.Z.M. (Harry)" userId="41fbf053-7391-48d7-be5b-e14598b20e70" providerId="ADAL" clId="{D83B4078-E2B8-4C75-8EC3-F03DCC18FD08}" dt="2023-03-02T11:30:51.433" v="3883" actId="20577"/>
          <ac:spMkLst>
            <pc:docMk/>
            <pc:sldMk cId="2519349700" sldId="415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1T11:59:37.172" v="3361" actId="6549"/>
          <ac:spMkLst>
            <pc:docMk/>
            <pc:sldMk cId="2519349700" sldId="415"/>
            <ac:spMk id="3" creationId="{00000000-0000-0000-0000-000000000000}"/>
          </ac:spMkLst>
        </pc:spChg>
      </pc:sldChg>
      <pc:sldChg chg="del">
        <pc:chgData name="Broeders, J.Z.M. (Harry)" userId="41fbf053-7391-48d7-be5b-e14598b20e70" providerId="ADAL" clId="{D83B4078-E2B8-4C75-8EC3-F03DCC18FD08}" dt="2023-03-01T08:18:16.482" v="1226" actId="2696"/>
        <pc:sldMkLst>
          <pc:docMk/>
          <pc:sldMk cId="358481249" sldId="416"/>
        </pc:sldMkLst>
      </pc:sldChg>
      <pc:sldChg chg="add">
        <pc:chgData name="Broeders, J.Z.M. (Harry)" userId="41fbf053-7391-48d7-be5b-e14598b20e70" providerId="ADAL" clId="{D83B4078-E2B8-4C75-8EC3-F03DCC18FD08}" dt="2023-03-01T08:18:23.536" v="1227"/>
        <pc:sldMkLst>
          <pc:docMk/>
          <pc:sldMk cId="965464991" sldId="416"/>
        </pc:sldMkLst>
      </pc:sldChg>
      <pc:sldChg chg="modSp mod ord modAnim">
        <pc:chgData name="Broeders, J.Z.M. (Harry)" userId="41fbf053-7391-48d7-be5b-e14598b20e70" providerId="ADAL" clId="{D83B4078-E2B8-4C75-8EC3-F03DCC18FD08}" dt="2023-03-02T11:31:00.900" v="3885" actId="20577"/>
        <pc:sldMkLst>
          <pc:docMk/>
          <pc:sldMk cId="3552420247" sldId="417"/>
        </pc:sldMkLst>
        <pc:spChg chg="mod">
          <ac:chgData name="Broeders, J.Z.M. (Harry)" userId="41fbf053-7391-48d7-be5b-e14598b20e70" providerId="ADAL" clId="{D83B4078-E2B8-4C75-8EC3-F03DCC18FD08}" dt="2023-03-02T11:31:00.900" v="3885" actId="20577"/>
          <ac:spMkLst>
            <pc:docMk/>
            <pc:sldMk cId="3552420247" sldId="41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1T08:45:34.703" v="1596"/>
          <ac:spMkLst>
            <pc:docMk/>
            <pc:sldMk cId="3552420247" sldId="417"/>
            <ac:spMk id="3" creationId="{00000000-0000-0000-0000-000000000000}"/>
          </ac:spMkLst>
        </pc:spChg>
      </pc:sldChg>
      <pc:sldChg chg="modSp add mod">
        <pc:chgData name="Broeders, J.Z.M. (Harry)" userId="41fbf053-7391-48d7-be5b-e14598b20e70" providerId="ADAL" clId="{D83B4078-E2B8-4C75-8EC3-F03DCC18FD08}" dt="2023-03-01T08:20:20.985" v="1232" actId="207"/>
        <pc:sldMkLst>
          <pc:docMk/>
          <pc:sldMk cId="1466347823" sldId="418"/>
        </pc:sldMkLst>
        <pc:spChg chg="mod">
          <ac:chgData name="Broeders, J.Z.M. (Harry)" userId="41fbf053-7391-48d7-be5b-e14598b20e70" providerId="ADAL" clId="{D83B4078-E2B8-4C75-8EC3-F03DCC18FD08}" dt="2023-03-01T08:17:25.631" v="1225" actId="404"/>
          <ac:spMkLst>
            <pc:docMk/>
            <pc:sldMk cId="1466347823" sldId="418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1T08:20:20.985" v="1232" actId="207"/>
          <ac:spMkLst>
            <pc:docMk/>
            <pc:sldMk cId="1466347823" sldId="418"/>
            <ac:spMk id="3" creationId="{00000000-0000-0000-0000-000000000000}"/>
          </ac:spMkLst>
        </pc:spChg>
      </pc:sldChg>
      <pc:sldChg chg="del">
        <pc:chgData name="Broeders, J.Z.M. (Harry)" userId="41fbf053-7391-48d7-be5b-e14598b20e70" providerId="ADAL" clId="{D83B4078-E2B8-4C75-8EC3-F03DCC18FD08}" dt="2023-03-01T08:16:49.006" v="1218" actId="2696"/>
        <pc:sldMkLst>
          <pc:docMk/>
          <pc:sldMk cId="3646838945" sldId="418"/>
        </pc:sldMkLst>
      </pc:sldChg>
      <pc:sldChg chg="modSp mod">
        <pc:chgData name="Broeders, J.Z.M. (Harry)" userId="41fbf053-7391-48d7-be5b-e14598b20e70" providerId="ADAL" clId="{D83B4078-E2B8-4C75-8EC3-F03DCC18FD08}" dt="2023-03-01T13:39:49.508" v="3394" actId="20577"/>
        <pc:sldMkLst>
          <pc:docMk/>
          <pc:sldMk cId="3714163389" sldId="419"/>
        </pc:sldMkLst>
        <pc:spChg chg="mod">
          <ac:chgData name="Broeders, J.Z.M. (Harry)" userId="41fbf053-7391-48d7-be5b-e14598b20e70" providerId="ADAL" clId="{D83B4078-E2B8-4C75-8EC3-F03DCC18FD08}" dt="2023-03-01T13:39:49.508" v="3394" actId="20577"/>
          <ac:spMkLst>
            <pc:docMk/>
            <pc:sldMk cId="3714163389" sldId="419"/>
            <ac:spMk id="3" creationId="{00000000-0000-0000-0000-000000000000}"/>
          </ac:spMkLst>
        </pc:spChg>
      </pc:sldChg>
      <pc:sldChg chg="modSp mod ord modAnim">
        <pc:chgData name="Broeders, J.Z.M. (Harry)" userId="41fbf053-7391-48d7-be5b-e14598b20e70" providerId="ADAL" clId="{D83B4078-E2B8-4C75-8EC3-F03DCC18FD08}" dt="2023-03-02T11:30:23.642" v="3881" actId="20577"/>
        <pc:sldMkLst>
          <pc:docMk/>
          <pc:sldMk cId="126605511" sldId="420"/>
        </pc:sldMkLst>
        <pc:spChg chg="mod">
          <ac:chgData name="Broeders, J.Z.M. (Harry)" userId="41fbf053-7391-48d7-be5b-e14598b20e70" providerId="ADAL" clId="{D83B4078-E2B8-4C75-8EC3-F03DCC18FD08}" dt="2023-03-02T11:30:23.642" v="3881" actId="20577"/>
          <ac:spMkLst>
            <pc:docMk/>
            <pc:sldMk cId="126605511" sldId="42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D83B4078-E2B8-4C75-8EC3-F03DCC18FD08}" dt="2023-03-01T18:36:38.717" v="3756" actId="20577"/>
        <pc:sldMkLst>
          <pc:docMk/>
          <pc:sldMk cId="1914551645" sldId="423"/>
        </pc:sldMkLst>
        <pc:spChg chg="mod">
          <ac:chgData name="Broeders, J.Z.M. (Harry)" userId="41fbf053-7391-48d7-be5b-e14598b20e70" providerId="ADAL" clId="{D83B4078-E2B8-4C75-8EC3-F03DCC18FD08}" dt="2023-03-01T18:36:38.717" v="3756" actId="20577"/>
          <ac:spMkLst>
            <pc:docMk/>
            <pc:sldMk cId="1914551645" sldId="423"/>
            <ac:spMk id="5" creationId="{2E7266C9-C653-4D84-9DFE-46A749981C18}"/>
          </ac:spMkLst>
        </pc:spChg>
      </pc:sldChg>
      <pc:sldChg chg="addSp modSp">
        <pc:chgData name="Broeders, J.Z.M. (Harry)" userId="41fbf053-7391-48d7-be5b-e14598b20e70" providerId="ADAL" clId="{D83B4078-E2B8-4C75-8EC3-F03DCC18FD08}" dt="2023-02-28T21:03:20.498" v="672"/>
        <pc:sldMkLst>
          <pc:docMk/>
          <pc:sldMk cId="2389083131" sldId="428"/>
        </pc:sldMkLst>
        <pc:spChg chg="mod">
          <ac:chgData name="Broeders, J.Z.M. (Harry)" userId="41fbf053-7391-48d7-be5b-e14598b20e70" providerId="ADAL" clId="{D83B4078-E2B8-4C75-8EC3-F03DCC18FD08}" dt="2023-02-28T20:50:16.474" v="483" actId="20577"/>
          <ac:spMkLst>
            <pc:docMk/>
            <pc:sldMk cId="2389083131" sldId="428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83B4078-E2B8-4C75-8EC3-F03DCC18FD08}" dt="2023-02-28T21:03:20.498" v="672"/>
          <ac:spMkLst>
            <pc:docMk/>
            <pc:sldMk cId="2389083131" sldId="428"/>
            <ac:spMk id="5" creationId="{DA8A92AB-E4D5-AA3B-F148-633742F0C316}"/>
          </ac:spMkLst>
        </pc:spChg>
      </pc:sldChg>
      <pc:sldChg chg="addSp modSp mod ord">
        <pc:chgData name="Broeders, J.Z.M. (Harry)" userId="41fbf053-7391-48d7-be5b-e14598b20e70" providerId="ADAL" clId="{D83B4078-E2B8-4C75-8EC3-F03DCC18FD08}" dt="2023-02-28T21:16:02.960" v="822" actId="20577"/>
        <pc:sldMkLst>
          <pc:docMk/>
          <pc:sldMk cId="3017094906" sldId="429"/>
        </pc:sldMkLst>
        <pc:spChg chg="mod">
          <ac:chgData name="Broeders, J.Z.M. (Harry)" userId="41fbf053-7391-48d7-be5b-e14598b20e70" providerId="ADAL" clId="{D83B4078-E2B8-4C75-8EC3-F03DCC18FD08}" dt="2023-02-28T21:06:43.217" v="677"/>
          <ac:spMkLst>
            <pc:docMk/>
            <pc:sldMk cId="3017094906" sldId="429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2-28T21:16:02.960" v="822" actId="20577"/>
          <ac:spMkLst>
            <pc:docMk/>
            <pc:sldMk cId="3017094906" sldId="429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83B4078-E2B8-4C75-8EC3-F03DCC18FD08}" dt="2023-02-28T20:54:40.189" v="495" actId="1076"/>
          <ac:spMkLst>
            <pc:docMk/>
            <pc:sldMk cId="3017094906" sldId="429"/>
            <ac:spMk id="6" creationId="{6ABF8E6E-73CD-80E2-9146-607A58227009}"/>
          </ac:spMkLst>
        </pc:spChg>
      </pc:sldChg>
      <pc:sldChg chg="addSp modSp mod">
        <pc:chgData name="Broeders, J.Z.M. (Harry)" userId="41fbf053-7391-48d7-be5b-e14598b20e70" providerId="ADAL" clId="{D83B4078-E2B8-4C75-8EC3-F03DCC18FD08}" dt="2023-03-02T11:29:55.629" v="3876" actId="20577"/>
        <pc:sldMkLst>
          <pc:docMk/>
          <pc:sldMk cId="1069714704" sldId="430"/>
        </pc:sldMkLst>
        <pc:spChg chg="mod">
          <ac:chgData name="Broeders, J.Z.M. (Harry)" userId="41fbf053-7391-48d7-be5b-e14598b20e70" providerId="ADAL" clId="{D83B4078-E2B8-4C75-8EC3-F03DCC18FD08}" dt="2023-03-02T11:29:55.629" v="3876" actId="20577"/>
          <ac:spMkLst>
            <pc:docMk/>
            <pc:sldMk cId="1069714704" sldId="430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2T08:27:04.539" v="3764" actId="2711"/>
          <ac:spMkLst>
            <pc:docMk/>
            <pc:sldMk cId="1069714704" sldId="430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83B4078-E2B8-4C75-8EC3-F03DCC18FD08}" dt="2023-02-28T21:03:49.626" v="674" actId="1076"/>
          <ac:spMkLst>
            <pc:docMk/>
            <pc:sldMk cId="1069714704" sldId="430"/>
            <ac:spMk id="5" creationId="{75CBD297-1D34-BF75-89BC-9127228C22EB}"/>
          </ac:spMkLst>
        </pc:spChg>
      </pc:sldChg>
      <pc:sldChg chg="modSp mod modAnim">
        <pc:chgData name="Broeders, J.Z.M. (Harry)" userId="41fbf053-7391-48d7-be5b-e14598b20e70" providerId="ADAL" clId="{D83B4078-E2B8-4C75-8EC3-F03DCC18FD08}" dt="2023-03-01T10:49:49.936" v="3030"/>
        <pc:sldMkLst>
          <pc:docMk/>
          <pc:sldMk cId="2655202781" sldId="431"/>
        </pc:sldMkLst>
        <pc:spChg chg="mod">
          <ac:chgData name="Broeders, J.Z.M. (Harry)" userId="41fbf053-7391-48d7-be5b-e14598b20e70" providerId="ADAL" clId="{D83B4078-E2B8-4C75-8EC3-F03DCC18FD08}" dt="2023-03-01T10:48:55.532" v="3027" actId="207"/>
          <ac:spMkLst>
            <pc:docMk/>
            <pc:sldMk cId="2655202781" sldId="431"/>
            <ac:spMk id="3" creationId="{6646D1E7-A205-4B65-9AE5-9FB0D18B16BB}"/>
          </ac:spMkLst>
        </pc:spChg>
      </pc:sldChg>
      <pc:sldChg chg="addSp delSp modSp mod">
        <pc:chgData name="Broeders, J.Z.M. (Harry)" userId="41fbf053-7391-48d7-be5b-e14598b20e70" providerId="ADAL" clId="{D83B4078-E2B8-4C75-8EC3-F03DCC18FD08}" dt="2023-03-01T10:18:28.882" v="2626" actId="20577"/>
        <pc:sldMkLst>
          <pc:docMk/>
          <pc:sldMk cId="2664587381" sldId="432"/>
        </pc:sldMkLst>
        <pc:spChg chg="mod">
          <ac:chgData name="Broeders, J.Z.M. (Harry)" userId="41fbf053-7391-48d7-be5b-e14598b20e70" providerId="ADAL" clId="{D83B4078-E2B8-4C75-8EC3-F03DCC18FD08}" dt="2023-03-01T10:18:28.882" v="2626" actId="20577"/>
          <ac:spMkLst>
            <pc:docMk/>
            <pc:sldMk cId="2664587381" sldId="432"/>
            <ac:spMk id="2" creationId="{72B40916-48F4-4ABE-8199-3FAD681CC63B}"/>
          </ac:spMkLst>
        </pc:spChg>
        <pc:picChg chg="add mod">
          <ac:chgData name="Broeders, J.Z.M. (Harry)" userId="41fbf053-7391-48d7-be5b-e14598b20e70" providerId="ADAL" clId="{D83B4078-E2B8-4C75-8EC3-F03DCC18FD08}" dt="2023-02-14T14:31:00.009" v="226" actId="12788"/>
          <ac:picMkLst>
            <pc:docMk/>
            <pc:sldMk cId="2664587381" sldId="432"/>
            <ac:picMk id="5" creationId="{FD0C2924-82A6-1A11-B5AA-9BFA72851811}"/>
          </ac:picMkLst>
        </pc:picChg>
        <pc:picChg chg="del">
          <ac:chgData name="Broeders, J.Z.M. (Harry)" userId="41fbf053-7391-48d7-be5b-e14598b20e70" providerId="ADAL" clId="{D83B4078-E2B8-4C75-8EC3-F03DCC18FD08}" dt="2023-02-14T14:30:46.017" v="223" actId="478"/>
          <ac:picMkLst>
            <pc:docMk/>
            <pc:sldMk cId="2664587381" sldId="432"/>
            <ac:picMk id="6" creationId="{00000000-0000-0000-0000-000000000000}"/>
          </ac:picMkLst>
        </pc:picChg>
      </pc:sldChg>
      <pc:sldChg chg="modSp mod">
        <pc:chgData name="Broeders, J.Z.M. (Harry)" userId="41fbf053-7391-48d7-be5b-e14598b20e70" providerId="ADAL" clId="{D83B4078-E2B8-4C75-8EC3-F03DCC18FD08}" dt="2023-03-02T10:35:57.086" v="3779" actId="114"/>
        <pc:sldMkLst>
          <pc:docMk/>
          <pc:sldMk cId="2144943565" sldId="434"/>
        </pc:sldMkLst>
        <pc:spChg chg="mod">
          <ac:chgData name="Broeders, J.Z.M. (Harry)" userId="41fbf053-7391-48d7-be5b-e14598b20e70" providerId="ADAL" clId="{D83B4078-E2B8-4C75-8EC3-F03DCC18FD08}" dt="2023-03-02T10:35:57.086" v="3779" actId="114"/>
          <ac:spMkLst>
            <pc:docMk/>
            <pc:sldMk cId="2144943565" sldId="434"/>
            <ac:spMk id="2" creationId="{72B40916-48F4-4ABE-8199-3FAD681CC63B}"/>
          </ac:spMkLst>
        </pc:spChg>
        <pc:spChg chg="mod">
          <ac:chgData name="Broeders, J.Z.M. (Harry)" userId="41fbf053-7391-48d7-be5b-e14598b20e70" providerId="ADAL" clId="{D83B4078-E2B8-4C75-8EC3-F03DCC18FD08}" dt="2023-03-01T14:33:43.597" v="3396" actId="20577"/>
          <ac:spMkLst>
            <pc:docMk/>
            <pc:sldMk cId="2144943565" sldId="434"/>
            <ac:spMk id="6" creationId="{00000000-0000-0000-0000-000000000000}"/>
          </ac:spMkLst>
        </pc:spChg>
      </pc:sldChg>
      <pc:sldChg chg="add">
        <pc:chgData name="Broeders, J.Z.M. (Harry)" userId="41fbf053-7391-48d7-be5b-e14598b20e70" providerId="ADAL" clId="{D83B4078-E2B8-4C75-8EC3-F03DCC18FD08}" dt="2023-02-28T21:06:21.260" v="676"/>
        <pc:sldMkLst>
          <pc:docMk/>
          <pc:sldMk cId="3665247220" sldId="436"/>
        </pc:sldMkLst>
      </pc:sldChg>
      <pc:sldChg chg="modSp add del mod ord modAnim">
        <pc:chgData name="Broeders, J.Z.M. (Harry)" userId="41fbf053-7391-48d7-be5b-e14598b20e70" providerId="ADAL" clId="{D83B4078-E2B8-4C75-8EC3-F03DCC18FD08}" dt="2023-03-02T11:30:13.819" v="3878" actId="20577"/>
        <pc:sldMkLst>
          <pc:docMk/>
          <pc:sldMk cId="150642629" sldId="437"/>
        </pc:sldMkLst>
        <pc:spChg chg="mod">
          <ac:chgData name="Broeders, J.Z.M. (Harry)" userId="41fbf053-7391-48d7-be5b-e14598b20e70" providerId="ADAL" clId="{D83B4078-E2B8-4C75-8EC3-F03DCC18FD08}" dt="2023-03-02T11:30:13.819" v="3878" actId="20577"/>
          <ac:spMkLst>
            <pc:docMk/>
            <pc:sldMk cId="150642629" sldId="43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1T08:32:49.403" v="1430" actId="6549"/>
          <ac:spMkLst>
            <pc:docMk/>
            <pc:sldMk cId="150642629" sldId="437"/>
            <ac:spMk id="3" creationId="{00000000-0000-0000-0000-000000000000}"/>
          </ac:spMkLst>
        </pc:spChg>
      </pc:sldChg>
      <pc:sldChg chg="add del">
        <pc:chgData name="Broeders, J.Z.M. (Harry)" userId="41fbf053-7391-48d7-be5b-e14598b20e70" providerId="ADAL" clId="{D83B4078-E2B8-4C75-8EC3-F03DCC18FD08}" dt="2023-03-01T08:21:14.659" v="1234"/>
        <pc:sldMkLst>
          <pc:docMk/>
          <pc:sldMk cId="1250925615" sldId="437"/>
        </pc:sldMkLst>
      </pc:sldChg>
      <pc:sldChg chg="addSp delSp modSp add mod">
        <pc:chgData name="Broeders, J.Z.M. (Harry)" userId="41fbf053-7391-48d7-be5b-e14598b20e70" providerId="ADAL" clId="{D83B4078-E2B8-4C75-8EC3-F03DCC18FD08}" dt="2023-03-01T09:02:56.063" v="1912" actId="1036"/>
        <pc:sldMkLst>
          <pc:docMk/>
          <pc:sldMk cId="3609155510" sldId="438"/>
        </pc:sldMkLst>
        <pc:spChg chg="mod">
          <ac:chgData name="Broeders, J.Z.M. (Harry)" userId="41fbf053-7391-48d7-be5b-e14598b20e70" providerId="ADAL" clId="{D83B4078-E2B8-4C75-8EC3-F03DCC18FD08}" dt="2023-03-01T09:00:03.792" v="1767" actId="20577"/>
          <ac:spMkLst>
            <pc:docMk/>
            <pc:sldMk cId="3609155510" sldId="438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1T09:02:49.364" v="1887" actId="1035"/>
          <ac:spMkLst>
            <pc:docMk/>
            <pc:sldMk cId="3609155510" sldId="438"/>
            <ac:spMk id="3" creationId="{00000000-0000-0000-0000-000000000000}"/>
          </ac:spMkLst>
        </pc:spChg>
        <pc:grpChg chg="del">
          <ac:chgData name="Broeders, J.Z.M. (Harry)" userId="41fbf053-7391-48d7-be5b-e14598b20e70" providerId="ADAL" clId="{D83B4078-E2B8-4C75-8EC3-F03DCC18FD08}" dt="2023-03-01T08:58:21.956" v="1674" actId="478"/>
          <ac:grpSpMkLst>
            <pc:docMk/>
            <pc:sldMk cId="3609155510" sldId="438"/>
            <ac:grpSpMk id="5" creationId="{00000000-0000-0000-0000-000000000000}"/>
          </ac:grpSpMkLst>
        </pc:grpChg>
        <pc:picChg chg="add mod">
          <ac:chgData name="Broeders, J.Z.M. (Harry)" userId="41fbf053-7391-48d7-be5b-e14598b20e70" providerId="ADAL" clId="{D83B4078-E2B8-4C75-8EC3-F03DCC18FD08}" dt="2023-03-01T09:02:56.063" v="1912" actId="1036"/>
          <ac:picMkLst>
            <pc:docMk/>
            <pc:sldMk cId="3609155510" sldId="438"/>
            <ac:picMk id="12" creationId="{C8C11C9F-AD89-BAA5-7534-8CFC551F71D7}"/>
          </ac:picMkLst>
        </pc:picChg>
      </pc:sldChg>
      <pc:sldChg chg="addSp delSp modSp add mod modAnim">
        <pc:chgData name="Broeders, J.Z.M. (Harry)" userId="41fbf053-7391-48d7-be5b-e14598b20e70" providerId="ADAL" clId="{D83B4078-E2B8-4C75-8EC3-F03DCC18FD08}" dt="2023-03-01T13:39:29.913" v="3392" actId="14100"/>
        <pc:sldMkLst>
          <pc:docMk/>
          <pc:sldMk cId="2714766971" sldId="439"/>
        </pc:sldMkLst>
        <pc:spChg chg="mod">
          <ac:chgData name="Broeders, J.Z.M. (Harry)" userId="41fbf053-7391-48d7-be5b-e14598b20e70" providerId="ADAL" clId="{D83B4078-E2B8-4C75-8EC3-F03DCC18FD08}" dt="2023-03-01T13:39:29.913" v="3392" actId="14100"/>
          <ac:spMkLst>
            <pc:docMk/>
            <pc:sldMk cId="2714766971" sldId="439"/>
            <ac:spMk id="3" creationId="{00000000-0000-0000-0000-000000000000}"/>
          </ac:spMkLst>
        </pc:spChg>
        <pc:graphicFrameChg chg="add del mod modGraphic">
          <ac:chgData name="Broeders, J.Z.M. (Harry)" userId="41fbf053-7391-48d7-be5b-e14598b20e70" providerId="ADAL" clId="{D83B4078-E2B8-4C75-8EC3-F03DCC18FD08}" dt="2023-03-01T10:10:38.254" v="2555" actId="478"/>
          <ac:graphicFrameMkLst>
            <pc:docMk/>
            <pc:sldMk cId="2714766971" sldId="439"/>
            <ac:graphicFrameMk id="5" creationId="{577BBF79-CA99-FB6E-2C36-A728D257F496}"/>
          </ac:graphicFrameMkLst>
        </pc:graphicFrameChg>
      </pc:sldChg>
      <pc:sldChg chg="addSp modSp add mod modAnim">
        <pc:chgData name="Broeders, J.Z.M. (Harry)" userId="41fbf053-7391-48d7-be5b-e14598b20e70" providerId="ADAL" clId="{D83B4078-E2B8-4C75-8EC3-F03DCC18FD08}" dt="2023-03-01T18:11:56.392" v="3726" actId="1036"/>
        <pc:sldMkLst>
          <pc:docMk/>
          <pc:sldMk cId="2284307715" sldId="440"/>
        </pc:sldMkLst>
        <pc:spChg chg="mod">
          <ac:chgData name="Broeders, J.Z.M. (Harry)" userId="41fbf053-7391-48d7-be5b-e14598b20e70" providerId="ADAL" clId="{D83B4078-E2B8-4C75-8EC3-F03DCC18FD08}" dt="2023-03-01T10:10:11.153" v="2554" actId="403"/>
          <ac:spMkLst>
            <pc:docMk/>
            <pc:sldMk cId="2284307715" sldId="440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D83B4078-E2B8-4C75-8EC3-F03DCC18FD08}" dt="2023-03-01T11:51:17.438" v="3318" actId="207"/>
          <ac:spMkLst>
            <pc:docMk/>
            <pc:sldMk cId="2284307715" sldId="440"/>
            <ac:spMk id="6" creationId="{54A62391-D862-5B4B-BF6C-CC0DBB532C79}"/>
          </ac:spMkLst>
        </pc:spChg>
        <pc:spChg chg="add mod">
          <ac:chgData name="Broeders, J.Z.M. (Harry)" userId="41fbf053-7391-48d7-be5b-e14598b20e70" providerId="ADAL" clId="{D83B4078-E2B8-4C75-8EC3-F03DCC18FD08}" dt="2023-03-01T11:51:09.437" v="3316" actId="207"/>
          <ac:spMkLst>
            <pc:docMk/>
            <pc:sldMk cId="2284307715" sldId="440"/>
            <ac:spMk id="7" creationId="{E825044E-ACEA-A64B-4403-95B672AFF075}"/>
          </ac:spMkLst>
        </pc:spChg>
        <pc:spChg chg="add mod">
          <ac:chgData name="Broeders, J.Z.M. (Harry)" userId="41fbf053-7391-48d7-be5b-e14598b20e70" providerId="ADAL" clId="{D83B4078-E2B8-4C75-8EC3-F03DCC18FD08}" dt="2023-03-01T11:50:47.056" v="3314" actId="1076"/>
          <ac:spMkLst>
            <pc:docMk/>
            <pc:sldMk cId="2284307715" sldId="440"/>
            <ac:spMk id="8" creationId="{F314D191-E7CA-D05C-516C-1298BB297D6B}"/>
          </ac:spMkLst>
        </pc:spChg>
        <pc:spChg chg="add mod">
          <ac:chgData name="Broeders, J.Z.M. (Harry)" userId="41fbf053-7391-48d7-be5b-e14598b20e70" providerId="ADAL" clId="{D83B4078-E2B8-4C75-8EC3-F03DCC18FD08}" dt="2023-03-01T11:49:38.604" v="3302" actId="14100"/>
          <ac:spMkLst>
            <pc:docMk/>
            <pc:sldMk cId="2284307715" sldId="440"/>
            <ac:spMk id="9" creationId="{2D0E4565-F0CD-3DEE-07A7-3359F67A18AF}"/>
          </ac:spMkLst>
        </pc:spChg>
        <pc:spChg chg="add mod">
          <ac:chgData name="Broeders, J.Z.M. (Harry)" userId="41fbf053-7391-48d7-be5b-e14598b20e70" providerId="ADAL" clId="{D83B4078-E2B8-4C75-8EC3-F03DCC18FD08}" dt="2023-03-01T11:49:54.698" v="3305" actId="207"/>
          <ac:spMkLst>
            <pc:docMk/>
            <pc:sldMk cId="2284307715" sldId="440"/>
            <ac:spMk id="10" creationId="{FAA59D19-B51C-272B-B7B1-9FA9AB081674}"/>
          </ac:spMkLst>
        </pc:spChg>
        <pc:spChg chg="add mod">
          <ac:chgData name="Broeders, J.Z.M. (Harry)" userId="41fbf053-7391-48d7-be5b-e14598b20e70" providerId="ADAL" clId="{D83B4078-E2B8-4C75-8EC3-F03DCC18FD08}" dt="2023-03-01T18:11:56.392" v="3726" actId="1036"/>
          <ac:spMkLst>
            <pc:docMk/>
            <pc:sldMk cId="2284307715" sldId="440"/>
            <ac:spMk id="11" creationId="{73EA56C2-8BD2-AE7D-0214-19205669CAB1}"/>
          </ac:spMkLst>
        </pc:spChg>
        <pc:graphicFrameChg chg="mod modGraphic">
          <ac:chgData name="Broeders, J.Z.M. (Harry)" userId="41fbf053-7391-48d7-be5b-e14598b20e70" providerId="ADAL" clId="{D83B4078-E2B8-4C75-8EC3-F03DCC18FD08}" dt="2023-03-01T18:10:17.715" v="3721" actId="20577"/>
          <ac:graphicFrameMkLst>
            <pc:docMk/>
            <pc:sldMk cId="2284307715" sldId="440"/>
            <ac:graphicFrameMk id="5" creationId="{577BBF79-CA99-FB6E-2C36-A728D257F496}"/>
          </ac:graphicFrameMkLst>
        </pc:graphicFrameChg>
      </pc:sldChg>
      <pc:sldChg chg="addSp delSp modSp add del mod delAnim">
        <pc:chgData name="Broeders, J.Z.M. (Harry)" userId="41fbf053-7391-48d7-be5b-e14598b20e70" providerId="ADAL" clId="{D83B4078-E2B8-4C75-8EC3-F03DCC18FD08}" dt="2023-03-01T10:08:54.635" v="2544" actId="47"/>
        <pc:sldMkLst>
          <pc:docMk/>
          <pc:sldMk cId="3204827883" sldId="440"/>
        </pc:sldMkLst>
        <pc:spChg chg="del">
          <ac:chgData name="Broeders, J.Z.M. (Harry)" userId="41fbf053-7391-48d7-be5b-e14598b20e70" providerId="ADAL" clId="{D83B4078-E2B8-4C75-8EC3-F03DCC18FD08}" dt="2023-03-01T10:07:40.525" v="2485" actId="478"/>
          <ac:spMkLst>
            <pc:docMk/>
            <pc:sldMk cId="3204827883" sldId="440"/>
            <ac:spMk id="3" creationId="{00000000-0000-0000-0000-000000000000}"/>
          </ac:spMkLst>
        </pc:spChg>
        <pc:spChg chg="add del mod">
          <ac:chgData name="Broeders, J.Z.M. (Harry)" userId="41fbf053-7391-48d7-be5b-e14598b20e70" providerId="ADAL" clId="{D83B4078-E2B8-4C75-8EC3-F03DCC18FD08}" dt="2023-03-01T10:07:46.254" v="2486" actId="478"/>
          <ac:spMkLst>
            <pc:docMk/>
            <pc:sldMk cId="3204827883" sldId="440"/>
            <ac:spMk id="7" creationId="{57ECD8FB-220A-F38F-7517-22C314CF94B5}"/>
          </ac:spMkLst>
        </pc:spChg>
        <pc:graphicFrameChg chg="mod modGraphic">
          <ac:chgData name="Broeders, J.Z.M. (Harry)" userId="41fbf053-7391-48d7-be5b-e14598b20e70" providerId="ADAL" clId="{D83B4078-E2B8-4C75-8EC3-F03DCC18FD08}" dt="2023-03-01T10:08:16.198" v="2543" actId="1076"/>
          <ac:graphicFrameMkLst>
            <pc:docMk/>
            <pc:sldMk cId="3204827883" sldId="440"/>
            <ac:graphicFrameMk id="5" creationId="{577BBF79-CA99-FB6E-2C36-A728D257F496}"/>
          </ac:graphicFrameMkLst>
        </pc:graphicFrameChg>
      </pc:sldChg>
      <pc:sldChg chg="modSp add mod modAnim">
        <pc:chgData name="Broeders, J.Z.M. (Harry)" userId="41fbf053-7391-48d7-be5b-e14598b20e70" providerId="ADAL" clId="{D83B4078-E2B8-4C75-8EC3-F03DCC18FD08}" dt="2023-03-02T11:27:00.646" v="3874"/>
        <pc:sldMkLst>
          <pc:docMk/>
          <pc:sldMk cId="3339242985" sldId="441"/>
        </pc:sldMkLst>
        <pc:spChg chg="mod">
          <ac:chgData name="Broeders, J.Z.M. (Harry)" userId="41fbf053-7391-48d7-be5b-e14598b20e70" providerId="ADAL" clId="{D83B4078-E2B8-4C75-8EC3-F03DCC18FD08}" dt="2023-03-01T14:37:39.672" v="3412" actId="20577"/>
          <ac:spMkLst>
            <pc:docMk/>
            <pc:sldMk cId="3339242985" sldId="441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D83B4078-E2B8-4C75-8EC3-F03DCC18FD08}" dt="2023-03-02T11:25:30.437" v="3873" actId="20577"/>
          <ac:spMkLst>
            <pc:docMk/>
            <pc:sldMk cId="3339242985" sldId="441"/>
            <ac:spMk id="3" creationId="{00000000-0000-0000-0000-000000000000}"/>
          </ac:spMkLst>
        </pc:spChg>
      </pc:sldChg>
    </pc:docChg>
  </pc:docChgLst>
  <pc:docChgLst>
    <pc:chgData name="Broeders, J.Z.M. (Harry)" userId="41fbf053-7391-48d7-be5b-e14598b20e70" providerId="ADAL" clId="{B05A80DE-0681-4B55-8CD1-785EFEE8E047}"/>
    <pc:docChg chg="undo custSel addSld modSld sldOrd modMainMaster">
      <pc:chgData name="Broeders, J.Z.M. (Harry)" userId="41fbf053-7391-48d7-be5b-e14598b20e70" providerId="ADAL" clId="{B05A80DE-0681-4B55-8CD1-785EFEE8E047}" dt="2021-03-05T07:33:58.966" v="2092" actId="6549"/>
      <pc:docMkLst>
        <pc:docMk/>
      </pc:docMkLst>
      <pc:sldChg chg="modSp mod">
        <pc:chgData name="Broeders, J.Z.M. (Harry)" userId="41fbf053-7391-48d7-be5b-e14598b20e70" providerId="ADAL" clId="{B05A80DE-0681-4B55-8CD1-785EFEE8E047}" dt="2021-02-09T16:20:08.185" v="249" actId="403"/>
        <pc:sldMkLst>
          <pc:docMk/>
          <pc:sldMk cId="457440696" sldId="300"/>
        </pc:sldMkLst>
        <pc:spChg chg="mod">
          <ac:chgData name="Broeders, J.Z.M. (Harry)" userId="41fbf053-7391-48d7-be5b-e14598b20e70" providerId="ADAL" clId="{B05A80DE-0681-4B55-8CD1-785EFEE8E047}" dt="2021-02-09T16:20:08.185" v="249" actId="403"/>
          <ac:spMkLst>
            <pc:docMk/>
            <pc:sldMk cId="457440696" sldId="30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6:25:08.332" v="285" actId="14100"/>
        <pc:sldMkLst>
          <pc:docMk/>
          <pc:sldMk cId="1939908832" sldId="320"/>
        </pc:sldMkLst>
        <pc:spChg chg="mod">
          <ac:chgData name="Broeders, J.Z.M. (Harry)" userId="41fbf053-7391-48d7-be5b-e14598b20e70" providerId="ADAL" clId="{B05A80DE-0681-4B55-8CD1-785EFEE8E047}" dt="2021-02-09T16:25:08.332" v="285" actId="14100"/>
          <ac:spMkLst>
            <pc:docMk/>
            <pc:sldMk cId="1939908832" sldId="320"/>
            <ac:spMk id="3" creationId="{00000000-0000-0000-0000-000000000000}"/>
          </ac:spMkLst>
        </pc:spChg>
      </pc:sldChg>
      <pc:sldChg chg="modTransition">
        <pc:chgData name="Broeders, J.Z.M. (Harry)" userId="41fbf053-7391-48d7-be5b-e14598b20e70" providerId="ADAL" clId="{B05A80DE-0681-4B55-8CD1-785EFEE8E047}" dt="2021-02-09T16:29:47.670" v="328"/>
        <pc:sldMkLst>
          <pc:docMk/>
          <pc:sldMk cId="1256064449" sldId="321"/>
        </pc:sldMkLst>
      </pc:sldChg>
      <pc:sldChg chg="modTransition">
        <pc:chgData name="Broeders, J.Z.M. (Harry)" userId="41fbf053-7391-48d7-be5b-e14598b20e70" providerId="ADAL" clId="{B05A80DE-0681-4B55-8CD1-785EFEE8E047}" dt="2021-02-09T16:29:55.908" v="329"/>
        <pc:sldMkLst>
          <pc:docMk/>
          <pc:sldMk cId="3338916647" sldId="322"/>
        </pc:sldMkLst>
      </pc:sldChg>
      <pc:sldChg chg="modTransition">
        <pc:chgData name="Broeders, J.Z.M. (Harry)" userId="41fbf053-7391-48d7-be5b-e14598b20e70" providerId="ADAL" clId="{B05A80DE-0681-4B55-8CD1-785EFEE8E047}" dt="2021-02-09T16:43:56.671" v="460"/>
        <pc:sldMkLst>
          <pc:docMk/>
          <pc:sldMk cId="1987002937" sldId="324"/>
        </pc:sldMkLst>
      </pc:sldChg>
      <pc:sldChg chg="modTransition">
        <pc:chgData name="Broeders, J.Z.M. (Harry)" userId="41fbf053-7391-48d7-be5b-e14598b20e70" providerId="ADAL" clId="{B05A80DE-0681-4B55-8CD1-785EFEE8E047}" dt="2021-02-09T16:29:59.856" v="330"/>
        <pc:sldMkLst>
          <pc:docMk/>
          <pc:sldMk cId="3144046556" sldId="325"/>
        </pc:sldMkLst>
      </pc:sldChg>
      <pc:sldChg chg="modTransition">
        <pc:chgData name="Broeders, J.Z.M. (Harry)" userId="41fbf053-7391-48d7-be5b-e14598b20e70" providerId="ADAL" clId="{B05A80DE-0681-4B55-8CD1-785EFEE8E047}" dt="2021-02-09T16:30:04.961" v="331"/>
        <pc:sldMkLst>
          <pc:docMk/>
          <pc:sldMk cId="3882567591" sldId="326"/>
        </pc:sldMkLst>
      </pc:sldChg>
      <pc:sldChg chg="addSp delSp modSp modTransition">
        <pc:chgData name="Broeders, J.Z.M. (Harry)" userId="41fbf053-7391-48d7-be5b-e14598b20e70" providerId="ADAL" clId="{B05A80DE-0681-4B55-8CD1-785EFEE8E047}" dt="2021-02-09T16:30:14.490" v="334"/>
        <pc:sldMkLst>
          <pc:docMk/>
          <pc:sldMk cId="43234135" sldId="327"/>
        </pc:sldMkLst>
        <pc:spChg chg="mod">
          <ac:chgData name="Broeders, J.Z.M. (Harry)" userId="41fbf053-7391-48d7-be5b-e14598b20e70" providerId="ADAL" clId="{B05A80DE-0681-4B55-8CD1-785EFEE8E047}" dt="2021-02-09T16:30:11.359" v="333"/>
          <ac:spMkLst>
            <pc:docMk/>
            <pc:sldMk cId="43234135" sldId="32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6:30:11.359" v="333"/>
          <ac:spMkLst>
            <pc:docMk/>
            <pc:sldMk cId="43234135" sldId="327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6:30:11.359" v="333"/>
          <ac:spMkLst>
            <pc:docMk/>
            <pc:sldMk cId="43234135" sldId="327"/>
            <ac:spMk id="4" creationId="{00000000-0000-0000-0000-000000000000}"/>
          </ac:spMkLst>
        </pc:spChg>
        <pc:spChg chg="add del mod">
          <ac:chgData name="Broeders, J.Z.M. (Harry)" userId="41fbf053-7391-48d7-be5b-e14598b20e70" providerId="ADAL" clId="{B05A80DE-0681-4B55-8CD1-785EFEE8E047}" dt="2021-02-09T16:30:11.359" v="333"/>
          <ac:spMkLst>
            <pc:docMk/>
            <pc:sldMk cId="43234135" sldId="327"/>
            <ac:spMk id="7" creationId="{1F2DA5BB-3A50-4F61-AD6B-12B30D7DD59D}"/>
          </ac:spMkLst>
        </pc:spChg>
        <pc:spChg chg="add del mod">
          <ac:chgData name="Broeders, J.Z.M. (Harry)" userId="41fbf053-7391-48d7-be5b-e14598b20e70" providerId="ADAL" clId="{B05A80DE-0681-4B55-8CD1-785EFEE8E047}" dt="2021-02-09T16:30:11.359" v="333"/>
          <ac:spMkLst>
            <pc:docMk/>
            <pc:sldMk cId="43234135" sldId="327"/>
            <ac:spMk id="8" creationId="{C3BAB683-17AA-4BE8-8255-313AFC751DE7}"/>
          </ac:spMkLst>
        </pc:spChg>
        <pc:spChg chg="add del mod">
          <ac:chgData name="Broeders, J.Z.M. (Harry)" userId="41fbf053-7391-48d7-be5b-e14598b20e70" providerId="ADAL" clId="{B05A80DE-0681-4B55-8CD1-785EFEE8E047}" dt="2021-02-09T16:30:11.359" v="333"/>
          <ac:spMkLst>
            <pc:docMk/>
            <pc:sldMk cId="43234135" sldId="327"/>
            <ac:spMk id="9" creationId="{1279A860-3AB3-41A2-AF18-667F7EB8C27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20:04:46.571" v="1628" actId="1076"/>
        <pc:sldMkLst>
          <pc:docMk/>
          <pc:sldMk cId="2336114761" sldId="328"/>
        </pc:sldMkLst>
        <pc:picChg chg="mod">
          <ac:chgData name="Broeders, J.Z.M. (Harry)" userId="41fbf053-7391-48d7-be5b-e14598b20e70" providerId="ADAL" clId="{B05A80DE-0681-4B55-8CD1-785EFEE8E047}" dt="2021-02-09T20:04:46.571" v="1628" actId="1076"/>
          <ac:picMkLst>
            <pc:docMk/>
            <pc:sldMk cId="2336114761" sldId="328"/>
            <ac:picMk id="3" creationId="{BF4B2D28-3F46-480D-BA73-DEE0CCBB7FA4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20:04:27.244" v="1625" actId="1076"/>
        <pc:sldMkLst>
          <pc:docMk/>
          <pc:sldMk cId="1162811264" sldId="329"/>
        </pc:sldMkLst>
        <pc:picChg chg="mod">
          <ac:chgData name="Broeders, J.Z.M. (Harry)" userId="41fbf053-7391-48d7-be5b-e14598b20e70" providerId="ADAL" clId="{B05A80DE-0681-4B55-8CD1-785EFEE8E047}" dt="2021-02-09T20:04:27.244" v="1625" actId="1076"/>
          <ac:picMkLst>
            <pc:docMk/>
            <pc:sldMk cId="1162811264" sldId="329"/>
            <ac:picMk id="3" creationId="{578A8A03-7E20-4E5F-9FB1-2EFAA690D703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6:54:33.301" v="543" actId="1036"/>
        <pc:sldMkLst>
          <pc:docMk/>
          <pc:sldMk cId="276480349" sldId="332"/>
        </pc:sldMkLst>
        <pc:spChg chg="mod">
          <ac:chgData name="Broeders, J.Z.M. (Harry)" userId="41fbf053-7391-48d7-be5b-e14598b20e70" providerId="ADAL" clId="{B05A80DE-0681-4B55-8CD1-785EFEE8E047}" dt="2021-02-09T16:54:22.930" v="518" actId="14100"/>
          <ac:spMkLst>
            <pc:docMk/>
            <pc:sldMk cId="276480349" sldId="332"/>
            <ac:spMk id="3" creationId="{00000000-0000-0000-0000-000000000000}"/>
          </ac:spMkLst>
        </pc:spChg>
        <pc:graphicFrameChg chg="mod">
          <ac:chgData name="Broeders, J.Z.M. (Harry)" userId="41fbf053-7391-48d7-be5b-e14598b20e70" providerId="ADAL" clId="{B05A80DE-0681-4B55-8CD1-785EFEE8E047}" dt="2021-02-09T16:54:33.301" v="543" actId="1036"/>
          <ac:graphicFrameMkLst>
            <pc:docMk/>
            <pc:sldMk cId="276480349" sldId="332"/>
            <ac:graphicFrameMk id="5" creationId="{00000000-0000-0000-0000-000000000000}"/>
          </ac:graphicFrameMkLst>
        </pc:graphicFrameChg>
      </pc:sldChg>
      <pc:sldChg chg="modSp mod">
        <pc:chgData name="Broeders, J.Z.M. (Harry)" userId="41fbf053-7391-48d7-be5b-e14598b20e70" providerId="ADAL" clId="{B05A80DE-0681-4B55-8CD1-785EFEE8E047}" dt="2021-02-09T19:26:42.251" v="1426" actId="1036"/>
        <pc:sldMkLst>
          <pc:docMk/>
          <pc:sldMk cId="3170849517" sldId="336"/>
        </pc:sldMkLst>
        <pc:spChg chg="mod">
          <ac:chgData name="Broeders, J.Z.M. (Harry)" userId="41fbf053-7391-48d7-be5b-e14598b20e70" providerId="ADAL" clId="{B05A80DE-0681-4B55-8CD1-785EFEE8E047}" dt="2021-02-09T19:26:33.607" v="1394" actId="403"/>
          <ac:spMkLst>
            <pc:docMk/>
            <pc:sldMk cId="3170849517" sldId="336"/>
            <ac:spMk id="7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9:26:42.251" v="1426" actId="1036"/>
          <ac:picMkLst>
            <pc:docMk/>
            <pc:sldMk cId="3170849517" sldId="336"/>
            <ac:picMk id="3" creationId="{706248D7-031E-4337-A98A-007EAC302CB8}"/>
          </ac:picMkLst>
        </pc:picChg>
      </pc:sldChg>
      <pc:sldChg chg="modTransition">
        <pc:chgData name="Broeders, J.Z.M. (Harry)" userId="41fbf053-7391-48d7-be5b-e14598b20e70" providerId="ADAL" clId="{B05A80DE-0681-4B55-8CD1-785EFEE8E047}" dt="2021-02-09T16:30:20.364" v="335"/>
        <pc:sldMkLst>
          <pc:docMk/>
          <pc:sldMk cId="682114819" sldId="338"/>
        </pc:sldMkLst>
      </pc:sldChg>
      <pc:sldChg chg="modSp mod">
        <pc:chgData name="Broeders, J.Z.M. (Harry)" userId="41fbf053-7391-48d7-be5b-e14598b20e70" providerId="ADAL" clId="{B05A80DE-0681-4B55-8CD1-785EFEE8E047}" dt="2021-02-18T20:33:55.097" v="1884" actId="6549"/>
        <pc:sldMkLst>
          <pc:docMk/>
          <pc:sldMk cId="133021922" sldId="339"/>
        </pc:sldMkLst>
        <pc:spChg chg="mod">
          <ac:chgData name="Broeders, J.Z.M. (Harry)" userId="41fbf053-7391-48d7-be5b-e14598b20e70" providerId="ADAL" clId="{B05A80DE-0681-4B55-8CD1-785EFEE8E047}" dt="2021-02-18T20:33:55.097" v="1884" actId="6549"/>
          <ac:spMkLst>
            <pc:docMk/>
            <pc:sldMk cId="133021922" sldId="339"/>
            <ac:spMk id="3" creationId="{00000000-0000-0000-0000-000000000000}"/>
          </ac:spMkLst>
        </pc:spChg>
        <pc:graphicFrameChg chg="mod modGraphic">
          <ac:chgData name="Broeders, J.Z.M. (Harry)" userId="41fbf053-7391-48d7-be5b-e14598b20e70" providerId="ADAL" clId="{B05A80DE-0681-4B55-8CD1-785EFEE8E047}" dt="2021-02-09T17:14:06.218" v="911" actId="14100"/>
          <ac:graphicFrameMkLst>
            <pc:docMk/>
            <pc:sldMk cId="133021922" sldId="339"/>
            <ac:graphicFrameMk id="5" creationId="{00000000-0000-0000-0000-000000000000}"/>
          </ac:graphicFrameMkLst>
        </pc:graphicFrameChg>
      </pc:sldChg>
      <pc:sldChg chg="modSp mod">
        <pc:chgData name="Broeders, J.Z.M. (Harry)" userId="41fbf053-7391-48d7-be5b-e14598b20e70" providerId="ADAL" clId="{B05A80DE-0681-4B55-8CD1-785EFEE8E047}" dt="2021-02-09T17:16:03.572" v="919" actId="403"/>
        <pc:sldMkLst>
          <pc:docMk/>
          <pc:sldMk cId="1356489972" sldId="340"/>
        </pc:sldMkLst>
        <pc:spChg chg="mod">
          <ac:chgData name="Broeders, J.Z.M. (Harry)" userId="41fbf053-7391-48d7-be5b-e14598b20e70" providerId="ADAL" clId="{B05A80DE-0681-4B55-8CD1-785EFEE8E047}" dt="2021-02-09T17:16:03.572" v="919" actId="403"/>
          <ac:spMkLst>
            <pc:docMk/>
            <pc:sldMk cId="1356489972" sldId="34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05:57.355" v="1251" actId="1076"/>
        <pc:sldMkLst>
          <pc:docMk/>
          <pc:sldMk cId="1099605289" sldId="343"/>
        </pc:sldMkLst>
        <pc:picChg chg="mod">
          <ac:chgData name="Broeders, J.Z.M. (Harry)" userId="41fbf053-7391-48d7-be5b-e14598b20e70" providerId="ADAL" clId="{B05A80DE-0681-4B55-8CD1-785EFEE8E047}" dt="2021-02-09T19:05:57.355" v="1251" actId="1076"/>
          <ac:picMkLst>
            <pc:docMk/>
            <pc:sldMk cId="1099605289" sldId="343"/>
            <ac:picMk id="7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8:59:26.672" v="1176" actId="1076"/>
        <pc:sldMkLst>
          <pc:docMk/>
          <pc:sldMk cId="1620914127" sldId="344"/>
        </pc:sldMkLst>
        <pc:picChg chg="mod">
          <ac:chgData name="Broeders, J.Z.M. (Harry)" userId="41fbf053-7391-48d7-be5b-e14598b20e70" providerId="ADAL" clId="{B05A80DE-0681-4B55-8CD1-785EFEE8E047}" dt="2021-02-09T18:59:26.672" v="1176" actId="1076"/>
          <ac:picMkLst>
            <pc:docMk/>
            <pc:sldMk cId="1620914127" sldId="344"/>
            <ac:picMk id="8" creationId="{00000000-0000-0000-0000-000000000000}"/>
          </ac:picMkLst>
        </pc:picChg>
      </pc:sldChg>
      <pc:sldChg chg="modTransition">
        <pc:chgData name="Broeders, J.Z.M. (Harry)" userId="41fbf053-7391-48d7-be5b-e14598b20e70" providerId="ADAL" clId="{B05A80DE-0681-4B55-8CD1-785EFEE8E047}" dt="2021-02-09T19:25:05.006" v="1386"/>
        <pc:sldMkLst>
          <pc:docMk/>
          <pc:sldMk cId="1400736651" sldId="345"/>
        </pc:sldMkLst>
      </pc:sldChg>
      <pc:sldChg chg="delSp modSp mod">
        <pc:chgData name="Broeders, J.Z.M. (Harry)" userId="41fbf053-7391-48d7-be5b-e14598b20e70" providerId="ADAL" clId="{B05A80DE-0681-4B55-8CD1-785EFEE8E047}" dt="2021-02-09T18:42:40.326" v="996" actId="166"/>
        <pc:sldMkLst>
          <pc:docMk/>
          <pc:sldMk cId="2930609573" sldId="346"/>
        </pc:sldMkLst>
        <pc:spChg chg="del">
          <ac:chgData name="Broeders, J.Z.M. (Harry)" userId="41fbf053-7391-48d7-be5b-e14598b20e70" providerId="ADAL" clId="{B05A80DE-0681-4B55-8CD1-785EFEE8E047}" dt="2021-02-09T16:15:08.470" v="0" actId="478"/>
          <ac:spMkLst>
            <pc:docMk/>
            <pc:sldMk cId="2930609573" sldId="34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2:40.326" v="996" actId="166"/>
          <ac:spMkLst>
            <pc:docMk/>
            <pc:sldMk cId="2930609573" sldId="346"/>
            <ac:spMk id="10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8:41:09.792" v="941" actId="20577"/>
        <pc:sldMkLst>
          <pc:docMk/>
          <pc:sldMk cId="1456467837" sldId="347"/>
        </pc:sldMkLst>
        <pc:spChg chg="mod">
          <ac:chgData name="Broeders, J.Z.M. (Harry)" userId="41fbf053-7391-48d7-be5b-e14598b20e70" providerId="ADAL" clId="{B05A80DE-0681-4B55-8CD1-785EFEE8E047}" dt="2021-02-09T18:41:09.792" v="941" actId="20577"/>
          <ac:spMkLst>
            <pc:docMk/>
            <pc:sldMk cId="1456467837" sldId="347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11:24.606" v="1281" actId="255"/>
        <pc:sldMkLst>
          <pc:docMk/>
          <pc:sldMk cId="181271232" sldId="365"/>
        </pc:sldMkLst>
        <pc:spChg chg="mod">
          <ac:chgData name="Broeders, J.Z.M. (Harry)" userId="41fbf053-7391-48d7-be5b-e14598b20e70" providerId="ADAL" clId="{B05A80DE-0681-4B55-8CD1-785EFEE8E047}" dt="2021-02-09T19:11:24.606" v="1281" actId="255"/>
          <ac:spMkLst>
            <pc:docMk/>
            <pc:sldMk cId="181271232" sldId="36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25:50.737" v="1388" actId="403"/>
        <pc:sldMkLst>
          <pc:docMk/>
          <pc:sldMk cId="1025533459" sldId="379"/>
        </pc:sldMkLst>
        <pc:spChg chg="mod">
          <ac:chgData name="Broeders, J.Z.M. (Harry)" userId="41fbf053-7391-48d7-be5b-e14598b20e70" providerId="ADAL" clId="{B05A80DE-0681-4B55-8CD1-785EFEE8E047}" dt="2021-02-09T19:25:50.737" v="1388" actId="403"/>
          <ac:spMkLst>
            <pc:docMk/>
            <pc:sldMk cId="1025533459" sldId="379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6:27:02.143" v="327" actId="20577"/>
        <pc:sldMkLst>
          <pc:docMk/>
          <pc:sldMk cId="4205273142" sldId="380"/>
        </pc:sldMkLst>
        <pc:spChg chg="mod">
          <ac:chgData name="Broeders, J.Z.M. (Harry)" userId="41fbf053-7391-48d7-be5b-e14598b20e70" providerId="ADAL" clId="{B05A80DE-0681-4B55-8CD1-785EFEE8E047}" dt="2021-02-09T16:27:02.143" v="327" actId="20577"/>
          <ac:spMkLst>
            <pc:docMk/>
            <pc:sldMk cId="4205273142" sldId="380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18T20:24:51.892" v="1744" actId="20577"/>
        <pc:sldMkLst>
          <pc:docMk/>
          <pc:sldMk cId="1448016828" sldId="381"/>
        </pc:sldMkLst>
        <pc:spChg chg="mod">
          <ac:chgData name="Broeders, J.Z.M. (Harry)" userId="41fbf053-7391-48d7-be5b-e14598b20e70" providerId="ADAL" clId="{B05A80DE-0681-4B55-8CD1-785EFEE8E047}" dt="2021-02-17T09:51:41.768" v="1681" actId="207"/>
          <ac:spMkLst>
            <pc:docMk/>
            <pc:sldMk cId="1448016828" sldId="381"/>
            <ac:spMk id="3" creationId="{00000000-0000-0000-0000-000000000000}"/>
          </ac:spMkLst>
        </pc:spChg>
        <pc:graphicFrameChg chg="mod modGraphic">
          <ac:chgData name="Broeders, J.Z.M. (Harry)" userId="41fbf053-7391-48d7-be5b-e14598b20e70" providerId="ADAL" clId="{B05A80DE-0681-4B55-8CD1-785EFEE8E047}" dt="2021-02-18T20:24:51.892" v="1744" actId="20577"/>
          <ac:graphicFrameMkLst>
            <pc:docMk/>
            <pc:sldMk cId="1448016828" sldId="381"/>
            <ac:graphicFrameMk id="7" creationId="{1FF58455-611B-44DF-A21E-4C1EB396C423}"/>
          </ac:graphicFrameMkLst>
        </pc:graphicFrameChg>
        <pc:picChg chg="mod">
          <ac:chgData name="Broeders, J.Z.M. (Harry)" userId="41fbf053-7391-48d7-be5b-e14598b20e70" providerId="ADAL" clId="{B05A80DE-0681-4B55-8CD1-785EFEE8E047}" dt="2021-02-09T17:11:48.578" v="897" actId="14100"/>
          <ac:picMkLst>
            <pc:docMk/>
            <pc:sldMk cId="1448016828" sldId="381"/>
            <ac:picMk id="8" creationId="{FF4C21E0-90E2-4FFD-81AB-8B260A7D0113}"/>
          </ac:picMkLst>
        </pc:picChg>
      </pc:sldChg>
      <pc:sldChg chg="modSp mod modAnim">
        <pc:chgData name="Broeders, J.Z.M. (Harry)" userId="41fbf053-7391-48d7-be5b-e14598b20e70" providerId="ADAL" clId="{B05A80DE-0681-4B55-8CD1-785EFEE8E047}" dt="2021-02-09T16:33:32.869" v="369"/>
        <pc:sldMkLst>
          <pc:docMk/>
          <pc:sldMk cId="2013846893" sldId="382"/>
        </pc:sldMkLst>
        <pc:spChg chg="mod">
          <ac:chgData name="Broeders, J.Z.M. (Harry)" userId="41fbf053-7391-48d7-be5b-e14598b20e70" providerId="ADAL" clId="{B05A80DE-0681-4B55-8CD1-785EFEE8E047}" dt="2021-02-09T16:32:19.536" v="366" actId="207"/>
          <ac:spMkLst>
            <pc:docMk/>
            <pc:sldMk cId="2013846893" sldId="382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8:50:26.771" v="1117" actId="122"/>
        <pc:sldMkLst>
          <pc:docMk/>
          <pc:sldMk cId="626325390" sldId="383"/>
        </pc:sldMkLst>
        <pc:grpChg chg="mod">
          <ac:chgData name="Broeders, J.Z.M. (Harry)" userId="41fbf053-7391-48d7-be5b-e14598b20e70" providerId="ADAL" clId="{B05A80DE-0681-4B55-8CD1-785EFEE8E047}" dt="2021-02-09T18:50:26.771" v="1117" actId="122"/>
          <ac:grpSpMkLst>
            <pc:docMk/>
            <pc:sldMk cId="626325390" sldId="383"/>
            <ac:grpSpMk id="14" creationId="{A08CEFCB-1D71-45A9-B527-F480D0A4605F}"/>
          </ac:grpSpMkLst>
        </pc:grpChg>
        <pc:grpChg chg="mod">
          <ac:chgData name="Broeders, J.Z.M. (Harry)" userId="41fbf053-7391-48d7-be5b-e14598b20e70" providerId="ADAL" clId="{B05A80DE-0681-4B55-8CD1-785EFEE8E047}" dt="2021-02-09T18:50:26.771" v="1117" actId="122"/>
          <ac:grpSpMkLst>
            <pc:docMk/>
            <pc:sldMk cId="626325390" sldId="383"/>
            <ac:grpSpMk id="59" creationId="{00000000-0000-0000-0000-000000000000}"/>
          </ac:grpSpMkLst>
        </pc:grpChg>
        <pc:grpChg chg="mod">
          <ac:chgData name="Broeders, J.Z.M. (Harry)" userId="41fbf053-7391-48d7-be5b-e14598b20e70" providerId="ADAL" clId="{B05A80DE-0681-4B55-8CD1-785EFEE8E047}" dt="2021-02-09T18:50:26.771" v="1117" actId="122"/>
          <ac:grpSpMkLst>
            <pc:docMk/>
            <pc:sldMk cId="626325390" sldId="383"/>
            <ac:grpSpMk id="60" creationId="{00000000-0000-0000-0000-000000000000}"/>
          </ac:grpSpMkLst>
        </pc:grpChg>
        <pc:grpChg chg="mod">
          <ac:chgData name="Broeders, J.Z.M. (Harry)" userId="41fbf053-7391-48d7-be5b-e14598b20e70" providerId="ADAL" clId="{B05A80DE-0681-4B55-8CD1-785EFEE8E047}" dt="2021-02-09T18:50:26.771" v="1117" actId="122"/>
          <ac:grpSpMkLst>
            <pc:docMk/>
            <pc:sldMk cId="626325390" sldId="383"/>
            <ac:grpSpMk id="61" creationId="{00000000-0000-0000-0000-000000000000}"/>
          </ac:grpSpMkLst>
        </pc:grpChg>
        <pc:grpChg chg="mod">
          <ac:chgData name="Broeders, J.Z.M. (Harry)" userId="41fbf053-7391-48d7-be5b-e14598b20e70" providerId="ADAL" clId="{B05A80DE-0681-4B55-8CD1-785EFEE8E047}" dt="2021-02-09T18:50:26.771" v="1117" actId="122"/>
          <ac:grpSpMkLst>
            <pc:docMk/>
            <pc:sldMk cId="626325390" sldId="383"/>
            <ac:grpSpMk id="62" creationId="{00000000-0000-0000-0000-000000000000}"/>
          </ac:grpSpMkLst>
        </pc:grpChg>
        <pc:grpChg chg="mod">
          <ac:chgData name="Broeders, J.Z.M. (Harry)" userId="41fbf053-7391-48d7-be5b-e14598b20e70" providerId="ADAL" clId="{B05A80DE-0681-4B55-8CD1-785EFEE8E047}" dt="2021-02-09T18:50:26.771" v="1117" actId="122"/>
          <ac:grpSpMkLst>
            <pc:docMk/>
            <pc:sldMk cId="626325390" sldId="383"/>
            <ac:grpSpMk id="63" creationId="{00000000-0000-0000-0000-000000000000}"/>
          </ac:grpSpMkLst>
        </pc:grpChg>
        <pc:cxnChg chg="mod">
          <ac:chgData name="Broeders, J.Z.M. (Harry)" userId="41fbf053-7391-48d7-be5b-e14598b20e70" providerId="ADAL" clId="{B05A80DE-0681-4B55-8CD1-785EFEE8E047}" dt="2021-02-09T16:48:37.620" v="478" actId="692"/>
          <ac:cxnSpMkLst>
            <pc:docMk/>
            <pc:sldMk cId="626325390" sldId="383"/>
            <ac:cxnSpMk id="6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6:48:42.399" v="479" actId="692"/>
          <ac:cxnSpMkLst>
            <pc:docMk/>
            <pc:sldMk cId="626325390" sldId="383"/>
            <ac:cxnSpMk id="10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6:48:56.108" v="482" actId="692"/>
          <ac:cxnSpMkLst>
            <pc:docMk/>
            <pc:sldMk cId="626325390" sldId="383"/>
            <ac:cxnSpMk id="22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6:49:00.370" v="483" actId="692"/>
          <ac:cxnSpMkLst>
            <pc:docMk/>
            <pc:sldMk cId="626325390" sldId="383"/>
            <ac:cxnSpMk id="26" creationId="{5D2F3ACD-B81D-4691-894C-06C8F98A8AC5}"/>
          </ac:cxnSpMkLst>
        </pc:cxnChg>
        <pc:cxnChg chg="mod">
          <ac:chgData name="Broeders, J.Z.M. (Harry)" userId="41fbf053-7391-48d7-be5b-e14598b20e70" providerId="ADAL" clId="{B05A80DE-0681-4B55-8CD1-785EFEE8E047}" dt="2021-02-09T16:48:46.920" v="480" actId="692"/>
          <ac:cxnSpMkLst>
            <pc:docMk/>
            <pc:sldMk cId="626325390" sldId="383"/>
            <ac:cxnSpMk id="27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6:48:51.728" v="481" actId="692"/>
          <ac:cxnSpMkLst>
            <pc:docMk/>
            <pc:sldMk cId="626325390" sldId="383"/>
            <ac:cxnSpMk id="44" creationId="{00000000-0000-0000-0000-000000000000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09T16:49:55.080" v="490" actId="404"/>
        <pc:sldMkLst>
          <pc:docMk/>
          <pc:sldMk cId="4155689405" sldId="384"/>
        </pc:sldMkLst>
        <pc:spChg chg="mod">
          <ac:chgData name="Broeders, J.Z.M. (Harry)" userId="41fbf053-7391-48d7-be5b-e14598b20e70" providerId="ADAL" clId="{B05A80DE-0681-4B55-8CD1-785EFEE8E047}" dt="2021-02-09T16:44:51.516" v="466" actId="6549"/>
          <ac:spMkLst>
            <pc:docMk/>
            <pc:sldMk cId="4155689405" sldId="384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6:49:55.080" v="490" actId="404"/>
          <ac:spMkLst>
            <pc:docMk/>
            <pc:sldMk cId="4155689405" sldId="384"/>
            <ac:spMk id="6" creationId="{00000000-0000-0000-0000-000000000000}"/>
          </ac:spMkLst>
        </pc:spChg>
      </pc:sldChg>
      <pc:sldChg chg="addSp modSp mod modAnim">
        <pc:chgData name="Broeders, J.Z.M. (Harry)" userId="41fbf053-7391-48d7-be5b-e14598b20e70" providerId="ADAL" clId="{B05A80DE-0681-4B55-8CD1-785EFEE8E047}" dt="2021-02-09T16:51:13.655" v="510" actId="122"/>
        <pc:sldMkLst>
          <pc:docMk/>
          <pc:sldMk cId="84599309" sldId="385"/>
        </pc:sldMkLst>
        <pc:spChg chg="mod">
          <ac:chgData name="Broeders, J.Z.M. (Harry)" userId="41fbf053-7391-48d7-be5b-e14598b20e70" providerId="ADAL" clId="{B05A80DE-0681-4B55-8CD1-785EFEE8E047}" dt="2021-02-09T16:46:43.054" v="477" actId="27636"/>
          <ac:spMkLst>
            <pc:docMk/>
            <pc:sldMk cId="84599309" sldId="385"/>
            <ac:spMk id="3" creationId="{00000000-0000-0000-0000-000000000000}"/>
          </ac:spMkLst>
        </pc:spChg>
        <pc:spChg chg="add mod">
          <ac:chgData name="Broeders, J.Z.M. (Harry)" userId="41fbf053-7391-48d7-be5b-e14598b20e70" providerId="ADAL" clId="{B05A80DE-0681-4B55-8CD1-785EFEE8E047}" dt="2021-02-09T16:51:13.655" v="510" actId="122"/>
          <ac:spMkLst>
            <pc:docMk/>
            <pc:sldMk cId="84599309" sldId="385"/>
            <ac:spMk id="6" creationId="{8610F4B1-0C55-4F55-8A3E-C251AEE0D6DC}"/>
          </ac:spMkLst>
        </pc:spChg>
        <pc:cxnChg chg="add mod">
          <ac:chgData name="Broeders, J.Z.M. (Harry)" userId="41fbf053-7391-48d7-be5b-e14598b20e70" providerId="ADAL" clId="{B05A80DE-0681-4B55-8CD1-785EFEE8E047}" dt="2021-02-09T16:51:03.461" v="509" actId="403"/>
          <ac:cxnSpMkLst>
            <pc:docMk/>
            <pc:sldMk cId="84599309" sldId="385"/>
            <ac:cxnSpMk id="5" creationId="{B2ADA1D8-88B7-4339-82A4-644808563EB1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09T16:57:32.789" v="645" actId="122"/>
        <pc:sldMkLst>
          <pc:docMk/>
          <pc:sldMk cId="1174479533" sldId="386"/>
        </pc:sldMkLst>
        <pc:spChg chg="mod">
          <ac:chgData name="Broeders, J.Z.M. (Harry)" userId="41fbf053-7391-48d7-be5b-e14598b20e70" providerId="ADAL" clId="{B05A80DE-0681-4B55-8CD1-785EFEE8E047}" dt="2021-02-09T16:56:11.912" v="554" actId="255"/>
          <ac:spMkLst>
            <pc:docMk/>
            <pc:sldMk cId="1174479533" sldId="386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6:56:37.787" v="637" actId="1038"/>
          <ac:spMkLst>
            <pc:docMk/>
            <pc:sldMk cId="1174479533" sldId="386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6:57:32.789" v="645" actId="122"/>
          <ac:spMkLst>
            <pc:docMk/>
            <pc:sldMk cId="1174479533" sldId="386"/>
            <ac:spMk id="10" creationId="{00000000-0000-0000-0000-000000000000}"/>
          </ac:spMkLst>
        </pc:spChg>
        <pc:cxnChg chg="mod">
          <ac:chgData name="Broeders, J.Z.M. (Harry)" userId="41fbf053-7391-48d7-be5b-e14598b20e70" providerId="ADAL" clId="{B05A80DE-0681-4B55-8CD1-785EFEE8E047}" dt="2021-02-09T16:57:29.345" v="644" actId="692"/>
          <ac:cxnSpMkLst>
            <pc:docMk/>
            <pc:sldMk cId="1174479533" sldId="386"/>
            <ac:cxnSpMk id="9" creationId="{00000000-0000-0000-0000-000000000000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18T20:32:19.137" v="1864" actId="20577"/>
        <pc:sldMkLst>
          <pc:docMk/>
          <pc:sldMk cId="1513404293" sldId="387"/>
        </pc:sldMkLst>
        <pc:spChg chg="mod">
          <ac:chgData name="Broeders, J.Z.M. (Harry)" userId="41fbf053-7391-48d7-be5b-e14598b20e70" providerId="ADAL" clId="{B05A80DE-0681-4B55-8CD1-785EFEE8E047}" dt="2021-02-09T16:58:20.018" v="648" actId="14100"/>
          <ac:spMkLst>
            <pc:docMk/>
            <pc:sldMk cId="1513404293" sldId="38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18T20:32:19.137" v="1864" actId="20577"/>
          <ac:spMkLst>
            <pc:docMk/>
            <pc:sldMk cId="1513404293" sldId="387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6:59:23.634" v="665" actId="1076"/>
          <ac:spMkLst>
            <pc:docMk/>
            <pc:sldMk cId="1513404293" sldId="387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18T20:27:39.252" v="1776" actId="1076"/>
          <ac:spMkLst>
            <pc:docMk/>
            <pc:sldMk cId="1513404293" sldId="387"/>
            <ac:spMk id="10" creationId="{00000000-0000-0000-0000-000000000000}"/>
          </ac:spMkLst>
        </pc:spChg>
        <pc:graphicFrameChg chg="mod">
          <ac:chgData name="Broeders, J.Z.M. (Harry)" userId="41fbf053-7391-48d7-be5b-e14598b20e70" providerId="ADAL" clId="{B05A80DE-0681-4B55-8CD1-785EFEE8E047}" dt="2021-02-18T20:19:24.707" v="1713" actId="6549"/>
          <ac:graphicFrameMkLst>
            <pc:docMk/>
            <pc:sldMk cId="1513404293" sldId="387"/>
            <ac:graphicFrameMk id="11" creationId="{00000000-0000-0000-0000-000000000000}"/>
          </ac:graphicFrameMkLst>
        </pc:graphicFrameChg>
        <pc:cxnChg chg="mod">
          <ac:chgData name="Broeders, J.Z.M. (Harry)" userId="41fbf053-7391-48d7-be5b-e14598b20e70" providerId="ADAL" clId="{B05A80DE-0681-4B55-8CD1-785EFEE8E047}" dt="2021-02-18T20:27:46.542" v="1777" actId="14100"/>
          <ac:cxnSpMkLst>
            <pc:docMk/>
            <pc:sldMk cId="1513404293" sldId="387"/>
            <ac:cxnSpMk id="9" creationId="{00000000-0000-0000-0000-000000000000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18T20:21:28.392" v="1726" actId="6549"/>
        <pc:sldMkLst>
          <pc:docMk/>
          <pc:sldMk cId="3089693447" sldId="388"/>
        </pc:sldMkLst>
        <pc:spChg chg="mod">
          <ac:chgData name="Broeders, J.Z.M. (Harry)" userId="41fbf053-7391-48d7-be5b-e14598b20e70" providerId="ADAL" clId="{B05A80DE-0681-4B55-8CD1-785EFEE8E047}" dt="2021-02-18T20:21:28.392" v="1726" actId="6549"/>
          <ac:spMkLst>
            <pc:docMk/>
            <pc:sldMk cId="3089693447" sldId="388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7:02:45.535" v="784" actId="14100"/>
          <ac:spMkLst>
            <pc:docMk/>
            <pc:sldMk cId="3089693447" sldId="388"/>
            <ac:spMk id="15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7:03:25.194" v="793" actId="122"/>
          <ac:spMkLst>
            <pc:docMk/>
            <pc:sldMk cId="3089693447" sldId="388"/>
            <ac:spMk id="21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7:03:33.451" v="795" actId="14100"/>
          <ac:spMkLst>
            <pc:docMk/>
            <pc:sldMk cId="3089693447" sldId="388"/>
            <ac:spMk id="24" creationId="{00000000-0000-0000-0000-000000000000}"/>
          </ac:spMkLst>
        </pc:spChg>
        <pc:grpChg chg="mod">
          <ac:chgData name="Broeders, J.Z.M. (Harry)" userId="41fbf053-7391-48d7-be5b-e14598b20e70" providerId="ADAL" clId="{B05A80DE-0681-4B55-8CD1-785EFEE8E047}" dt="2021-02-09T17:01:03.886" v="768" actId="1037"/>
          <ac:grpSpMkLst>
            <pc:docMk/>
            <pc:sldMk cId="3089693447" sldId="388"/>
            <ac:grpSpMk id="28" creationId="{00000000-0000-0000-0000-000000000000}"/>
          </ac:grpSpMkLst>
        </pc:grpChg>
        <pc:grpChg chg="mod">
          <ac:chgData name="Broeders, J.Z.M. (Harry)" userId="41fbf053-7391-48d7-be5b-e14598b20e70" providerId="ADAL" clId="{B05A80DE-0681-4B55-8CD1-785EFEE8E047}" dt="2021-02-09T17:03:19.454" v="792" actId="403"/>
          <ac:grpSpMkLst>
            <pc:docMk/>
            <pc:sldMk cId="3089693447" sldId="388"/>
            <ac:grpSpMk id="29" creationId="{00000000-0000-0000-0000-000000000000}"/>
          </ac:grpSpMkLst>
        </pc:grpChg>
        <pc:picChg chg="mod">
          <ac:chgData name="Broeders, J.Z.M. (Harry)" userId="41fbf053-7391-48d7-be5b-e14598b20e70" providerId="ADAL" clId="{B05A80DE-0681-4B55-8CD1-785EFEE8E047}" dt="2021-02-09T17:01:03.886" v="768" actId="1037"/>
          <ac:picMkLst>
            <pc:docMk/>
            <pc:sldMk cId="3089693447" sldId="388"/>
            <ac:picMk id="10" creationId="{00000000-0000-0000-0000-000000000000}"/>
          </ac:picMkLst>
        </pc:picChg>
        <pc:picChg chg="mod">
          <ac:chgData name="Broeders, J.Z.M. (Harry)" userId="41fbf053-7391-48d7-be5b-e14598b20e70" providerId="ADAL" clId="{B05A80DE-0681-4B55-8CD1-785EFEE8E047}" dt="2021-02-09T17:01:03.886" v="768" actId="1037"/>
          <ac:picMkLst>
            <pc:docMk/>
            <pc:sldMk cId="3089693447" sldId="388"/>
            <ac:picMk id="13" creationId="{00000000-0000-0000-0000-000000000000}"/>
          </ac:picMkLst>
        </pc:picChg>
        <pc:cxnChg chg="mod">
          <ac:chgData name="Broeders, J.Z.M. (Harry)" userId="41fbf053-7391-48d7-be5b-e14598b20e70" providerId="ADAL" clId="{B05A80DE-0681-4B55-8CD1-785EFEE8E047}" dt="2021-02-09T17:02:45.535" v="784" actId="14100"/>
          <ac:cxnSpMkLst>
            <pc:docMk/>
            <pc:sldMk cId="3089693447" sldId="388"/>
            <ac:cxnSpMk id="14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7:03:19.454" v="792" actId="403"/>
          <ac:cxnSpMkLst>
            <pc:docMk/>
            <pc:sldMk cId="3089693447" sldId="388"/>
            <ac:cxnSpMk id="20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7:02:33.161" v="782" actId="692"/>
          <ac:cxnSpMkLst>
            <pc:docMk/>
            <pc:sldMk cId="3089693447" sldId="388"/>
            <ac:cxnSpMk id="23" creationId="{00000000-0000-0000-0000-000000000000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09T17:08:24.177" v="869" actId="14100"/>
        <pc:sldMkLst>
          <pc:docMk/>
          <pc:sldMk cId="4176428083" sldId="389"/>
        </pc:sldMkLst>
        <pc:spChg chg="mod">
          <ac:chgData name="Broeders, J.Z.M. (Harry)" userId="41fbf053-7391-48d7-be5b-e14598b20e70" providerId="ADAL" clId="{B05A80DE-0681-4B55-8CD1-785EFEE8E047}" dt="2021-02-09T17:08:13.688" v="867" actId="122"/>
          <ac:spMkLst>
            <pc:docMk/>
            <pc:sldMk cId="4176428083" sldId="389"/>
            <ac:spMk id="6" creationId="{1C6C3E55-97D5-4E54-9259-02E0F059F95B}"/>
          </ac:spMkLst>
        </pc:spChg>
        <pc:picChg chg="mod">
          <ac:chgData name="Broeders, J.Z.M. (Harry)" userId="41fbf053-7391-48d7-be5b-e14598b20e70" providerId="ADAL" clId="{B05A80DE-0681-4B55-8CD1-785EFEE8E047}" dt="2021-02-09T17:07:12.587" v="855" actId="1038"/>
          <ac:picMkLst>
            <pc:docMk/>
            <pc:sldMk cId="4176428083" sldId="389"/>
            <ac:picMk id="8" creationId="{00000000-0000-0000-0000-000000000000}"/>
          </ac:picMkLst>
        </pc:picChg>
        <pc:cxnChg chg="mod">
          <ac:chgData name="Broeders, J.Z.M. (Harry)" userId="41fbf053-7391-48d7-be5b-e14598b20e70" providerId="ADAL" clId="{B05A80DE-0681-4B55-8CD1-785EFEE8E047}" dt="2021-02-09T17:08:24.177" v="869" actId="14100"/>
          <ac:cxnSpMkLst>
            <pc:docMk/>
            <pc:sldMk cId="4176428083" sldId="389"/>
            <ac:cxnSpMk id="7" creationId="{E02C940B-C9CF-41E2-A555-E82B08FABD07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09T19:05:08.786" v="1249" actId="207"/>
        <pc:sldMkLst>
          <pc:docMk/>
          <pc:sldMk cId="4005431580" sldId="391"/>
        </pc:sldMkLst>
        <pc:spChg chg="mod">
          <ac:chgData name="Broeders, J.Z.M. (Harry)" userId="41fbf053-7391-48d7-be5b-e14598b20e70" providerId="ADAL" clId="{B05A80DE-0681-4B55-8CD1-785EFEE8E047}" dt="2021-02-09T19:05:08.786" v="1249" actId="207"/>
          <ac:spMkLst>
            <pc:docMk/>
            <pc:sldMk cId="4005431580" sldId="391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02:47.892" v="1230" actId="1035"/>
          <ac:spMkLst>
            <pc:docMk/>
            <pc:sldMk cId="4005431580" sldId="391"/>
            <ac:spMk id="7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8:58:34.592" v="1170" actId="1076"/>
          <ac:picMkLst>
            <pc:docMk/>
            <pc:sldMk cId="4005431580" sldId="391"/>
            <ac:picMk id="10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03:58.124" v="1241" actId="20577"/>
        <pc:sldMkLst>
          <pc:docMk/>
          <pc:sldMk cId="2647636818" sldId="392"/>
        </pc:sldMkLst>
        <pc:spChg chg="mod">
          <ac:chgData name="Broeders, J.Z.M. (Harry)" userId="41fbf053-7391-48d7-be5b-e14598b20e70" providerId="ADAL" clId="{B05A80DE-0681-4B55-8CD1-785EFEE8E047}" dt="2021-02-09T19:03:58.124" v="1241" actId="20577"/>
          <ac:spMkLst>
            <pc:docMk/>
            <pc:sldMk cId="2647636818" sldId="392"/>
            <ac:spMk id="6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8:58:57.823" v="1172" actId="1076"/>
          <ac:picMkLst>
            <pc:docMk/>
            <pc:sldMk cId="2647636818" sldId="392"/>
            <ac:picMk id="9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8:59:12.832" v="1174" actId="1076"/>
        <pc:sldMkLst>
          <pc:docMk/>
          <pc:sldMk cId="1047193150" sldId="393"/>
        </pc:sldMkLst>
        <pc:picChg chg="mod">
          <ac:chgData name="Broeders, J.Z.M. (Harry)" userId="41fbf053-7391-48d7-be5b-e14598b20e70" providerId="ADAL" clId="{B05A80DE-0681-4B55-8CD1-785EFEE8E047}" dt="2021-02-09T18:59:12.832" v="1174" actId="1076"/>
          <ac:picMkLst>
            <pc:docMk/>
            <pc:sldMk cId="1047193150" sldId="393"/>
            <ac:picMk id="7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8:59:42.626" v="1178" actId="1076"/>
        <pc:sldMkLst>
          <pc:docMk/>
          <pc:sldMk cId="801991800" sldId="394"/>
        </pc:sldMkLst>
        <pc:picChg chg="mod">
          <ac:chgData name="Broeders, J.Z.M. (Harry)" userId="41fbf053-7391-48d7-be5b-e14598b20e70" providerId="ADAL" clId="{B05A80DE-0681-4B55-8CD1-785EFEE8E047}" dt="2021-02-09T18:59:42.626" v="1178" actId="1076"/>
          <ac:picMkLst>
            <pc:docMk/>
            <pc:sldMk cId="801991800" sldId="394"/>
            <ac:picMk id="9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04:53.245" v="1248" actId="207"/>
        <pc:sldMkLst>
          <pc:docMk/>
          <pc:sldMk cId="3266598988" sldId="395"/>
        </pc:sldMkLst>
        <pc:spChg chg="mod">
          <ac:chgData name="Broeders, J.Z.M. (Harry)" userId="41fbf053-7391-48d7-be5b-e14598b20e70" providerId="ADAL" clId="{B05A80DE-0681-4B55-8CD1-785EFEE8E047}" dt="2021-02-09T19:04:53.245" v="1248" actId="207"/>
          <ac:spMkLst>
            <pc:docMk/>
            <pc:sldMk cId="3266598988" sldId="395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04:48.610" v="1247" actId="1076"/>
          <ac:spMkLst>
            <pc:docMk/>
            <pc:sldMk cId="3266598988" sldId="395"/>
            <ac:spMk id="7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9:00:13.938" v="1180" actId="1076"/>
          <ac:picMkLst>
            <pc:docMk/>
            <pc:sldMk cId="3266598988" sldId="395"/>
            <ac:picMk id="12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00:32.066" v="1182" actId="1076"/>
        <pc:sldMkLst>
          <pc:docMk/>
          <pc:sldMk cId="1215144131" sldId="396"/>
        </pc:sldMkLst>
        <pc:picChg chg="mod">
          <ac:chgData name="Broeders, J.Z.M. (Harry)" userId="41fbf053-7391-48d7-be5b-e14598b20e70" providerId="ADAL" clId="{B05A80DE-0681-4B55-8CD1-785EFEE8E047}" dt="2021-02-09T19:00:32.066" v="1182" actId="1076"/>
          <ac:picMkLst>
            <pc:docMk/>
            <pc:sldMk cId="1215144131" sldId="396"/>
            <ac:picMk id="10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00:46.968" v="1184" actId="1076"/>
        <pc:sldMkLst>
          <pc:docMk/>
          <pc:sldMk cId="4284927387" sldId="397"/>
        </pc:sldMkLst>
        <pc:picChg chg="mod">
          <ac:chgData name="Broeders, J.Z.M. (Harry)" userId="41fbf053-7391-48d7-be5b-e14598b20e70" providerId="ADAL" clId="{B05A80DE-0681-4B55-8CD1-785EFEE8E047}" dt="2021-02-09T19:00:46.968" v="1184" actId="1076"/>
          <ac:picMkLst>
            <pc:docMk/>
            <pc:sldMk cId="4284927387" sldId="397"/>
            <ac:picMk id="9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34:40.088" v="1475" actId="1076"/>
        <pc:sldMkLst>
          <pc:docMk/>
          <pc:sldMk cId="3550156959" sldId="398"/>
        </pc:sldMkLst>
        <pc:picChg chg="mod">
          <ac:chgData name="Broeders, J.Z.M. (Harry)" userId="41fbf053-7391-48d7-be5b-e14598b20e70" providerId="ADAL" clId="{B05A80DE-0681-4B55-8CD1-785EFEE8E047}" dt="2021-02-09T19:34:40.088" v="1475" actId="1076"/>
          <ac:picMkLst>
            <pc:docMk/>
            <pc:sldMk cId="3550156959" sldId="398"/>
            <ac:picMk id="9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01:05.652" v="1186" actId="1076"/>
        <pc:sldMkLst>
          <pc:docMk/>
          <pc:sldMk cId="1321196064" sldId="399"/>
        </pc:sldMkLst>
        <pc:picChg chg="mod">
          <ac:chgData name="Broeders, J.Z.M. (Harry)" userId="41fbf053-7391-48d7-be5b-e14598b20e70" providerId="ADAL" clId="{B05A80DE-0681-4B55-8CD1-785EFEE8E047}" dt="2021-02-09T19:01:05.652" v="1186" actId="1076"/>
          <ac:picMkLst>
            <pc:docMk/>
            <pc:sldMk cId="1321196064" sldId="399"/>
            <ac:picMk id="7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08:42.631" v="1276" actId="1076"/>
        <pc:sldMkLst>
          <pc:docMk/>
          <pc:sldMk cId="2295045178" sldId="400"/>
        </pc:sldMkLst>
        <pc:spChg chg="mod">
          <ac:chgData name="Broeders, J.Z.M. (Harry)" userId="41fbf053-7391-48d7-be5b-e14598b20e70" providerId="ADAL" clId="{B05A80DE-0681-4B55-8CD1-785EFEE8E047}" dt="2021-02-09T19:08:42.631" v="1276" actId="1076"/>
          <ac:spMkLst>
            <pc:docMk/>
            <pc:sldMk cId="2295045178" sldId="400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07:29.904" v="1256" actId="14100"/>
          <ac:spMkLst>
            <pc:docMk/>
            <pc:sldMk cId="2295045178" sldId="400"/>
            <ac:spMk id="7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9:01:30.599" v="1188" actId="1076"/>
          <ac:picMkLst>
            <pc:docMk/>
            <pc:sldMk cId="2295045178" sldId="400"/>
            <ac:picMk id="9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3-04T12:36:44.519" v="2074"/>
        <pc:sldMkLst>
          <pc:docMk/>
          <pc:sldMk cId="3945483700" sldId="401"/>
        </pc:sldMkLst>
        <pc:spChg chg="mod">
          <ac:chgData name="Broeders, J.Z.M. (Harry)" userId="41fbf053-7391-48d7-be5b-e14598b20e70" providerId="ADAL" clId="{B05A80DE-0681-4B55-8CD1-785EFEE8E047}" dt="2021-03-04T12:36:44.519" v="2074"/>
          <ac:spMkLst>
            <pc:docMk/>
            <pc:sldMk cId="3945483700" sldId="401"/>
            <ac:spMk id="3" creationId="{00000000-0000-0000-0000-000000000000}"/>
          </ac:spMkLst>
        </pc:spChg>
      </pc:sldChg>
      <pc:sldChg chg="modSp">
        <pc:chgData name="Broeders, J.Z.M. (Harry)" userId="41fbf053-7391-48d7-be5b-e14598b20e70" providerId="ADAL" clId="{B05A80DE-0681-4B55-8CD1-785EFEE8E047}" dt="2021-02-09T18:27:52.209" v="922" actId="403"/>
        <pc:sldMkLst>
          <pc:docMk/>
          <pc:sldMk cId="2801909910" sldId="405"/>
        </pc:sldMkLst>
        <pc:spChg chg="mod">
          <ac:chgData name="Broeders, J.Z.M. (Harry)" userId="41fbf053-7391-48d7-be5b-e14598b20e70" providerId="ADAL" clId="{B05A80DE-0681-4B55-8CD1-785EFEE8E047}" dt="2021-02-09T18:27:52.209" v="922" actId="403"/>
          <ac:spMkLst>
            <pc:docMk/>
            <pc:sldMk cId="2801909910" sldId="405"/>
            <ac:spMk id="3" creationId="{00000000-0000-0000-0000-000000000000}"/>
          </ac:spMkLst>
        </pc:spChg>
      </pc:sldChg>
      <pc:sldChg chg="modSp">
        <pc:chgData name="Broeders, J.Z.M. (Harry)" userId="41fbf053-7391-48d7-be5b-e14598b20e70" providerId="ADAL" clId="{B05A80DE-0681-4B55-8CD1-785EFEE8E047}" dt="2021-02-09T18:29:53.738" v="926" actId="404"/>
        <pc:sldMkLst>
          <pc:docMk/>
          <pc:sldMk cId="3909777817" sldId="407"/>
        </pc:sldMkLst>
        <pc:spChg chg="mod">
          <ac:chgData name="Broeders, J.Z.M. (Harry)" userId="41fbf053-7391-48d7-be5b-e14598b20e70" providerId="ADAL" clId="{B05A80DE-0681-4B55-8CD1-785EFEE8E047}" dt="2021-02-09T18:29:53.738" v="926" actId="404"/>
          <ac:spMkLst>
            <pc:docMk/>
            <pc:sldMk cId="3909777817" sldId="407"/>
            <ac:spMk id="3" creationId="{00000000-0000-0000-0000-000000000000}"/>
          </ac:spMkLst>
        </pc:spChg>
      </pc:sldChg>
      <pc:sldChg chg="modTransition">
        <pc:chgData name="Broeders, J.Z.M. (Harry)" userId="41fbf053-7391-48d7-be5b-e14598b20e70" providerId="ADAL" clId="{B05A80DE-0681-4B55-8CD1-785EFEE8E047}" dt="2021-02-09T18:33:07.477" v="927"/>
        <pc:sldMkLst>
          <pc:docMk/>
          <pc:sldMk cId="3930958676" sldId="410"/>
        </pc:sldMkLst>
      </pc:sldChg>
      <pc:sldChg chg="modSp mod modTransition">
        <pc:chgData name="Broeders, J.Z.M. (Harry)" userId="41fbf053-7391-48d7-be5b-e14598b20e70" providerId="ADAL" clId="{B05A80DE-0681-4B55-8CD1-785EFEE8E047}" dt="2021-02-09T17:17:42.656" v="921"/>
        <pc:sldMkLst>
          <pc:docMk/>
          <pc:sldMk cId="1296193366" sldId="411"/>
        </pc:sldMkLst>
        <pc:spChg chg="mod">
          <ac:chgData name="Broeders, J.Z.M. (Harry)" userId="41fbf053-7391-48d7-be5b-e14598b20e70" providerId="ADAL" clId="{B05A80DE-0681-4B55-8CD1-785EFEE8E047}" dt="2021-02-09T17:17:35.508" v="920" actId="404"/>
          <ac:spMkLst>
            <pc:docMk/>
            <pc:sldMk cId="1296193366" sldId="411"/>
            <ac:spMk id="2" creationId="{00000000-0000-0000-0000-000000000000}"/>
          </ac:spMkLst>
        </pc:spChg>
      </pc:sldChg>
      <pc:sldChg chg="addSp delSp modSp mod">
        <pc:chgData name="Broeders, J.Z.M. (Harry)" userId="41fbf053-7391-48d7-be5b-e14598b20e70" providerId="ADAL" clId="{B05A80DE-0681-4B55-8CD1-785EFEE8E047}" dt="2021-02-09T18:50:01.549" v="1116" actId="692"/>
        <pc:sldMkLst>
          <pc:docMk/>
          <pc:sldMk cId="3877188732" sldId="412"/>
        </pc:sldMkLst>
        <pc:spChg chg="mod">
          <ac:chgData name="Broeders, J.Z.M. (Harry)" userId="41fbf053-7391-48d7-be5b-e14598b20e70" providerId="ADAL" clId="{B05A80DE-0681-4B55-8CD1-785EFEE8E047}" dt="2021-02-09T18:49:42.521" v="1113" actId="122"/>
          <ac:spMkLst>
            <pc:docMk/>
            <pc:sldMk cId="3877188732" sldId="412"/>
            <ac:spMk id="13" creationId="{00000000-0000-0000-0000-000000000000}"/>
          </ac:spMkLst>
        </pc:spChg>
        <pc:spChg chg="add del">
          <ac:chgData name="Broeders, J.Z.M. (Harry)" userId="41fbf053-7391-48d7-be5b-e14598b20e70" providerId="ADAL" clId="{B05A80DE-0681-4B55-8CD1-785EFEE8E047}" dt="2021-02-09T18:48:15.595" v="1095" actId="478"/>
          <ac:spMkLst>
            <pc:docMk/>
            <pc:sldMk cId="3877188732" sldId="412"/>
            <ac:spMk id="15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34.598" v="1111" actId="122"/>
          <ac:spMkLst>
            <pc:docMk/>
            <pc:sldMk cId="3877188732" sldId="412"/>
            <ac:spMk id="17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31.325" v="1110" actId="122"/>
          <ac:spMkLst>
            <pc:docMk/>
            <pc:sldMk cId="3877188732" sldId="412"/>
            <ac:spMk id="22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45.996" v="1114" actId="122"/>
          <ac:spMkLst>
            <pc:docMk/>
            <pc:sldMk cId="3877188732" sldId="412"/>
            <ac:spMk id="26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45.996" v="1114" actId="122"/>
          <ac:spMkLst>
            <pc:docMk/>
            <pc:sldMk cId="3877188732" sldId="412"/>
            <ac:spMk id="27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49.462" v="1115" actId="122"/>
          <ac:spMkLst>
            <pc:docMk/>
            <pc:sldMk cId="3877188732" sldId="412"/>
            <ac:spMk id="29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49.462" v="1115" actId="122"/>
          <ac:spMkLst>
            <pc:docMk/>
            <pc:sldMk cId="3877188732" sldId="412"/>
            <ac:spMk id="31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38.570" v="1112" actId="122"/>
          <ac:spMkLst>
            <pc:docMk/>
            <pc:sldMk cId="3877188732" sldId="412"/>
            <ac:spMk id="34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26.639" v="1109" actId="122"/>
          <ac:spMkLst>
            <pc:docMk/>
            <pc:sldMk cId="3877188732" sldId="412"/>
            <ac:spMk id="38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9:13.614" v="1107" actId="20577"/>
          <ac:spMkLst>
            <pc:docMk/>
            <pc:sldMk cId="3877188732" sldId="412"/>
            <ac:spMk id="39" creationId="{00000000-0000-0000-0000-000000000000}"/>
          </ac:spMkLst>
        </pc:spChg>
        <pc:grpChg chg="mod">
          <ac:chgData name="Broeders, J.Z.M. (Harry)" userId="41fbf053-7391-48d7-be5b-e14598b20e70" providerId="ADAL" clId="{B05A80DE-0681-4B55-8CD1-785EFEE8E047}" dt="2021-02-09T18:49:13.614" v="1107" actId="20577"/>
          <ac:grpSpMkLst>
            <pc:docMk/>
            <pc:sldMk cId="3877188732" sldId="412"/>
            <ac:grpSpMk id="48" creationId="{00000000-0000-0000-0000-000000000000}"/>
          </ac:grpSpMkLst>
        </pc:grpChg>
        <pc:cxnChg chg="mod">
          <ac:chgData name="Broeders, J.Z.M. (Harry)" userId="41fbf053-7391-48d7-be5b-e14598b20e70" providerId="ADAL" clId="{B05A80DE-0681-4B55-8CD1-785EFEE8E047}" dt="2021-02-09T18:48:32.064" v="1097" actId="692"/>
          <ac:cxnSpMkLst>
            <pc:docMk/>
            <pc:sldMk cId="3877188732" sldId="412"/>
            <ac:cxnSpMk id="14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8:48:48.214" v="1100" actId="692"/>
          <ac:cxnSpMkLst>
            <pc:docMk/>
            <pc:sldMk cId="3877188732" sldId="412"/>
            <ac:cxnSpMk id="18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8:49:13.803" v="1108" actId="692"/>
          <ac:cxnSpMkLst>
            <pc:docMk/>
            <pc:sldMk cId="3877188732" sldId="412"/>
            <ac:cxnSpMk id="21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8:48:37.775" v="1098" actId="692"/>
          <ac:cxnSpMkLst>
            <pc:docMk/>
            <pc:sldMk cId="3877188732" sldId="412"/>
            <ac:cxnSpMk id="25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8:48:27.195" v="1096" actId="692"/>
          <ac:cxnSpMkLst>
            <pc:docMk/>
            <pc:sldMk cId="3877188732" sldId="412"/>
            <ac:cxnSpMk id="30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8:48:42.572" v="1099" actId="692"/>
          <ac:cxnSpMkLst>
            <pc:docMk/>
            <pc:sldMk cId="3877188732" sldId="412"/>
            <ac:cxnSpMk id="33" creationId="{00000000-0000-0000-0000-000000000000}"/>
          </ac:cxnSpMkLst>
        </pc:cxnChg>
        <pc:cxnChg chg="mod">
          <ac:chgData name="Broeders, J.Z.M. (Harry)" userId="41fbf053-7391-48d7-be5b-e14598b20e70" providerId="ADAL" clId="{B05A80DE-0681-4B55-8CD1-785EFEE8E047}" dt="2021-02-09T18:50:01.549" v="1116" actId="692"/>
          <ac:cxnSpMkLst>
            <pc:docMk/>
            <pc:sldMk cId="3877188732" sldId="412"/>
            <ac:cxnSpMk id="37" creationId="{00000000-0000-0000-0000-000000000000}"/>
          </ac:cxnSpMkLst>
        </pc:cxnChg>
      </pc:sldChg>
      <pc:sldChg chg="modSp mod">
        <pc:chgData name="Broeders, J.Z.M. (Harry)" userId="41fbf053-7391-48d7-be5b-e14598b20e70" providerId="ADAL" clId="{B05A80DE-0681-4B55-8CD1-785EFEE8E047}" dt="2021-02-09T19:28:00.575" v="1436" actId="403"/>
        <pc:sldMkLst>
          <pc:docMk/>
          <pc:sldMk cId="2519349700" sldId="415"/>
        </pc:sldMkLst>
        <pc:spChg chg="mod">
          <ac:chgData name="Broeders, J.Z.M. (Harry)" userId="41fbf053-7391-48d7-be5b-e14598b20e70" providerId="ADAL" clId="{B05A80DE-0681-4B55-8CD1-785EFEE8E047}" dt="2021-02-09T19:28:00.575" v="1436" actId="403"/>
          <ac:spMkLst>
            <pc:docMk/>
            <pc:sldMk cId="2519349700" sldId="41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29:06.513" v="1440" actId="6549"/>
        <pc:sldMkLst>
          <pc:docMk/>
          <pc:sldMk cId="358481249" sldId="416"/>
        </pc:sldMkLst>
        <pc:spChg chg="mod">
          <ac:chgData name="Broeders, J.Z.M. (Harry)" userId="41fbf053-7391-48d7-be5b-e14598b20e70" providerId="ADAL" clId="{B05A80DE-0681-4B55-8CD1-785EFEE8E047}" dt="2021-02-09T19:29:06.513" v="1440" actId="6549"/>
          <ac:spMkLst>
            <pc:docMk/>
            <pc:sldMk cId="358481249" sldId="416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29:59.990" v="1445" actId="403"/>
        <pc:sldMkLst>
          <pc:docMk/>
          <pc:sldMk cId="3552420247" sldId="417"/>
        </pc:sldMkLst>
        <pc:spChg chg="mod">
          <ac:chgData name="Broeders, J.Z.M. (Harry)" userId="41fbf053-7391-48d7-be5b-e14598b20e70" providerId="ADAL" clId="{B05A80DE-0681-4B55-8CD1-785EFEE8E047}" dt="2021-02-09T19:29:59.990" v="1445" actId="403"/>
          <ac:spMkLst>
            <pc:docMk/>
            <pc:sldMk cId="3552420247" sldId="417"/>
            <ac:spMk id="3" creationId="{00000000-0000-0000-0000-000000000000}"/>
          </ac:spMkLst>
        </pc:spChg>
      </pc:sldChg>
      <pc:sldChg chg="modSp mod modAnim">
        <pc:chgData name="Broeders, J.Z.M. (Harry)" userId="41fbf053-7391-48d7-be5b-e14598b20e70" providerId="ADAL" clId="{B05A80DE-0681-4B55-8CD1-785EFEE8E047}" dt="2021-02-09T19:36:54.008" v="1531" actId="1035"/>
        <pc:sldMkLst>
          <pc:docMk/>
          <pc:sldMk cId="3646838945" sldId="418"/>
        </pc:sldMkLst>
        <pc:spChg chg="mod">
          <ac:chgData name="Broeders, J.Z.M. (Harry)" userId="41fbf053-7391-48d7-be5b-e14598b20e70" providerId="ADAL" clId="{B05A80DE-0681-4B55-8CD1-785EFEE8E047}" dt="2021-02-09T19:32:03.190" v="1472" actId="6549"/>
          <ac:spMkLst>
            <pc:docMk/>
            <pc:sldMk cId="3646838945" sldId="418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36:54.008" v="1531" actId="1035"/>
          <ac:spMkLst>
            <pc:docMk/>
            <pc:sldMk cId="3646838945" sldId="418"/>
            <ac:spMk id="9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9:31:58.824" v="1471" actId="1036"/>
          <ac:picMkLst>
            <pc:docMk/>
            <pc:sldMk cId="3646838945" sldId="418"/>
            <ac:picMk id="6" creationId="{00000000-0000-0000-0000-000000000000}"/>
          </ac:picMkLst>
        </pc:picChg>
      </pc:sldChg>
      <pc:sldChg chg="modSp mod">
        <pc:chgData name="Broeders, J.Z.M. (Harry)" userId="41fbf053-7391-48d7-be5b-e14598b20e70" providerId="ADAL" clId="{B05A80DE-0681-4B55-8CD1-785EFEE8E047}" dt="2021-02-09T19:39:38.891" v="1593" actId="1035"/>
        <pc:sldMkLst>
          <pc:docMk/>
          <pc:sldMk cId="3714163389" sldId="419"/>
        </pc:sldMkLst>
        <pc:spChg chg="mod">
          <ac:chgData name="Broeders, J.Z.M. (Harry)" userId="41fbf053-7391-48d7-be5b-e14598b20e70" providerId="ADAL" clId="{B05A80DE-0681-4B55-8CD1-785EFEE8E047}" dt="2021-02-09T19:38:49.201" v="1539" actId="6549"/>
          <ac:spMkLst>
            <pc:docMk/>
            <pc:sldMk cId="3714163389" sldId="419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39:31.242" v="1583" actId="1035"/>
          <ac:spMkLst>
            <pc:docMk/>
            <pc:sldMk cId="3714163389" sldId="419"/>
            <ac:spMk id="8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39:38.891" v="1593" actId="1035"/>
          <ac:spMkLst>
            <pc:docMk/>
            <pc:sldMk cId="3714163389" sldId="419"/>
            <ac:spMk id="9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39:20.825" v="1568" actId="1036"/>
          <ac:spMkLst>
            <pc:docMk/>
            <pc:sldMk cId="3714163389" sldId="419"/>
            <ac:spMk id="13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9:39:14.841" v="1563" actId="1037"/>
          <ac:spMkLst>
            <pc:docMk/>
            <pc:sldMk cId="3714163389" sldId="419"/>
            <ac:spMk id="14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20:03:09.064" v="1620" actId="1035"/>
        <pc:sldMkLst>
          <pc:docMk/>
          <pc:sldMk cId="126605511" sldId="420"/>
        </pc:sldMkLst>
        <pc:spChg chg="mod">
          <ac:chgData name="Broeders, J.Z.M. (Harry)" userId="41fbf053-7391-48d7-be5b-e14598b20e70" providerId="ADAL" clId="{B05A80DE-0681-4B55-8CD1-785EFEE8E047}" dt="2021-02-09T20:03:09.064" v="1620" actId="1035"/>
          <ac:spMkLst>
            <pc:docMk/>
            <pc:sldMk cId="126605511" sldId="420"/>
            <ac:spMk id="3" creationId="{00000000-0000-0000-0000-000000000000}"/>
          </ac:spMkLst>
        </pc:spChg>
      </pc:sldChg>
      <pc:sldChg chg="addSp delSp modSp mod ord modAnim">
        <pc:chgData name="Broeders, J.Z.M. (Harry)" userId="41fbf053-7391-48d7-be5b-e14598b20e70" providerId="ADAL" clId="{B05A80DE-0681-4B55-8CD1-785EFEE8E047}" dt="2021-02-18T20:48:30.757" v="2054"/>
        <pc:sldMkLst>
          <pc:docMk/>
          <pc:sldMk cId="1495789623" sldId="421"/>
        </pc:sldMkLst>
        <pc:spChg chg="mod">
          <ac:chgData name="Broeders, J.Z.M. (Harry)" userId="41fbf053-7391-48d7-be5b-e14598b20e70" providerId="ADAL" clId="{B05A80DE-0681-4B55-8CD1-785EFEE8E047}" dt="2021-02-09T20:05:33.015" v="1645" actId="20577"/>
          <ac:spMkLst>
            <pc:docMk/>
            <pc:sldMk cId="1495789623" sldId="421"/>
            <ac:spMk id="3" creationId="{971C4402-BFC8-4B01-9A41-E000FDE4EDCF}"/>
          </ac:spMkLst>
        </pc:spChg>
        <pc:spChg chg="mod">
          <ac:chgData name="Broeders, J.Z.M. (Harry)" userId="41fbf053-7391-48d7-be5b-e14598b20e70" providerId="ADAL" clId="{B05A80DE-0681-4B55-8CD1-785EFEE8E047}" dt="2021-02-18T20:42:52.242" v="1906" actId="1038"/>
          <ac:spMkLst>
            <pc:docMk/>
            <pc:sldMk cId="1495789623" sldId="421"/>
            <ac:spMk id="6" creationId="{97A34E37-A88F-479E-B9BD-B4536231BF5B}"/>
          </ac:spMkLst>
        </pc:spChg>
        <pc:picChg chg="mod">
          <ac:chgData name="Broeders, J.Z.M. (Harry)" userId="41fbf053-7391-48d7-be5b-e14598b20e70" providerId="ADAL" clId="{B05A80DE-0681-4B55-8CD1-785EFEE8E047}" dt="2021-02-09T20:05:56.539" v="1649" actId="1076"/>
          <ac:picMkLst>
            <pc:docMk/>
            <pc:sldMk cId="1495789623" sldId="421"/>
            <ac:picMk id="5" creationId="{E1AEF32D-8AEA-481E-B8A2-532FE04F0ADA}"/>
          </ac:picMkLst>
        </pc:picChg>
        <pc:picChg chg="add del mod">
          <ac:chgData name="Broeders, J.Z.M. (Harry)" userId="41fbf053-7391-48d7-be5b-e14598b20e70" providerId="ADAL" clId="{B05A80DE-0681-4B55-8CD1-785EFEE8E047}" dt="2021-02-18T20:43:39.076" v="1912" actId="478"/>
          <ac:picMkLst>
            <pc:docMk/>
            <pc:sldMk cId="1495789623" sldId="421"/>
            <ac:picMk id="2050" creationId="{474E15F9-574E-4BA0-B040-BA25CA1479A9}"/>
          </ac:picMkLst>
        </pc:picChg>
      </pc:sldChg>
      <pc:sldChg chg="delSp modSp mod">
        <pc:chgData name="Broeders, J.Z.M. (Harry)" userId="41fbf053-7391-48d7-be5b-e14598b20e70" providerId="ADAL" clId="{B05A80DE-0681-4B55-8CD1-785EFEE8E047}" dt="2021-02-09T18:42:27.497" v="995" actId="166"/>
        <pc:sldMkLst>
          <pc:docMk/>
          <pc:sldMk cId="2671690663" sldId="422"/>
        </pc:sldMkLst>
        <pc:spChg chg="mod">
          <ac:chgData name="Broeders, J.Z.M. (Harry)" userId="41fbf053-7391-48d7-be5b-e14598b20e70" providerId="ADAL" clId="{B05A80DE-0681-4B55-8CD1-785EFEE8E047}" dt="2021-02-09T18:42:27.497" v="995" actId="166"/>
          <ac:spMkLst>
            <pc:docMk/>
            <pc:sldMk cId="2671690663" sldId="422"/>
            <ac:spMk id="10" creationId="{00000000-0000-0000-0000-000000000000}"/>
          </ac:spMkLst>
        </pc:spChg>
        <pc:spChg chg="mod">
          <ac:chgData name="Broeders, J.Z.M. (Harry)" userId="41fbf053-7391-48d7-be5b-e14598b20e70" providerId="ADAL" clId="{B05A80DE-0681-4B55-8CD1-785EFEE8E047}" dt="2021-02-09T18:41:48.656" v="994" actId="1038"/>
          <ac:spMkLst>
            <pc:docMk/>
            <pc:sldMk cId="2671690663" sldId="422"/>
            <ac:spMk id="11" creationId="{00000000-0000-0000-0000-000000000000}"/>
          </ac:spMkLst>
        </pc:spChg>
        <pc:spChg chg="del">
          <ac:chgData name="Broeders, J.Z.M. (Harry)" userId="41fbf053-7391-48d7-be5b-e14598b20e70" providerId="ADAL" clId="{B05A80DE-0681-4B55-8CD1-785EFEE8E047}" dt="2021-02-09T18:41:17.181" v="942" actId="478"/>
          <ac:spMkLst>
            <pc:docMk/>
            <pc:sldMk cId="2671690663" sldId="422"/>
            <ac:spMk id="19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3-05T07:33:58.966" v="2092" actId="6549"/>
        <pc:sldMkLst>
          <pc:docMk/>
          <pc:sldMk cId="1914551645" sldId="423"/>
        </pc:sldMkLst>
        <pc:spChg chg="mod">
          <ac:chgData name="Broeders, J.Z.M. (Harry)" userId="41fbf053-7391-48d7-be5b-e14598b20e70" providerId="ADAL" clId="{B05A80DE-0681-4B55-8CD1-785EFEE8E047}" dt="2021-03-05T07:33:58.966" v="2092" actId="6549"/>
          <ac:spMkLst>
            <pc:docMk/>
            <pc:sldMk cId="1914551645" sldId="423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6:53:24.352" v="516" actId="1076"/>
        <pc:sldMkLst>
          <pc:docMk/>
          <pc:sldMk cId="4160688436" sldId="426"/>
        </pc:sldMkLst>
        <pc:spChg chg="mod">
          <ac:chgData name="Broeders, J.Z.M. (Harry)" userId="41fbf053-7391-48d7-be5b-e14598b20e70" providerId="ADAL" clId="{B05A80DE-0681-4B55-8CD1-785EFEE8E047}" dt="2021-02-09T16:53:01.972" v="513" actId="6549"/>
          <ac:spMkLst>
            <pc:docMk/>
            <pc:sldMk cId="4160688436" sldId="426"/>
            <ac:spMk id="3" creationId="{00000000-0000-0000-0000-000000000000}"/>
          </ac:spMkLst>
        </pc:spChg>
        <pc:picChg chg="mod">
          <ac:chgData name="Broeders, J.Z.M. (Harry)" userId="41fbf053-7391-48d7-be5b-e14598b20e70" providerId="ADAL" clId="{B05A80DE-0681-4B55-8CD1-785EFEE8E047}" dt="2021-02-09T16:53:24.352" v="516" actId="1076"/>
          <ac:picMkLst>
            <pc:docMk/>
            <pc:sldMk cId="4160688436" sldId="426"/>
            <ac:picMk id="29" creationId="{A52A12D4-564D-4FE7-BB5D-A4C3E4EE1A1C}"/>
          </ac:picMkLst>
        </pc:picChg>
      </pc:sldChg>
      <pc:sldChg chg="modSp mod modAnim">
        <pc:chgData name="Broeders, J.Z.M. (Harry)" userId="41fbf053-7391-48d7-be5b-e14598b20e70" providerId="ADAL" clId="{B05A80DE-0681-4B55-8CD1-785EFEE8E047}" dt="2021-02-09T16:43:25.125" v="459"/>
        <pc:sldMkLst>
          <pc:docMk/>
          <pc:sldMk cId="3814044314" sldId="427"/>
        </pc:sldMkLst>
        <pc:spChg chg="mod">
          <ac:chgData name="Broeders, J.Z.M. (Harry)" userId="41fbf053-7391-48d7-be5b-e14598b20e70" providerId="ADAL" clId="{B05A80DE-0681-4B55-8CD1-785EFEE8E047}" dt="2021-02-09T16:40:55.334" v="452" actId="20577"/>
          <ac:spMkLst>
            <pc:docMk/>
            <pc:sldMk cId="3814044314" sldId="427"/>
            <ac:spMk id="3" creationId="{6646D1E7-A205-4B65-9AE5-9FB0D18B16BB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15:42.883" v="1324" actId="6549"/>
        <pc:sldMkLst>
          <pc:docMk/>
          <pc:sldMk cId="2389083131" sldId="428"/>
        </pc:sldMkLst>
        <pc:spChg chg="mod">
          <ac:chgData name="Broeders, J.Z.M. (Harry)" userId="41fbf053-7391-48d7-be5b-e14598b20e70" providerId="ADAL" clId="{B05A80DE-0681-4B55-8CD1-785EFEE8E047}" dt="2021-02-09T19:15:42.883" v="1324" actId="6549"/>
          <ac:spMkLst>
            <pc:docMk/>
            <pc:sldMk cId="2389083131" sldId="428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17:23.823" v="1327" actId="404"/>
        <pc:sldMkLst>
          <pc:docMk/>
          <pc:sldMk cId="3017094906" sldId="429"/>
        </pc:sldMkLst>
        <pc:spChg chg="mod">
          <ac:chgData name="Broeders, J.Z.M. (Harry)" userId="41fbf053-7391-48d7-be5b-e14598b20e70" providerId="ADAL" clId="{B05A80DE-0681-4B55-8CD1-785EFEE8E047}" dt="2021-02-09T19:17:23.823" v="1327" actId="404"/>
          <ac:spMkLst>
            <pc:docMk/>
            <pc:sldMk cId="3017094906" sldId="429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05A80DE-0681-4B55-8CD1-785EFEE8E047}" dt="2021-02-09T19:23:53.242" v="1385" actId="16959"/>
        <pc:sldMkLst>
          <pc:docMk/>
          <pc:sldMk cId="1069714704" sldId="430"/>
        </pc:sldMkLst>
        <pc:spChg chg="mod">
          <ac:chgData name="Broeders, J.Z.M. (Harry)" userId="41fbf053-7391-48d7-be5b-e14598b20e70" providerId="ADAL" clId="{B05A80DE-0681-4B55-8CD1-785EFEE8E047}" dt="2021-02-09T19:23:53.242" v="1385" actId="16959"/>
          <ac:spMkLst>
            <pc:docMk/>
            <pc:sldMk cId="1069714704" sldId="430"/>
            <ac:spMk id="3" creationId="{00000000-0000-0000-0000-000000000000}"/>
          </ac:spMkLst>
        </pc:spChg>
      </pc:sldChg>
      <pc:sldChg chg="add modTransition">
        <pc:chgData name="Broeders, J.Z.M. (Harry)" userId="41fbf053-7391-48d7-be5b-e14598b20e70" providerId="ADAL" clId="{B05A80DE-0681-4B55-8CD1-785EFEE8E047}" dt="2021-02-09T16:19:56.791" v="246"/>
        <pc:sldMkLst>
          <pc:docMk/>
          <pc:sldMk cId="453105682" sldId="431"/>
        </pc:sldMkLst>
      </pc:sldChg>
      <pc:sldChg chg="addSp delSp modSp add mod delAnim modAnim">
        <pc:chgData name="Broeders, J.Z.M. (Harry)" userId="41fbf053-7391-48d7-be5b-e14598b20e70" providerId="ADAL" clId="{B05A80DE-0681-4B55-8CD1-785EFEE8E047}" dt="2021-02-18T20:48:13.172" v="2053"/>
        <pc:sldMkLst>
          <pc:docMk/>
          <pc:sldMk cId="2621301341" sldId="435"/>
        </pc:sldMkLst>
        <pc:spChg chg="add mod">
          <ac:chgData name="Broeders, J.Z.M. (Harry)" userId="41fbf053-7391-48d7-be5b-e14598b20e70" providerId="ADAL" clId="{B05A80DE-0681-4B55-8CD1-785EFEE8E047}" dt="2021-02-18T20:46:29.572" v="2050" actId="20577"/>
          <ac:spMkLst>
            <pc:docMk/>
            <pc:sldMk cId="2621301341" sldId="435"/>
            <ac:spMk id="7" creationId="{7CFFDDD8-5EEA-4C9F-AD7A-7F8A844A1C5D}"/>
          </ac:spMkLst>
        </pc:spChg>
        <pc:picChg chg="del">
          <ac:chgData name="Broeders, J.Z.M. (Harry)" userId="41fbf053-7391-48d7-be5b-e14598b20e70" providerId="ADAL" clId="{B05A80DE-0681-4B55-8CD1-785EFEE8E047}" dt="2021-02-18T20:43:29.985" v="1909" actId="478"/>
          <ac:picMkLst>
            <pc:docMk/>
            <pc:sldMk cId="2621301341" sldId="435"/>
            <ac:picMk id="5" creationId="{E1AEF32D-8AEA-481E-B8A2-532FE04F0ADA}"/>
          </ac:picMkLst>
        </pc:picChg>
        <pc:picChg chg="mod">
          <ac:chgData name="Broeders, J.Z.M. (Harry)" userId="41fbf053-7391-48d7-be5b-e14598b20e70" providerId="ADAL" clId="{B05A80DE-0681-4B55-8CD1-785EFEE8E047}" dt="2021-02-18T20:45:28.312" v="2005" actId="1076"/>
          <ac:picMkLst>
            <pc:docMk/>
            <pc:sldMk cId="2621301341" sldId="435"/>
            <ac:picMk id="2050" creationId="{474E15F9-574E-4BA0-B040-BA25CA1479A9}"/>
          </ac:picMkLst>
        </pc:picChg>
      </pc:sldChg>
      <pc:sldMasterChg chg="modSldLayout">
        <pc:chgData name="Broeders, J.Z.M. (Harry)" userId="41fbf053-7391-48d7-be5b-e14598b20e70" providerId="ADAL" clId="{B05A80DE-0681-4B55-8CD1-785EFEE8E047}" dt="2021-02-09T16:22:48.329" v="269" actId="3064"/>
        <pc:sldMasterMkLst>
          <pc:docMk/>
          <pc:sldMasterMk cId="739917327" sldId="2147483660"/>
        </pc:sldMasterMkLst>
        <pc:sldLayoutChg chg="modSp mod">
          <pc:chgData name="Broeders, J.Z.M. (Harry)" userId="41fbf053-7391-48d7-be5b-e14598b20e70" providerId="ADAL" clId="{B05A80DE-0681-4B55-8CD1-785EFEE8E047}" dt="2021-02-09T16:22:48.329" v="269" actId="3064"/>
          <pc:sldLayoutMkLst>
            <pc:docMk/>
            <pc:sldMasterMk cId="739917327" sldId="2147483660"/>
            <pc:sldLayoutMk cId="3324872798" sldId="2147483662"/>
          </pc:sldLayoutMkLst>
          <pc:spChg chg="mod">
            <ac:chgData name="Broeders, J.Z.M. (Harry)" userId="41fbf053-7391-48d7-be5b-e14598b20e70" providerId="ADAL" clId="{B05A80DE-0681-4B55-8CD1-785EFEE8E047}" dt="2021-02-09T16:22:48.329" v="269" actId="3064"/>
            <ac:spMkLst>
              <pc:docMk/>
              <pc:sldMasterMk cId="739917327" sldId="2147483660"/>
              <pc:sldLayoutMk cId="3324872798" sldId="2147483662"/>
              <ac:spMk id="3" creationId="{00000000-0000-0000-0000-000000000000}"/>
            </ac:spMkLst>
          </pc:spChg>
          <pc:spChg chg="mod">
            <ac:chgData name="Broeders, J.Z.M. (Harry)" userId="41fbf053-7391-48d7-be5b-e14598b20e70" providerId="ADAL" clId="{B05A80DE-0681-4B55-8CD1-785EFEE8E047}" dt="2021-02-09T16:15:45.325" v="158" actId="1038"/>
            <ac:spMkLst>
              <pc:docMk/>
              <pc:sldMasterMk cId="739917327" sldId="2147483660"/>
              <pc:sldLayoutMk cId="3324872798" sldId="2147483662"/>
              <ac:spMk id="6" creationId="{00000000-0000-0000-0000-000000000000}"/>
            </ac:spMkLst>
          </pc:spChg>
        </pc:sldLayoutChg>
      </pc:sldMasterChg>
    </pc:docChg>
  </pc:docChgLst>
  <pc:docChgLst>
    <pc:chgData name="Broeders, J.Z.M. (Harry)" userId="41fbf053-7391-48d7-be5b-e14598b20e70" providerId="ADAL" clId="{B868B2DD-543E-4E53-8919-DE7E87F7680C}"/>
    <pc:docChg chg="undo custSel modSld">
      <pc:chgData name="Broeders, J.Z.M. (Harry)" userId="41fbf053-7391-48d7-be5b-e14598b20e70" providerId="ADAL" clId="{B868B2DD-543E-4E53-8919-DE7E87F7680C}" dt="2023-01-17T18:26:23.460" v="689" actId="207"/>
      <pc:docMkLst>
        <pc:docMk/>
      </pc:docMkLst>
      <pc:sldChg chg="modSp mod">
        <pc:chgData name="Broeders, J.Z.M. (Harry)" userId="41fbf053-7391-48d7-be5b-e14598b20e70" providerId="ADAL" clId="{B868B2DD-543E-4E53-8919-DE7E87F7680C}" dt="2023-01-17T18:25:23.093" v="656" actId="20577"/>
        <pc:sldMkLst>
          <pc:docMk/>
          <pc:sldMk cId="1456467837" sldId="347"/>
        </pc:sldMkLst>
        <pc:spChg chg="mod">
          <ac:chgData name="Broeders, J.Z.M. (Harry)" userId="41fbf053-7391-48d7-be5b-e14598b20e70" providerId="ADAL" clId="{B868B2DD-543E-4E53-8919-DE7E87F7680C}" dt="2023-01-17T18:25:23.093" v="656" actId="20577"/>
          <ac:spMkLst>
            <pc:docMk/>
            <pc:sldMk cId="1456467837" sldId="347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6:13:12.724" v="481" actId="20577"/>
        <pc:sldMkLst>
          <pc:docMk/>
          <pc:sldMk cId="181271232" sldId="365"/>
        </pc:sldMkLst>
        <pc:spChg chg="mod">
          <ac:chgData name="Broeders, J.Z.M. (Harry)" userId="41fbf053-7391-48d7-be5b-e14598b20e70" providerId="ADAL" clId="{B868B2DD-543E-4E53-8919-DE7E87F7680C}" dt="2023-01-17T16:13:12.724" v="481" actId="20577"/>
          <ac:spMkLst>
            <pc:docMk/>
            <pc:sldMk cId="181271232" sldId="36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3:28:23.143" v="48" actId="6549"/>
        <pc:sldMkLst>
          <pc:docMk/>
          <pc:sldMk cId="626325390" sldId="383"/>
        </pc:sldMkLst>
        <pc:spChg chg="mod">
          <ac:chgData name="Broeders, J.Z.M. (Harry)" userId="41fbf053-7391-48d7-be5b-e14598b20e70" providerId="ADAL" clId="{B868B2DD-543E-4E53-8919-DE7E87F7680C}" dt="2023-01-17T12:31:54.058" v="7" actId="20577"/>
          <ac:spMkLst>
            <pc:docMk/>
            <pc:sldMk cId="626325390" sldId="383"/>
            <ac:spMk id="3" creationId="{00000000-0000-0000-0000-000000000000}"/>
          </ac:spMkLst>
        </pc:spChg>
        <pc:spChg chg="mod">
          <ac:chgData name="Broeders, J.Z.M. (Harry)" userId="41fbf053-7391-48d7-be5b-e14598b20e70" providerId="ADAL" clId="{B868B2DD-543E-4E53-8919-DE7E87F7680C}" dt="2023-01-17T13:27:55.911" v="43"/>
          <ac:spMkLst>
            <pc:docMk/>
            <pc:sldMk cId="626325390" sldId="383"/>
            <ac:spMk id="25" creationId="{B6811B86-E691-41D4-89D8-41C75AA2B5E8}"/>
          </ac:spMkLst>
        </pc:spChg>
        <pc:spChg chg="mod">
          <ac:chgData name="Broeders, J.Z.M. (Harry)" userId="41fbf053-7391-48d7-be5b-e14598b20e70" providerId="ADAL" clId="{B868B2DD-543E-4E53-8919-DE7E87F7680C}" dt="2023-01-17T13:28:23.143" v="48" actId="6549"/>
          <ac:spMkLst>
            <pc:docMk/>
            <pc:sldMk cId="626325390" sldId="383"/>
            <ac:spMk id="43" creationId="{00000000-0000-0000-0000-000000000000}"/>
          </ac:spMkLst>
        </pc:spChg>
        <pc:grpChg chg="mod">
          <ac:chgData name="Broeders, J.Z.M. (Harry)" userId="41fbf053-7391-48d7-be5b-e14598b20e70" providerId="ADAL" clId="{B868B2DD-543E-4E53-8919-DE7E87F7680C}" dt="2023-01-17T13:27:55.911" v="43"/>
          <ac:grpSpMkLst>
            <pc:docMk/>
            <pc:sldMk cId="626325390" sldId="383"/>
            <ac:grpSpMk id="14" creationId="{A08CEFCB-1D71-45A9-B527-F480D0A4605F}"/>
          </ac:grpSpMkLst>
        </pc:grpChg>
        <pc:cxnChg chg="mod">
          <ac:chgData name="Broeders, J.Z.M. (Harry)" userId="41fbf053-7391-48d7-be5b-e14598b20e70" providerId="ADAL" clId="{B868B2DD-543E-4E53-8919-DE7E87F7680C}" dt="2023-01-17T13:27:55.911" v="43"/>
          <ac:cxnSpMkLst>
            <pc:docMk/>
            <pc:sldMk cId="626325390" sldId="383"/>
            <ac:cxnSpMk id="26" creationId="{5D2F3ACD-B81D-4691-894C-06C8F98A8AC5}"/>
          </ac:cxnSpMkLst>
        </pc:cxnChg>
        <pc:cxnChg chg="mod">
          <ac:chgData name="Broeders, J.Z.M. (Harry)" userId="41fbf053-7391-48d7-be5b-e14598b20e70" providerId="ADAL" clId="{B868B2DD-543E-4E53-8919-DE7E87F7680C}" dt="2023-01-17T12:33:02.295" v="10" actId="1038"/>
          <ac:cxnSpMkLst>
            <pc:docMk/>
            <pc:sldMk cId="626325390" sldId="383"/>
            <ac:cxnSpMk id="44" creationId="{00000000-0000-0000-0000-000000000000}"/>
          </ac:cxnSpMkLst>
        </pc:cxnChg>
      </pc:sldChg>
      <pc:sldChg chg="modSp">
        <pc:chgData name="Broeders, J.Z.M. (Harry)" userId="41fbf053-7391-48d7-be5b-e14598b20e70" providerId="ADAL" clId="{B868B2DD-543E-4E53-8919-DE7E87F7680C}" dt="2023-01-17T13:29:23.754" v="53" actId="6549"/>
        <pc:sldMkLst>
          <pc:docMk/>
          <pc:sldMk cId="1513404293" sldId="387"/>
        </pc:sldMkLst>
        <pc:spChg chg="mod">
          <ac:chgData name="Broeders, J.Z.M. (Harry)" userId="41fbf053-7391-48d7-be5b-e14598b20e70" providerId="ADAL" clId="{B868B2DD-543E-4E53-8919-DE7E87F7680C}" dt="2023-01-17T13:29:23.754" v="53" actId="6549"/>
          <ac:spMkLst>
            <pc:docMk/>
            <pc:sldMk cId="1513404293" sldId="387"/>
            <ac:spMk id="10" creationId="{00000000-0000-0000-0000-000000000000}"/>
          </ac:spMkLst>
        </pc:spChg>
        <pc:cxnChg chg="mod">
          <ac:chgData name="Broeders, J.Z.M. (Harry)" userId="41fbf053-7391-48d7-be5b-e14598b20e70" providerId="ADAL" clId="{B868B2DD-543E-4E53-8919-DE7E87F7680C}" dt="2023-01-17T13:29:22.309" v="52"/>
          <ac:cxnSpMkLst>
            <pc:docMk/>
            <pc:sldMk cId="1513404293" sldId="387"/>
            <ac:cxnSpMk id="9" creationId="{00000000-0000-0000-0000-000000000000}"/>
          </ac:cxnSpMkLst>
        </pc:cxnChg>
      </pc:sldChg>
      <pc:sldChg chg="modSp mod addAnim delAnim modAnim">
        <pc:chgData name="Broeders, J.Z.M. (Harry)" userId="41fbf053-7391-48d7-be5b-e14598b20e70" providerId="ADAL" clId="{B868B2DD-543E-4E53-8919-DE7E87F7680C}" dt="2023-01-17T13:31:55.065" v="82" actId="20577"/>
        <pc:sldMkLst>
          <pc:docMk/>
          <pc:sldMk cId="3089693447" sldId="388"/>
        </pc:sldMkLst>
        <pc:spChg chg="mod">
          <ac:chgData name="Broeders, J.Z.M. (Harry)" userId="41fbf053-7391-48d7-be5b-e14598b20e70" providerId="ADAL" clId="{B868B2DD-543E-4E53-8919-DE7E87F7680C}" dt="2023-01-17T13:31:55.065" v="82" actId="20577"/>
          <ac:spMkLst>
            <pc:docMk/>
            <pc:sldMk cId="3089693447" sldId="388"/>
            <ac:spMk id="15" creationId="{00000000-0000-0000-0000-000000000000}"/>
          </ac:spMkLst>
        </pc:spChg>
      </pc:sldChg>
      <pc:sldChg chg="modSp">
        <pc:chgData name="Broeders, J.Z.M. (Harry)" userId="41fbf053-7391-48d7-be5b-e14598b20e70" providerId="ADAL" clId="{B868B2DD-543E-4E53-8919-DE7E87F7680C}" dt="2023-01-17T13:32:53.242" v="85" actId="20577"/>
        <pc:sldMkLst>
          <pc:docMk/>
          <pc:sldMk cId="4176428083" sldId="389"/>
        </pc:sldMkLst>
        <pc:spChg chg="mod">
          <ac:chgData name="Broeders, J.Z.M. (Harry)" userId="41fbf053-7391-48d7-be5b-e14598b20e70" providerId="ADAL" clId="{B868B2DD-543E-4E53-8919-DE7E87F7680C}" dt="2023-01-17T13:32:53.242" v="85" actId="20577"/>
          <ac:spMkLst>
            <pc:docMk/>
            <pc:sldMk cId="4176428083" sldId="389"/>
            <ac:spMk id="6" creationId="{1C6C3E55-97D5-4E54-9259-02E0F059F95B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6:07:49.404" v="357" actId="1076"/>
        <pc:sldMkLst>
          <pc:docMk/>
          <pc:sldMk cId="2647636818" sldId="392"/>
        </pc:sldMkLst>
        <pc:spChg chg="mod">
          <ac:chgData name="Broeders, J.Z.M. (Harry)" userId="41fbf053-7391-48d7-be5b-e14598b20e70" providerId="ADAL" clId="{B868B2DD-543E-4E53-8919-DE7E87F7680C}" dt="2023-01-17T16:07:37.053" v="355"/>
          <ac:spMkLst>
            <pc:docMk/>
            <pc:sldMk cId="2647636818" sldId="392"/>
            <ac:spMk id="6" creationId="{00000000-0000-0000-0000-000000000000}"/>
          </ac:spMkLst>
        </pc:spChg>
        <pc:picChg chg="mod">
          <ac:chgData name="Broeders, J.Z.M. (Harry)" userId="41fbf053-7391-48d7-be5b-e14598b20e70" providerId="ADAL" clId="{B868B2DD-543E-4E53-8919-DE7E87F7680C}" dt="2023-01-17T16:07:49.404" v="357" actId="1076"/>
          <ac:picMkLst>
            <pc:docMk/>
            <pc:sldMk cId="2647636818" sldId="392"/>
            <ac:picMk id="9" creationId="{00000000-0000-0000-0000-000000000000}"/>
          </ac:picMkLst>
        </pc:picChg>
      </pc:sldChg>
      <pc:sldChg chg="modSp mod">
        <pc:chgData name="Broeders, J.Z.M. (Harry)" userId="41fbf053-7391-48d7-be5b-e14598b20e70" providerId="ADAL" clId="{B868B2DD-543E-4E53-8919-DE7E87F7680C}" dt="2023-01-17T16:02:19.057" v="283" actId="20577"/>
        <pc:sldMkLst>
          <pc:docMk/>
          <pc:sldMk cId="2801909910" sldId="405"/>
        </pc:sldMkLst>
        <pc:spChg chg="mod">
          <ac:chgData name="Broeders, J.Z.M. (Harry)" userId="41fbf053-7391-48d7-be5b-e14598b20e70" providerId="ADAL" clId="{B868B2DD-543E-4E53-8919-DE7E87F7680C}" dt="2023-01-17T16:02:19.057" v="283" actId="20577"/>
          <ac:spMkLst>
            <pc:docMk/>
            <pc:sldMk cId="2801909910" sldId="405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6:31:48.489" v="575" actId="20577"/>
        <pc:sldMkLst>
          <pc:docMk/>
          <pc:sldMk cId="3909777817" sldId="407"/>
        </pc:sldMkLst>
        <pc:spChg chg="mod">
          <ac:chgData name="Broeders, J.Z.M. (Harry)" userId="41fbf053-7391-48d7-be5b-e14598b20e70" providerId="ADAL" clId="{B868B2DD-543E-4E53-8919-DE7E87F7680C}" dt="2023-01-17T16:31:48.489" v="575" actId="20577"/>
          <ac:spMkLst>
            <pc:docMk/>
            <pc:sldMk cId="3909777817" sldId="407"/>
            <ac:spMk id="3" creationId="{00000000-0000-0000-0000-000000000000}"/>
          </ac:spMkLst>
        </pc:spChg>
      </pc:sldChg>
      <pc:sldChg chg="modSp">
        <pc:chgData name="Broeders, J.Z.M. (Harry)" userId="41fbf053-7391-48d7-be5b-e14598b20e70" providerId="ADAL" clId="{B868B2DD-543E-4E53-8919-DE7E87F7680C}" dt="2023-01-17T16:40:29.771" v="619" actId="20577"/>
        <pc:sldMkLst>
          <pc:docMk/>
          <pc:sldMk cId="2011180025" sldId="408"/>
        </pc:sldMkLst>
        <pc:spChg chg="mod">
          <ac:chgData name="Broeders, J.Z.M. (Harry)" userId="41fbf053-7391-48d7-be5b-e14598b20e70" providerId="ADAL" clId="{B868B2DD-543E-4E53-8919-DE7E87F7680C}" dt="2023-01-17T16:40:29.771" v="619" actId="20577"/>
          <ac:spMkLst>
            <pc:docMk/>
            <pc:sldMk cId="2011180025" sldId="408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6:07:11.488" v="352" actId="20577"/>
        <pc:sldMkLst>
          <pc:docMk/>
          <pc:sldMk cId="3877188732" sldId="412"/>
        </pc:sldMkLst>
        <pc:spChg chg="mod">
          <ac:chgData name="Broeders, J.Z.M. (Harry)" userId="41fbf053-7391-48d7-be5b-e14598b20e70" providerId="ADAL" clId="{B868B2DD-543E-4E53-8919-DE7E87F7680C}" dt="2023-01-17T16:06:54.542" v="349" actId="20577"/>
          <ac:spMkLst>
            <pc:docMk/>
            <pc:sldMk cId="3877188732" sldId="412"/>
            <ac:spMk id="13" creationId="{00000000-0000-0000-0000-000000000000}"/>
          </ac:spMkLst>
        </pc:spChg>
        <pc:spChg chg="mod">
          <ac:chgData name="Broeders, J.Z.M. (Harry)" userId="41fbf053-7391-48d7-be5b-e14598b20e70" providerId="ADAL" clId="{B868B2DD-543E-4E53-8919-DE7E87F7680C}" dt="2023-01-17T16:07:11.488" v="352" actId="20577"/>
          <ac:spMkLst>
            <pc:docMk/>
            <pc:sldMk cId="3877188732" sldId="412"/>
            <ac:spMk id="29" creationId="{00000000-0000-0000-0000-000000000000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8:26:23.460" v="689" actId="207"/>
        <pc:sldMkLst>
          <pc:docMk/>
          <pc:sldMk cId="1914551645" sldId="423"/>
        </pc:sldMkLst>
        <pc:spChg chg="mod">
          <ac:chgData name="Broeders, J.Z.M. (Harry)" userId="41fbf053-7391-48d7-be5b-e14598b20e70" providerId="ADAL" clId="{B868B2DD-543E-4E53-8919-DE7E87F7680C}" dt="2023-01-17T18:26:23.460" v="689" actId="207"/>
          <ac:spMkLst>
            <pc:docMk/>
            <pc:sldMk cId="1914551645" sldId="423"/>
            <ac:spMk id="5" creationId="{2E7266C9-C653-4D84-9DFE-46A749981C18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6:17:46.222" v="547" actId="20577"/>
        <pc:sldMkLst>
          <pc:docMk/>
          <pc:sldMk cId="2389083131" sldId="428"/>
        </pc:sldMkLst>
        <pc:spChg chg="mod">
          <ac:chgData name="Broeders, J.Z.M. (Harry)" userId="41fbf053-7391-48d7-be5b-e14598b20e70" providerId="ADAL" clId="{B868B2DD-543E-4E53-8919-DE7E87F7680C}" dt="2023-01-17T16:17:46.222" v="547" actId="20577"/>
          <ac:spMkLst>
            <pc:docMk/>
            <pc:sldMk cId="2389083131" sldId="428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868B2DD-543E-4E53-8919-DE7E87F7680C}" dt="2023-01-17T16:40:59.485" v="628" actId="20577"/>
        <pc:sldMkLst>
          <pc:docMk/>
          <pc:sldMk cId="3017094906" sldId="429"/>
        </pc:sldMkLst>
        <pc:spChg chg="mod">
          <ac:chgData name="Broeders, J.Z.M. (Harry)" userId="41fbf053-7391-48d7-be5b-e14598b20e70" providerId="ADAL" clId="{B868B2DD-543E-4E53-8919-DE7E87F7680C}" dt="2023-01-17T16:39:54.813" v="607" actId="20577"/>
          <ac:spMkLst>
            <pc:docMk/>
            <pc:sldMk cId="3017094906" sldId="429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868B2DD-543E-4E53-8919-DE7E87F7680C}" dt="2023-01-17T16:40:59.485" v="628" actId="20577"/>
          <ac:spMkLst>
            <pc:docMk/>
            <pc:sldMk cId="3017094906" sldId="429"/>
            <ac:spMk id="3" creationId="{00000000-0000-0000-0000-000000000000}"/>
          </ac:spMkLst>
        </pc:spChg>
      </pc:sldChg>
      <pc:sldChg chg="modSp">
        <pc:chgData name="Broeders, J.Z.M. (Harry)" userId="41fbf053-7391-48d7-be5b-e14598b20e70" providerId="ADAL" clId="{B868B2DD-543E-4E53-8919-DE7E87F7680C}" dt="2023-01-17T13:33:36.935" v="92" actId="20577"/>
        <pc:sldMkLst>
          <pc:docMk/>
          <pc:sldMk cId="2655202781" sldId="431"/>
        </pc:sldMkLst>
        <pc:spChg chg="mod">
          <ac:chgData name="Broeders, J.Z.M. (Harry)" userId="41fbf053-7391-48d7-be5b-e14598b20e70" providerId="ADAL" clId="{B868B2DD-543E-4E53-8919-DE7E87F7680C}" dt="2023-01-17T13:33:36.935" v="92" actId="20577"/>
          <ac:spMkLst>
            <pc:docMk/>
            <pc:sldMk cId="2655202781" sldId="431"/>
            <ac:spMk id="3" creationId="{6646D1E7-A205-4B65-9AE5-9FB0D18B16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1CA8-86BB-4D00-881C-2D21E2C6ED6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BCA9-6C78-46EF-954C-3C0CFB014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EBCA9-6C78-46EF-954C-3C0CFB014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9776" y="0"/>
            <a:ext cx="8112224" cy="6858000"/>
          </a:xfrm>
          <a:prstGeom prst="rect">
            <a:avLst/>
          </a:prstGeom>
          <a:solidFill>
            <a:srgbClr val="C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7809" y="620688"/>
            <a:ext cx="7584843" cy="2016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67809" y="2708920"/>
            <a:ext cx="7584843" cy="936104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 descr="HR_Logo_websafe_punt 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8" y="620713"/>
            <a:ext cx="1870364" cy="187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1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ELECTA01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32257" y="6492882"/>
            <a:ext cx="422128" cy="365125"/>
          </a:xfrm>
        </p:spPr>
        <p:txBody>
          <a:bodyPr/>
          <a:lstStyle/>
          <a:p>
            <a:fld id="{1F5ACEC0-5556-43A8-ADDA-F7E89664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373" y="116632"/>
            <a:ext cx="1161729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3392" y="64928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DSP01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55840" y="6492882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CEC0-5556-43A8-ADDA-F7E8966475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fond_rood_websa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3117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27384" y="764704"/>
            <a:ext cx="11425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HR_Logo_websafe_punt#1015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7732" y="6309320"/>
            <a:ext cx="510069" cy="510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9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Complex_geconjugeerde" TargetMode="External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Opgaven/WK3_H3_opgaven.pdf" TargetMode="External"/><Relationship Id="rId2" Type="http://schemas.openxmlformats.org/officeDocument/2006/relationships/hyperlink" Target="https://bitbucket.org/HR_ELEKTRO/dis10/wiki/Huiswerk/Huiswerk_WK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bucket.org/HR_ELEKTRO/dis10/wiki/Opgaven/WK3_H3_opgaven.pdf#Item.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DIS10_Formuleblad.pdf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DIS10_Formuleblad.pdf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DIS10_Formuleblad.pdf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DIS10_Formuleblad.pdf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DIS10_Formuleblad.pdf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DIS10_Formuleblad.pdf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1C8188B3.vsdx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1C8188B3.vsdx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hyperlink" Target="https://bitbucket.org/HR_ELEKTRO/dis10/wiki/DIS10_Formuleblad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Opgaven/WK3_H3_opgaven.pdf#Item.10" TargetMode="External"/><Relationship Id="rId2" Type="http://schemas.openxmlformats.org/officeDocument/2006/relationships/hyperlink" Target="https://bitbucket.org/HR_ELEKTRO/dis10/wiki/Huiswerk/Huiswerk_WK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bucket.org/HR_ELEKTRO/dis10/wiki/Matlab_Jupyter-Notebook_installeren.md" TargetMode="External"/><Relationship Id="rId4" Type="http://schemas.openxmlformats.org/officeDocument/2006/relationships/hyperlink" Target="https://bitbucket.org/HR_ELEKTRO/dis10/wiki/Opgaven/WK3_H3_opgaven.pdf#Item.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5481228"/>
            <a:ext cx="9144000" cy="137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3017434" y="4924400"/>
            <a:ext cx="7641123" cy="1681163"/>
          </a:xfrm>
          <a:prstGeom prst="snip2DiagRect">
            <a:avLst>
              <a:gd name="adj1" fmla="val 29847"/>
              <a:gd name="adj2" fmla="val 315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>
                <a:solidFill>
                  <a:schemeClr val="tx1"/>
                </a:solidFill>
              </a:rPr>
              <a:t>ELEDIS10</a:t>
            </a:r>
            <a:br>
              <a:rPr lang="nl-NL">
                <a:solidFill>
                  <a:srgbClr val="CF0033"/>
                </a:solidFill>
              </a:rPr>
            </a:br>
            <a:r>
              <a:rPr lang="nl-NL" sz="5400" b="1">
                <a:solidFill>
                  <a:srgbClr val="CF0033"/>
                </a:solidFill>
              </a:rPr>
              <a:t>Digitale Systemen</a:t>
            </a:r>
            <a:endParaRPr lang="nl-NL" sz="54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D0C98-7637-4776-87A4-D2DE84AC6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7" y="-156400"/>
            <a:ext cx="5162550" cy="476250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8EC260DD-95E3-4E9D-941A-3040EC92246B}"/>
                  </a:ext>
                </a:extLst>
              </p:cNvPr>
              <p:cNvSpPr/>
              <p:nvPr/>
            </p:nvSpPr>
            <p:spPr>
              <a:xfrm>
                <a:off x="1767971" y="2876082"/>
                <a:ext cx="3447056" cy="14156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5000" dir="5400000" sy="-100000" algn="bl" rotWithShape="0"/>
              </a:effectLst>
              <a:scene3d>
                <a:camera prst="perspectiveHeroicExtremeRigh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nl-N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𝒌𝒏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nl-NL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8EC260DD-95E3-4E9D-941A-3040EC922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971" y="2876082"/>
                <a:ext cx="3447056" cy="1415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5000" dir="5400000" sy="-100000" algn="bl" rotWithShape="0"/>
              </a:effectLst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tekst 3"/>
          <p:cNvSpPr txBox="1">
            <a:spLocks/>
          </p:cNvSpPr>
          <p:nvPr/>
        </p:nvSpPr>
        <p:spPr bwMode="auto">
          <a:xfrm>
            <a:off x="1631504" y="5976416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>
                <a:solidFill>
                  <a:srgbClr val="CC0033"/>
                </a:solidFill>
                <a:latin typeface="+mj-lt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</p:spTree>
    <p:extLst>
      <p:ext uri="{BB962C8B-B14F-4D97-AF65-F5344CB8AC3E}">
        <p14:creationId xmlns:p14="http://schemas.microsoft.com/office/powerpoint/2010/main" val="293060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Voorbeeld</a:t>
            </a:r>
            <a:r>
              <a:rPr lang="en-US"/>
              <a:t> 1 Discrete Fourier-reeks (3/7)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5992" y="1124744"/>
                <a:ext cx="10998680" cy="198244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nl-NL" i="1">
                          <a:latin typeface="Cambria Math" panose="02040503050406030204" pitchFamily="18" charset="0"/>
                        </a:rPr>
                        <m:t>+2⋅</m:t>
                      </m:r>
                      <m:func>
                        <m:func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Samples </a:t>
                </a:r>
                <a:r>
                  <a:rPr lang="en-US" err="1"/>
                  <a:t>maken</a:t>
                </a:r>
                <a:r>
                  <a:rPr lang="en-US"/>
                  <a:t>:</a:t>
                </a:r>
              </a:p>
              <a:p>
                <a:r>
                  <a:rPr lang="en-US" err="1"/>
                  <a:t>Aantal</a:t>
                </a:r>
                <a:r>
                  <a:rPr lang="en-US"/>
                  <a:t> samples per </a:t>
                </a:r>
                <a:r>
                  <a:rPr lang="en-US" err="1"/>
                  <a:t>periode</a:t>
                </a:r>
                <a:r>
                  <a:rPr lang="en-US"/>
                  <a:t> van x[n]: N = 8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992" y="1124744"/>
                <a:ext cx="10998680" cy="1982440"/>
              </a:xfrm>
              <a:blipFill>
                <a:blip r:embed="rId2"/>
                <a:stretch>
                  <a:fillRect l="-886" b="-430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002230"/>
                  </p:ext>
                </p:extLst>
              </p:nvPr>
            </p:nvGraphicFramePr>
            <p:xfrm>
              <a:off x="3778978" y="3454947"/>
              <a:ext cx="4634044" cy="2907157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158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5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85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85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92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d>
                                  <m:dPr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nl-NL" sz="1400" b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nl-NL" sz="1400" b="1" i="0" smtClean="0"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  <m:d>
                                  <m:dPr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nl-NL" sz="1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−0,707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0,293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−0,707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0,293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002230"/>
                  </p:ext>
                </p:extLst>
              </p:nvPr>
            </p:nvGraphicFramePr>
            <p:xfrm>
              <a:off x="3778978" y="3454947"/>
              <a:ext cx="4634044" cy="2907157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158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5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85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85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8757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1299" r="-300000" b="-523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1299" r="-201579" b="-523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299" r="-100524" b="-523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1299" r="-1053" b="-523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156000" r="-300000" b="-7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156000" r="-201579" b="-7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56000" r="-100524" b="-7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156000" r="-1053" b="-7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256000" r="-300000" b="-6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256000" r="-201579" b="-6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56000" r="-100524" b="-6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256000" r="-1053" b="-6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356000" r="-300000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356000" r="-201579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56000" r="-100524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356000" r="-1053" b="-5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447059" r="-300000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447059" r="-201579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47059" r="-100524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447059" r="-1053" b="-3960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558000" r="-300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558000" r="-201579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558000" r="-10052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558000" r="-1053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658000" r="-3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658000" r="-201579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58000" r="-10052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658000" r="-1053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758000" r="-300000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758000" r="-201579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758000" r="-10052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758000" r="-1053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" t="-858000" r="-30000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53" t="-858000" r="-201579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858000" r="-10052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579" t="-858000" r="-105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48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Voorbeeld</a:t>
            </a:r>
            <a:r>
              <a:rPr lang="en-US"/>
              <a:t> 1 Discrete Fourier-reeks (4/7)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4234" y="4183583"/>
                <a:ext cx="11257472" cy="25577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200"/>
                  <a:t>Invullen voor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sz="2200"/>
                  <a:t> geeft: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nl-NL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nl-NL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nl-NL" sz="22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3⋅1+1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707⋅1+0⋅1+1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707⋅1+3⋅1+0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293⋅1+</m:t>
                          </m:r>
                          <m:d>
                            <m:dPr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⋅1+0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293⋅1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nl-NL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nl-NL" sz="2200" i="1">
                          <a:latin typeface="Cambria Math" panose="02040503050406030204" pitchFamily="18" charset="0"/>
                        </a:rPr>
                        <m:t>⋅8=1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234" y="4183583"/>
                <a:ext cx="11257472" cy="2557785"/>
              </a:xfrm>
              <a:blipFill>
                <a:blip r:embed="rId2"/>
                <a:stretch>
                  <a:fillRect l="-704" t="-1429" b="-119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981201" y="1127112"/>
              <a:ext cx="1790421" cy="27776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4321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37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5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92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0,293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0,293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981201" y="1127112"/>
              <a:ext cx="1790421" cy="27776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4321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37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45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927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1786" r="-316901" b="-73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1786" r="-81452" b="-73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990" t="-1786" r="-2020" b="-73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114000" r="-316901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114000" r="-81452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214000" r="-316901" b="-6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214000" r="-81452" b="-6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314000" r="-316901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314000" r="-81452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414000" r="-316901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414000" r="-81452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503922" r="-316901" b="-3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503922" r="-81452" b="-3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616000" r="-316901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616000" r="-8145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716000" r="-316901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716000" r="-81452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7" t="-816000" r="-31690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71" t="-816000" r="-81452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30513" y="1127111"/>
                <a:ext cx="4903618" cy="1304268"/>
              </a:xfrm>
              <a:prstGeom prst="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513" y="1127111"/>
                <a:ext cx="4903618" cy="1304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  <a:stCxn id="10" idx="1"/>
          </p:cNvCxnSpPr>
          <p:nvPr/>
        </p:nvCxnSpPr>
        <p:spPr>
          <a:xfrm flipH="1">
            <a:off x="3976777" y="4389045"/>
            <a:ext cx="2329021" cy="600164"/>
          </a:xfrm>
          <a:prstGeom prst="straightConnector1">
            <a:avLst/>
          </a:prstGeom>
          <a:ln w="28575">
            <a:solidFill>
              <a:srgbClr val="CF00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05798" y="3788880"/>
                <a:ext cx="3769854" cy="1200329"/>
              </a:xfrm>
              <a:prstGeom prst="rect">
                <a:avLst/>
              </a:prstGeom>
              <a:ln w="28575"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We </a:t>
                </a:r>
                <a:r>
                  <a:rPr lang="en-US" sz="2400" err="1"/>
                  <a:t>bekijken</a:t>
                </a:r>
                <a:r>
                  <a:rPr lang="en-US" sz="2400"/>
                  <a:t> </a:t>
                </a:r>
                <a:r>
                  <a:rPr lang="en-US" sz="2400" err="1"/>
                  <a:t>eigenlijk</a:t>
                </a:r>
                <a:r>
                  <a:rPr lang="en-US" sz="2400"/>
                  <a:t> </a:t>
                </a:r>
                <a:r>
                  <a:rPr lang="en-US" sz="2400" err="1"/>
                  <a:t>hoeveel</a:t>
                </a:r>
                <a:r>
                  <a:rPr lang="en-US" sz="2400"/>
                  <a:t> DC </a:t>
                </a:r>
                <a:r>
                  <a:rPr lang="en-US" sz="2400" err="1"/>
                  <a:t>er</a:t>
                </a:r>
                <a:r>
                  <a:rPr lang="en-US" sz="2400"/>
                  <a:t> in het </a:t>
                </a:r>
                <a:r>
                  <a:rPr lang="en-US" sz="2400" err="1"/>
                  <a:t>signaal</a:t>
                </a:r>
                <a:r>
                  <a:rPr lang="en-US" sz="2400"/>
                  <a:t> zit, </a:t>
                </a:r>
                <a:r>
                  <a:rPr lang="en-US" sz="2400" err="1"/>
                  <a:t>immers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8" y="3788880"/>
                <a:ext cx="3769854" cy="1200329"/>
              </a:xfrm>
              <a:prstGeom prst="rect">
                <a:avLst/>
              </a:prstGeom>
              <a:blipFill>
                <a:blip r:embed="rId5"/>
                <a:stretch>
                  <a:fillRect t="-2985" b="-9453"/>
                </a:stretch>
              </a:blipFill>
              <a:ln w="28575"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4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1" y="116632"/>
            <a:ext cx="11429999" cy="576064"/>
          </a:xfrm>
        </p:spPr>
        <p:txBody>
          <a:bodyPr>
            <a:noAutofit/>
          </a:bodyPr>
          <a:lstStyle/>
          <a:p>
            <a:r>
              <a:rPr lang="en-US" err="1"/>
              <a:t>Voorbeeld</a:t>
            </a:r>
            <a:r>
              <a:rPr lang="en-US"/>
              <a:t> 1 Discrete Fourier-reeks (5/7)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4233" y="4183583"/>
                <a:ext cx="11119449" cy="21257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200"/>
                  <a:t>Invullen voor </a:t>
                </a:r>
                <a14:m>
                  <m:oMath xmlns:m="http://schemas.openxmlformats.org/officeDocument/2006/math">
                    <m:r>
                      <a:rPr lang="nl-NL" sz="2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2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2200"/>
                  <a:t> geeft: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nl-NL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nl-NL" sz="2200" i="1">
                    <a:latin typeface="Cambria Math" panose="02040503050406030204" pitchFamily="18" charset="0"/>
                  </a:rPr>
                </a:br>
                <a:r>
                  <a:rPr lang="nl-NL" sz="2200" i="1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NL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nl-NL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3+1,207−1,207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−1,207−1,207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3−0,207+0,207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+0,207+0,207</m:t>
                        </m:r>
                        <m:r>
                          <a:rPr lang="nl-NL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nl-NL" sz="22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 sz="2200" b="0"/>
                  <a:t> </a:t>
                </a:r>
                <a14:m>
                  <m:oMath xmlns:m="http://schemas.openxmlformats.org/officeDocument/2006/math">
                    <m:r>
                      <a:rPr lang="nl-NL" sz="2200" b="0" i="1" smtClean="0">
                        <a:latin typeface="Cambria Math" panose="02040503050406030204" pitchFamily="18" charset="0"/>
                      </a:rPr>
                      <m:t>     =</m:t>
                    </m:r>
                    <m:f>
                      <m:f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nl-NL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0−4</m:t>
                        </m:r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2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2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233" y="4183583"/>
                <a:ext cx="11119449" cy="2125737"/>
              </a:xfrm>
              <a:blipFill>
                <a:blip r:embed="rId2"/>
                <a:stretch>
                  <a:fillRect l="-713" t="-1719" b="-1604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413428" y="1182332"/>
                <a:ext cx="4542782" cy="1304268"/>
              </a:xfrm>
              <a:prstGeom prst="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lang="nl-NL" sz="2800" i="1">
                                  <a:latin typeface="Cambria Math" panose="02040503050406030204" pitchFamily="18" charset="0"/>
                                </a:rPr>
                                <m:t>kn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428" y="1182332"/>
                <a:ext cx="4542782" cy="1304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  <a:stCxn id="10" idx="1"/>
          </p:cNvCxnSpPr>
          <p:nvPr/>
        </p:nvCxnSpPr>
        <p:spPr>
          <a:xfrm flipH="1">
            <a:off x="3816096" y="4294141"/>
            <a:ext cx="3236089" cy="676463"/>
          </a:xfrm>
          <a:prstGeom prst="straightConnector1">
            <a:avLst/>
          </a:prstGeom>
          <a:ln w="28575">
            <a:solidFill>
              <a:srgbClr val="CF00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052185" y="3429000"/>
                <a:ext cx="3349086" cy="1730282"/>
              </a:xfrm>
              <a:prstGeom prst="rect">
                <a:avLst/>
              </a:prstGeom>
              <a:ln w="28575"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/>
                  <a:t>We bekijken eigenlijk hoeveel sinus/cosinus met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sz="2400"/>
                  <a:t> in het signaal zit.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85" y="3429000"/>
                <a:ext cx="3349086" cy="1730282"/>
              </a:xfrm>
              <a:prstGeom prst="rect">
                <a:avLst/>
              </a:prstGeom>
              <a:blipFill>
                <a:blip r:embed="rId4"/>
                <a:stretch>
                  <a:fillRect t="-2083" b="-5903"/>
                </a:stretch>
              </a:blipFill>
              <a:ln w="28575"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881979"/>
                  </p:ext>
                </p:extLst>
              </p:nvPr>
            </p:nvGraphicFramePr>
            <p:xfrm>
              <a:off x="1541262" y="1182334"/>
              <a:ext cx="4888251" cy="27776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719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8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33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20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92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  <m:r>
                                  <a:rPr lang="nl-NL" sz="1400" b="1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nl-NL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0,707 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0,707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1,207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1,207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1,707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−0,707 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0,707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−1,207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1,207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0,293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−0,707 +0,707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−0,207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0,207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0,293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0,707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0,707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0,207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0,207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881979"/>
                  </p:ext>
                </p:extLst>
              </p:nvPr>
            </p:nvGraphicFramePr>
            <p:xfrm>
              <a:off x="1541262" y="1182334"/>
              <a:ext cx="4888251" cy="27776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719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8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33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20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927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1786" r="-1219672" b="-7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1786" r="-525210" b="-7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1786" r="-81159" b="-7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1786" r="-719" b="-72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114000" r="-121967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114000" r="-525210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114000" r="-81159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114000" r="-719" b="-7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214000" r="-1219672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214000" r="-525210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214000" r="-81159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214000" r="-719" b="-6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314000" r="-1219672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314000" r="-525210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314000" r="-81159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314000" r="-719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414000" r="-121967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414000" r="-52521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414000" r="-8115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414000" r="-719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503922" r="-1219672" b="-3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503922" r="-525210" b="-3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503922" r="-81159" b="-3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503922" r="-719" b="-30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616000" r="-1219672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616000" r="-525210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616000" r="-81159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616000" r="-719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716000" r="-121967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716000" r="-52521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716000" r="-81159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716000" r="-719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816000" r="-121967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101" t="-816000" r="-52521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64" t="-816000" r="-81159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9209" t="-816000" r="-71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34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1 Discrete </a:t>
            </a:r>
            <a:r>
              <a:rPr lang="nl-NL" err="1"/>
              <a:t>Fourier-reeks</a:t>
            </a:r>
            <a:r>
              <a:rPr lang="nl-NL"/>
              <a:t> (6/7)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4940" y="1124744"/>
                <a:ext cx="5675860" cy="5184576"/>
              </a:xfrm>
            </p:spPr>
            <p:txBody>
              <a:bodyPr>
                <a:normAutofit/>
              </a:bodyPr>
              <a:lstStyle/>
              <a:p>
                <a:r>
                  <a:rPr lang="nl-NL" sz="2200"/>
                  <a:t>Als je zo verder gaat vind je:</a:t>
                </a:r>
              </a:p>
              <a:p>
                <a:endParaRPr lang="nl-NL" sz="2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200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nl-NL" sz="2200"/>
              </a:p>
              <a:p>
                <a:pPr marL="0" indent="0">
                  <a:buNone/>
                </a:pPr>
                <a:endParaRPr lang="nl-NL" sz="2200"/>
              </a:p>
              <a:p>
                <a:pPr marL="0" indent="0">
                  <a:buNone/>
                </a:pPr>
                <a:r>
                  <a:rPr lang="nl-NL" sz="2200"/>
                  <a:t>Dit zou je uit kunnen zetten in twee grafieken: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940" y="1124744"/>
                <a:ext cx="5675860" cy="5184576"/>
              </a:xfrm>
              <a:blipFill>
                <a:blip r:embed="rId2"/>
                <a:stretch>
                  <a:fillRect l="-1396" t="-82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13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62" y="920442"/>
            <a:ext cx="5551135" cy="3172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562" y="3685922"/>
            <a:ext cx="5551136" cy="3172078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  <a:stCxn id="15" idx="3"/>
          </p:cNvCxnSpPr>
          <p:nvPr/>
        </p:nvCxnSpPr>
        <p:spPr>
          <a:xfrm>
            <a:off x="6200302" y="3381696"/>
            <a:ext cx="712568" cy="388048"/>
          </a:xfrm>
          <a:prstGeom prst="straightConnector1">
            <a:avLst/>
          </a:prstGeom>
          <a:ln w="28575">
            <a:solidFill>
              <a:srgbClr val="CF00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09026" y="1799660"/>
                <a:ext cx="2991276" cy="3164071"/>
              </a:xfrm>
              <a:prstGeom prst="rect">
                <a:avLst/>
              </a:prstGeom>
              <a:ln w="28575"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sz="2400"/>
                  <a:t> geeft de frequentie weer die bij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sz="2400"/>
                  <a:t> hoort: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nl-NL" sz="2400"/>
              </a:p>
              <a:p>
                <a:pPr algn="ctr"/>
                <a:r>
                  <a:rPr lang="nl-NL" sz="2400"/>
                  <a:t>De bijbehorende genormeerde hoekfrequenties is: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026" y="1799660"/>
                <a:ext cx="2991276" cy="3164071"/>
              </a:xfrm>
              <a:prstGeom prst="rect">
                <a:avLst/>
              </a:prstGeom>
              <a:blipFill>
                <a:blip r:embed="rId5"/>
                <a:stretch>
                  <a:fillRect l="-403" t="-1145" r="-2621"/>
                </a:stretch>
              </a:blipFill>
              <a:ln w="28575"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302339" y="3458177"/>
            <a:ext cx="1585086" cy="1236968"/>
            <a:chOff x="4748030" y="3814414"/>
            <a:chExt cx="1585086" cy="1236968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5648711" y="4725443"/>
              <a:ext cx="333158" cy="325939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748030" y="3814414"/>
                  <a:ext cx="1585086" cy="923330"/>
                </a:xfrm>
                <a:prstGeom prst="rect">
                  <a:avLst/>
                </a:prstGeom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Hier zie je welke sinussen in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nl-NL"/>
                    <a:t>zitten.</a:t>
                  </a: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030" y="3814414"/>
                  <a:ext cx="1585086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2642" t="-1911" r="-4151" b="-7006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9436858" y="3102092"/>
            <a:ext cx="1790131" cy="1328385"/>
            <a:chOff x="7021900" y="3372284"/>
            <a:chExt cx="1492372" cy="13283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420396" y="3372284"/>
              <a:ext cx="77235" cy="410896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21900" y="3777339"/>
                  <a:ext cx="1492372" cy="923330"/>
                </a:xfrm>
                <a:prstGeom prst="rect">
                  <a:avLst/>
                </a:prstGeom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Hier zie je welke cosinussen in</a:t>
                  </a:r>
                  <a14:m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a14:m>
                  <a:r>
                    <a:rPr lang="nl-NL"/>
                    <a:t>zitten.</a:t>
                  </a: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900" y="3777339"/>
                  <a:ext cx="1492372" cy="923330"/>
                </a:xfrm>
                <a:prstGeom prst="rect">
                  <a:avLst/>
                </a:prstGeom>
                <a:blipFill>
                  <a:blip r:embed="rId7"/>
                  <a:stretch>
                    <a:fillRect t="-1911" r="-1672" b="-7006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96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1 Discrete </a:t>
            </a:r>
            <a:r>
              <a:rPr lang="nl-NL" err="1"/>
              <a:t>Fourier-reeks</a:t>
            </a:r>
            <a:r>
              <a:rPr lang="nl-NL"/>
              <a:t> (7/7)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/>
                  <a:t>Het amplitude-spectrum kunnen we nu vinden door de modulus te nemen van iedere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𝑗𝑏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nl-NL"/>
              </a:p>
              <a:p>
                <a:r>
                  <a:rPr lang="nl-NL"/>
                  <a:t>Dit komt overeen met het al bekende spectrum (sheet 9):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14</a:t>
            </a:fld>
            <a:endParaRPr lang="nl-NL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A52A12D4-564D-4FE7-BB5D-A4C3E4EE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45" y="4348836"/>
            <a:ext cx="7993440" cy="2034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6C3E55-97D5-4E54-9259-02E0F059F95B}"/>
                  </a:ext>
                </a:extLst>
              </p:cNvPr>
              <p:cNvSpPr txBox="1"/>
              <p:nvPr/>
            </p:nvSpPr>
            <p:spPr>
              <a:xfrm>
                <a:off x="850006" y="2955798"/>
                <a:ext cx="4438271" cy="1522468"/>
              </a:xfrm>
              <a:prstGeom prst="rect">
                <a:avLst/>
              </a:prstGeom>
              <a:ln w="28575"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/>
                  <a:t>De genormeerde hoekfrequentie die bij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sz="2400"/>
                  <a:t> hoort: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6C3E55-97D5-4E54-9259-02E0F059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06" y="2955798"/>
                <a:ext cx="4438271" cy="1522468"/>
              </a:xfrm>
              <a:prstGeom prst="rect">
                <a:avLst/>
              </a:prstGeom>
              <a:blipFill>
                <a:blip r:embed="rId4"/>
                <a:stretch>
                  <a:fillRect t="-2353" r="-1364"/>
                </a:stretch>
              </a:blipFill>
              <a:ln w="28575"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2C940B-C9CF-41E2-A555-E82B08FABD07}"/>
              </a:ext>
            </a:extLst>
          </p:cNvPr>
          <p:cNvCxnSpPr>
            <a:cxnSpLocks/>
          </p:cNvCxnSpPr>
          <p:nvPr/>
        </p:nvCxnSpPr>
        <p:spPr>
          <a:xfrm>
            <a:off x="2098256" y="4482681"/>
            <a:ext cx="1572223" cy="1388623"/>
          </a:xfrm>
          <a:prstGeom prst="straightConnector1">
            <a:avLst/>
          </a:prstGeom>
          <a:ln w="28575">
            <a:solidFill>
              <a:srgbClr val="CF00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Genormeerde hoekfrequentie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646D1E7-A205-4B65-9AE5-9FB0D18B16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483" y="990065"/>
                <a:ext cx="11569517" cy="5616624"/>
              </a:xfrm>
            </p:spPr>
            <p:txBody>
              <a:bodyPr>
                <a:noAutofit/>
              </a:bodyPr>
              <a:lstStyle/>
              <a:p>
                <a:r>
                  <a:rPr lang="nl-NL" altLang="nl-NL" sz="2000">
                    <a:sym typeface="Symbol" panose="05050102010706020507" pitchFamily="18" charset="2"/>
                  </a:rPr>
                  <a:t>We beschouwen een periodiek discreet signaal met </a:t>
                </a:r>
                <a14:m>
                  <m:oMath xmlns:m="http://schemas.openxmlformats.org/officeDocument/2006/math">
                    <m:r>
                      <a:rPr lang="nl-NL" altLang="nl-NL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 samples per periode.</a:t>
                </a: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De periodetijd van dit signaal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, de (grond)frequentie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nl-NL" altLang="nl-NL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=1/</m:t>
                    </m:r>
                    <m:sSub>
                      <m:sSubPr>
                        <m:ctrlP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 (eerste harmonische).</a:t>
                </a: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De hoekfrequentie van de eerste harmonische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nl-NL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l-NL" altLang="nl-NL" sz="2000">
                  <a:sym typeface="Symbol" panose="05050102010706020507" pitchFamily="18" charset="2"/>
                </a:endParaRPr>
              </a:p>
              <a:p>
                <a:endParaRPr lang="nl-NL" altLang="nl-NL" sz="2000">
                  <a:sym typeface="Symbol" panose="05050102010706020507" pitchFamily="18" charset="2"/>
                </a:endParaRP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De sample-frequentie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nl-NL" altLang="nl-NL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, de sampletijd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nl-NL" altLang="nl-NL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=1/</m:t>
                        </m:r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.</a:t>
                </a:r>
                <a:r>
                  <a:rPr lang="nl-NL" altLang="nl-NL" sz="2000"/>
                  <a:t> </a:t>
                </a:r>
                <a:endParaRPr lang="nl-NL" altLang="nl-NL" sz="2000">
                  <a:sym typeface="Symbol" panose="05050102010706020507" pitchFamily="18" charset="2"/>
                </a:endParaRP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Er zijn dus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0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altLang="nl-NL" sz="20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b>
                      <m:sSubPr>
                        <m:ctrlPr>
                          <a:rPr lang="nl-NL" altLang="nl-NL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nl-NL" altLang="nl-NL" sz="20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</m:t>
                    </m:r>
                    <m:sSub>
                      <m:sSubPr>
                        <m:ctrlP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  <m:r>
                      <a:rPr lang="nl-NL" altLang="nl-NL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b>
                      <m:sSubPr>
                        <m:ctrlPr>
                          <a:rPr lang="en-US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 samples per periode, dus  </a:t>
                </a:r>
                <a14:m>
                  <m:oMath xmlns:m="http://schemas.openxmlformats.org/officeDocument/2006/math">
                    <m:r>
                      <a:rPr lang="nl-NL" altLang="nl-NL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nl-NL" altLang="nl-NL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b>
                    </m:sSub>
                    <m:r>
                      <a:rPr lang="nl-NL" altLang="nl-NL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b>
                      <m:sSubPr>
                        <m:ctrlPr>
                          <a:rPr lang="en-US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nl-NL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nl-NL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.</a:t>
                </a:r>
              </a:p>
              <a:p>
                <a:endParaRPr lang="nl-NL" altLang="nl-NL" sz="2000">
                  <a:sym typeface="Symbol" panose="05050102010706020507" pitchFamily="18" charset="2"/>
                </a:endParaRP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De genormeerde hoekfrequentie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 is gedefinieerd als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sz="2000"/>
                  <a:t>.</a:t>
                </a: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Voor de </a:t>
                </a:r>
                <a:r>
                  <a:rPr lang="nl-NL" altLang="nl-NL" sz="2000">
                    <a:solidFill>
                      <a:srgbClr val="C00000"/>
                    </a:solidFill>
                    <a:sym typeface="Symbol" panose="05050102010706020507" pitchFamily="18" charset="2"/>
                  </a:rPr>
                  <a:t>gelijkspanningscomponent</a:t>
                </a:r>
                <a:r>
                  <a:rPr lang="nl-NL" altLang="nl-NL" sz="2000"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) geldt: </a:t>
                </a:r>
                <a:r>
                  <a:rPr lang="nl-NL" sz="200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altLang="nl-NL" sz="2000">
                  <a:sym typeface="Symbol" panose="05050102010706020507" pitchFamily="18" charset="2"/>
                </a:endParaRP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Voor de </a:t>
                </a:r>
                <a:r>
                  <a:rPr lang="nl-NL" altLang="nl-NL" sz="2000">
                    <a:solidFill>
                      <a:srgbClr val="C00000"/>
                    </a:solidFill>
                    <a:sym typeface="Symbol" panose="05050102010706020507" pitchFamily="18" charset="2"/>
                  </a:rPr>
                  <a:t>eerste harmonische </a:t>
                </a:r>
                <a:r>
                  <a:rPr lang="nl-NL" altLang="nl-NL" sz="200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nl-NL" altLang="nl-NL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nl-NL" altLang="nl-NL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) geldt: </a:t>
                </a:r>
                <a:r>
                  <a:rPr lang="nl-NL" sz="200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nl-NL" sz="2000">
                  <a:solidFill>
                    <a:srgbClr val="000000"/>
                  </a:solidFill>
                </a:endParaRPr>
              </a:p>
              <a:p>
                <a:r>
                  <a:rPr lang="nl-NL" altLang="nl-NL" sz="2000">
                    <a:sym typeface="Symbol" panose="05050102010706020507" pitchFamily="18" charset="2"/>
                  </a:rPr>
                  <a:t>Voor de </a:t>
                </a:r>
                <a:r>
                  <a:rPr lang="nl-NL" altLang="nl-NL" sz="2000">
                    <a:solidFill>
                      <a:srgbClr val="C00000"/>
                    </a:solidFill>
                    <a:sym typeface="Symbol" panose="05050102010706020507" pitchFamily="18" charset="2"/>
                  </a:rPr>
                  <a:t>tweede harmonische </a:t>
                </a:r>
                <a:r>
                  <a:rPr lang="nl-NL" altLang="nl-NL" sz="200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) geldt: </a:t>
                </a:r>
                <a:r>
                  <a:rPr lang="nl-NL" sz="200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nl-NL" sz="2000">
                  <a:solidFill>
                    <a:srgbClr val="000000"/>
                  </a:solidFill>
                </a:endParaRPr>
              </a:p>
              <a:p>
                <a:r>
                  <a:rPr lang="nl-NL" sz="2000"/>
                  <a:t>…</a:t>
                </a:r>
              </a:p>
              <a:p>
                <a:r>
                  <a:rPr lang="nl-NL" sz="2000"/>
                  <a:t>Voor de </a:t>
                </a:r>
                <a:r>
                  <a:rPr lang="nl-NL" sz="2000">
                    <a:solidFill>
                      <a:srgbClr val="C00000"/>
                    </a:solidFill>
                  </a:rPr>
                  <a:t>laatste </a:t>
                </a:r>
                <a:r>
                  <a:rPr lang="nl-NL" altLang="nl-NL" sz="2000">
                    <a:solidFill>
                      <a:srgbClr val="C00000"/>
                    </a:solidFill>
                    <a:sym typeface="Symbol" panose="05050102010706020507" pitchFamily="18" charset="2"/>
                  </a:rPr>
                  <a:t>harmonische </a:t>
                </a:r>
                <a:r>
                  <a:rPr lang="nl-NL" altLang="nl-NL" sz="200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nl-NL" altLang="nl-NL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nl-NL" altLang="nl-NL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r>
                  <a:rPr lang="nl-NL" altLang="nl-NL" sz="2000">
                    <a:sym typeface="Symbol" panose="05050102010706020507" pitchFamily="18" charset="2"/>
                  </a:rPr>
                  <a:t>) geldt: </a:t>
                </a:r>
                <a:r>
                  <a:rPr lang="nl-NL" sz="200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l-NL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l-NL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nl-NL" sz="200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646D1E7-A205-4B65-9AE5-9FB0D18B1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483" y="990065"/>
                <a:ext cx="11569517" cy="5616624"/>
              </a:xfrm>
              <a:blipFill>
                <a:blip r:embed="rId3"/>
                <a:stretch>
                  <a:fillRect l="-474" t="-542" b="-21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E3BCC9-DCB7-4EE0-AFEA-280AE0BE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Verband tussen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NL"/>
                  <a:t> 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nl-NL" b="0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E3BCC9-DCB7-4EE0-AFEA-280AE0BE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16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0C2924-82A6-1A11-B5AA-9BFA72851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0" y="1108509"/>
            <a:ext cx="9639021" cy="51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8" y="1174593"/>
            <a:ext cx="11353800" cy="2886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Verband tussen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/>
                  <a:t> 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E3BCC9-DCB7-4EE0-AFEA-280AE0BE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6252898" y="4422261"/>
                <a:ext cx="518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98" y="4422261"/>
                <a:ext cx="518027" cy="461665"/>
              </a:xfrm>
              <a:prstGeom prst="rect">
                <a:avLst/>
              </a:prstGeom>
              <a:blipFill>
                <a:blip r:embed="rId4"/>
                <a:stretch>
                  <a:fillRect l="-3529"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/>
              <p:cNvSpPr txBox="1"/>
              <p:nvPr/>
            </p:nvSpPr>
            <p:spPr>
              <a:xfrm>
                <a:off x="5829383" y="312445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83" y="3124459"/>
                <a:ext cx="4235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vak 9"/>
              <p:cNvSpPr txBox="1"/>
              <p:nvPr/>
            </p:nvSpPr>
            <p:spPr>
              <a:xfrm>
                <a:off x="6303758" y="3122311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758" y="3122311"/>
                <a:ext cx="4235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/>
              <p:cNvSpPr txBox="1"/>
              <p:nvPr/>
            </p:nvSpPr>
            <p:spPr>
              <a:xfrm>
                <a:off x="6780273" y="312231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73" y="3122311"/>
                <a:ext cx="4235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/>
              <p:cNvSpPr txBox="1"/>
              <p:nvPr/>
            </p:nvSpPr>
            <p:spPr>
              <a:xfrm>
                <a:off x="7254648" y="31201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48" y="3120163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/>
              <p:cNvSpPr txBox="1"/>
              <p:nvPr/>
            </p:nvSpPr>
            <p:spPr>
              <a:xfrm>
                <a:off x="7720430" y="312231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30" y="3122311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vak 13"/>
              <p:cNvSpPr txBox="1"/>
              <p:nvPr/>
            </p:nvSpPr>
            <p:spPr>
              <a:xfrm>
                <a:off x="8194805" y="3120163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05" y="3120163"/>
                <a:ext cx="4235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vak 14"/>
              <p:cNvSpPr txBox="1"/>
              <p:nvPr/>
            </p:nvSpPr>
            <p:spPr>
              <a:xfrm>
                <a:off x="8671320" y="31201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5" name="Tekstvak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320" y="3120163"/>
                <a:ext cx="42351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vak 15"/>
              <p:cNvSpPr txBox="1"/>
              <p:nvPr/>
            </p:nvSpPr>
            <p:spPr>
              <a:xfrm>
                <a:off x="9145695" y="311801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6" name="Tekstvak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695" y="3118015"/>
                <a:ext cx="4235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/>
              <p:cNvSpPr txBox="1"/>
              <p:nvPr/>
            </p:nvSpPr>
            <p:spPr>
              <a:xfrm>
                <a:off x="10907953" y="3115867"/>
                <a:ext cx="843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7" name="Tekstvak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953" y="3115867"/>
                <a:ext cx="84343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kstvak 17"/>
              <p:cNvSpPr txBox="1"/>
              <p:nvPr/>
            </p:nvSpPr>
            <p:spPr>
              <a:xfrm>
                <a:off x="7680303" y="4226928"/>
                <a:ext cx="7392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nl-NL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303" y="4226928"/>
                <a:ext cx="739240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/>
              <p:cNvSpPr txBox="1"/>
              <p:nvPr/>
            </p:nvSpPr>
            <p:spPr>
              <a:xfrm>
                <a:off x="9560626" y="4420113"/>
                <a:ext cx="4898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626" y="4420113"/>
                <a:ext cx="489813" cy="461665"/>
              </a:xfrm>
              <a:prstGeom prst="rect">
                <a:avLst/>
              </a:prstGeom>
              <a:blipFill>
                <a:blip r:embed="rId15"/>
                <a:stretch>
                  <a:fillRect l="-2469"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/>
              <p:cNvSpPr txBox="1"/>
              <p:nvPr/>
            </p:nvSpPr>
            <p:spPr>
              <a:xfrm>
                <a:off x="10897877" y="4430844"/>
                <a:ext cx="776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877" y="4430844"/>
                <a:ext cx="776110" cy="461665"/>
              </a:xfrm>
              <a:prstGeom prst="rect">
                <a:avLst/>
              </a:prstGeom>
              <a:blipFill>
                <a:blip r:embed="rId16"/>
                <a:stretch>
                  <a:fillRect l="-2362" b="-1710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vak 20"/>
              <p:cNvSpPr txBox="1"/>
              <p:nvPr/>
            </p:nvSpPr>
            <p:spPr>
              <a:xfrm>
                <a:off x="5827235" y="444883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1" name="Tekstvak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35" y="4448833"/>
                <a:ext cx="42351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/>
              <p:cNvSpPr txBox="1"/>
              <p:nvPr/>
            </p:nvSpPr>
            <p:spPr>
              <a:xfrm>
                <a:off x="6250750" y="3724659"/>
                <a:ext cx="604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3" name="Tekstvak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750" y="3724659"/>
                <a:ext cx="60458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/>
              <p:cNvSpPr txBox="1"/>
              <p:nvPr/>
            </p:nvSpPr>
            <p:spPr>
              <a:xfrm>
                <a:off x="7716792" y="3735389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4" name="Tekstvak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792" y="3735389"/>
                <a:ext cx="44294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kstvak 25"/>
              <p:cNvSpPr txBox="1"/>
              <p:nvPr/>
            </p:nvSpPr>
            <p:spPr>
              <a:xfrm>
                <a:off x="10895729" y="3733242"/>
                <a:ext cx="805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6" name="Tekstvak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729" y="3733242"/>
                <a:ext cx="80554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kstvak 26"/>
              <p:cNvSpPr txBox="1"/>
              <p:nvPr/>
            </p:nvSpPr>
            <p:spPr>
              <a:xfrm>
                <a:off x="5825087" y="37512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7" name="Tekstvak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87" y="3751231"/>
                <a:ext cx="423514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kstvak 27"/>
              <p:cNvSpPr txBox="1"/>
              <p:nvPr/>
            </p:nvSpPr>
            <p:spPr>
              <a:xfrm>
                <a:off x="9530567" y="3746120"/>
                <a:ext cx="6128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28" name="Tekstvak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567" y="3746120"/>
                <a:ext cx="61286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Symmetrie in het spectrum (bij reële </a:t>
                </a:r>
                <a14:m>
                  <m:oMath xmlns:m="http://schemas.openxmlformats.org/officeDocument/2006/math"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)</a:t>
                </a:r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2B40916-48F4-4ABE-8199-3FAD681CC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jdelijke aanduiding voor inhoud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/>
                  <a:t>Er geldt: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</m:oMath>
                </a14:m>
                <a:endParaRPr lang="nl-NL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nl-NL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bar>
                  </m:oMath>
                </a14:m>
                <a:r>
                  <a:rPr lang="nl-NL" sz="2400"/>
                  <a:t> is </a:t>
                </a:r>
                <a:r>
                  <a:rPr lang="nl-NL" sz="2400">
                    <a:hlinkClick r:id="rId3"/>
                  </a:rPr>
                  <a:t>complex geconjugeerde</a:t>
                </a:r>
                <a:r>
                  <a:rPr lang="nl-NL" sz="2400"/>
                  <a:t>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𝑗𝑏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nl-NL" sz="2400" b="0"/>
              </a:p>
              <a:p>
                <a:pPr marL="0" indent="0">
                  <a:buNone/>
                </a:pPr>
                <a:r>
                  <a:rPr lang="nl-NL" sz="2400"/>
                  <a:t>	dan geldt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𝑗𝑏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NL" sz="2400" b="0"/>
              </a:p>
              <a:p>
                <a:pPr marL="0" indent="0">
                  <a:buNone/>
                </a:pPr>
                <a:r>
                  <a:rPr lang="nl-NL"/>
                  <a:t>Dus: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|=|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/>
              </a:p>
            </p:txBody>
          </p:sp>
        </mc:Choice>
        <mc:Fallback>
          <p:sp>
            <p:nvSpPr>
              <p:cNvPr id="6" name="Tijdelijke aanduiding voor inhoud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89" t="-141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E3BCC9-DCB7-4EE0-AFEA-280AE0BE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18</a:t>
            </a:fld>
            <a:endParaRPr lang="en-US"/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62" y="920442"/>
            <a:ext cx="5551135" cy="3172077"/>
          </a:xfrm>
          <a:prstGeom prst="rect">
            <a:avLst/>
          </a:prstGeom>
        </p:spPr>
      </p:pic>
      <p:pic>
        <p:nvPicPr>
          <p:cNvPr id="29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562" y="3685922"/>
            <a:ext cx="5551136" cy="31720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68" y="3990848"/>
            <a:ext cx="5238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3464" y="1124744"/>
                <a:ext cx="11395494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nl-NL" sz="2400" i="1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Gegeven het volgende </a:t>
                </a:r>
                <a:r>
                  <a:rPr lang="nl-NL" sz="2400" i="1">
                    <a:solidFill>
                      <a:srgbClr val="C00000"/>
                    </a:solidFill>
                  </a:rPr>
                  <a:t>periodieke</a:t>
                </a:r>
                <a:r>
                  <a:rPr lang="nl-NL" sz="2400"/>
                  <a:t> signaal: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 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We kunnen de coëfficiënten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sz="2400"/>
                  <a:t> dan bepalen </a:t>
                </a:r>
                <a:br>
                  <a:rPr lang="nl-NL" sz="2400"/>
                </a:br>
                <a:r>
                  <a:rPr lang="nl-NL" sz="2400"/>
                  <a:t>door de analysevergelijking in te vullen en uit te </a:t>
                </a:r>
                <a:br>
                  <a:rPr lang="nl-NL" sz="2400"/>
                </a:br>
                <a:r>
                  <a:rPr lang="nl-NL" sz="2400"/>
                  <a:t>rekenen.</a:t>
                </a:r>
              </a:p>
              <a:p>
                <a:pPr marL="0" indent="0">
                  <a:buNone/>
                </a:pPr>
                <a:r>
                  <a:rPr lang="nl-NL" sz="2400"/>
                  <a:t>Hieruit krijgen wij dan een spectrum in het frequentiedomein.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464" y="1124744"/>
                <a:ext cx="11395494" cy="5616624"/>
              </a:xfrm>
              <a:blipFill>
                <a:blip r:embed="rId2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F4C21E0-90E2-4FFD-81AB-8B260A7D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2" y="2732815"/>
            <a:ext cx="5842958" cy="204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nl-NL" err="1"/>
              <a:t>oorbeeld</a:t>
            </a:r>
            <a:r>
              <a:rPr lang="nl-NL"/>
              <a:t> 2 Discrete </a:t>
            </a:r>
            <a:r>
              <a:rPr lang="nl-NL" err="1"/>
              <a:t>Fourier-reeks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F58455-611B-44DF-A21E-4C1EB396C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272073"/>
                  </p:ext>
                </p:extLst>
              </p:nvPr>
            </p:nvGraphicFramePr>
            <p:xfrm>
              <a:off x="7073661" y="1930578"/>
              <a:ext cx="4804630" cy="400495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71416">
                      <a:extLst>
                        <a:ext uri="{9D8B030D-6E8A-4147-A177-3AD203B41FA5}">
                          <a16:colId xmlns:a16="http://schemas.microsoft.com/office/drawing/2014/main" val="953146793"/>
                        </a:ext>
                      </a:extLst>
                    </a:gridCol>
                    <a:gridCol w="623597">
                      <a:extLst>
                        <a:ext uri="{9D8B030D-6E8A-4147-A177-3AD203B41FA5}">
                          <a16:colId xmlns:a16="http://schemas.microsoft.com/office/drawing/2014/main" val="2275188576"/>
                        </a:ext>
                      </a:extLst>
                    </a:gridCol>
                    <a:gridCol w="1065428">
                      <a:extLst>
                        <a:ext uri="{9D8B030D-6E8A-4147-A177-3AD203B41FA5}">
                          <a16:colId xmlns:a16="http://schemas.microsoft.com/office/drawing/2014/main" val="119720595"/>
                        </a:ext>
                      </a:extLst>
                    </a:gridCol>
                    <a:gridCol w="1065428">
                      <a:extLst>
                        <a:ext uri="{9D8B030D-6E8A-4147-A177-3AD203B41FA5}">
                          <a16:colId xmlns:a16="http://schemas.microsoft.com/office/drawing/2014/main" val="863661047"/>
                        </a:ext>
                      </a:extLst>
                    </a:gridCol>
                    <a:gridCol w="1065428">
                      <a:extLst>
                        <a:ext uri="{9D8B030D-6E8A-4147-A177-3AD203B41FA5}">
                          <a16:colId xmlns:a16="http://schemas.microsoft.com/office/drawing/2014/main" val="584629085"/>
                        </a:ext>
                      </a:extLst>
                    </a:gridCol>
                    <a:gridCol w="613333">
                      <a:extLst>
                        <a:ext uri="{9D8B030D-6E8A-4147-A177-3AD203B41FA5}">
                          <a16:colId xmlns:a16="http://schemas.microsoft.com/office/drawing/2014/main" val="3643458511"/>
                        </a:ext>
                      </a:extLst>
                    </a:gridCol>
                  </a:tblGrid>
                  <a:tr h="489968">
                    <a:tc>
                      <a:txBody>
                        <a:bodyPr/>
                        <a:lstStyle/>
                        <a:p>
                          <a:pPr marL="0" algn="l" defTabSz="51435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8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51435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b="1" i="1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51435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51435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51435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lang="nl-NL" sz="1800" b="1" i="1" kern="12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800" b="1" i="1" kern="12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b="1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427779"/>
                      </a:ext>
                    </a:extLst>
                  </a:tr>
                  <a:tr h="2865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6981816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2004004"/>
                      </a:ext>
                    </a:extLst>
                  </a:tr>
                  <a:tr h="2865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879711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9351174"/>
                      </a:ext>
                    </a:extLst>
                  </a:tr>
                  <a:tr h="2865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8006383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7177467"/>
                      </a:ext>
                    </a:extLst>
                  </a:tr>
                  <a:tr h="2865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20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1870045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48576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F58455-611B-44DF-A21E-4C1EB396C4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272073"/>
                  </p:ext>
                </p:extLst>
              </p:nvPr>
            </p:nvGraphicFramePr>
            <p:xfrm>
              <a:off x="7073661" y="1930578"/>
              <a:ext cx="4804630" cy="400495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71416">
                      <a:extLst>
                        <a:ext uri="{9D8B030D-6E8A-4147-A177-3AD203B41FA5}">
                          <a16:colId xmlns:a16="http://schemas.microsoft.com/office/drawing/2014/main" val="953146793"/>
                        </a:ext>
                      </a:extLst>
                    </a:gridCol>
                    <a:gridCol w="623597">
                      <a:extLst>
                        <a:ext uri="{9D8B030D-6E8A-4147-A177-3AD203B41FA5}">
                          <a16:colId xmlns:a16="http://schemas.microsoft.com/office/drawing/2014/main" val="2275188576"/>
                        </a:ext>
                      </a:extLst>
                    </a:gridCol>
                    <a:gridCol w="1065428">
                      <a:extLst>
                        <a:ext uri="{9D8B030D-6E8A-4147-A177-3AD203B41FA5}">
                          <a16:colId xmlns:a16="http://schemas.microsoft.com/office/drawing/2014/main" val="119720595"/>
                        </a:ext>
                      </a:extLst>
                    </a:gridCol>
                    <a:gridCol w="1065428">
                      <a:extLst>
                        <a:ext uri="{9D8B030D-6E8A-4147-A177-3AD203B41FA5}">
                          <a16:colId xmlns:a16="http://schemas.microsoft.com/office/drawing/2014/main" val="863661047"/>
                        </a:ext>
                      </a:extLst>
                    </a:gridCol>
                    <a:gridCol w="1065428">
                      <a:extLst>
                        <a:ext uri="{9D8B030D-6E8A-4147-A177-3AD203B41FA5}">
                          <a16:colId xmlns:a16="http://schemas.microsoft.com/office/drawing/2014/main" val="584629085"/>
                        </a:ext>
                      </a:extLst>
                    </a:gridCol>
                    <a:gridCol w="613333">
                      <a:extLst>
                        <a:ext uri="{9D8B030D-6E8A-4147-A177-3AD203B41FA5}">
                          <a16:colId xmlns:a16="http://schemas.microsoft.com/office/drawing/2014/main" val="3643458511"/>
                        </a:ext>
                      </a:extLst>
                    </a:gridCol>
                  </a:tblGrid>
                  <a:tr h="489968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1250" r="-1196721" b="-7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1250" r="-615686" b="-7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3714" t="-1250" r="-258857" b="-7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3714" t="-1250" r="-158857" b="-7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714" t="-1250" r="-58857" b="-73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82178" t="-1250" r="-1980" b="-73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42777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122727" r="-1196721" b="-79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122727" r="-615686" b="-79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56981816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186076" r="-1196721" b="-5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186076" r="-615686" b="-5620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2004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347692" r="-1196721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347692" r="-615686" b="-5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879711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368354" r="-1196721" b="-379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368354" r="-615686" b="-379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93511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569231" r="-1196721" b="-3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569231" r="-615686" b="-3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8006383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543750" r="-1196721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543750" r="-615686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71774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792308" r="-1196721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792308" r="-615686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61870045"/>
                      </a:ext>
                    </a:extLst>
                  </a:tr>
                  <a:tr h="482507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39" t="-734177" r="-1196721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784" t="-734177" r="-615686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/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348576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80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79A5DA47-48DE-59F3-4544-619B62685769}"/>
              </a:ext>
            </a:extLst>
          </p:cNvPr>
          <p:cNvSpPr/>
          <p:nvPr/>
        </p:nvSpPr>
        <p:spPr>
          <a:xfrm>
            <a:off x="9278604" y="3296557"/>
            <a:ext cx="2628477" cy="655340"/>
          </a:xfrm>
          <a:prstGeom prst="wedgeRoundRectCallout">
            <a:avLst>
              <a:gd name="adj1" fmla="val -75020"/>
              <a:gd name="adj2" fmla="val 424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We gaan ervan uit dat het systeem causaal 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Vorige week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438" y="3359915"/>
                <a:ext cx="11716604" cy="3108965"/>
              </a:xfrm>
            </p:spPr>
            <p:txBody>
              <a:bodyPr>
                <a:noAutofit/>
              </a:bodyPr>
              <a:lstStyle/>
              <a:p>
                <a:r>
                  <a:rPr lang="nl-NL" sz="2800" noProof="0"/>
                  <a:t>Impulsresponsie:                      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NL" sz="2800"/>
              </a:p>
              <a:p>
                <a:pPr marL="0" indent="0">
                  <a:buNone/>
                </a:pPr>
                <a:endParaRPr lang="nl-NL" sz="1000" noProof="0"/>
              </a:p>
              <a:p>
                <a:r>
                  <a:rPr lang="nl-NL" sz="2800" noProof="0"/>
                  <a:t>Stapresponsie: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nl-NL" sz="2800" noProof="0"/>
              </a:p>
              <a:p>
                <a:endParaRPr lang="nl-NL" sz="1000" noProof="0"/>
              </a:p>
              <a:p>
                <a:r>
                  <a:rPr lang="nl-NL" sz="2800" noProof="0"/>
                  <a:t>Algemene responsie:       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nl-NL" sz="2800" noProof="0"/>
                </a:br>
                <a:r>
                  <a:rPr lang="nl-NL" sz="2800" noProof="0"/>
                  <a:t>convolutie        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nl-NL" sz="2800"/>
              </a:p>
              <a:p>
                <a:r>
                  <a:rPr lang="nl-NL" sz="2800"/>
                  <a:t>Alternatief:                        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nl-NL" sz="2800"/>
                </a:br>
                <a:r>
                  <a:rPr lang="nl-NL" sz="2800"/>
                  <a:t>convolutie        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nl-NL" sz="2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nl-NL" sz="280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nl-NL" sz="2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l-NL" sz="280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nl-N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nl-NL" sz="2800"/>
                </a:br>
                <a:endParaRPr lang="nl-NL" sz="2800"/>
              </a:p>
              <a:p>
                <a:endParaRPr lang="nl-NL" sz="2800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438" y="3359915"/>
                <a:ext cx="11716604" cy="3108965"/>
              </a:xfrm>
              <a:blipFill>
                <a:blip r:embed="rId2"/>
                <a:stretch>
                  <a:fillRect l="-937" t="-1765" b="-1098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38028" y="941184"/>
            <a:ext cx="7395889" cy="2165651"/>
            <a:chOff x="384978" y="1120018"/>
            <a:chExt cx="8571793" cy="2899833"/>
          </a:xfrm>
        </p:grpSpPr>
        <p:sp>
          <p:nvSpPr>
            <p:cNvPr id="5" name="Rectangle 4"/>
            <p:cNvSpPr/>
            <p:nvPr/>
          </p:nvSpPr>
          <p:spPr>
            <a:xfrm>
              <a:off x="4201649" y="2011300"/>
              <a:ext cx="990600" cy="93133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Systeem</a:t>
              </a:r>
              <a:endParaRPr lang="en-US" sz="140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768117" y="2332868"/>
              <a:ext cx="425064" cy="228600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192249" y="2332868"/>
              <a:ext cx="381383" cy="228600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78" y="1120018"/>
              <a:ext cx="3383139" cy="289983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3632" y="1120018"/>
              <a:ext cx="3383139" cy="28998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9399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Oefening Discrete </a:t>
            </a:r>
            <a:r>
              <a:rPr lang="nl-NL" err="1"/>
              <a:t>Fourier-reeks</a:t>
            </a: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4620" y="1380226"/>
                <a:ext cx="7406128" cy="46192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/>
                  <a:t>Bepaal de spectrale coëfficiënten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/>
                  <a:t> en teken het spectrum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/>
                  <a:t> t.o.v.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/>
                  <a:t> van het volgende </a:t>
                </a:r>
                <a:r>
                  <a:rPr lang="nl-NL">
                    <a:solidFill>
                      <a:srgbClr val="C00000"/>
                    </a:solidFill>
                  </a:rPr>
                  <a:t>periodieke</a:t>
                </a:r>
                <a:r>
                  <a:rPr lang="nl-NL"/>
                  <a:t> signaal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Geef vervolgens de syntheseformule voor dit signaal in termen van sinussen en cosinussen. 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620" y="1380226"/>
                <a:ext cx="7406128" cy="4619289"/>
              </a:xfrm>
              <a:blipFill>
                <a:blip r:embed="rId2"/>
                <a:stretch>
                  <a:fillRect l="-2140" t="-15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889142"/>
                  </p:ext>
                </p:extLst>
              </p:nvPr>
            </p:nvGraphicFramePr>
            <p:xfrm>
              <a:off x="8816197" y="1083830"/>
              <a:ext cx="2139350" cy="52120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960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88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92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32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NL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3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00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2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255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200" b="0" i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b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889142"/>
                  </p:ext>
                </p:extLst>
              </p:nvPr>
            </p:nvGraphicFramePr>
            <p:xfrm>
              <a:off x="8816197" y="1083830"/>
              <a:ext cx="2139350" cy="52120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960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788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1053" r="-124051" b="-8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1053" r="-1031" b="-8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101053" r="-124051" b="-7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101053" r="-1031" b="-7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201053" r="-124051" b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201053" r="-1031" b="-6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301053" r="-124051" b="-5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301053" r="-1031" b="-5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396875" r="-124051" b="-3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396875" r="-1031" b="-3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502105" r="-124051" b="-3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502105" r="-1031" b="-3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602105" r="-124051" b="-2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602105" r="-1031" b="-2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702105" r="-124051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702105" r="-1031" b="-1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802105" r="-12405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59" t="-802105" r="-1031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02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Synthesevergelijking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/>
                  <a:t>Om vanuit het spectrum terug te gaan naar het gesamplede signaal gebruiken we de </a:t>
                </a:r>
                <a:r>
                  <a:rPr lang="nl-NL" b="1">
                    <a:solidFill>
                      <a:srgbClr val="C00000"/>
                    </a:solidFill>
                  </a:rPr>
                  <a:t>synthesevergelijking</a:t>
                </a:r>
                <a:r>
                  <a:rPr lang="nl-NL"/>
                  <a:t> van de discrete </a:t>
                </a:r>
                <a:r>
                  <a:rPr lang="nl-NL" err="1"/>
                  <a:t>Fourier-reeks</a:t>
                </a:r>
                <a:r>
                  <a:rPr lang="nl-NL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9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3: Synthesevergelijking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4"/>
                <a:ext cx="11244708" cy="573325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nl-NL" sz="2800"/>
                  <a:t>Gegeven periodiek spectrum met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nl-NL" sz="280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nl-NL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=−11 </m:t>
                    </m:r>
                    <m:r>
                      <m:rPr>
                        <m:sty m:val="p"/>
                      </m:rPr>
                      <a:rPr lang="nl-NL" sz="2800" b="0" i="0" dirty="0" smtClean="0">
                        <a:latin typeface="Cambria Math" panose="02040503050406030204" pitchFamily="18" charset="0"/>
                      </a:rPr>
                      <m:t>en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NL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NL" sz="2800"/>
              </a:p>
              <a:p>
                <a:pPr marL="0" indent="0">
                  <a:buNone/>
                </a:pPr>
                <a:r>
                  <a:rPr lang="nl-NL" sz="2800"/>
                  <a:t>Bepaal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800"/>
                  <a:t> voor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nl-NL" sz="2800" b="0" i="0" dirty="0" smtClean="0">
                        <a:latin typeface="Cambria Math" panose="02040503050406030204" pitchFamily="18" charset="0"/>
                      </a:rPr>
                      <m:t>tot</m:t>
                    </m:r>
                    <m:r>
                      <a:rPr lang="nl-NL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NL" sz="2800"/>
                  <a:t>.</a:t>
                </a: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  <m:r>
                        <a:rPr lang="nl-NL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8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=−1+2+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−11+2−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nl-NL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=−1+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+11+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nl-NL" sz="24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=−1−2−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−11−2+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nl-NL" sz="24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−1+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+11+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 b="0"/>
              </a:p>
              <a:p>
                <a:pPr marL="0" indent="0">
                  <a:buNone/>
                </a:pPr>
                <a:endParaRPr lang="nl-NL" sz="2400" b="0"/>
              </a:p>
              <a:p>
                <a:pPr marL="0" indent="0">
                  <a:buNone/>
                </a:pPr>
                <a:endParaRPr lang="nl-NL" sz="2400" b="0"/>
              </a:p>
              <a:p>
                <a:pPr marL="0" indent="0">
                  <a:buNone/>
                </a:pPr>
                <a:endParaRPr lang="nl-NL" b="0"/>
              </a:p>
              <a:p>
                <a:pPr marL="0" indent="0">
                  <a:buNone/>
                </a:pPr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4"/>
                <a:ext cx="11244708" cy="5733256"/>
              </a:xfrm>
              <a:blipFill>
                <a:blip r:embed="rId2"/>
                <a:stretch>
                  <a:fillRect l="-813" t="-14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Lineariteit</a:t>
            </a: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24744"/>
                <a:ext cx="11098427" cy="51845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twee periodieke signalen met periode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NL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l-NL" sz="240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l-NL" sz="2400"/>
                  <a:t>, d.w.z.: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  ,  </m:t>
                          </m:r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  <m:r>
                        <a:rPr lang="nl-NL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dan: 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  ,  </m:t>
                          </m:r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Dus we hebben </a:t>
                </a:r>
                <a:r>
                  <a:rPr lang="nl-NL" sz="2400" err="1"/>
                  <a:t>lineariteit</a:t>
                </a:r>
                <a:r>
                  <a:rPr lang="nl-NL" sz="2400"/>
                  <a:t>: 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,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24744"/>
                <a:ext cx="11098427" cy="5184576"/>
              </a:xfrm>
              <a:blipFill>
                <a:blip r:embed="rId2"/>
                <a:stretch>
                  <a:fillRect l="-824" t="-824" r="-275" b="-62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les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24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E7266C9-C653-4D84-9DFE-46A74998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46" y="961300"/>
            <a:ext cx="11381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hlinkClick r:id="rId2"/>
              </a:rPr>
              <a:t>Huiswerk week 3 les 1</a:t>
            </a:r>
            <a:endParaRPr lang="en-US"/>
          </a:p>
          <a:p>
            <a:r>
              <a:rPr lang="nl-NL"/>
              <a:t>Opgave: </a:t>
            </a:r>
            <a:r>
              <a:rPr lang="nl-NL">
                <a:hlinkClick r:id="rId3"/>
              </a:rPr>
              <a:t>3.1</a:t>
            </a:r>
            <a:endParaRPr lang="nl-NL"/>
          </a:p>
          <a:p>
            <a:r>
              <a:rPr lang="nl-NL"/>
              <a:t>Doornemen presentatie week 3</a:t>
            </a:r>
          </a:p>
          <a:p>
            <a:r>
              <a:rPr lang="nl-NL"/>
              <a:t>Lezen (verdieping):</a:t>
            </a:r>
          </a:p>
          <a:p>
            <a:pPr marL="257175" lvl="1" indent="0">
              <a:buNone/>
            </a:pPr>
            <a:r>
              <a:rPr lang="nl-NL"/>
              <a:t>§3.1 Analyse in het frequentiedomein </a:t>
            </a:r>
          </a:p>
          <a:p>
            <a:pPr marL="257175" lvl="1" indent="0">
              <a:buNone/>
            </a:pPr>
            <a:r>
              <a:rPr lang="nl-NL"/>
              <a:t>§3.2 De discrete </a:t>
            </a:r>
            <a:r>
              <a:rPr lang="nl-NL" err="1"/>
              <a:t>Fourier-reeks</a:t>
            </a:r>
            <a:endParaRPr lang="nl-NL"/>
          </a:p>
          <a:p>
            <a:pPr marL="257175" lvl="1" indent="0">
              <a:buNone/>
            </a:pPr>
            <a:r>
              <a:rPr lang="nl-NL"/>
              <a:t>(16 pagina’s)</a:t>
            </a:r>
          </a:p>
          <a:p>
            <a:r>
              <a:rPr lang="nl-NL"/>
              <a:t> Extra verdieping:</a:t>
            </a:r>
          </a:p>
          <a:p>
            <a:pPr marL="257175" lvl="1" indent="0">
              <a:buNone/>
            </a:pPr>
            <a:r>
              <a:rPr lang="nl-NL"/>
              <a:t>Opgaven </a:t>
            </a:r>
            <a:r>
              <a:rPr lang="nl-NL">
                <a:hlinkClick r:id="rId4"/>
              </a:rPr>
              <a:t>3.2 (met de hand of met een programma), 3.5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46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5481228"/>
            <a:ext cx="9144000" cy="137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3028610" y="4850531"/>
            <a:ext cx="7641123" cy="1681163"/>
          </a:xfrm>
          <a:prstGeom prst="snip2DiagRect">
            <a:avLst>
              <a:gd name="adj1" fmla="val 29847"/>
              <a:gd name="adj2" fmla="val 315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2800" b="1">
                <a:solidFill>
                  <a:prstClr val="black"/>
                </a:solidFill>
                <a:latin typeface="Calibri" panose="020F0502020204030204"/>
              </a:rPr>
              <a:t>ELEDIS10</a:t>
            </a:r>
            <a:br>
              <a:rPr lang="nl-NL">
                <a:solidFill>
                  <a:srgbClr val="CF0033"/>
                </a:solidFill>
                <a:latin typeface="Calibri" panose="020F0502020204030204"/>
              </a:rPr>
            </a:br>
            <a:r>
              <a:rPr lang="nl-NL" sz="5400" b="1">
                <a:solidFill>
                  <a:srgbClr val="CF0033"/>
                </a:solidFill>
                <a:latin typeface="Calibri" panose="020F0502020204030204"/>
              </a:rPr>
              <a:t>Digitale Systemen</a:t>
            </a:r>
            <a:endParaRPr lang="nl-NL" sz="54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E1B366DC-90C8-43B3-8D92-7D18DC7B3F3B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25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BDD38-45C0-4A96-B402-3C7E1318C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t="51627" r="5856" b="1756"/>
          <a:stretch/>
        </p:blipFill>
        <p:spPr>
          <a:xfrm>
            <a:off x="5683250" y="974061"/>
            <a:ext cx="4597400" cy="220216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200000" rev="21386789"/>
            </a:camera>
            <a:lightRig rig="threePt" dir="t">
              <a:rot lat="0" lon="0" rev="2700000"/>
            </a:lightRig>
          </a:scene3d>
          <a:sp3d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9584D47B-28BC-4776-B506-E01734EAEE31}"/>
                  </a:ext>
                </a:extLst>
              </p:cNvPr>
              <p:cNvSpPr/>
              <p:nvPr/>
            </p:nvSpPr>
            <p:spPr>
              <a:xfrm>
                <a:off x="1936303" y="2151474"/>
                <a:ext cx="4278319" cy="1267142"/>
              </a:xfrm>
              <a:prstGeom prst="rect">
                <a:avLst/>
              </a:prstGeom>
              <a:ln w="28575"/>
              <a:effectLst>
                <a:reflection blurRad="6350" stA="50000" endA="300" endPos="55000" dir="5400000" sy="-100000" algn="bl" rotWithShape="0"/>
              </a:effectLst>
              <a:scene3d>
                <a:camera prst="perspectiveRight">
                  <a:rot lat="600000" lon="20400000" rev="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9584D47B-28BC-4776-B506-E01734EAE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03" y="2151474"/>
                <a:ext cx="4278319" cy="1267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  <a:effectLst>
                <a:reflection blurRad="6350" stA="50000" endA="300" endPos="55000" dir="5400000" sy="-100000" algn="bl" rotWithShape="0"/>
              </a:effectLst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tekst 3"/>
          <p:cNvSpPr txBox="1">
            <a:spLocks/>
          </p:cNvSpPr>
          <p:nvPr/>
        </p:nvSpPr>
        <p:spPr bwMode="auto">
          <a:xfrm>
            <a:off x="1631504" y="5976416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NL" sz="1200" b="1">
                <a:solidFill>
                  <a:srgbClr val="CC0033"/>
                </a:solidFill>
                <a:latin typeface="Calibri Light" panose="020F0302020204030204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</p:spTree>
    <p:extLst>
      <p:ext uri="{BB962C8B-B14F-4D97-AF65-F5344CB8AC3E}">
        <p14:creationId xmlns:p14="http://schemas.microsoft.com/office/powerpoint/2010/main" val="267169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641458" y="1043875"/>
            <a:ext cx="4658989" cy="5328525"/>
            <a:chOff x="3117457" y="1043874"/>
            <a:chExt cx="4658989" cy="5328525"/>
          </a:xfrm>
        </p:grpSpPr>
        <p:sp>
          <p:nvSpPr>
            <p:cNvPr id="12" name="Rectangle 11"/>
            <p:cNvSpPr/>
            <p:nvPr/>
          </p:nvSpPr>
          <p:spPr>
            <a:xfrm>
              <a:off x="3117457" y="1043874"/>
              <a:ext cx="4658989" cy="1994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50480" y="4895071"/>
                  <a:ext cx="2192942" cy="14773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Kruiscorrelatie tussen het signaal en de sinus en cosinus behorend bij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0480" y="4895071"/>
                  <a:ext cx="2192942" cy="1477328"/>
                </a:xfrm>
                <a:prstGeom prst="rect">
                  <a:avLst/>
                </a:prstGeom>
                <a:blipFill>
                  <a:blip r:embed="rId2"/>
                  <a:stretch>
                    <a:fillRect l="-1923" t="-1619" r="-3571" b="-4453"/>
                  </a:stretch>
                </a:blipFill>
                <a:ln w="28575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stCxn id="13" idx="0"/>
              <a:endCxn id="12" idx="2"/>
            </p:cNvCxnSpPr>
            <p:nvPr/>
          </p:nvCxnSpPr>
          <p:spPr>
            <a:xfrm flipV="1">
              <a:off x="5446951" y="3038342"/>
              <a:ext cx="1" cy="185672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CEC0-5556-43A8-ADDA-F7E896647525}" type="slidenum">
              <a:rPr lang="nl-NL" smtClean="0"/>
              <a:t>26</a:t>
            </a:fld>
            <a:endParaRPr lang="nl-NL"/>
          </a:p>
        </p:txBody>
      </p:sp>
      <p:grpSp>
        <p:nvGrpSpPr>
          <p:cNvPr id="49" name="Group 48"/>
          <p:cNvGrpSpPr/>
          <p:nvPr/>
        </p:nvGrpSpPr>
        <p:grpSpPr>
          <a:xfrm>
            <a:off x="3239002" y="1417509"/>
            <a:ext cx="1614362" cy="3361352"/>
            <a:chOff x="1715002" y="1417509"/>
            <a:chExt cx="1614362" cy="33613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15002" y="3855531"/>
                  <a:ext cx="1614362" cy="923330"/>
                </a:xfrm>
                <a:prstGeom prst="rect">
                  <a:avLst/>
                </a:prstGeom>
                <a:solidFill>
                  <a:srgbClr val="FFDDDD"/>
                </a:solidFill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Middelen met het total aantal samples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002" y="3855531"/>
                  <a:ext cx="161436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222" t="-1911" r="-4444" b="-7006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0"/>
              <a:endCxn id="19" idx="2"/>
            </p:cNvCxnSpPr>
            <p:nvPr/>
          </p:nvCxnSpPr>
          <p:spPr>
            <a:xfrm flipV="1">
              <a:off x="2522183" y="2685310"/>
              <a:ext cx="422761" cy="1170221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713817" y="1417509"/>
              <a:ext cx="462253" cy="1267801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47531" y="1869261"/>
            <a:ext cx="1817317" cy="2909601"/>
            <a:chOff x="323530" y="1869260"/>
            <a:chExt cx="1817317" cy="2909601"/>
          </a:xfrm>
        </p:grpSpPr>
        <p:cxnSp>
          <p:nvCxnSpPr>
            <p:cNvPr id="21" name="Straight Arrow Connector 20"/>
            <p:cNvCxnSpPr>
              <a:stCxn id="22" idx="0"/>
            </p:cNvCxnSpPr>
            <p:nvPr/>
          </p:nvCxnSpPr>
          <p:spPr>
            <a:xfrm flipV="1">
              <a:off x="985055" y="2490138"/>
              <a:ext cx="796707" cy="1365393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3530" y="3855531"/>
                  <a:ext cx="1323049" cy="923330"/>
                </a:xfrm>
                <a:prstGeom prst="rect">
                  <a:avLst/>
                </a:prstGeom>
                <a:solidFill>
                  <a:srgbClr val="FFDDDD"/>
                </a:solidFill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De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nl-NL"/>
                    <a:t>-de spectraal- coefficient.</a:t>
                  </a: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30" y="3855531"/>
                  <a:ext cx="1323049" cy="923330"/>
                </a:xfrm>
                <a:prstGeom prst="rect">
                  <a:avLst/>
                </a:prstGeom>
                <a:blipFill>
                  <a:blip r:embed="rId4"/>
                  <a:stretch>
                    <a:fillRect t="-1911" b="-7006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1473252" y="1869260"/>
              <a:ext cx="667595" cy="620877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3374" y="1699328"/>
            <a:ext cx="1130862" cy="3055891"/>
            <a:chOff x="3989374" y="1699327"/>
            <a:chExt cx="1130862" cy="3055891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4410159" y="2435703"/>
              <a:ext cx="383361" cy="1511131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10754" y="3831888"/>
              <a:ext cx="1009482" cy="923330"/>
            </a:xfrm>
            <a:prstGeom prst="rect">
              <a:avLst/>
            </a:prstGeom>
            <a:solidFill>
              <a:srgbClr val="FFDDDD"/>
            </a:solidFill>
            <a:ln w="28575">
              <a:solidFill>
                <a:srgbClr val="CF00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/>
                <a:t>Samples van het signaal.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89374" y="1699327"/>
              <a:ext cx="1116700" cy="732183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47627" y="1699327"/>
            <a:ext cx="3043538" cy="2773588"/>
            <a:chOff x="5323627" y="1699327"/>
            <a:chExt cx="3043538" cy="27735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919323" y="3826584"/>
                  <a:ext cx="2447842" cy="646331"/>
                </a:xfrm>
                <a:prstGeom prst="rect">
                  <a:avLst/>
                </a:prstGeom>
                <a:solidFill>
                  <a:srgbClr val="FFDDDD"/>
                </a:solidFill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Cosinussen en sinussen met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323" y="3826584"/>
                  <a:ext cx="2447842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3604" r="-1229" b="-10811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9" idx="0"/>
              <a:endCxn id="31" idx="2"/>
            </p:cNvCxnSpPr>
            <p:nvPr/>
          </p:nvCxnSpPr>
          <p:spPr>
            <a:xfrm flipH="1" flipV="1">
              <a:off x="6456512" y="2431510"/>
              <a:ext cx="686732" cy="1395074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323627" y="1699327"/>
              <a:ext cx="2265769" cy="732183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93914" y="2615072"/>
            <a:ext cx="1009482" cy="3635087"/>
            <a:chOff x="3069914" y="2615071"/>
            <a:chExt cx="1009482" cy="3635087"/>
          </a:xfrm>
        </p:grpSpPr>
        <p:cxnSp>
          <p:nvCxnSpPr>
            <p:cNvPr id="33" name="Straight Arrow Connector 32"/>
            <p:cNvCxnSpPr>
              <a:endCxn id="35" idx="2"/>
            </p:cNvCxnSpPr>
            <p:nvPr/>
          </p:nvCxnSpPr>
          <p:spPr>
            <a:xfrm flipH="1" flipV="1">
              <a:off x="3607025" y="2954420"/>
              <a:ext cx="145656" cy="2487355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069914" y="5326828"/>
                  <a:ext cx="1009482" cy="923330"/>
                </a:xfrm>
                <a:prstGeom prst="rect">
                  <a:avLst/>
                </a:prstGeom>
                <a:solidFill>
                  <a:srgbClr val="FFDDDD"/>
                </a:solidFill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Kleine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nl-NL"/>
                    <a:t> start bij nul.</a:t>
                  </a:r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914" y="5326828"/>
                  <a:ext cx="1009482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1176" t="-2564" r="-1765" b="-7692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3205457" y="2615071"/>
              <a:ext cx="803136" cy="339349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14525" y="804177"/>
            <a:ext cx="3598848" cy="923330"/>
            <a:chOff x="390525" y="804177"/>
            <a:chExt cx="3598848" cy="923330"/>
          </a:xfrm>
        </p:grpSpPr>
        <p:cxnSp>
          <p:nvCxnSpPr>
            <p:cNvPr id="37" name="Straight Arrow Connector 36"/>
            <p:cNvCxnSpPr>
              <a:endCxn id="39" idx="1"/>
            </p:cNvCxnSpPr>
            <p:nvPr/>
          </p:nvCxnSpPr>
          <p:spPr>
            <a:xfrm>
              <a:off x="1566572" y="1240663"/>
              <a:ext cx="1638885" cy="72178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90525" y="804177"/>
                  <a:ext cx="2195368" cy="923330"/>
                </a:xfrm>
                <a:prstGeom prst="rect">
                  <a:avLst/>
                </a:prstGeom>
                <a:solidFill>
                  <a:srgbClr val="FFDDDD"/>
                </a:solidFill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 is het aantal samples per periode van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25" y="804177"/>
                  <a:ext cx="2195368" cy="923330"/>
                </a:xfrm>
                <a:prstGeom prst="rect">
                  <a:avLst/>
                </a:prstGeom>
                <a:blipFill>
                  <a:blip r:embed="rId7"/>
                  <a:stretch>
                    <a:fillRect t="-2564" r="-1096" b="-7692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3205456" y="1084613"/>
              <a:ext cx="783917" cy="456456"/>
            </a:xfrm>
            <a:prstGeom prst="rect">
              <a:avLst/>
            </a:prstGeom>
            <a:solidFill>
              <a:srgbClr val="FFDDDD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Vorige Les: Discrete </a:t>
            </a:r>
            <a:r>
              <a:rPr lang="nl-NL" err="1"/>
              <a:t>Fourier-reeks</a:t>
            </a:r>
            <a:r>
              <a:rPr lang="nl-NL"/>
              <a:t> voor periodieke signalen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0" indent="0">
              <a:buNone/>
            </a:pP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981200" y="1124744"/>
                <a:ext cx="8229600" cy="5184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2881" indent="-192881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7910" indent="-160735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293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00113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5728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24744"/>
                <a:ext cx="8229600" cy="5184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1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Overzicht deze 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>
                <a:solidFill>
                  <a:srgbClr val="C00000"/>
                </a:solidFill>
              </a:rPr>
              <a:t>Discrete Fourier-transformaties </a:t>
            </a:r>
            <a:r>
              <a:rPr lang="nl-NL" sz="2400"/>
              <a:t>(niet periodieke signalen) </a:t>
            </a:r>
          </a:p>
          <a:p>
            <a:pPr lvl="1">
              <a:buFontTx/>
              <a:buChar char="-"/>
            </a:pPr>
            <a:r>
              <a:rPr lang="nl-NL" sz="2400"/>
              <a:t>Inverse</a:t>
            </a:r>
          </a:p>
          <a:p>
            <a:pPr lvl="1">
              <a:buFontTx/>
              <a:buChar char="-"/>
            </a:pPr>
            <a:r>
              <a:rPr lang="nl-NL" sz="2400"/>
              <a:t>Lineariteit</a:t>
            </a:r>
          </a:p>
          <a:p>
            <a:pPr lvl="1">
              <a:buFontTx/>
              <a:buChar char="-"/>
            </a:pPr>
            <a:r>
              <a:rPr lang="nl-NL" sz="2400"/>
              <a:t>Tijdsverschuiving</a:t>
            </a:r>
          </a:p>
          <a:p>
            <a:pPr lvl="1">
              <a:buFontTx/>
              <a:buChar char="-"/>
            </a:pPr>
            <a:r>
              <a:rPr lang="nl-NL" sz="2400"/>
              <a:t>Convolutie</a:t>
            </a:r>
          </a:p>
          <a:p>
            <a:pPr lvl="1">
              <a:buFontTx/>
              <a:buChar char="-"/>
            </a:pPr>
            <a:r>
              <a:rPr lang="nl-NL" sz="2400"/>
              <a:t>Overdrachtsfuncties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92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28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864000" y="1514093"/>
            <a:ext cx="3660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/>
              <a:t>Stel we hebben een </a:t>
            </a:r>
            <a:r>
              <a:rPr lang="nl-NL" sz="3200">
                <a:solidFill>
                  <a:srgbClr val="C00000"/>
                </a:solidFill>
              </a:rPr>
              <a:t>niet-periodiek</a:t>
            </a:r>
            <a:r>
              <a:rPr lang="nl-NL" sz="3200"/>
              <a:t> signaal: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000" y="4193266"/>
            <a:ext cx="366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/>
              <a:t>Spectrum:</a:t>
            </a:r>
          </a:p>
        </p:txBody>
      </p:sp>
    </p:spTree>
    <p:extLst>
      <p:ext uri="{BB962C8B-B14F-4D97-AF65-F5344CB8AC3E}">
        <p14:creationId xmlns:p14="http://schemas.microsoft.com/office/powerpoint/2010/main" val="4005431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29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1103" y="1109539"/>
                <a:ext cx="4520240" cy="521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400"/>
                  <a:t>Stel we maken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NL" sz="2400"/>
                  <a:t> steeds groter.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400"/>
                  <a:t>We vullen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/>
                  <a:t> aan met nullen.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400"/>
                  <a:t>De resolutie van het spectrum wordt beter!</a:t>
                </a:r>
              </a:p>
              <a:p>
                <a:endParaRPr lang="nl-NL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sz="2400"/>
                  <a:t>Voor de afstand tussen van de bijbehorende frequenties van 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sz="240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nl-NL" sz="2400"/>
                  <a:t> in het spectrum geldt namelijk:</a:t>
                </a:r>
              </a:p>
              <a:p>
                <a:endParaRPr lang="nl-NL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" y="1109539"/>
                <a:ext cx="4520240" cy="5215787"/>
              </a:xfrm>
              <a:prstGeom prst="rect">
                <a:avLst/>
              </a:prstGeom>
              <a:blipFill>
                <a:blip r:embed="rId4"/>
                <a:stretch>
                  <a:fillRect l="-1889" t="-935" r="-121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63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Deze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/>
              <a:t>Spectrum</a:t>
            </a:r>
          </a:p>
          <a:p>
            <a:pPr>
              <a:lnSpc>
                <a:spcPct val="200000"/>
              </a:lnSpc>
            </a:pPr>
            <a:r>
              <a:rPr lang="nl-NL"/>
              <a:t>Discrete </a:t>
            </a:r>
            <a:r>
              <a:rPr lang="nl-NL" err="1"/>
              <a:t>Fourier-reeks</a:t>
            </a:r>
            <a:endParaRPr lang="nl-NL"/>
          </a:p>
          <a:p>
            <a:pPr>
              <a:lnSpc>
                <a:spcPct val="200000"/>
              </a:lnSpc>
            </a:pPr>
            <a:r>
              <a:rPr lang="en-US"/>
              <a:t>Fourier-</a:t>
            </a:r>
            <a:r>
              <a:rPr lang="en-US" err="1"/>
              <a:t>transformatie</a:t>
            </a:r>
            <a:endParaRPr lang="nl-NL"/>
          </a:p>
          <a:p>
            <a:endParaRPr lang="nl-NL" sz="40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0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NL" b="1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5055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1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34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09479" y="1488217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/>
              <a:t>Stel dat het signaal </a:t>
            </a:r>
            <a:r>
              <a:rPr lang="nl-NL" sz="3200" i="1">
                <a:solidFill>
                  <a:srgbClr val="C00000"/>
                </a:solidFill>
              </a:rPr>
              <a:t>wel</a:t>
            </a:r>
            <a:r>
              <a:rPr lang="nl-NL" sz="3200" i="1"/>
              <a:t> </a:t>
            </a:r>
            <a:r>
              <a:rPr lang="nl-NL" sz="3200"/>
              <a:t>periodiek is (met N=15):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479" y="416739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/>
              <a:t>Spectrum:</a:t>
            </a:r>
          </a:p>
        </p:txBody>
      </p:sp>
    </p:spTree>
    <p:extLst>
      <p:ext uri="{BB962C8B-B14F-4D97-AF65-F5344CB8AC3E}">
        <p14:creationId xmlns:p14="http://schemas.microsoft.com/office/powerpoint/2010/main" val="326659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44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7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6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0" y="9000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6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NL" b="1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39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646424" y="1134533"/>
            <a:ext cx="466744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Hoe meer samples we hebben van het signaal, hoe nauwkeuriger het spectrum.</a:t>
            </a:r>
          </a:p>
          <a:p>
            <a:endParaRPr lang="nl-NL" sz="2800"/>
          </a:p>
          <a:p>
            <a:r>
              <a:rPr lang="nl-NL" sz="2800"/>
              <a:t>Oorspronkelijk was dit signaal:</a:t>
            </a:r>
          </a:p>
          <a:p>
            <a:endParaRPr lang="nl-NL" sz="11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1373" y="4487131"/>
                <a:ext cx="5342279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nl-NL" sz="2400" i="1">
                          <a:latin typeface="Cambria Math" panose="02040503050406030204" pitchFamily="18" charset="0"/>
                        </a:rPr>
                        <m:t> +</m:t>
                      </m:r>
                      <m:func>
                        <m:func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nl-NL" sz="2400" i="1">
                          <a:latin typeface="Cambria Math" panose="02040503050406030204" pitchFamily="18" charset="0"/>
                        </a:rPr>
                        <m:t> + 1/2</m:t>
                      </m:r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3" y="4487131"/>
                <a:ext cx="5342279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7B1EC49E-1ED4-9F7A-F14B-0F2FB8CD51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661" y="869477"/>
            <a:ext cx="65055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4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</a:t>
            </a:r>
            <a:r>
              <a:rPr lang="nl-NL" noProof="0" err="1"/>
              <a:t>requentiedomein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82286"/>
            <a:ext cx="10972800" cy="3027033"/>
          </a:xfrm>
        </p:spPr>
        <p:txBody>
          <a:bodyPr>
            <a:noAutofit/>
          </a:bodyPr>
          <a:lstStyle/>
          <a:p>
            <a:r>
              <a:rPr lang="nl-NL" sz="2800"/>
              <a:t>Signalen komen binnen in ons systeem in het continue-tijdsdomein.</a:t>
            </a:r>
          </a:p>
          <a:p>
            <a:r>
              <a:rPr lang="nl-NL" sz="2800"/>
              <a:t>Daarna kunnen wij door middel van sampling naar het discrete-tijdsdomein.</a:t>
            </a:r>
          </a:p>
          <a:p>
            <a:pPr lvl="1"/>
            <a:r>
              <a:rPr lang="nl-NL" sz="2400"/>
              <a:t> </a:t>
            </a:r>
            <a:r>
              <a:rPr lang="nl-NL" sz="2800"/>
              <a:t>In dit domein geven wij samples weer d.m.v. gewogen en verschoven impuls functies.</a:t>
            </a:r>
            <a:endParaRPr lang="nl-NL"/>
          </a:p>
          <a:p>
            <a:r>
              <a:rPr lang="nl-NL" sz="2800"/>
              <a:t>Van het discrete-tijdsdomein kunnen wij ook naar het discrete frequentiedomein. Dat is wat wij nu gaan doen.</a:t>
            </a:r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D8785-8A61-4320-8A45-BBA932BB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32" y="1072711"/>
            <a:ext cx="5088468" cy="14717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5273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Discrete-Time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nl-NL"/>
                  <a:t>Als we (doen alsof we) oneindig veel samples hebben, dan wordt het spectrum continu.</a:t>
                </a:r>
              </a:p>
              <a:p>
                <a:r>
                  <a:rPr lang="nl-NL"/>
                  <a:t>De formule van de Discrete </a:t>
                </a:r>
                <a:r>
                  <a:rPr lang="nl-NL" err="1"/>
                  <a:t>Fourier-reeks</a:t>
                </a:r>
                <a:r>
                  <a:rPr lang="nl-NL"/>
                  <a:t> gaat over in de zogenaamde </a:t>
                </a:r>
                <a:r>
                  <a:rPr lang="nl-NL" b="1">
                    <a:solidFill>
                      <a:srgbClr val="C00000"/>
                    </a:solidFill>
                  </a:rPr>
                  <a:t>Discrete-Tijd </a:t>
                </a:r>
                <a:r>
                  <a:rPr lang="nl-NL" b="1" err="1">
                    <a:solidFill>
                      <a:srgbClr val="C00000"/>
                    </a:solidFill>
                  </a:rPr>
                  <a:t>Fourier-transformatie</a:t>
                </a:r>
                <a:r>
                  <a:rPr lang="nl-NL" b="1">
                    <a:solidFill>
                      <a:srgbClr val="C00000"/>
                    </a:solidFill>
                  </a:rPr>
                  <a:t> </a:t>
                </a:r>
                <a:r>
                  <a:rPr lang="nl-NL"/>
                  <a:t>(Discrete-Time </a:t>
                </a:r>
                <a:r>
                  <a:rPr lang="nl-NL" err="1"/>
                  <a:t>Fourier</a:t>
                </a:r>
                <a:r>
                  <a:rPr lang="nl-NL"/>
                  <a:t> </a:t>
                </a:r>
                <a:r>
                  <a:rPr lang="nl-NL" err="1"/>
                  <a:t>Transform</a:t>
                </a:r>
                <a:r>
                  <a:rPr lang="nl-NL"/>
                  <a:t>, DTFT).</a:t>
                </a:r>
              </a:p>
              <a:p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r>
                  <a:rPr lang="nl-NL"/>
                  <a:t>En de inverse DTFT; de IDTFT:</a:t>
                </a:r>
              </a:p>
              <a:p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nl-N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22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40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1D8711B-C203-79AA-796D-F20D151FA3F2}"/>
              </a:ext>
            </a:extLst>
          </p:cNvPr>
          <p:cNvSpPr txBox="1"/>
          <p:nvPr/>
        </p:nvSpPr>
        <p:spPr>
          <a:xfrm>
            <a:off x="8767909" y="6078487"/>
            <a:ext cx="247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Zie </a:t>
            </a:r>
            <a:r>
              <a:rPr lang="nl-NL" sz="2400">
                <a:hlinkClick r:id="rId3"/>
              </a:rPr>
              <a:t>formuleblad</a:t>
            </a:r>
            <a:endParaRPr lang="nl-NL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ballon: rechthoek met afgeronde hoeken 5">
                <a:extLst>
                  <a:ext uri="{FF2B5EF4-FFF2-40B4-BE49-F238E27FC236}">
                    <a16:creationId xmlns:a16="http://schemas.microsoft.com/office/drawing/2014/main" id="{079F401F-A126-D6C3-76B3-0B6AF9D33302}"/>
                  </a:ext>
                </a:extLst>
              </p:cNvPr>
              <p:cNvSpPr/>
              <p:nvPr/>
            </p:nvSpPr>
            <p:spPr>
              <a:xfrm>
                <a:off x="1651182" y="6186558"/>
                <a:ext cx="5124587" cy="612648"/>
              </a:xfrm>
              <a:prstGeom prst="wedgeRoundRectCallout">
                <a:avLst>
                  <a:gd name="adj1" fmla="val 77191"/>
                  <a:gd name="adj2" fmla="val -5668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/>
                  <a:t>Integreren over 2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/>
                  <a:t>(het spectrum is periodiek over </a:t>
                </a:r>
                <a:r>
                  <a:rPr lang="nl-NL" b="0"/>
                  <a:t>2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/>
                  <a:t>). Dus b.v. integreren van 0 tot 2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/>
                  <a:t> of van -𝜋</a:t>
                </a:r>
                <a:r>
                  <a:rPr lang="nl-NL" i="1"/>
                  <a:t> tot </a:t>
                </a:r>
                <a:r>
                  <a:rPr lang="nl-NL"/>
                  <a:t>𝜋</a:t>
                </a:r>
              </a:p>
            </p:txBody>
          </p:sp>
        </mc:Choice>
        <mc:Fallback>
          <p:sp>
            <p:nvSpPr>
              <p:cNvPr id="6" name="Tekstballon: rechthoek met afgeronde hoeken 5">
                <a:extLst>
                  <a:ext uri="{FF2B5EF4-FFF2-40B4-BE49-F238E27FC236}">
                    <a16:creationId xmlns:a16="http://schemas.microsoft.com/office/drawing/2014/main" id="{079F401F-A126-D6C3-76B3-0B6AF9D33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82" y="6186558"/>
                <a:ext cx="5124587" cy="612648"/>
              </a:xfrm>
              <a:prstGeom prst="wedgeRoundRectCallout">
                <a:avLst>
                  <a:gd name="adj1" fmla="val 77191"/>
                  <a:gd name="adj2" fmla="val -56689"/>
                  <a:gd name="adj3" fmla="val 16667"/>
                </a:avLst>
              </a:prstGeom>
              <a:blipFill>
                <a:blip r:embed="rId4"/>
                <a:stretch>
                  <a:fillRect b="-1531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4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Lineariteit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/>
                  <a:t>Stel we hebben twee signalen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40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400"/>
                  <a:t>:</a:t>
                </a:r>
                <a:br>
                  <a:rPr lang="nl-NL" sz="2400"/>
                </a:br>
                <a:r>
                  <a:rPr lang="nl-NL" sz="240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nl-NL" sz="2400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400" smtClean="0">
                              <a:latin typeface="Cambria Math" charset="0"/>
                            </a:rPr>
                            <m:t>Ω</m:t>
                          </m:r>
                        </m:e>
                      </m:nary>
                      <m:r>
                        <a:rPr lang="nl-NL" sz="2400" i="1" smtClean="0">
                          <a:latin typeface="Cambria Math" charset="0"/>
                        </a:rPr>
                        <m:t>  ,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nl-NL" sz="2400" i="1" smtClean="0">
                              <a:latin typeface="Cambria Math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 smtClean="0">
                                  <a:latin typeface="Cambria Math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400" smtClean="0">
                              <a:latin typeface="Cambria Math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dan: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nl-NL" sz="2400" i="1" smtClean="0">
                              <a:latin typeface="Cambria Math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400" smtClean="0">
                                      <a:latin typeface="Cambria Math" charset="0"/>
                                    </a:rPr>
                                    <m:t>Ω</m:t>
                                  </m:r>
                                </m:e>
                              </m:d>
                              <m:r>
                                <a:rPr lang="nl-NL" sz="24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400" b="0" i="0" smtClean="0">
                                      <a:latin typeface="Cambria Math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nl-NL" sz="240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400" smtClean="0">
                              <a:latin typeface="Cambria Math" charset="0"/>
                            </a:rPr>
                            <m:t>Ω</m:t>
                          </m:r>
                        </m:e>
                      </m:nary>
                      <m:r>
                        <a:rPr lang="nl-NL" sz="2400" b="0" i="1" smtClean="0">
                          <a:latin typeface="Cambria Math" charset="0"/>
                        </a:rPr>
                        <m:t> ;</m:t>
                      </m:r>
                    </m:oMath>
                  </m:oMathPara>
                </a14:m>
                <a:endParaRPr lang="nl-NL" sz="2400" b="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nl-NL" sz="2400" i="1" smtClean="0">
                              <a:latin typeface="Cambria Math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2400" smtClean="0">
                                      <a:latin typeface="Cambria Math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nl-NL" sz="240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nl-NL" sz="2400" smtClean="0">
                              <a:latin typeface="Cambria Math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Dus we hebben </a:t>
                </a:r>
                <a:r>
                  <a:rPr lang="nl-NL" sz="2400" err="1"/>
                  <a:t>lineariteit</a:t>
                </a:r>
                <a:r>
                  <a:rPr lang="nl-NL" sz="2400"/>
                  <a:t>: 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nl-NL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smtClean="0">
                          <a:latin typeface="Cambria Math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charset="0"/>
                        </a:rPr>
                        <m:t>Ω</m:t>
                      </m:r>
                      <m:r>
                        <a:rPr lang="nl-NL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41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50ADC7-29EE-1D69-FAF6-A4A836F37552}"/>
              </a:ext>
            </a:extLst>
          </p:cNvPr>
          <p:cNvSpPr txBox="1"/>
          <p:nvPr/>
        </p:nvSpPr>
        <p:spPr>
          <a:xfrm>
            <a:off x="8767909" y="6078487"/>
            <a:ext cx="247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Zie </a:t>
            </a:r>
            <a:r>
              <a:rPr lang="nl-NL" sz="2400">
                <a:hlinkClick r:id="rId3"/>
              </a:rPr>
              <a:t>formuleblad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Impulsspectrum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Het 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/>
                  <a:t>van het signaal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/>
                  <a:t>.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42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BF8E6E-73CD-80E2-9146-607A58227009}"/>
              </a:ext>
            </a:extLst>
          </p:cNvPr>
          <p:cNvSpPr txBox="1"/>
          <p:nvPr/>
        </p:nvSpPr>
        <p:spPr>
          <a:xfrm>
            <a:off x="8767909" y="6078487"/>
            <a:ext cx="247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Zie </a:t>
            </a:r>
            <a:r>
              <a:rPr lang="nl-NL" sz="2400">
                <a:hlinkClick r:id="rId3"/>
              </a:rPr>
              <a:t>formuleblad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017094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Impulsspectrum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4"/>
                <a:ext cx="10972800" cy="518395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l-NL" sz="2400"/>
                  <a:t>Het genormaliseerde spectrum van de impulsfunctie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400"/>
                  <a:t> is:</a:t>
                </a:r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r>
                  <a:rPr lang="nl-NL" sz="2400"/>
                  <a:t>De impulsfunctie bevat alle frequenties met een amplitude van 1.</a:t>
                </a:r>
              </a:p>
              <a:p>
                <a:pPr marL="0" indent="0">
                  <a:buNone/>
                </a:pPr>
                <a:r>
                  <a:rPr lang="nl-NL" sz="2400"/>
                  <a:t>We kunnen dus het </a:t>
                </a:r>
                <a:r>
                  <a:rPr lang="nl-NL" sz="2400" b="1"/>
                  <a:t>spectrum van de overdracht</a:t>
                </a:r>
                <a:r>
                  <a:rPr lang="nl-NL" sz="2400"/>
                  <a:t> van een systeem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24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/>
                  <a:t> bepalen door het </a:t>
                </a:r>
                <a:r>
                  <a:rPr lang="nl-NL" sz="2400" b="1"/>
                  <a:t>spectrum van de </a:t>
                </a:r>
                <a:r>
                  <a:rPr lang="nl-NL" sz="2400" b="1">
                    <a:solidFill>
                      <a:srgbClr val="C00000"/>
                    </a:solidFill>
                  </a:rPr>
                  <a:t>impulsresponsie</a:t>
                </a:r>
                <a:r>
                  <a:rPr lang="nl-NL" sz="2400"/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/>
                  <a:t> te bepalen.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4"/>
                <a:ext cx="10972800" cy="5183958"/>
              </a:xfrm>
              <a:blipFill>
                <a:blip r:embed="rId2"/>
                <a:stretch>
                  <a:fillRect l="-833" t="-1647" b="-258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24" y="1890296"/>
            <a:ext cx="4120436" cy="3091849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400736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Voorbeeld</a:t>
            </a:r>
            <a:r>
              <a:rPr lang="en-US"/>
              <a:t> </a:t>
            </a:r>
            <a:r>
              <a:rPr lang="en-US" err="1"/>
              <a:t>tijdsverschuiving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400"/>
                  <a:t>Het signaal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400"/>
                  <a:t> gedurende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400"/>
                  <a:t> sampletijden vertragen (verschuiven in de tijd) geeft: </a:t>
                </a:r>
                <a:endParaRPr lang="nl-NL" sz="240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𝛿</m:t>
                    </m:r>
                    <m:r>
                      <a:rPr lang="en-US" sz="2400" i="1">
                        <a:latin typeface="Cambria Math" charset="0"/>
                      </a:rPr>
                      <m:t>[</m:t>
                    </m:r>
                    <m:r>
                      <a:rPr lang="en-US" sz="2400" i="1">
                        <a:latin typeface="Cambria Math" charset="0"/>
                      </a:rPr>
                      <m:t>𝑛</m:t>
                    </m:r>
                    <m:r>
                      <a:rPr lang="en-US" sz="2400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latin typeface="Cambria Math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4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44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BF8E6E-73CD-80E2-9146-607A58227009}"/>
              </a:ext>
            </a:extLst>
          </p:cNvPr>
          <p:cNvSpPr txBox="1"/>
          <p:nvPr/>
        </p:nvSpPr>
        <p:spPr>
          <a:xfrm>
            <a:off x="8767909" y="6078487"/>
            <a:ext cx="247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Zie </a:t>
            </a:r>
            <a:r>
              <a:rPr lang="nl-NL" sz="2400">
                <a:hlinkClick r:id="rId3"/>
              </a:rPr>
              <a:t>formuleblad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665247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Tijdsverschuiving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/>
                  <a:t>Als we een signaal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400"/>
                  <a:t> gedurende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400"/>
                  <a:t> sampletijden vertragen (verschuiven in de tijd): </a:t>
                </a:r>
                <a:endParaRPr lang="en-US" sz="2400" b="0" i="1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2400" b="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→ 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0"/>
              </a:p>
              <a:p>
                <a:pPr marL="0" indent="0">
                  <a:buNone/>
                </a:pPr>
                <a:endParaRPr lang="en-US" sz="2400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err="1"/>
                  <a:t>Stel</a:t>
                </a:r>
                <a:r>
                  <a:rPr lang="en-US" sz="2400"/>
                  <a:t>: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nl-NL" sz="24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 err="1"/>
                  <a:t>Dus</a:t>
                </a:r>
                <a:r>
                  <a:rPr lang="en-US" sz="240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→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41" b="-458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45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8A92AB-E4D5-AA3B-F148-633742F0C316}"/>
              </a:ext>
            </a:extLst>
          </p:cNvPr>
          <p:cNvSpPr txBox="1"/>
          <p:nvPr/>
        </p:nvSpPr>
        <p:spPr>
          <a:xfrm>
            <a:off x="8767909" y="6078487"/>
            <a:ext cx="247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Zie </a:t>
            </a:r>
            <a:r>
              <a:rPr lang="nl-NL" sz="2400">
                <a:hlinkClick r:id="rId3"/>
              </a:rPr>
              <a:t>formuleblad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389083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convolutie</a:t>
            </a:r>
            <a:endParaRPr lang="nl-NL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4619" y="3630077"/>
                <a:ext cx="11179834" cy="2679243"/>
              </a:xfrm>
            </p:spPr>
            <p:txBody>
              <a:bodyPr>
                <a:noAutofit/>
              </a:bodyPr>
              <a:lstStyle/>
              <a:p>
                <a:r>
                  <a:rPr lang="nl-NL" sz="2400" noProof="0"/>
                  <a:t>Als de impulsresponsie </a:t>
                </a:r>
                <a14:m>
                  <m:oMath xmlns:m="http://schemas.openxmlformats.org/officeDocument/2006/math"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400" i="1" noProof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 noProof="0"/>
                  <a:t> bekend is...</a:t>
                </a:r>
              </a:p>
              <a:p>
                <a:r>
                  <a:rPr lang="nl-NL" sz="2400" noProof="0"/>
                  <a:t>Kan de uitgang van een LTI-systeem met willekeurige input worden berekenend d.m.v. convolutie: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noProof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 noProof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2400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 noProof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nl-NL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NL" sz="2400" i="1" noProof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nl-NL" sz="2400" noProof="0"/>
              </a:p>
              <a:p>
                <a:pPr marL="0" indent="0">
                  <a:buNone/>
                </a:pPr>
                <a:br>
                  <a:rPr lang="nl-NL" sz="2400" noProof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NL" sz="2400" noProof="0"/>
              </a:p>
              <a:p>
                <a:pPr marL="0" indent="0">
                  <a:buNone/>
                </a:pPr>
                <a:endParaRPr lang="nl-NL" sz="2400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619" y="3630077"/>
                <a:ext cx="11179834" cy="2679243"/>
              </a:xfrm>
              <a:blipFill>
                <a:blip r:embed="rId2"/>
                <a:stretch>
                  <a:fillRect l="-763" t="-1818" b="-175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38789" y="1104387"/>
            <a:ext cx="7395889" cy="2165651"/>
            <a:chOff x="384978" y="1120018"/>
            <a:chExt cx="8571793" cy="2899833"/>
          </a:xfrm>
        </p:grpSpPr>
        <p:sp>
          <p:nvSpPr>
            <p:cNvPr id="6" name="Rectangle 5"/>
            <p:cNvSpPr/>
            <p:nvPr/>
          </p:nvSpPr>
          <p:spPr>
            <a:xfrm>
              <a:off x="4201649" y="2011300"/>
              <a:ext cx="990600" cy="93133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LTI Systeem</a:t>
              </a:r>
              <a:endParaRPr lang="en-US" sz="140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68117" y="2332868"/>
              <a:ext cx="425064" cy="228600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192249" y="2332868"/>
              <a:ext cx="381383" cy="228600"/>
            </a:xfrm>
            <a:prstGeom prst="rightArrow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78" y="1120018"/>
              <a:ext cx="3383139" cy="289983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3632" y="1120018"/>
              <a:ext cx="3383139" cy="28998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965464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Fourier-</a:t>
            </a:r>
            <a:r>
              <a:rPr lang="en-US" err="1"/>
              <a:t>transformatie</a:t>
            </a:r>
            <a:r>
              <a:rPr lang="en-US"/>
              <a:t> van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convolutie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7615" y="811851"/>
                <a:ext cx="11235849" cy="56810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=</m:t>
                      </m:r>
                      <m:r>
                        <a:rPr lang="en-US" sz="1800" i="1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∗</m:t>
                      </m:r>
                      <m:r>
                        <a:rPr lang="en-US" sz="1800" i="1">
                          <a:latin typeface="Cambria Math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i="1"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/>
              </a:p>
              <a:p>
                <a:pPr marL="0" indent="0">
                  <a:buNone/>
                </a:pPr>
                <a:endParaRPr lang="en-US" sz="180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charset="0"/>
                        </a:rPr>
                        <m:t>𝑌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charset="0"/>
                                    </a:rPr>
                                    <m:t>Ω</m:t>
                                  </m:r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800"/>
              </a:p>
              <a:p>
                <a:pPr marL="0" indent="0">
                  <a:buNone/>
                </a:pPr>
                <a:endParaRPr lang="en-US" sz="1800"/>
              </a:p>
              <a:p>
                <a:pPr marL="0" indent="0">
                  <a:buNone/>
                </a:pPr>
                <a:r>
                  <a:rPr lang="en-US" sz="1800" err="1"/>
                  <a:t>Stel</a:t>
                </a:r>
                <a:r>
                  <a:rPr lang="en-US" sz="1800"/>
                  <a:t>: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/>
              </a:p>
              <a:p>
                <a:pPr marL="0" indent="0">
                  <a:buNone/>
                </a:pPr>
                <a:endParaRPr lang="en-US" sz="180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charset="0"/>
                        </a:rPr>
                        <m:t>𝑌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Ω</m:t>
                          </m:r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i="1"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NL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is-I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NL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charset="0"/>
                                    </a:rPr>
                                    <m:t>Ω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=−∞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i="1"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charset="0"/>
                                </a:rPr>
                                <m:t>Ω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nl-N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is-I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charset="0"/>
                                    </a:rPr>
                                    <m:t>Ω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800"/>
              </a:p>
              <a:p>
                <a:pPr marL="0" indent="0">
                  <a:buNone/>
                </a:pPr>
                <a:endParaRPr lang="en-US" sz="1800" i="1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charset="0"/>
                        </a:rPr>
                        <m:t>↓</m:t>
                      </m:r>
                    </m:oMath>
                  </m:oMathPara>
                </a14:m>
                <a:endParaRPr lang="en-US" sz="1800"/>
              </a:p>
              <a:p>
                <a:pPr marL="0" indent="0">
                  <a:buNone/>
                </a:pPr>
                <a:endParaRPr lang="en-US" sz="18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sz="1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 algn="ctr">
                  <a:buNone/>
                </a:pPr>
                <a:r>
                  <a:rPr lang="en-US" sz="2400" err="1"/>
                  <a:t>Dus</a:t>
                </a:r>
                <a:r>
                  <a:rPr lang="en-US" sz="2400"/>
                  <a:t> </a:t>
                </a:r>
                <a:r>
                  <a:rPr lang="en-US" sz="2400" err="1"/>
                  <a:t>convolutie</a:t>
                </a:r>
                <a:r>
                  <a:rPr lang="en-US" sz="2400"/>
                  <a:t> in </a:t>
                </a:r>
                <a:r>
                  <a:rPr lang="en-US" sz="2400" err="1"/>
                  <a:t>tijddomein</a:t>
                </a:r>
                <a:r>
                  <a:rPr lang="en-US" sz="2400"/>
                  <a:t> </a:t>
                </a:r>
                <a:r>
                  <a:rPr lang="en-US" sz="2400">
                    <a:sym typeface="Wingdings" panose="05000000000000000000" pitchFamily="2" charset="2"/>
                  </a:rPr>
                  <a:t>↔</a:t>
                </a:r>
                <a:r>
                  <a:rPr lang="en-US" sz="2400"/>
                  <a:t> </a:t>
                </a:r>
                <a:r>
                  <a:rPr lang="en-US" sz="2400" err="1"/>
                  <a:t>vermenigvuldiging</a:t>
                </a:r>
                <a:r>
                  <a:rPr lang="en-US" sz="2400"/>
                  <a:t> in </a:t>
                </a:r>
                <a:r>
                  <a:rPr lang="en-US" sz="2400" err="1"/>
                  <a:t>frequentiedomein</a:t>
                </a:r>
                <a:r>
                  <a:rPr lang="en-US" sz="240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615" y="811851"/>
                <a:ext cx="11235849" cy="5681031"/>
              </a:xfrm>
              <a:blipFill>
                <a:blip r:embed="rId2"/>
                <a:stretch>
                  <a:fillRect l="-434" b="-418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47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CBD297-1D34-BF75-89BC-9127228C22EB}"/>
              </a:ext>
            </a:extLst>
          </p:cNvPr>
          <p:cNvSpPr txBox="1"/>
          <p:nvPr/>
        </p:nvSpPr>
        <p:spPr>
          <a:xfrm>
            <a:off x="9498052" y="5525900"/>
            <a:ext cx="2475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Zie </a:t>
            </a:r>
            <a:r>
              <a:rPr lang="nl-NL" sz="2400">
                <a:hlinkClick r:id="rId3"/>
              </a:rPr>
              <a:t>formuleblad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069714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29" y="2773630"/>
            <a:ext cx="4305301" cy="3228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/>
              <a:t>De convolutie eigenschap van de DTFT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sz="2800" noProof="0"/>
                  <a:t>Convolutie in het tijddomein:	              			</a:t>
                </a:r>
                <a14:m>
                  <m:oMath xmlns:m="http://schemas.openxmlformats.org/officeDocument/2006/math">
                    <m:r>
                      <a:rPr lang="nl-NL" sz="2800" i="1" noProof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28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 noProof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800" b="0" i="1" noProof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sz="2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800" b="0" i="1" noProof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NL" sz="2800" b="0" i="1" noProof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nl-NL" sz="2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NL" sz="2800" b="0" noProof="0"/>
              </a:p>
              <a:p>
                <a:r>
                  <a:rPr lang="nl-NL" sz="2800" noProof="0"/>
                  <a:t>Is vermenigvuldiging in het frequentiedomein:	</a:t>
                </a:r>
                <a14:m>
                  <m:oMath xmlns:m="http://schemas.openxmlformats.org/officeDocument/2006/math">
                    <m:r>
                      <a:rPr lang="nl-NL" sz="2800" b="0" i="1" noProof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nl-NL" sz="2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noProof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sz="28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800" b="0" i="1" noProof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nl-NL" sz="2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noProof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sz="2800" b="0" i="1" noProof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800" b="0" i="1" noProof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8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noProof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 sz="2800" noProof="0"/>
              </a:p>
              <a:p>
                <a:r>
                  <a:rPr lang="nl-NL" sz="2800" noProof="0"/>
                  <a:t>Voorbeeld:</a:t>
                </a:r>
              </a:p>
              <a:p>
                <a:endParaRPr lang="nl-NL" sz="2800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t="-117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30" y="2773633"/>
            <a:ext cx="4305300" cy="3228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2828" y="2756377"/>
            <a:ext cx="4305301" cy="3228977"/>
          </a:xfrm>
          <a:prstGeom prst="rect">
            <a:avLst/>
          </a:prstGeom>
          <a:blipFill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3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35312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Overdracht in het frequentiedomein: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noProof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4619" y="4177295"/>
                <a:ext cx="11179834" cy="26977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2400" b="0" i="0" noProof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400" noProof="0"/>
              </a:p>
              <a:p>
                <a:r>
                  <a:rPr lang="nl-NL" sz="2400" noProof="0"/>
                  <a:t>Dus: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2400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sz="24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NL" sz="2400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619" y="4177295"/>
                <a:ext cx="11179834" cy="2697769"/>
              </a:xfrm>
              <a:blipFill>
                <a:blip r:embed="rId3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49</a:t>
            </a:fld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C11C9F-AD89-BAA5-7534-8CFC551F7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1067262"/>
            <a:ext cx="9429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5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nl-NL"/>
                  <a:t>Het spectrum van een signaal laat zien hoeveel een sinus of cosinus van een bepaalde frequentie aanwezig is in het signaal.</a:t>
                </a:r>
              </a:p>
              <a:p>
                <a:endParaRPr lang="nl-NL"/>
              </a:p>
              <a:p>
                <a:r>
                  <a:rPr lang="nl-NL"/>
                  <a:t>Als we de correlatie van het signaal en een sinus/cosinus van een bepaalde frequentie berekenen, weten we hoeveel van die frequentie in het signaal zit.</a:t>
                </a:r>
              </a:p>
              <a:p>
                <a:endParaRPr lang="nl-NL"/>
              </a:p>
              <a:p>
                <a:r>
                  <a:rPr lang="nl-NL"/>
                  <a:t>Zo kunnen we dus het spectrum uitrekenen!</a:t>
                </a:r>
              </a:p>
              <a:p>
                <a:endParaRPr lang="nl-NL"/>
              </a:p>
              <a:p>
                <a:r>
                  <a:rPr lang="nl-NL"/>
                  <a:t>Bij DSP gebruiken we bij </a:t>
                </a:r>
                <a:r>
                  <a:rPr lang="nl-NL">
                    <a:solidFill>
                      <a:srgbClr val="C00000"/>
                    </a:solidFill>
                  </a:rPr>
                  <a:t>periodieke signalen</a:t>
                </a:r>
                <a:r>
                  <a:rPr lang="nl-NL"/>
                  <a:t> hiervoor een formule genaamd de </a:t>
                </a:r>
                <a:r>
                  <a:rPr lang="nl-NL" b="1"/>
                  <a:t>Discrete </a:t>
                </a:r>
                <a:r>
                  <a:rPr lang="nl-NL" b="1" err="1"/>
                  <a:t>Fourier-reeks</a:t>
                </a:r>
                <a:r>
                  <a:rPr lang="nl-NL"/>
                  <a:t>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22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LTI-</a:t>
            </a:r>
            <a:r>
              <a:rPr lang="nl-NL" noProof="0"/>
              <a:t>systemen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37615" y="4038830"/>
                <a:ext cx="11175463" cy="152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Bepaal de output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sz="2400"/>
                  <a:t> </a:t>
                </a:r>
              </a:p>
              <a:p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5" y="4038830"/>
                <a:ext cx="11175463" cy="1522468"/>
              </a:xfrm>
              <a:prstGeom prst="rect">
                <a:avLst/>
              </a:prstGeom>
              <a:blipFill>
                <a:blip r:embed="rId2"/>
                <a:stretch>
                  <a:fillRect l="-818" t="-321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7781" y="860514"/>
          <a:ext cx="6612467" cy="273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43317" imgH="1952630" progId="Visio.Drawing.15">
                  <p:embed/>
                </p:oleObj>
              </mc:Choice>
              <mc:Fallback>
                <p:oleObj name="Visio" r:id="rId3" imgW="4743317" imgH="1952630" progId="Visio.Drawing.15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781" y="860514"/>
                        <a:ext cx="6612467" cy="273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De overdrachtsfunctie: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7720"/>
                <a:ext cx="10972800" cy="518457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/>
                  <a:t> wordt de </a:t>
                </a:r>
                <a:r>
                  <a:rPr lang="nl-NL" sz="2800" b="1"/>
                  <a:t>overdrachtsfunctie</a:t>
                </a:r>
                <a:r>
                  <a:rPr lang="nl-NL" sz="2800"/>
                  <a:t> genoemd en bepaalt hoe het LTI- systeem het ingangssignaal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nl-NL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/>
                  <a:t> omzet naar uitgangssignaal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nl-NL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 sz="2800"/>
              </a:p>
              <a:p>
                <a:r>
                  <a:rPr lang="nl-NL" sz="2800"/>
                  <a:t>Voorbeeld: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nl-NL" sz="2800"/>
              </a:p>
              <a:p>
                <a:r>
                  <a:rPr lang="nl-NL" sz="2800"/>
                  <a:t>DTFT uitvoeren:</a:t>
                </a:r>
                <a:endParaRPr lang="nl-NL" sz="28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p>
                      </m:sSup>
                      <m:r>
                        <a:rPr lang="nl-NL" sz="2400" i="1">
                          <a:latin typeface="Cambria Math" panose="02040503050406030204" pitchFamily="18" charset="0"/>
                        </a:rPr>
                        <m:t>+−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p>
                      </m:sSup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sz="2400"/>
              </a:p>
              <a:p>
                <a:r>
                  <a:rPr lang="nl-NL" sz="2800"/>
                  <a:t>Overdracht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28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80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7720"/>
                <a:ext cx="10972800" cy="5184576"/>
              </a:xfrm>
              <a:blipFill>
                <a:blip r:embed="rId3"/>
                <a:stretch>
                  <a:fillRect l="-1000" t="-1176" b="-127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De overdrachtsfunctie: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917720"/>
                <a:ext cx="11257865" cy="5184576"/>
              </a:xfrm>
            </p:spPr>
            <p:txBody>
              <a:bodyPr>
                <a:noAutofit/>
              </a:bodyPr>
              <a:lstStyle/>
              <a:p>
                <a:r>
                  <a:rPr lang="nl-NL" sz="2800"/>
                  <a:t>Overdracht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28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800"/>
                  <a:t>:</a:t>
                </a:r>
                <a:endParaRPr lang="nl-NL" sz="24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400"/>
              </a:p>
              <a:p>
                <a:endParaRPr lang="nl-NL" sz="2800"/>
              </a:p>
              <a:p>
                <a:r>
                  <a:rPr lang="nl-NL" sz="2800"/>
                  <a:t>Bepaal de versterking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8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nl-N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2800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</m:oMath>
                </a14:m>
                <a:r>
                  <a:rPr lang="nl-NL" sz="2800"/>
                  <a:t> en de fasedraaiing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nl-N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/>
                  <a:t> voor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=0…</m:t>
                    </m:r>
                    <m:sSub>
                      <m:sSubPr>
                        <m:ctrlPr>
                          <a:rPr lang="nl-NL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nl-N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sz="2800"/>
                  <a:t>.</a:t>
                </a:r>
              </a:p>
              <a:p>
                <a:endParaRPr lang="nl-NL" sz="2800"/>
              </a:p>
              <a:p>
                <a:r>
                  <a:rPr lang="nl-NL" sz="2800"/>
                  <a:t>Welke waarden van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sz="2800"/>
                  <a:t> moet je gebruiken?</a:t>
                </a:r>
              </a:p>
              <a:p>
                <a:pPr marL="0" indent="0" algn="ctr">
                  <a:buNone/>
                </a:pPr>
                <a:endParaRPr lang="nl-NL" sz="280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NL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sz="2800"/>
                  <a:t> dus: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NL" sz="2800" i="1" dirty="0">
                        <a:latin typeface="Cambria Math" panose="02040503050406030204" pitchFamily="18" charset="0"/>
                      </a:rPr>
                      <m:t>=0…</m:t>
                    </m:r>
                    <m:r>
                      <a:rPr lang="nl-NL" sz="28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nl-NL" sz="2800"/>
              </a:p>
              <a:p>
                <a:pPr marL="0" indent="0">
                  <a:buNone/>
                </a:pPr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917720"/>
                <a:ext cx="11257865" cy="5184576"/>
              </a:xfrm>
              <a:blipFill>
                <a:blip r:embed="rId3"/>
                <a:stretch>
                  <a:fillRect l="-975" t="-1176" b="-2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De overdrachtsfunctie: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7720"/>
                <a:ext cx="10972800" cy="51845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nl-NL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7720"/>
                <a:ext cx="10972800" cy="51845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577BBF79-CA99-FB6E-2C36-A728D257F4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3464927"/>
                  </p:ext>
                </p:extLst>
              </p:nvPr>
            </p:nvGraphicFramePr>
            <p:xfrm>
              <a:off x="946636" y="2286978"/>
              <a:ext cx="10586764" cy="4352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233">
                      <a:extLst>
                        <a:ext uri="{9D8B030D-6E8A-4147-A177-3AD203B41FA5}">
                          <a16:colId xmlns:a16="http://schemas.microsoft.com/office/drawing/2014/main" val="250587845"/>
                        </a:ext>
                      </a:extLst>
                    </a:gridCol>
                    <a:gridCol w="651263">
                      <a:extLst>
                        <a:ext uri="{9D8B030D-6E8A-4147-A177-3AD203B41FA5}">
                          <a16:colId xmlns:a16="http://schemas.microsoft.com/office/drawing/2014/main" val="4175384628"/>
                        </a:ext>
                      </a:extLst>
                    </a:gridCol>
                    <a:gridCol w="3721256">
                      <a:extLst>
                        <a:ext uri="{9D8B030D-6E8A-4147-A177-3AD203B41FA5}">
                          <a16:colId xmlns:a16="http://schemas.microsoft.com/office/drawing/2014/main" val="1867124704"/>
                        </a:ext>
                      </a:extLst>
                    </a:gridCol>
                    <a:gridCol w="5536012">
                      <a:extLst>
                        <a:ext uri="{9D8B030D-6E8A-4147-A177-3AD203B41FA5}">
                          <a16:colId xmlns:a16="http://schemas.microsoft.com/office/drawing/2014/main" val="1762123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l-NL" sz="1400" i="0" dirty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l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400" i="1" dirty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NL" sz="1400" b="0" i="0" dirty="0" smtClean="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NL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4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nl-NL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oMath>
                          </a14:m>
                          <a:r>
                            <a:rPr lang="nl-NL" sz="140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7708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f>
                                      <m:fPr>
                                        <m:ctrlP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nl-NL" sz="1400" b="0" i="1" smtClean="0">
                                    <a:latin typeface="Cambria Math" panose="02040503050406030204" pitchFamily="18" charset="0"/>
                                  </a:rPr>
                                  <m:t>=0,857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8628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nl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nl-NL" sz="140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1+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nl-NL" sz="14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1400" b="0" i="0" dirty="0" smtClean="0">
                                    <a:latin typeface="Cambria Math" panose="02040503050406030204" pitchFamily="18" charset="0"/>
                                  </a:rPr>
                                  <m:t>1,040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400" b="0" i="0" smtClean="0">
                                        <a:latin typeface="Cambria Math" panose="02040503050406030204" pitchFamily="18" charset="0"/>
                                      </a:rPr>
                                      <m:t>arctan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r>
                                              <a:rPr lang="nl-NL" sz="140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400" b="0" i="0" smtClean="0">
                                        <a:latin typeface="Cambria Math" panose="02040503050406030204" pitchFamily="18" charset="0"/>
                                      </a:rPr>
                                      <m:t>arctan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den>
                                            </m:f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nl-NL" sz="14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func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0,545 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1400" b="0" i="0" dirty="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nl-NL" sz="1400" b="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nl-NL" sz="1400" i="0" dirty="0" smtClean="0">
                                    <a:latin typeface="Cambria" panose="02040503050406030204" pitchFamily="18" charset="0"/>
                                    <a:ea typeface="Cambria" panose="02040503050406030204" pitchFamily="18" charset="0"/>
                                  </a:rPr>
                                  <m:t>31.23</m:t>
                                </m:r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nl-NL" sz="1400" i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442573"/>
                      </a:ext>
                    </a:extLst>
                  </a:tr>
                  <a:tr h="366043"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nl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1,649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arctan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</m:num>
                                          <m:den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arctan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nl-NL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−0.75</m:t>
                                            </m:r>
                                          </m:num>
                                          <m:den>
                                            <m:r>
                                              <a:rPr lang="nl-NL" sz="1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func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0,888 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1400" b="0" i="0" dirty="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nl-NL" sz="1400" b="0" i="0" dirty="0" smtClean="0">
                                    <a:latin typeface="Cambria Math" panose="02040503050406030204" pitchFamily="18" charset="0"/>
                                  </a:rPr>
                                  <m:t>=50,91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nl-NL" sz="1400" i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35563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nl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143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nl-NL" sz="1400" b="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3,360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0,995 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1400" i="0" dirty="0" smtClean="0">
                                    <a:latin typeface="Cambria Math" panose="02040503050406030204" pitchFamily="18" charset="0"/>
                                  </a:rPr>
                                  <m:t>rad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57.01</m:t>
                                </m:r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78880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nl-NL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nl-NL" sz="1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f>
                                      <m:fPr>
                                        <m:ctrlP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nl-NL" sz="14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nl-NL" sz="1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nl-NL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nl-NL" sz="14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nl-NL" sz="1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79431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577BBF79-CA99-FB6E-2C36-A728D257F4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3464927"/>
                  </p:ext>
                </p:extLst>
              </p:nvPr>
            </p:nvGraphicFramePr>
            <p:xfrm>
              <a:off x="946636" y="2286978"/>
              <a:ext cx="10586764" cy="4352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233">
                      <a:extLst>
                        <a:ext uri="{9D8B030D-6E8A-4147-A177-3AD203B41FA5}">
                          <a16:colId xmlns:a16="http://schemas.microsoft.com/office/drawing/2014/main" val="250587845"/>
                        </a:ext>
                      </a:extLst>
                    </a:gridCol>
                    <a:gridCol w="651263">
                      <a:extLst>
                        <a:ext uri="{9D8B030D-6E8A-4147-A177-3AD203B41FA5}">
                          <a16:colId xmlns:a16="http://schemas.microsoft.com/office/drawing/2014/main" val="4175384628"/>
                        </a:ext>
                      </a:extLst>
                    </a:gridCol>
                    <a:gridCol w="3721256">
                      <a:extLst>
                        <a:ext uri="{9D8B030D-6E8A-4147-A177-3AD203B41FA5}">
                          <a16:colId xmlns:a16="http://schemas.microsoft.com/office/drawing/2014/main" val="1867124704"/>
                        </a:ext>
                      </a:extLst>
                    </a:gridCol>
                    <a:gridCol w="5536012">
                      <a:extLst>
                        <a:ext uri="{9D8B030D-6E8A-4147-A177-3AD203B41FA5}">
                          <a16:colId xmlns:a16="http://schemas.microsoft.com/office/drawing/2014/main" val="17621239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01" t="-2000" r="-1469369" b="-133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673" t="-2000" r="-1424299" b="-133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843" t="-2000" r="-149427" b="-133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1410" t="-2000" r="-551" b="-133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708568"/>
                      </a:ext>
                    </a:extLst>
                  </a:tr>
                  <a:tr h="801116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01" t="-38636" r="-1469369" b="-405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673" t="-38636" r="-1424299" b="-405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843" t="-38636" r="-149427" b="-405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1410" t="-38636" r="-551" b="-405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628374"/>
                      </a:ext>
                    </a:extLst>
                  </a:tr>
                  <a:tr h="1382776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01" t="-80617" r="-1469369" b="-135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673" t="-80617" r="-1424299" b="-135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843" t="-80617" r="-149427" b="-1356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1410" t="-80617" r="-551" b="-1356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42573"/>
                      </a:ext>
                    </a:extLst>
                  </a:tr>
                  <a:tr h="570802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01" t="-436170" r="-1469369" b="-2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673" t="-436170" r="-1424299" b="-2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843" t="-436170" r="-149427" b="-2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1410" t="-436170" r="-551" b="-2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5563903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01" t="-630000" r="-1469369" b="-16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673" t="-630000" r="-1424299" b="-16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843" t="-630000" r="-149427" b="-16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1410" t="-630000" r="-551" b="-16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880806"/>
                      </a:ext>
                    </a:extLst>
                  </a:tr>
                  <a:tr h="801116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01" t="-442424" r="-1469369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673" t="-442424" r="-1424299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843" t="-442424" r="-149427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1410" t="-442424" r="-551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7943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54A62391-D862-5B4B-BF6C-CC0DBB532C79}"/>
              </a:ext>
            </a:extLst>
          </p:cNvPr>
          <p:cNvSpPr/>
          <p:nvPr/>
        </p:nvSpPr>
        <p:spPr>
          <a:xfrm>
            <a:off x="6095999" y="3415844"/>
            <a:ext cx="5304397" cy="1294304"/>
          </a:xfrm>
          <a:prstGeom prst="rect">
            <a:avLst/>
          </a:prstGeom>
          <a:solidFill>
            <a:srgbClr val="F4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5044E-ACEA-A64B-4403-95B672AFF075}"/>
              </a:ext>
            </a:extLst>
          </p:cNvPr>
          <p:cNvSpPr/>
          <p:nvPr/>
        </p:nvSpPr>
        <p:spPr>
          <a:xfrm>
            <a:off x="2394872" y="3429000"/>
            <a:ext cx="3532610" cy="1294304"/>
          </a:xfrm>
          <a:prstGeom prst="rect">
            <a:avLst/>
          </a:prstGeom>
          <a:solidFill>
            <a:srgbClr val="F4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314D191-E7CA-D05C-516C-1298BB297D6B}"/>
              </a:ext>
            </a:extLst>
          </p:cNvPr>
          <p:cNvSpPr/>
          <p:nvPr/>
        </p:nvSpPr>
        <p:spPr>
          <a:xfrm>
            <a:off x="3578659" y="5486400"/>
            <a:ext cx="1013076" cy="309185"/>
          </a:xfrm>
          <a:prstGeom prst="rect">
            <a:avLst/>
          </a:prstGeom>
          <a:solidFill>
            <a:srgbClr val="F4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D0E4565-F0CD-3DEE-07A7-3359F67A18AF}"/>
              </a:ext>
            </a:extLst>
          </p:cNvPr>
          <p:cNvSpPr/>
          <p:nvPr/>
        </p:nvSpPr>
        <p:spPr>
          <a:xfrm>
            <a:off x="7487334" y="5486400"/>
            <a:ext cx="2097419" cy="309185"/>
          </a:xfrm>
          <a:prstGeom prst="rect">
            <a:avLst/>
          </a:prstGeom>
          <a:solidFill>
            <a:srgbClr val="F4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AA59D19-B51C-272B-B7B1-9FA9AB081674}"/>
              </a:ext>
            </a:extLst>
          </p:cNvPr>
          <p:cNvSpPr/>
          <p:nvPr/>
        </p:nvSpPr>
        <p:spPr>
          <a:xfrm>
            <a:off x="3454766" y="4936269"/>
            <a:ext cx="1013076" cy="309185"/>
          </a:xfrm>
          <a:prstGeom prst="rect">
            <a:avLst/>
          </a:prstGeom>
          <a:solidFill>
            <a:srgbClr val="E8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3EA56C2-8BD2-AE7D-0214-19205669CAB1}"/>
              </a:ext>
            </a:extLst>
          </p:cNvPr>
          <p:cNvSpPr/>
          <p:nvPr/>
        </p:nvSpPr>
        <p:spPr>
          <a:xfrm>
            <a:off x="6699020" y="4815641"/>
            <a:ext cx="4098353" cy="513116"/>
          </a:xfrm>
          <a:prstGeom prst="rect">
            <a:avLst/>
          </a:prstGeom>
          <a:solidFill>
            <a:srgbClr val="E8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3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r>
                  <a:rPr lang="nl-NL"/>
                  <a:t> versterking en fasedraaiing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54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4B2D28-3F46-480D-BA73-DEE0CCBB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00" y="540000"/>
            <a:ext cx="73342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4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Herhaling: LTI-</a:t>
            </a:r>
            <a:r>
              <a:rPr lang="nl-NL" noProof="0"/>
              <a:t>systemen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37615" y="3598074"/>
                <a:ext cx="11175463" cy="293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Algemene </a:t>
                </a:r>
                <a:r>
                  <a:rPr lang="en-US" sz="2400" err="1"/>
                  <a:t>vorm</a:t>
                </a:r>
                <a:r>
                  <a:rPr lang="en-US" sz="2400"/>
                  <a:t> </a:t>
                </a:r>
                <a:r>
                  <a:rPr lang="en-US" sz="2400" err="1"/>
                  <a:t>uitgang</a:t>
                </a:r>
                <a:r>
                  <a:rPr lang="en-US" sz="2400"/>
                  <a:t> LTI-</a:t>
                </a:r>
                <a:r>
                  <a:rPr lang="en-US" sz="2400" err="1"/>
                  <a:t>systeem</a:t>
                </a:r>
                <a:r>
                  <a:rPr lang="en-US" sz="2400"/>
                  <a:t>:</a:t>
                </a:r>
              </a:p>
              <a:p>
                <a:endParaRPr lang="en-US" sz="2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nl-NL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  <a:p>
                <a:r>
                  <a:rPr lang="en-US" sz="2400" err="1"/>
                  <a:t>Hier</a:t>
                </a:r>
                <a:r>
                  <a:rPr lang="en-US" sz="240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5" y="3598074"/>
                <a:ext cx="11175463" cy="2930610"/>
              </a:xfrm>
              <a:prstGeom prst="rect">
                <a:avLst/>
              </a:prstGeom>
              <a:blipFill>
                <a:blip r:embed="rId2"/>
                <a:stretch>
                  <a:fillRect l="-818" t="-16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352610"/>
              </p:ext>
            </p:extLst>
          </p:nvPr>
        </p:nvGraphicFramePr>
        <p:xfrm>
          <a:off x="2897781" y="860514"/>
          <a:ext cx="6612467" cy="273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43317" imgH="1952630" progId="Visio.Drawing.15">
                  <p:embed/>
                </p:oleObj>
              </mc:Choice>
              <mc:Fallback>
                <p:oleObj name="Visio" r:id="rId3" imgW="4743317" imgH="1952630" progId="Visio.Drawing.15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781" y="860514"/>
                        <a:ext cx="6612467" cy="273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349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LTI-systeem DTFT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0717" y="908720"/>
                <a:ext cx="11335109" cy="57606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/>
                  <a:t>Algemene </a:t>
                </a:r>
                <a:r>
                  <a:rPr lang="en-US" sz="3200" err="1"/>
                  <a:t>vorm</a:t>
                </a:r>
                <a:r>
                  <a:rPr lang="en-US" sz="3200"/>
                  <a:t> </a:t>
                </a:r>
                <a:r>
                  <a:rPr lang="en-US" sz="3200" err="1"/>
                  <a:t>uitgang</a:t>
                </a:r>
                <a:r>
                  <a:rPr lang="en-US" sz="3200"/>
                  <a:t> LTI-</a:t>
                </a:r>
                <a:r>
                  <a:rPr lang="en-US" sz="3200" err="1"/>
                  <a:t>systeem</a:t>
                </a:r>
                <a:r>
                  <a:rPr lang="en-US" sz="3200"/>
                  <a:t>:</a:t>
                </a:r>
                <a:endParaRPr lang="nl-NL" noProof="0"/>
              </a:p>
              <a:p>
                <a:endParaRPr lang="nl-NL" noProof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𝑚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nl-NL" noProof="0"/>
              </a:p>
              <a:p>
                <a:endParaRPr lang="nl-NL" noProof="0"/>
              </a:p>
              <a:p>
                <a:r>
                  <a:rPr lang="nl-NL" noProof="0"/>
                  <a:t>DTFT toepassen: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𝑇𝐹𝑇</m:t>
                          </m:r>
                        </m:e>
                      </m:groupChr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nl-NL" b="0" noProof="0"/>
              </a:p>
              <a:p>
                <a:pPr marL="0" indent="0">
                  <a:buNone/>
                </a:pPr>
                <a:br>
                  <a:rPr lang="nl-NL" b="0" noProof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𝑇𝐹𝑇</m:t>
                          </m:r>
                        </m:e>
                      </m:groupChr>
                      <m:r>
                        <a:rPr lang="nl-NL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l-NL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𝑇𝐹𝑇</m:t>
                          </m:r>
                        </m:e>
                      </m:groupChr>
                      <m:r>
                        <a:rPr lang="nl-NL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 b="0" noProof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b="0" i="0" noProof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noProof="0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b="0" i="0" noProof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b="0" i="0" noProof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nl-NL" i="1" noProof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l-NL" i="1" noProof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noProof="0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noProof="0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noProof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noProof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i="1" noProof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i="1" noProof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noProof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noProof="0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 noProof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0717" y="908720"/>
                <a:ext cx="11335109" cy="5760638"/>
              </a:xfrm>
              <a:blipFill>
                <a:blip r:embed="rId2"/>
                <a:stretch>
                  <a:fillRect l="-646" t="-17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1" y="853440"/>
                <a:ext cx="11352362" cy="5815918"/>
              </a:xfrm>
            </p:spPr>
            <p:txBody>
              <a:bodyPr>
                <a:noAutofit/>
              </a:bodyPr>
              <a:lstStyle/>
              <a:p>
                <a:r>
                  <a:rPr lang="nl-NL" sz="1800"/>
                  <a:t>De overdrachtsfunctie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800"/>
                  <a:t> is te vinden door: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nl-NL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 sz="1800"/>
              </a:p>
              <a:p>
                <a:pPr marL="225029" lvl="1" indent="0">
                  <a:buNone/>
                </a:pPr>
                <a:r>
                  <a:rPr lang="nl-NL" sz="1800"/>
                  <a:t>om te schrijven naar de vorm:</a:t>
                </a:r>
              </a:p>
              <a:p>
                <a:pPr marL="225029" lvl="1" indent="0">
                  <a:buNone/>
                </a:pPr>
                <a:br>
                  <a:rPr lang="nl-NL" sz="180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br>
                  <a:rPr lang="nl-NL" sz="1800"/>
                </a:br>
                <a:endParaRPr lang="nl-NL" sz="1800"/>
              </a:p>
              <a:p>
                <a:pPr marL="225029" lvl="1" indent="0">
                  <a:buNone/>
                </a:pPr>
                <a:endParaRPr lang="nl-NL" sz="1800"/>
              </a:p>
              <a:p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1800"/>
                  <a:t> is het spectrum van de ingang.</a:t>
                </a:r>
              </a:p>
              <a:p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1800"/>
                  <a:t> afleiden: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nl-NL" sz="18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nl-NL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nl-NL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l-N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nl-NL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nl-NL" sz="1800"/>
              </a:p>
              <a:p>
                <a:pPr marL="0" indent="0">
                  <a:buNone/>
                </a:pPr>
                <a:endParaRPr lang="nl-NL" sz="1800"/>
              </a:p>
              <a:p>
                <a:pPr marL="0" indent="0">
                  <a:buNone/>
                </a:pPr>
                <a:endParaRPr lang="nl-NL" sz="18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l-NL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nl-N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num>
                        <m:den>
                          <m:r>
                            <a:rPr lang="nl-NL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nl-N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l-NL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nl-NL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nl-NL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nl-NL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l-NL" sz="18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nl-NL" sz="18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1" y="853440"/>
                <a:ext cx="11352362" cy="5815918"/>
              </a:xfrm>
              <a:blipFill>
                <a:blip r:embed="rId2"/>
                <a:stretch>
                  <a:fillRect l="-376" t="-52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94928" y="4404948"/>
            <a:ext cx="2156460" cy="98483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6533722" y="4715625"/>
            <a:ext cx="621030" cy="359999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De overdrachtsfunctie: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0" smtClean="0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nl-NL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9474" b="-557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57</a:t>
            </a:fld>
            <a:endParaRPr lang="en-US"/>
          </a:p>
        </p:txBody>
      </p:sp>
      <p:sp>
        <p:nvSpPr>
          <p:cNvPr id="8" name="Curved Up Arrow 7"/>
          <p:cNvSpPr/>
          <p:nvPr/>
        </p:nvSpPr>
        <p:spPr>
          <a:xfrm flipH="1">
            <a:off x="3649980" y="5049745"/>
            <a:ext cx="3233868" cy="661081"/>
          </a:xfrm>
          <a:prstGeom prst="curvedUpArrow">
            <a:avLst>
              <a:gd name="adj1" fmla="val 0"/>
              <a:gd name="adj2" fmla="val 38371"/>
              <a:gd name="adj3" fmla="val 2965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5417820" y="5334428"/>
            <a:ext cx="2590800" cy="500336"/>
          </a:xfrm>
          <a:prstGeom prst="curvedUpArrow">
            <a:avLst>
              <a:gd name="adj1" fmla="val 0"/>
              <a:gd name="adj2" fmla="val 57111"/>
              <a:gd name="adj3" fmla="val 2866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63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05EB9-64CC-4E89-A39F-C7F586D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71C4402-BFC8-4B01-9A41-E000FDE4E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03980"/>
                <a:ext cx="10972800" cy="51845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r>
                  <a:rPr lang="nl-NL"/>
                  <a:t>Wat is de overdrachtsfunctie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nl-NL"/>
                  <a:t>?</a:t>
                </a:r>
              </a:p>
              <a:p>
                <a:r>
                  <a:rPr lang="nl-NL"/>
                  <a:t>Welke frequentie wordt maximaal versterkt door dit systeem?</a:t>
                </a:r>
              </a:p>
              <a:p>
                <a:r>
                  <a:rPr lang="nl-NL"/>
                  <a:t>Wat is de versterking van </a:t>
                </a:r>
                <a:br>
                  <a:rPr lang="nl-NL"/>
                </a:br>
                <a:r>
                  <a:rPr lang="nl-NL"/>
                  <a:t>deze frequentie? 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71C4402-BFC8-4B01-9A41-E000FDE4E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03980"/>
                <a:ext cx="10972800" cy="5184576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8C659-27E0-4110-9B57-0A2F0AC5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58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4">
                <a:extLst>
                  <a:ext uri="{FF2B5EF4-FFF2-40B4-BE49-F238E27FC236}">
                    <a16:creationId xmlns:a16="http://schemas.microsoft.com/office/drawing/2014/main" id="{97A34E37-A88F-479E-B9BD-B4536231BF5B}"/>
                  </a:ext>
                </a:extLst>
              </p:cNvPr>
              <p:cNvSpPr txBox="1"/>
              <p:nvPr/>
            </p:nvSpPr>
            <p:spPr>
              <a:xfrm>
                <a:off x="1291431" y="4516542"/>
                <a:ext cx="3079631" cy="1811009"/>
              </a:xfrm>
              <a:prstGeom prst="rect">
                <a:avLst/>
              </a:prstGeom>
              <a:ln w="28575"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NL" sz="2200"/>
                  <a:t>Gebruik voor deze vraag de substitutie: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2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2200"/>
              </a:p>
              <a:p>
                <a:r>
                  <a:rPr lang="nl-NL" sz="2200"/>
                  <a:t>waarbij: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200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nl-NL" sz="2200" i="1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nl-NL" sz="2200"/>
                  <a:t> </a:t>
                </a:r>
              </a:p>
            </p:txBody>
          </p:sp>
        </mc:Choice>
        <mc:Fallback>
          <p:sp>
            <p:nvSpPr>
              <p:cNvPr id="6" name="TextBox 14">
                <a:extLst>
                  <a:ext uri="{FF2B5EF4-FFF2-40B4-BE49-F238E27FC236}">
                    <a16:creationId xmlns:a16="http://schemas.microsoft.com/office/drawing/2014/main" id="{97A34E37-A88F-479E-B9BD-B4536231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31" y="4516542"/>
                <a:ext cx="3079631" cy="1811009"/>
              </a:xfrm>
              <a:prstGeom prst="rect">
                <a:avLst/>
              </a:prstGeom>
              <a:blipFill>
                <a:blip r:embed="rId3"/>
                <a:stretch>
                  <a:fillRect l="-2157" t="-1656" b="-4636"/>
                </a:stretch>
              </a:blipFill>
              <a:ln w="28575"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fbeeldingsresultaat voor spoiler alert">
            <a:extLst>
              <a:ext uri="{FF2B5EF4-FFF2-40B4-BE49-F238E27FC236}">
                <a16:creationId xmlns:a16="http://schemas.microsoft.com/office/drawing/2014/main" id="{474E15F9-574E-4BA0-B040-BA25CA14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54" y="3678174"/>
            <a:ext cx="34956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CFFDDD8-5EEA-4C9F-AD7A-7F8A844A1C5D}"/>
              </a:ext>
            </a:extLst>
          </p:cNvPr>
          <p:cNvSpPr txBox="1"/>
          <p:nvPr/>
        </p:nvSpPr>
        <p:spPr>
          <a:xfrm>
            <a:off x="5303634" y="4992624"/>
            <a:ext cx="6047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De laatste twee vragen zijn niet (eenvoudig) zonder </a:t>
            </a:r>
            <a:r>
              <a:rPr lang="nl-NL" sz="3200" err="1"/>
              <a:t>Matlab</a:t>
            </a:r>
            <a:r>
              <a:rPr lang="nl-NL" sz="3200"/>
              <a:t> of Python op te lossen.</a:t>
            </a:r>
          </a:p>
        </p:txBody>
      </p:sp>
    </p:spTree>
    <p:extLst>
      <p:ext uri="{BB962C8B-B14F-4D97-AF65-F5344CB8AC3E}">
        <p14:creationId xmlns:p14="http://schemas.microsoft.com/office/powerpoint/2010/main" val="26213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05EB9-64CC-4E89-A39F-C7F586D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71C4402-BFC8-4B01-9A41-E000FDE4E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03980"/>
                <a:ext cx="10972800" cy="51845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−0,85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r>
                  <a:rPr lang="nl-NL"/>
                  <a:t>Wat is de overdrachtsfunctie 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nl-NL"/>
                  <a:t>?</a:t>
                </a:r>
              </a:p>
              <a:p>
                <a:r>
                  <a:rPr lang="nl-NL"/>
                  <a:t>Welke frequentie wordt maximaal versterkt door dit systeem?</a:t>
                </a:r>
              </a:p>
              <a:p>
                <a:r>
                  <a:rPr lang="nl-NL"/>
                  <a:t>Wat is de versterking van </a:t>
                </a:r>
                <a:br>
                  <a:rPr lang="nl-NL"/>
                </a:br>
                <a:r>
                  <a:rPr lang="nl-NL"/>
                  <a:t>deze frequentie? 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71C4402-BFC8-4B01-9A41-E000FDE4E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03980"/>
                <a:ext cx="10972800" cy="5184576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8C659-27E0-4110-9B57-0A2F0AC5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59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EF32D-8AEA-481E-B8A2-532FE04F0A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0669" y="3179769"/>
            <a:ext cx="6000750" cy="3495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4">
                <a:extLst>
                  <a:ext uri="{FF2B5EF4-FFF2-40B4-BE49-F238E27FC236}">
                    <a16:creationId xmlns:a16="http://schemas.microsoft.com/office/drawing/2014/main" id="{97A34E37-A88F-479E-B9BD-B4536231BF5B}"/>
                  </a:ext>
                </a:extLst>
              </p:cNvPr>
              <p:cNvSpPr txBox="1"/>
              <p:nvPr/>
            </p:nvSpPr>
            <p:spPr>
              <a:xfrm>
                <a:off x="1291431" y="4516542"/>
                <a:ext cx="3079631" cy="1811009"/>
              </a:xfrm>
              <a:prstGeom prst="rect">
                <a:avLst/>
              </a:prstGeom>
              <a:ln w="28575"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l-NL" sz="2200"/>
                  <a:t>Gebruik voor deze vraag de substitutie: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2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nl-NL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nl-NL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2200"/>
              </a:p>
              <a:p>
                <a:r>
                  <a:rPr lang="nl-NL" sz="2200"/>
                  <a:t>waarbij: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200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nl-NL" sz="2200" i="1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nl-NL" sz="2200"/>
                  <a:t> </a:t>
                </a:r>
              </a:p>
            </p:txBody>
          </p:sp>
        </mc:Choice>
        <mc:Fallback>
          <p:sp>
            <p:nvSpPr>
              <p:cNvPr id="6" name="TextBox 14">
                <a:extLst>
                  <a:ext uri="{FF2B5EF4-FFF2-40B4-BE49-F238E27FC236}">
                    <a16:creationId xmlns:a16="http://schemas.microsoft.com/office/drawing/2014/main" id="{97A34E37-A88F-479E-B9BD-B4536231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31" y="4516542"/>
                <a:ext cx="3079631" cy="1811009"/>
              </a:xfrm>
              <a:prstGeom prst="rect">
                <a:avLst/>
              </a:prstGeom>
              <a:blipFill>
                <a:blip r:embed="rId4"/>
                <a:stretch>
                  <a:fillRect l="-2157" t="-1656" b="-4636"/>
                </a:stretch>
              </a:blipFill>
              <a:ln w="28575"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8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4641458" y="1043875"/>
            <a:ext cx="4658989" cy="5328525"/>
            <a:chOff x="3117457" y="1043874"/>
            <a:chExt cx="4658989" cy="5328525"/>
          </a:xfrm>
        </p:grpSpPr>
        <p:sp>
          <p:nvSpPr>
            <p:cNvPr id="29" name="Rectangle 28"/>
            <p:cNvSpPr/>
            <p:nvPr/>
          </p:nvSpPr>
          <p:spPr>
            <a:xfrm>
              <a:off x="3117457" y="1043874"/>
              <a:ext cx="4658989" cy="1994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50480" y="4895071"/>
                  <a:ext cx="2192942" cy="147732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Kruiscorrelatie tussen het signaal en de sinus en cosinus behorend bij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0480" y="4895071"/>
                  <a:ext cx="2192942" cy="1477328"/>
                </a:xfrm>
                <a:prstGeom prst="rect">
                  <a:avLst/>
                </a:prstGeom>
                <a:blipFill>
                  <a:blip r:embed="rId2"/>
                  <a:stretch>
                    <a:fillRect l="-1923" t="-1619" r="-3571" b="-4453"/>
                  </a:stretch>
                </a:blipFill>
                <a:ln w="28575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>
              <a:stCxn id="43" idx="0"/>
              <a:endCxn id="29" idx="2"/>
            </p:cNvCxnSpPr>
            <p:nvPr/>
          </p:nvCxnSpPr>
          <p:spPr>
            <a:xfrm flipV="1">
              <a:off x="5446951" y="3038342"/>
              <a:ext cx="1" cy="1856729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Discrete </a:t>
            </a:r>
            <a:r>
              <a:rPr lang="nl-NL" err="1"/>
              <a:t>Fourier-reeks</a:t>
            </a:r>
            <a:r>
              <a:rPr lang="nl-NL"/>
              <a:t> voor periodieke signalen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87823"/>
                <a:ext cx="8229600" cy="518457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l-NL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87823"/>
                <a:ext cx="8229600" cy="51845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6</a:t>
            </a:fld>
            <a:endParaRPr lang="nl-NL"/>
          </a:p>
        </p:txBody>
      </p:sp>
      <p:grpSp>
        <p:nvGrpSpPr>
          <p:cNvPr id="60" name="Group 59"/>
          <p:cNvGrpSpPr/>
          <p:nvPr/>
        </p:nvGrpSpPr>
        <p:grpSpPr>
          <a:xfrm>
            <a:off x="3721998" y="1299327"/>
            <a:ext cx="1726641" cy="4289747"/>
            <a:chOff x="2197997" y="1299326"/>
            <a:chExt cx="1726641" cy="42897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97997" y="3834747"/>
                  <a:ext cx="1726641" cy="1754326"/>
                </a:xfrm>
                <a:prstGeom prst="rect">
                  <a:avLst/>
                </a:prstGeom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Middelen met het totaal aantal samples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 per periode van het periodieke signaal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997" y="3834747"/>
                  <a:ext cx="1726641" cy="1754326"/>
                </a:xfrm>
                <a:prstGeom prst="rect">
                  <a:avLst/>
                </a:prstGeom>
                <a:blipFill>
                  <a:blip r:embed="rId4"/>
                  <a:stretch>
                    <a:fillRect l="-2431" t="-1024" r="-3819" b="-3413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endCxn id="36" idx="2"/>
            </p:cNvCxnSpPr>
            <p:nvPr/>
          </p:nvCxnSpPr>
          <p:spPr>
            <a:xfrm flipV="1">
              <a:off x="2872671" y="2696551"/>
              <a:ext cx="73840" cy="1158980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694646" y="1299326"/>
              <a:ext cx="503730" cy="1397225"/>
            </a:xfrm>
            <a:prstGeom prst="rect">
              <a:avLst/>
            </a:prstGeom>
            <a:noFill/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895221" y="1869261"/>
            <a:ext cx="1765076" cy="3463599"/>
            <a:chOff x="371221" y="1869260"/>
            <a:chExt cx="1765076" cy="3463599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286632" y="2490137"/>
              <a:ext cx="490580" cy="1344611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1221" y="3855531"/>
                  <a:ext cx="1576935" cy="1477328"/>
                </a:xfrm>
                <a:prstGeom prst="rect">
                  <a:avLst/>
                </a:prstGeom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De 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nl-NL"/>
                    <a:t>-de </a:t>
                  </a:r>
                  <a:r>
                    <a:rPr lang="nl-NL" i="1"/>
                    <a:t>spectrale coëfficiënt </a:t>
                  </a:r>
                </a:p>
                <a:p>
                  <a:pPr algn="ctr"/>
                  <a:r>
                    <a:rPr lang="nl-NL" i="1"/>
                    <a:t>(</a:t>
                  </a:r>
                  <a14:m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nl-NL"/>
                    <a:t>-de harmonische).</a:t>
                  </a: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21" y="3855531"/>
                  <a:ext cx="1576935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1515" t="-1210" r="-379" b="-4032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1468702" y="1869260"/>
              <a:ext cx="667595" cy="620877"/>
            </a:xfrm>
            <a:prstGeom prst="rect">
              <a:avLst/>
            </a:prstGeom>
            <a:noFill/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13374" y="1699328"/>
            <a:ext cx="1130862" cy="3055891"/>
            <a:chOff x="3989374" y="1699327"/>
            <a:chExt cx="1130862" cy="3055891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4410159" y="2435703"/>
              <a:ext cx="383361" cy="1511131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10754" y="3831888"/>
              <a:ext cx="1009482" cy="923330"/>
            </a:xfrm>
            <a:prstGeom prst="rect">
              <a:avLst/>
            </a:prstGeom>
            <a:ln w="28575">
              <a:solidFill>
                <a:srgbClr val="CF00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/>
                <a:t>Samples van het signaal.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89374" y="1699327"/>
              <a:ext cx="1116700" cy="732183"/>
            </a:xfrm>
            <a:prstGeom prst="rect">
              <a:avLst/>
            </a:prstGeom>
            <a:noFill/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47627" y="1699327"/>
            <a:ext cx="3043538" cy="2773588"/>
            <a:chOff x="5323627" y="1699327"/>
            <a:chExt cx="3043538" cy="27735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19323" y="3826584"/>
                  <a:ext cx="2447842" cy="646331"/>
                </a:xfrm>
                <a:prstGeom prst="rect">
                  <a:avLst/>
                </a:prstGeom>
                <a:ln w="28575">
                  <a:solidFill>
                    <a:srgbClr val="CF003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/>
                    <a:t>Cosinussen en sinussen met frequentie </a:t>
                  </a:r>
                  <a14:m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.</a:t>
                  </a: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323" y="3826584"/>
                  <a:ext cx="2447842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46" t="-3604" r="-1229" b="-10811"/>
                  </a:stretch>
                </a:blipFill>
                <a:ln w="28575">
                  <a:solidFill>
                    <a:srgbClr val="CF0033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3" idx="0"/>
              <a:endCxn id="41" idx="2"/>
            </p:cNvCxnSpPr>
            <p:nvPr/>
          </p:nvCxnSpPr>
          <p:spPr>
            <a:xfrm flipH="1" flipV="1">
              <a:off x="6456512" y="2431510"/>
              <a:ext cx="686732" cy="1395074"/>
            </a:xfrm>
            <a:prstGeom prst="straightConnector1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323627" y="1699327"/>
              <a:ext cx="2265769" cy="732183"/>
            </a:xfrm>
            <a:prstGeom prst="rect">
              <a:avLst/>
            </a:prstGeom>
            <a:noFill/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8CEFCB-1D71-45A9-B527-F480D0A4605F}"/>
              </a:ext>
            </a:extLst>
          </p:cNvPr>
          <p:cNvGrpSpPr/>
          <p:nvPr/>
        </p:nvGrpSpPr>
        <p:grpSpPr>
          <a:xfrm>
            <a:off x="8484163" y="4472917"/>
            <a:ext cx="1976479" cy="2061388"/>
            <a:chOff x="6969265" y="4465495"/>
            <a:chExt cx="1822822" cy="26022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6811B86-E691-41D4-89D8-41C75AA2B5E8}"/>
                    </a:ext>
                  </a:extLst>
                </p:cNvPr>
                <p:cNvSpPr txBox="1"/>
                <p:nvPr/>
              </p:nvSpPr>
              <p:spPr>
                <a:xfrm>
                  <a:off x="6969265" y="4853126"/>
                  <a:ext cx="1822822" cy="22146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NL"/>
                    <a:t> </a:t>
                  </a:r>
                  <a:br>
                    <a:rPr lang="nl-NL"/>
                  </a:br>
                  <a:r>
                    <a:rPr lang="nl-NL"/>
                    <a:t>noemen we de genormaliseerde hoekfrequentie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nl-NL"/>
                    <a:t>in radialen/sample.</a:t>
                  </a: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6811B86-E691-41D4-89D8-41C75AA2B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265" y="4853126"/>
                  <a:ext cx="1822822" cy="2214639"/>
                </a:xfrm>
                <a:prstGeom prst="rect">
                  <a:avLst/>
                </a:prstGeom>
                <a:blipFill>
                  <a:blip r:embed="rId7"/>
                  <a:stretch>
                    <a:fillRect b="-3413"/>
                  </a:stretch>
                </a:blipFill>
                <a:ln w="28575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D2F3ACD-B81D-4691-894C-06C8F98A8AC5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7880676" y="4465495"/>
              <a:ext cx="0" cy="38763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3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1 Discrete-Time </a:t>
            </a:r>
            <a:r>
              <a:rPr lang="nl-NL" err="1"/>
              <a:t>Fourier</a:t>
            </a:r>
            <a:r>
              <a:rPr lang="nl-NL"/>
              <a:t> </a:t>
            </a:r>
            <a:r>
              <a:rPr lang="nl-NL" err="1"/>
              <a:t>Transform</a:t>
            </a:r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/>
                  <a:t>Het </a:t>
                </a:r>
                <a:r>
                  <a:rPr lang="nl-NL" err="1"/>
                  <a:t>Fourier</a:t>
                </a:r>
                <a:r>
                  <a:rPr lang="nl-NL"/>
                  <a:t>-spectrum van verschillende basissignalen is bekend.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Zie eventueel boek blz. 106 en </a:t>
                </a:r>
                <a:r>
                  <a:rPr lang="nl-NL">
                    <a:hlinkClick r:id="rId2"/>
                  </a:rPr>
                  <a:t>formuleblad</a:t>
                </a:r>
                <a:r>
                  <a:rPr lang="nl-NL"/>
                  <a:t>.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Wat is het </a:t>
                </a:r>
                <a:r>
                  <a:rPr lang="nl-NL" err="1"/>
                  <a:t>Fourier</a:t>
                </a:r>
                <a:r>
                  <a:rPr lang="nl-NL"/>
                  <a:t>-spectrum van: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−3]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5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99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2: Convolutie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/>
                  <a:t>Bereken de discrete </a:t>
                </a:r>
                <a:r>
                  <a:rPr lang="nl-NL" err="1"/>
                  <a:t>Fourier</a:t>
                </a:r>
                <a:r>
                  <a:rPr lang="nl-NL"/>
                  <a:t>-getransformeerde van: 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charset="0"/>
                        </a:rPr>
                        <m:t>=</m:t>
                      </m:r>
                      <m:r>
                        <a:rPr lang="nl-NL" i="1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charset="0"/>
                        </a:rPr>
                        <m:t>∗</m:t>
                      </m:r>
                      <m:r>
                        <a:rPr lang="nl-NL" i="1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Waarbij: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charset="0"/>
                        </a:rPr>
                        <m:t>=</m:t>
                      </m:r>
                      <m:r>
                        <a:rPr lang="nl-NL" i="1">
                          <a:latin typeface="Cambria Math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charset="0"/>
                            </a:rPr>
                            <m:t>+1</m:t>
                          </m:r>
                        </m:e>
                      </m:d>
                      <m:r>
                        <a:rPr lang="nl-NL" i="1">
                          <a:latin typeface="Cambria Math" charset="0"/>
                        </a:rPr>
                        <m:t>+</m:t>
                      </m:r>
                      <m:r>
                        <a:rPr lang="nl-NL" i="1">
                          <a:latin typeface="Cambria Math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88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week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nl-NL" smtClean="0"/>
              <a:t>62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E7266C9-C653-4D84-9DFE-46A74998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125539"/>
            <a:ext cx="11257472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hlinkClick r:id="rId2"/>
              </a:rPr>
              <a:t>Huiswerk week 3 les 2</a:t>
            </a:r>
            <a:endParaRPr lang="nl-NL"/>
          </a:p>
          <a:p>
            <a:r>
              <a:rPr lang="nl-NL"/>
              <a:t>Opgaven: </a:t>
            </a:r>
            <a:r>
              <a:rPr lang="nl-NL">
                <a:hlinkClick r:id="rId3"/>
              </a:rPr>
              <a:t>3.11, 3.12 en 3.13</a:t>
            </a:r>
            <a:endParaRPr lang="nl-NL"/>
          </a:p>
          <a:p>
            <a:r>
              <a:rPr lang="nl-NL"/>
              <a:t>Doornemen presentatie week 3</a:t>
            </a:r>
          </a:p>
          <a:p>
            <a:r>
              <a:rPr lang="nl-NL"/>
              <a:t>Lezen (verdieping): </a:t>
            </a:r>
          </a:p>
          <a:p>
            <a:pPr marL="257175" lvl="1" indent="0">
              <a:buNone/>
            </a:pPr>
            <a:r>
              <a:rPr lang="nl-NL"/>
              <a:t>§3.3 De </a:t>
            </a:r>
            <a:r>
              <a:rPr lang="nl-NL" err="1"/>
              <a:t>Fourier-tranformatie</a:t>
            </a:r>
            <a:r>
              <a:rPr lang="nl-NL"/>
              <a:t> van niet-periodieke digitale reeksen </a:t>
            </a:r>
            <a:br>
              <a:rPr lang="nl-NL"/>
            </a:br>
            <a:r>
              <a:rPr lang="nl-NL"/>
              <a:t>(15 pagina’s)</a:t>
            </a:r>
          </a:p>
          <a:p>
            <a:r>
              <a:rPr lang="nl-NL"/>
              <a:t>Extra verdieping:</a:t>
            </a:r>
          </a:p>
          <a:p>
            <a:pPr marL="257175" lvl="1" indent="0">
              <a:buNone/>
            </a:pPr>
            <a:r>
              <a:rPr lang="da-DK"/>
              <a:t>Opgave: </a:t>
            </a:r>
            <a:r>
              <a:rPr lang="da-DK">
                <a:hlinkClick r:id="rId4"/>
              </a:rPr>
              <a:t>3.14</a:t>
            </a:r>
            <a:r>
              <a:rPr lang="da-DK"/>
              <a:t>, oefening op sheet 58.</a:t>
            </a:r>
          </a:p>
          <a:p>
            <a:r>
              <a:rPr lang="nl-NL">
                <a:solidFill>
                  <a:srgbClr val="C00000"/>
                </a:solidFill>
              </a:rPr>
              <a:t>Installeer </a:t>
            </a:r>
            <a:r>
              <a:rPr lang="nl-NL" err="1">
                <a:solidFill>
                  <a:srgbClr val="C00000"/>
                </a:solidFill>
              </a:rPr>
              <a:t>Matlab</a:t>
            </a:r>
            <a:r>
              <a:rPr lang="nl-NL">
                <a:solidFill>
                  <a:srgbClr val="C00000"/>
                </a:solidFill>
              </a:rPr>
              <a:t> en </a:t>
            </a:r>
            <a:r>
              <a:rPr lang="nl-NL" err="1">
                <a:solidFill>
                  <a:srgbClr val="C00000"/>
                </a:solidFill>
              </a:rPr>
              <a:t>Jupyter</a:t>
            </a:r>
            <a:r>
              <a:rPr lang="nl-NL">
                <a:solidFill>
                  <a:srgbClr val="C00000"/>
                </a:solidFill>
              </a:rPr>
              <a:t>-Notebook</a:t>
            </a:r>
            <a:r>
              <a:rPr lang="nl-NL"/>
              <a:t> op je pc als je dat nog niet gedaan hebt, zie: </a:t>
            </a:r>
            <a:r>
              <a:rPr lang="nl-NL">
                <a:hlinkClick r:id="rId5"/>
              </a:rPr>
              <a:t>wiki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55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Fourier-reeks</a:t>
            </a:r>
            <a:r>
              <a:rPr lang="nl-NL"/>
              <a:t> voor periodieke signalen</a:t>
            </a:r>
            <a:r>
              <a:rPr lang="en-US"/>
              <a:t> 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7571" y="1124744"/>
                <a:ext cx="11171275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l-NL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𝑘𝑛</m:t>
                                          </m:r>
                                        </m:num>
                                        <m:den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l-NL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𝑘𝑛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NL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nl-NL" sz="2400"/>
              </a:p>
              <a:p>
                <a:endParaRPr lang="nl-NL" sz="2400"/>
              </a:p>
              <a:p>
                <a:r>
                  <a:rPr lang="en-US" sz="2400"/>
                  <a:t>D</a:t>
                </a:r>
                <a:r>
                  <a:rPr lang="nl-NL" sz="2400" err="1"/>
                  <a:t>it</a:t>
                </a:r>
                <a:r>
                  <a:rPr lang="nl-NL" sz="2400"/>
                  <a:t> wordt de </a:t>
                </a:r>
                <a:r>
                  <a:rPr lang="nl-NL" sz="2400" b="1">
                    <a:solidFill>
                      <a:srgbClr val="C00000"/>
                    </a:solidFill>
                  </a:rPr>
                  <a:t>analysevergelijking </a:t>
                </a:r>
                <a:r>
                  <a:rPr lang="nl-NL" sz="2400"/>
                  <a:t>van de discrete Fourierreeks genoemd.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sz="2400"/>
                  <a:t> kan dus een </a:t>
                </a:r>
                <a:r>
                  <a:rPr lang="nl-NL" sz="2400" b="1">
                    <a:solidFill>
                      <a:srgbClr val="C00000"/>
                    </a:solidFill>
                  </a:rPr>
                  <a:t>complex</a:t>
                </a:r>
                <a:r>
                  <a:rPr lang="nl-NL" sz="2400"/>
                  <a:t> getal opleveren.</a:t>
                </a:r>
              </a:p>
              <a:p>
                <a:r>
                  <a:rPr lang="nl-NL" sz="2400"/>
                  <a:t>‘De hoeveelheid </a:t>
                </a:r>
                <a:r>
                  <a:rPr lang="nl-NL" sz="2400" b="1">
                    <a:solidFill>
                      <a:srgbClr val="C00000"/>
                    </a:solidFill>
                  </a:rPr>
                  <a:t>cosinus</a:t>
                </a:r>
                <a:r>
                  <a:rPr lang="nl-NL" sz="2400"/>
                  <a:t>’ is te zien in het </a:t>
                </a:r>
                <a:r>
                  <a:rPr lang="nl-NL" sz="2400" b="1">
                    <a:solidFill>
                      <a:srgbClr val="C00000"/>
                    </a:solidFill>
                  </a:rPr>
                  <a:t>reële deel</a:t>
                </a:r>
                <a:r>
                  <a:rPr lang="nl-NL" sz="2400">
                    <a:solidFill>
                      <a:srgbClr val="C00000"/>
                    </a:solidFill>
                  </a:rPr>
                  <a:t> </a:t>
                </a:r>
                <a:r>
                  <a:rPr lang="nl-NL" sz="2400"/>
                  <a:t>van het getal.</a:t>
                </a:r>
              </a:p>
              <a:p>
                <a:r>
                  <a:rPr lang="nl-NL" sz="2400"/>
                  <a:t>‘De hoeveelheid </a:t>
                </a:r>
                <a:r>
                  <a:rPr lang="nl-NL" sz="2400" b="1">
                    <a:solidFill>
                      <a:srgbClr val="C00000"/>
                    </a:solidFill>
                  </a:rPr>
                  <a:t>sinus</a:t>
                </a:r>
                <a:r>
                  <a:rPr lang="nl-NL" sz="2400"/>
                  <a:t>’ is te zien in het </a:t>
                </a:r>
                <a:r>
                  <a:rPr lang="nl-NL" sz="2400" b="1">
                    <a:solidFill>
                      <a:srgbClr val="C00000"/>
                    </a:solidFill>
                  </a:rPr>
                  <a:t>imaginaire deel</a:t>
                </a:r>
                <a:r>
                  <a:rPr lang="nl-NL" sz="2400" b="1">
                    <a:solidFill>
                      <a:srgbClr val="CF0033"/>
                    </a:solidFill>
                  </a:rPr>
                  <a:t> </a:t>
                </a:r>
                <a:r>
                  <a:rPr lang="nl-NL" sz="2400"/>
                  <a:t>van het getal.</a:t>
                </a:r>
              </a:p>
              <a:p>
                <a:endParaRPr lang="nl-NL" sz="2400"/>
              </a:p>
              <a:p>
                <a:r>
                  <a:rPr lang="nl-NL" sz="2400"/>
                  <a:t>Als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nl-NL" sz="2400"/>
                  <a:t> uitzet tegen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/>
                  <a:t>, dan krijg je een amplitude-spectrum.</a:t>
                </a:r>
              </a:p>
              <a:p>
                <a:endParaRPr lang="nl-NL" sz="240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571" y="1124744"/>
                <a:ext cx="11171275" cy="5616624"/>
              </a:xfrm>
              <a:blipFill>
                <a:blip r:embed="rId2"/>
                <a:stretch>
                  <a:fillRect l="-764" b="-195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88089" y="945012"/>
                <a:ext cx="4679934" cy="848309"/>
              </a:xfrm>
              <a:prstGeom prst="rect">
                <a:avLst/>
              </a:prstGeom>
              <a:ln>
                <a:solidFill>
                  <a:srgbClr val="CF003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/>
                  <a:t>Euler: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9" y="945012"/>
                <a:ext cx="4679934" cy="848309"/>
              </a:xfrm>
              <a:prstGeom prst="rect">
                <a:avLst/>
              </a:prstGeom>
              <a:blipFill>
                <a:blip r:embed="rId3"/>
                <a:stretch>
                  <a:fillRect l="-1813" t="-4196" b="-7692"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68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Voorbeeld</a:t>
            </a:r>
            <a:r>
              <a:rPr lang="en-US"/>
              <a:t> 1 Discrete Fourier-reeks (1/7)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24743"/>
                <a:ext cx="11263423" cy="5680093"/>
              </a:xfrm>
            </p:spPr>
            <p:txBody>
              <a:bodyPr>
                <a:normAutofit/>
              </a:bodyPr>
              <a:lstStyle/>
              <a:p>
                <a:r>
                  <a:rPr lang="nl-NL"/>
                  <a:t>Stel dat we een signaal hebben:</a:t>
                </a:r>
                <a:br>
                  <a:rPr lang="nl-NL"/>
                </a:b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+2⋅</m:t>
                      </m:r>
                      <m:func>
                        <m:func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br>
                  <a:rPr lang="nl-NL"/>
                </a:br>
                <a:r>
                  <a:rPr lang="nl-NL"/>
                  <a:t>We zien hier: </a:t>
                </a:r>
              </a:p>
              <a:p>
                <a:r>
                  <a:rPr lang="nl-NL"/>
                  <a:t>een DC-component van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nl-NL"/>
              </a:p>
              <a:p>
                <a:r>
                  <a:rPr lang="nl-NL"/>
                  <a:t>een sinus met amplitude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/>
                  <a:t> en 8 samples per periode van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/>
                  <a:t> </a:t>
                </a:r>
                <a:br>
                  <a:rPr lang="nl-NL"/>
                </a:br>
                <a:r>
                  <a:rPr lang="nl-NL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dus</m:t>
                    </m:r>
                  </m:oMath>
                </a14:m>
                <a:r>
                  <a:rPr lang="nl-NL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/>
                  <a:t> in radialen/sample);</a:t>
                </a:r>
              </a:p>
              <a:p>
                <a:r>
                  <a:rPr lang="nl-NL"/>
                  <a:t>een cosinus met amplitude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/>
                  <a:t> en 4 samples/periode (Ω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/>
                  <a:t>).</a:t>
                </a:r>
              </a:p>
              <a:p>
                <a:pPr marL="0" indent="0">
                  <a:buNone/>
                </a:pPr>
                <a:endParaRPr lang="nl-NL"/>
              </a:p>
              <a:p>
                <a:endParaRPr lang="nl-NL"/>
              </a:p>
              <a:p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24743"/>
                <a:ext cx="11263423" cy="5680093"/>
              </a:xfrm>
              <a:blipFill>
                <a:blip r:embed="rId2"/>
                <a:stretch>
                  <a:fillRect l="-1353" t="-1396" b="-12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Arrow Connector 8">
            <a:extLst>
              <a:ext uri="{FF2B5EF4-FFF2-40B4-BE49-F238E27FC236}">
                <a16:creationId xmlns:a16="http://schemas.microsoft.com/office/drawing/2014/main" id="{B2ADA1D8-88B7-4339-82A4-644808563EB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193767" y="4044293"/>
            <a:ext cx="1475004" cy="769247"/>
          </a:xfrm>
          <a:prstGeom prst="straightConnector1">
            <a:avLst/>
          </a:prstGeom>
          <a:ln w="28575">
            <a:solidFill>
              <a:srgbClr val="CF00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9">
            <a:extLst>
              <a:ext uri="{FF2B5EF4-FFF2-40B4-BE49-F238E27FC236}">
                <a16:creationId xmlns:a16="http://schemas.microsoft.com/office/drawing/2014/main" id="{8610F4B1-0C55-4F55-8A3E-C251AEE0D6DC}"/>
              </a:ext>
            </a:extLst>
          </p:cNvPr>
          <p:cNvSpPr txBox="1"/>
          <p:nvPr/>
        </p:nvSpPr>
        <p:spPr>
          <a:xfrm>
            <a:off x="7668771" y="3782683"/>
            <a:ext cx="2091519" cy="523220"/>
          </a:xfrm>
          <a:prstGeom prst="rect">
            <a:avLst/>
          </a:prstGeom>
          <a:ln w="28575">
            <a:solidFill>
              <a:srgbClr val="CF00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err="1"/>
              <a:t>Waarom</a:t>
            </a:r>
            <a:r>
              <a:rPr lang="en-US" sz="2800"/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845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Voorbeeld</a:t>
            </a:r>
            <a:r>
              <a:rPr lang="en-US"/>
              <a:t> 1 Discrete Fourier-reeks (2/7)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400" y="1124744"/>
                <a:ext cx="11264400" cy="5184576"/>
              </a:xfrm>
            </p:spPr>
            <p:txBody>
              <a:bodyPr/>
              <a:lstStyle/>
              <a:p>
                <a:r>
                  <a:rPr lang="nl-NL"/>
                  <a:t>Stel dat we een signaal hebben:</a:t>
                </a:r>
                <a:br>
                  <a:rPr lang="nl-NL"/>
                </a:br>
                <a:endParaRPr lang="nl-NL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nl-NL" i="1">
                          <a:latin typeface="Cambria Math" panose="02040503050406030204" pitchFamily="18" charset="0"/>
                        </a:rPr>
                        <m:t>+2⋅</m:t>
                      </m:r>
                      <m:func>
                        <m:func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Schrijf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 op door middel van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NL"/>
                  <a:t>-machten.</a:t>
                </a:r>
              </a:p>
              <a:p>
                <a:pPr marL="0" indent="0">
                  <a:buNone/>
                </a:pPr>
                <a:r>
                  <a:rPr lang="nl-NL"/>
                  <a:t>Dit levert het volgende spectrum op (zie week 1):</a:t>
                </a:r>
              </a:p>
              <a:p>
                <a:endParaRPr lang="nl-NL"/>
              </a:p>
              <a:p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400" y="1124744"/>
                <a:ext cx="11264400" cy="5184576"/>
              </a:xfrm>
              <a:blipFill>
                <a:blip r:embed="rId2"/>
                <a:stretch>
                  <a:fillRect l="-1407" t="-15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9</a:t>
            </a:fld>
            <a:endParaRPr lang="en-US"/>
          </a:p>
        </p:txBody>
      </p:sp>
      <p:pic>
        <p:nvPicPr>
          <p:cNvPr id="29" name="Picture 21">
            <a:extLst>
              <a:ext uri="{FF2B5EF4-FFF2-40B4-BE49-F238E27FC236}">
                <a16:creationId xmlns:a16="http://schemas.microsoft.com/office/drawing/2014/main" id="{A52A12D4-564D-4FE7-BB5D-A4C3E4EE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80" y="4823385"/>
            <a:ext cx="7993440" cy="20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PCP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1F497D"/>
      </a:accent3>
      <a:accent4>
        <a:srgbClr val="4F81B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9CF096EA0F74E95A1679122595694" ma:contentTypeVersion="18" ma:contentTypeDescription="Een nieuw document maken." ma:contentTypeScope="" ma:versionID="5a494fe99b169f9b7144d6aedc83e789">
  <xsd:schema xmlns:xsd="http://www.w3.org/2001/XMLSchema" xmlns:xs="http://www.w3.org/2001/XMLSchema" xmlns:p="http://schemas.microsoft.com/office/2006/metadata/properties" xmlns:ns2="29616316-1aa5-4fa3-a691-4a532bc3402d" xmlns:ns3="98e963da-112d-402c-956e-5af79f0b067b" targetNamespace="http://schemas.microsoft.com/office/2006/metadata/properties" ma:root="true" ma:fieldsID="090945ae548d4cacc436450ccf9112b3" ns2:_="" ns3:_="">
    <xsd:import namespace="29616316-1aa5-4fa3-a691-4a532bc3402d"/>
    <xsd:import namespace="98e963da-112d-402c-956e-5af79f0b0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16316-1aa5-4fa3-a691-4a532bc34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63da-112d-402c-956e-5af79f0b0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7d4953-e0e4-4c29-8050-1efe1e8a515b}" ma:internalName="TaxCatchAll" ma:showField="CatchAllData" ma:web="98e963da-112d-402c-956e-5af79f0b0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963da-112d-402c-956e-5af79f0b067b" xsi:nil="true"/>
    <lcf76f155ced4ddcb4097134ff3c332f xmlns="29616316-1aa5-4fa3-a691-4a532bc340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E3049A-665E-4487-9B25-67491149E6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3E75AF-8843-4B03-8954-1D0113F1ABD3}"/>
</file>

<file path=customXml/itemProps3.xml><?xml version="1.0" encoding="utf-8"?>
<ds:datastoreItem xmlns:ds="http://schemas.openxmlformats.org/officeDocument/2006/customXml" ds:itemID="{9EBB4FED-9012-4356-8D37-BE2432498976}">
  <ds:schemaRefs>
    <ds:schemaRef ds:uri="29616316-1aa5-4fa3-a691-4a532bc3402d"/>
    <ds:schemaRef ds:uri="98e963da-112d-402c-956e-5af79f0b06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3265</Words>
  <Application>Microsoft Office PowerPoint</Application>
  <PresentationFormat>Widescreen</PresentationFormat>
  <Paragraphs>693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Calibri Light</vt:lpstr>
      <vt:lpstr>Cambria</vt:lpstr>
      <vt:lpstr>Cambria Math</vt:lpstr>
      <vt:lpstr>Symbol</vt:lpstr>
      <vt:lpstr>Wingdings</vt:lpstr>
      <vt:lpstr>Office-thema</vt:lpstr>
      <vt:lpstr>PowerPoint Presentation</vt:lpstr>
      <vt:lpstr>Vorige week</vt:lpstr>
      <vt:lpstr>Deze week</vt:lpstr>
      <vt:lpstr>Frequentiedomein</vt:lpstr>
      <vt:lpstr>Spectrum</vt:lpstr>
      <vt:lpstr>Discrete Fourier-reeks voor periodieke signalen (1/2)</vt:lpstr>
      <vt:lpstr>Discrete Fourier-reeks voor periodieke signalen (2/2)</vt:lpstr>
      <vt:lpstr>Voorbeeld 1 Discrete Fourier-reeks (1/7)</vt:lpstr>
      <vt:lpstr>Voorbeeld 1 Discrete Fourier-reeks (2/7)</vt:lpstr>
      <vt:lpstr>Voorbeeld 1 Discrete Fourier-reeks (3/7)</vt:lpstr>
      <vt:lpstr>Voorbeeld 1 Discrete Fourier-reeks (4/7)</vt:lpstr>
      <vt:lpstr>Voorbeeld 1 Discrete Fourier-reeks (5/7)</vt:lpstr>
      <vt:lpstr>Voorbeeld 1 Discrete Fourier-reeks (6/7)</vt:lpstr>
      <vt:lpstr>Voorbeeld 1 Discrete Fourier-reeks (7/7)</vt:lpstr>
      <vt:lpstr>Genormeerde hoekfrequentie Ω</vt:lpstr>
      <vt:lpstr>Verband tussen k, Ω=2πk/N en f=f_s k/N</vt:lpstr>
      <vt:lpstr>Verband tussen k, Ω en f</vt:lpstr>
      <vt:lpstr>Symmetrie in het spectrum (bij reële x[n])</vt:lpstr>
      <vt:lpstr>Voorbeeld 2 Discrete Fourier-reeks</vt:lpstr>
      <vt:lpstr>Oefening Discrete Fourier-reeks</vt:lpstr>
      <vt:lpstr>Synthesevergelijking</vt:lpstr>
      <vt:lpstr>Voorbeeld 3: Synthesevergelijking</vt:lpstr>
      <vt:lpstr>Lineariteit</vt:lpstr>
      <vt:lpstr>Voorbereiding les 2</vt:lpstr>
      <vt:lpstr>PowerPoint Presentation</vt:lpstr>
      <vt:lpstr>Vorige Les: Discrete Fourier-reeks voor periodieke signalen </vt:lpstr>
      <vt:lpstr>Overzicht deze les</vt:lpstr>
      <vt:lpstr>N=16</vt:lpstr>
      <vt:lpstr>N=32</vt:lpstr>
      <vt:lpstr>N=64</vt:lpstr>
      <vt:lpstr>N=128</vt:lpstr>
      <vt:lpstr>N=256</vt:lpstr>
      <vt:lpstr>N→∞</vt:lpstr>
      <vt:lpstr>N=16</vt:lpstr>
      <vt:lpstr>N=32</vt:lpstr>
      <vt:lpstr>N=64</vt:lpstr>
      <vt:lpstr>N=128</vt:lpstr>
      <vt:lpstr>N=256</vt:lpstr>
      <vt:lpstr>N→∞</vt:lpstr>
      <vt:lpstr>Discrete-Time Fourier Transform</vt:lpstr>
      <vt:lpstr>Lineariteit</vt:lpstr>
      <vt:lpstr>Impulsspectrum</vt:lpstr>
      <vt:lpstr>Impulsspectrum</vt:lpstr>
      <vt:lpstr>Voorbeeld tijdsverschuiving</vt:lpstr>
      <vt:lpstr>Tijdsverschuiving</vt:lpstr>
      <vt:lpstr>Herhaling: convolutie</vt:lpstr>
      <vt:lpstr>Fourier-transformatie van een convolutie</vt:lpstr>
      <vt:lpstr>De convolutie eigenschap van de DTFT</vt:lpstr>
      <vt:lpstr>Overdracht in het frequentiedomein: H(Ω)</vt:lpstr>
      <vt:lpstr>Herhaling: LTI-systemen</vt:lpstr>
      <vt:lpstr>De overdrachtsfunctie: H(Ω)</vt:lpstr>
      <vt:lpstr>De overdrachtsfunctie: H(Ω)</vt:lpstr>
      <vt:lpstr>De overdrachtsfunctie: H(Ω)</vt:lpstr>
      <vt:lpstr>H(Ω) versterking en fasedraaiing</vt:lpstr>
      <vt:lpstr>Herhaling: LTI-systemen</vt:lpstr>
      <vt:lpstr>LTI-systeem DTFT</vt:lpstr>
      <vt:lpstr>De overdrachtsfunctie: H(Ω)</vt:lpstr>
      <vt:lpstr>Oefening</vt:lpstr>
      <vt:lpstr>Oefening</vt:lpstr>
      <vt:lpstr>Voorbeeld 1 Discrete-Time Fourier Transform</vt:lpstr>
      <vt:lpstr>Voorbeeld 2: Convolutie</vt:lpstr>
      <vt:lpstr>Voorbereiding week 4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Peltenburg, J.W.</dc:creator>
  <cp:lastModifiedBy>Straver, J.G. (Joris)</cp:lastModifiedBy>
  <cp:revision>1</cp:revision>
  <dcterms:created xsi:type="dcterms:W3CDTF">2014-11-10T13:25:11Z</dcterms:created>
  <dcterms:modified xsi:type="dcterms:W3CDTF">2025-02-19T09:04:31Z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0x0101002889CF096EA0F74E95A1679122595694</vt:lpwstr>
  </property>
  <property fmtid="{D5CDD505-2E9C-101B-9397-08002B2CF9AE}" pid="3" name="MediaServiceImageTags">
    <vt:lpwstr/>
  </property>
</Properties>
</file>