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1" r:id="rId5"/>
  </p:sldMasterIdLst>
  <p:notesMasterIdLst>
    <p:notesMasterId r:id="rId10"/>
  </p:notesMasterIdLst>
  <p:sldIdLst>
    <p:sldId id="424" r:id="rId6"/>
    <p:sldId id="425" r:id="rId7"/>
    <p:sldId id="426" r:id="rId8"/>
    <p:sldId id="275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C67D3A-41DF-49C1-BAD4-347B638A5AD4}" v="121" dt="2025-03-01T13:46:17.2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78" autoAdjust="0"/>
    <p:restoredTop sz="94660"/>
  </p:normalViewPr>
  <p:slideViewPr>
    <p:cSldViewPr snapToGrid="0">
      <p:cViewPr varScale="1">
        <p:scale>
          <a:sx n="78" d="100"/>
          <a:sy n="78" d="100"/>
        </p:scale>
        <p:origin x="71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eders, J.Z.M. (Harry)" userId="41fbf053-7391-48d7-be5b-e14598b20e70" providerId="ADAL" clId="{7A861BBD-545C-4324-8814-5EC9DF5DB57C}"/>
    <pc:docChg chg="undo custSel modSld">
      <pc:chgData name="Broeders, J.Z.M. (Harry)" userId="41fbf053-7391-48d7-be5b-e14598b20e70" providerId="ADAL" clId="{7A861BBD-545C-4324-8814-5EC9DF5DB57C}" dt="2020-05-05T18:22:00.852" v="727" actId="1037"/>
      <pc:docMkLst>
        <pc:docMk/>
      </pc:docMkLst>
      <pc:sldChg chg="addSp modSp modAnim">
        <pc:chgData name="Broeders, J.Z.M. (Harry)" userId="41fbf053-7391-48d7-be5b-e14598b20e70" providerId="ADAL" clId="{7A861BBD-545C-4324-8814-5EC9DF5DB57C}" dt="2020-05-05T17:43:46.689" v="230"/>
        <pc:sldMkLst>
          <pc:docMk/>
          <pc:sldMk cId="2497099807" sldId="258"/>
        </pc:sldMkLst>
        <pc:spChg chg="add mod">
          <ac:chgData name="Broeders, J.Z.M. (Harry)" userId="41fbf053-7391-48d7-be5b-e14598b20e70" providerId="ADAL" clId="{7A861BBD-545C-4324-8814-5EC9DF5DB57C}" dt="2020-05-05T17:43:36.987" v="229" actId="1076"/>
          <ac:spMkLst>
            <pc:docMk/>
            <pc:sldMk cId="2497099807" sldId="258"/>
            <ac:spMk id="3" creationId="{8FC6DD25-8BB0-48CB-8ACD-1F4D56300FD0}"/>
          </ac:spMkLst>
        </pc:spChg>
        <pc:spChg chg="mod">
          <ac:chgData name="Broeders, J.Z.M. (Harry)" userId="41fbf053-7391-48d7-be5b-e14598b20e70" providerId="ADAL" clId="{7A861BBD-545C-4324-8814-5EC9DF5DB57C}" dt="2020-05-05T17:39:11.741" v="3" actId="14100"/>
          <ac:spMkLst>
            <pc:docMk/>
            <pc:sldMk cId="2497099807" sldId="258"/>
            <ac:spMk id="8" creationId="{0928794A-C7F1-42D6-8624-64CE26F59342}"/>
          </ac:spMkLst>
        </pc:spChg>
        <pc:picChg chg="add mod">
          <ac:chgData name="Broeders, J.Z.M. (Harry)" userId="41fbf053-7391-48d7-be5b-e14598b20e70" providerId="ADAL" clId="{7A861BBD-545C-4324-8814-5EC9DF5DB57C}" dt="2020-05-05T17:40:17.933" v="6" actId="1076"/>
          <ac:picMkLst>
            <pc:docMk/>
            <pc:sldMk cId="2497099807" sldId="258"/>
            <ac:picMk id="5" creationId="{E5B0E404-1A70-4502-9282-8794F79FF8D6}"/>
          </ac:picMkLst>
        </pc:picChg>
        <pc:picChg chg="add mod">
          <ac:chgData name="Broeders, J.Z.M. (Harry)" userId="41fbf053-7391-48d7-be5b-e14598b20e70" providerId="ADAL" clId="{7A861BBD-545C-4324-8814-5EC9DF5DB57C}" dt="2020-05-05T17:40:21.252" v="7" actId="1076"/>
          <ac:picMkLst>
            <pc:docMk/>
            <pc:sldMk cId="2497099807" sldId="258"/>
            <ac:picMk id="6" creationId="{C36AD092-0D60-4224-B1EB-ED038F781DD9}"/>
          </ac:picMkLst>
        </pc:picChg>
      </pc:sldChg>
      <pc:sldChg chg="addSp delSp modSp">
        <pc:chgData name="Broeders, J.Z.M. (Harry)" userId="41fbf053-7391-48d7-be5b-e14598b20e70" providerId="ADAL" clId="{7A861BBD-545C-4324-8814-5EC9DF5DB57C}" dt="2020-05-05T18:22:00.852" v="727" actId="1037"/>
        <pc:sldMkLst>
          <pc:docMk/>
          <pc:sldMk cId="2639693541" sldId="275"/>
        </pc:sldMkLst>
        <pc:spChg chg="mod">
          <ac:chgData name="Broeders, J.Z.M. (Harry)" userId="41fbf053-7391-48d7-be5b-e14598b20e70" providerId="ADAL" clId="{7A861BBD-545C-4324-8814-5EC9DF5DB57C}" dt="2020-05-05T18:19:31.785" v="678" actId="6549"/>
          <ac:spMkLst>
            <pc:docMk/>
            <pc:sldMk cId="2639693541" sldId="275"/>
            <ac:spMk id="3" creationId="{00000000-0000-0000-0000-000000000000}"/>
          </ac:spMkLst>
        </pc:spChg>
        <pc:picChg chg="add mod">
          <ac:chgData name="Broeders, J.Z.M. (Harry)" userId="41fbf053-7391-48d7-be5b-e14598b20e70" providerId="ADAL" clId="{7A861BBD-545C-4324-8814-5EC9DF5DB57C}" dt="2020-05-05T18:21:54.932" v="711" actId="1037"/>
          <ac:picMkLst>
            <pc:docMk/>
            <pc:sldMk cId="2639693541" sldId="275"/>
            <ac:picMk id="5" creationId="{894AA8D3-ED1A-4D70-95C0-A5191DB3A4E4}"/>
          </ac:picMkLst>
        </pc:picChg>
        <pc:picChg chg="del">
          <ac:chgData name="Broeders, J.Z.M. (Harry)" userId="41fbf053-7391-48d7-be5b-e14598b20e70" providerId="ADAL" clId="{7A861BBD-545C-4324-8814-5EC9DF5DB57C}" dt="2020-05-05T18:15:56.759" v="595" actId="478"/>
          <ac:picMkLst>
            <pc:docMk/>
            <pc:sldMk cId="2639693541" sldId="275"/>
            <ac:picMk id="6" creationId="{00000000-0000-0000-0000-000000000000}"/>
          </ac:picMkLst>
        </pc:picChg>
        <pc:picChg chg="del">
          <ac:chgData name="Broeders, J.Z.M. (Harry)" userId="41fbf053-7391-48d7-be5b-e14598b20e70" providerId="ADAL" clId="{7A861BBD-545C-4324-8814-5EC9DF5DB57C}" dt="2020-05-05T18:15:56.081" v="594" actId="478"/>
          <ac:picMkLst>
            <pc:docMk/>
            <pc:sldMk cId="2639693541" sldId="275"/>
            <ac:picMk id="7" creationId="{00000000-0000-0000-0000-000000000000}"/>
          </ac:picMkLst>
        </pc:picChg>
        <pc:picChg chg="del">
          <ac:chgData name="Broeders, J.Z.M. (Harry)" userId="41fbf053-7391-48d7-be5b-e14598b20e70" providerId="ADAL" clId="{7A861BBD-545C-4324-8814-5EC9DF5DB57C}" dt="2020-05-05T18:15:57.971" v="596" actId="478"/>
          <ac:picMkLst>
            <pc:docMk/>
            <pc:sldMk cId="2639693541" sldId="275"/>
            <ac:picMk id="8" creationId="{DFCF043D-09D3-4CEA-A77E-F3D51E5AF4CB}"/>
          </ac:picMkLst>
        </pc:picChg>
        <pc:picChg chg="add mod">
          <ac:chgData name="Broeders, J.Z.M. (Harry)" userId="41fbf053-7391-48d7-be5b-e14598b20e70" providerId="ADAL" clId="{7A861BBD-545C-4324-8814-5EC9DF5DB57C}" dt="2020-05-05T18:22:00.852" v="727" actId="1037"/>
          <ac:picMkLst>
            <pc:docMk/>
            <pc:sldMk cId="2639693541" sldId="275"/>
            <ac:picMk id="9" creationId="{FEFE036A-C2EE-4A98-81D1-7E1655AC9F40}"/>
          </ac:picMkLst>
        </pc:picChg>
        <pc:picChg chg="add mod">
          <ac:chgData name="Broeders, J.Z.M. (Harry)" userId="41fbf053-7391-48d7-be5b-e14598b20e70" providerId="ADAL" clId="{7A861BBD-545C-4324-8814-5EC9DF5DB57C}" dt="2020-05-05T18:20:22.265" v="683" actId="1076"/>
          <ac:picMkLst>
            <pc:docMk/>
            <pc:sldMk cId="2639693541" sldId="275"/>
            <ac:picMk id="10" creationId="{E558E2C4-3848-48E0-BCA4-03619C0D674E}"/>
          </ac:picMkLst>
        </pc:picChg>
      </pc:sldChg>
      <pc:sldChg chg="addSp delSp modSp modAnim">
        <pc:chgData name="Broeders, J.Z.M. (Harry)" userId="41fbf053-7391-48d7-be5b-e14598b20e70" providerId="ADAL" clId="{7A861BBD-545C-4324-8814-5EC9DF5DB57C}" dt="2020-05-05T18:15:46.052" v="593"/>
        <pc:sldMkLst>
          <pc:docMk/>
          <pc:sldMk cId="3782774222" sldId="425"/>
        </pc:sldMkLst>
        <pc:spChg chg="mod">
          <ac:chgData name="Broeders, J.Z.M. (Harry)" userId="41fbf053-7391-48d7-be5b-e14598b20e70" providerId="ADAL" clId="{7A861BBD-545C-4324-8814-5EC9DF5DB57C}" dt="2020-05-05T17:44:20.356" v="238" actId="20577"/>
          <ac:spMkLst>
            <pc:docMk/>
            <pc:sldMk cId="3782774222" sldId="425"/>
            <ac:spMk id="2" creationId="{00000000-0000-0000-0000-000000000000}"/>
          </ac:spMkLst>
        </pc:spChg>
        <pc:spChg chg="add del mod">
          <ac:chgData name="Broeders, J.Z.M. (Harry)" userId="41fbf053-7391-48d7-be5b-e14598b20e70" providerId="ADAL" clId="{7A861BBD-545C-4324-8814-5EC9DF5DB57C}" dt="2020-05-05T17:44:27.276" v="242"/>
          <ac:spMkLst>
            <pc:docMk/>
            <pc:sldMk cId="3782774222" sldId="425"/>
            <ac:spMk id="6" creationId="{34B08C41-64A6-4B87-B19E-D9AC988F146C}"/>
          </ac:spMkLst>
        </pc:spChg>
        <pc:spChg chg="add mod">
          <ac:chgData name="Broeders, J.Z.M. (Harry)" userId="41fbf053-7391-48d7-be5b-e14598b20e70" providerId="ADAL" clId="{7A861BBD-545C-4324-8814-5EC9DF5DB57C}" dt="2020-05-05T18:13:54.231" v="466" actId="1036"/>
          <ac:spMkLst>
            <pc:docMk/>
            <pc:sldMk cId="3782774222" sldId="425"/>
            <ac:spMk id="7" creationId="{D8CB5BB9-C558-405B-B5FF-87C891F4DD47}"/>
          </ac:spMkLst>
        </pc:spChg>
        <pc:spChg chg="mod">
          <ac:chgData name="Broeders, J.Z.M. (Harry)" userId="41fbf053-7391-48d7-be5b-e14598b20e70" providerId="ADAL" clId="{7A861BBD-545C-4324-8814-5EC9DF5DB57C}" dt="2020-05-05T18:13:54.231" v="466" actId="1036"/>
          <ac:spMkLst>
            <pc:docMk/>
            <pc:sldMk cId="3782774222" sldId="425"/>
            <ac:spMk id="9" creationId="{17873CFC-6564-4B52-82FB-320C3800444F}"/>
          </ac:spMkLst>
        </pc:spChg>
        <pc:spChg chg="mod">
          <ac:chgData name="Broeders, J.Z.M. (Harry)" userId="41fbf053-7391-48d7-be5b-e14598b20e70" providerId="ADAL" clId="{7A861BBD-545C-4324-8814-5EC9DF5DB57C}" dt="2020-05-05T17:49:48.510" v="418" actId="6549"/>
          <ac:spMkLst>
            <pc:docMk/>
            <pc:sldMk cId="3782774222" sldId="425"/>
            <ac:spMk id="11" creationId="{FF09C420-1A2B-4890-990D-A23C810CA015}"/>
          </ac:spMkLst>
        </pc:spChg>
        <pc:spChg chg="add mod">
          <ac:chgData name="Broeders, J.Z.M. (Harry)" userId="41fbf053-7391-48d7-be5b-e14598b20e70" providerId="ADAL" clId="{7A861BBD-545C-4324-8814-5EC9DF5DB57C}" dt="2020-05-05T18:15:32.093" v="592" actId="20577"/>
          <ac:spMkLst>
            <pc:docMk/>
            <pc:sldMk cId="3782774222" sldId="425"/>
            <ac:spMk id="12" creationId="{ACB42900-1C5E-4DEA-BD7E-3153B2F3D184}"/>
          </ac:spMkLst>
        </pc:spChg>
        <pc:cxnChg chg="add mod">
          <ac:chgData name="Broeders, J.Z.M. (Harry)" userId="41fbf053-7391-48d7-be5b-e14598b20e70" providerId="ADAL" clId="{7A861BBD-545C-4324-8814-5EC9DF5DB57C}" dt="2020-05-05T18:13:54.231" v="466" actId="1036"/>
          <ac:cxnSpMkLst>
            <pc:docMk/>
            <pc:sldMk cId="3782774222" sldId="425"/>
            <ac:cxnSpMk id="5" creationId="{37241513-A409-4B6A-8BD4-080DBE46F218}"/>
          </ac:cxnSpMkLst>
        </pc:cxnChg>
      </pc:sldChg>
    </pc:docChg>
  </pc:docChgLst>
  <pc:docChgLst>
    <pc:chgData name="Broeders, J.Z.M. (Harry)" userId="41fbf053-7391-48d7-be5b-e14598b20e70" providerId="ADAL" clId="{3CF7BC18-C240-4E70-8B2F-C5BE53D9E67F}"/>
    <pc:docChg chg="custSel modSld">
      <pc:chgData name="Broeders, J.Z.M. (Harry)" userId="41fbf053-7391-48d7-be5b-e14598b20e70" providerId="ADAL" clId="{3CF7BC18-C240-4E70-8B2F-C5BE53D9E67F}" dt="2022-04-20T15:43:12.344" v="124" actId="6549"/>
      <pc:docMkLst>
        <pc:docMk/>
      </pc:docMkLst>
      <pc:sldChg chg="delSp mod delAnim modAnim">
        <pc:chgData name="Broeders, J.Z.M. (Harry)" userId="41fbf053-7391-48d7-be5b-e14598b20e70" providerId="ADAL" clId="{3CF7BC18-C240-4E70-8B2F-C5BE53D9E67F}" dt="2022-04-20T15:19:46.486" v="2"/>
        <pc:sldMkLst>
          <pc:docMk/>
          <pc:sldMk cId="2497099807" sldId="258"/>
        </pc:sldMkLst>
        <pc:spChg chg="del">
          <ac:chgData name="Broeders, J.Z.M. (Harry)" userId="41fbf053-7391-48d7-be5b-e14598b20e70" providerId="ADAL" clId="{3CF7BC18-C240-4E70-8B2F-C5BE53D9E67F}" dt="2022-04-20T15:19:23.400" v="0" actId="478"/>
          <ac:spMkLst>
            <pc:docMk/>
            <pc:sldMk cId="2497099807" sldId="258"/>
            <ac:spMk id="3" creationId="{8FC6DD25-8BB0-48CB-8ACD-1F4D56300FD0}"/>
          </ac:spMkLst>
        </pc:spChg>
      </pc:sldChg>
      <pc:sldChg chg="modSp mod">
        <pc:chgData name="Broeders, J.Z.M. (Harry)" userId="41fbf053-7391-48d7-be5b-e14598b20e70" providerId="ADAL" clId="{3CF7BC18-C240-4E70-8B2F-C5BE53D9E67F}" dt="2022-04-20T15:43:12.344" v="124" actId="6549"/>
        <pc:sldMkLst>
          <pc:docMk/>
          <pc:sldMk cId="2639693541" sldId="275"/>
        </pc:sldMkLst>
        <pc:spChg chg="mod">
          <ac:chgData name="Broeders, J.Z.M. (Harry)" userId="41fbf053-7391-48d7-be5b-e14598b20e70" providerId="ADAL" clId="{3CF7BC18-C240-4E70-8B2F-C5BE53D9E67F}" dt="2022-04-20T15:43:12.344" v="124" actId="6549"/>
          <ac:spMkLst>
            <pc:docMk/>
            <pc:sldMk cId="2639693541" sldId="275"/>
            <ac:spMk id="3" creationId="{00000000-0000-0000-0000-000000000000}"/>
          </ac:spMkLst>
        </pc:spChg>
      </pc:sldChg>
      <pc:sldChg chg="modSp mod">
        <pc:chgData name="Broeders, J.Z.M. (Harry)" userId="41fbf053-7391-48d7-be5b-e14598b20e70" providerId="ADAL" clId="{3CF7BC18-C240-4E70-8B2F-C5BE53D9E67F}" dt="2022-04-20T15:41:15.364" v="58" actId="1035"/>
        <pc:sldMkLst>
          <pc:docMk/>
          <pc:sldMk cId="3782774222" sldId="425"/>
        </pc:sldMkLst>
        <pc:spChg chg="mod">
          <ac:chgData name="Broeders, J.Z.M. (Harry)" userId="41fbf053-7391-48d7-be5b-e14598b20e70" providerId="ADAL" clId="{3CF7BC18-C240-4E70-8B2F-C5BE53D9E67F}" dt="2022-04-20T15:41:15.364" v="58" actId="1035"/>
          <ac:spMkLst>
            <pc:docMk/>
            <pc:sldMk cId="3782774222" sldId="425"/>
            <ac:spMk id="7" creationId="{D8CB5BB9-C558-405B-B5FF-87C891F4DD47}"/>
          </ac:spMkLst>
        </pc:spChg>
        <pc:spChg chg="mod">
          <ac:chgData name="Broeders, J.Z.M. (Harry)" userId="41fbf053-7391-48d7-be5b-e14598b20e70" providerId="ADAL" clId="{3CF7BC18-C240-4E70-8B2F-C5BE53D9E67F}" dt="2022-04-20T15:41:15.364" v="58" actId="1035"/>
          <ac:spMkLst>
            <pc:docMk/>
            <pc:sldMk cId="3782774222" sldId="425"/>
            <ac:spMk id="9" creationId="{17873CFC-6564-4B52-82FB-320C3800444F}"/>
          </ac:spMkLst>
        </pc:spChg>
        <pc:cxnChg chg="mod">
          <ac:chgData name="Broeders, J.Z.M. (Harry)" userId="41fbf053-7391-48d7-be5b-e14598b20e70" providerId="ADAL" clId="{3CF7BC18-C240-4E70-8B2F-C5BE53D9E67F}" dt="2022-04-20T15:41:15.364" v="58" actId="1035"/>
          <ac:cxnSpMkLst>
            <pc:docMk/>
            <pc:sldMk cId="3782774222" sldId="425"/>
            <ac:cxnSpMk id="5" creationId="{37241513-A409-4B6A-8BD4-080DBE46F218}"/>
          </ac:cxnSpMkLst>
        </pc:cxnChg>
      </pc:sldChg>
      <pc:sldChg chg="modSp mod">
        <pc:chgData name="Broeders, J.Z.M. (Harry)" userId="41fbf053-7391-48d7-be5b-e14598b20e70" providerId="ADAL" clId="{3CF7BC18-C240-4E70-8B2F-C5BE53D9E67F}" dt="2022-04-20T15:42:19.575" v="110" actId="20577"/>
        <pc:sldMkLst>
          <pc:docMk/>
          <pc:sldMk cId="150811319" sldId="426"/>
        </pc:sldMkLst>
        <pc:spChg chg="mod">
          <ac:chgData name="Broeders, J.Z.M. (Harry)" userId="41fbf053-7391-48d7-be5b-e14598b20e70" providerId="ADAL" clId="{3CF7BC18-C240-4E70-8B2F-C5BE53D9E67F}" dt="2022-04-20T15:42:19.575" v="110" actId="20577"/>
          <ac:spMkLst>
            <pc:docMk/>
            <pc:sldMk cId="150811319" sldId="426"/>
            <ac:spMk id="3" creationId="{00000000-0000-0000-0000-000000000000}"/>
          </ac:spMkLst>
        </pc:spChg>
      </pc:sldChg>
    </pc:docChg>
  </pc:docChgLst>
  <pc:docChgLst>
    <pc:chgData name="Broeders, J.Z.M. (Harry)" userId="41fbf053-7391-48d7-be5b-e14598b20e70" providerId="ADAL" clId="{EBC67D3A-41DF-49C1-BAD4-347B638A5AD4}"/>
    <pc:docChg chg="custSel delSld modSld">
      <pc:chgData name="Broeders, J.Z.M. (Harry)" userId="41fbf053-7391-48d7-be5b-e14598b20e70" providerId="ADAL" clId="{EBC67D3A-41DF-49C1-BAD4-347B638A5AD4}" dt="2025-03-01T13:52:47.673" v="654" actId="12788"/>
      <pc:docMkLst>
        <pc:docMk/>
      </pc:docMkLst>
      <pc:sldChg chg="del">
        <pc:chgData name="Broeders, J.Z.M. (Harry)" userId="41fbf053-7391-48d7-be5b-e14598b20e70" providerId="ADAL" clId="{EBC67D3A-41DF-49C1-BAD4-347B638A5AD4}" dt="2025-03-01T13:17:07.960" v="158" actId="47"/>
        <pc:sldMkLst>
          <pc:docMk/>
          <pc:sldMk cId="2497099807" sldId="258"/>
        </pc:sldMkLst>
      </pc:sldChg>
      <pc:sldChg chg="addSp delSp modSp mod">
        <pc:chgData name="Broeders, J.Z.M. (Harry)" userId="41fbf053-7391-48d7-be5b-e14598b20e70" providerId="ADAL" clId="{EBC67D3A-41DF-49C1-BAD4-347B638A5AD4}" dt="2025-03-01T13:52:47.673" v="654" actId="12788"/>
        <pc:sldMkLst>
          <pc:docMk/>
          <pc:sldMk cId="2639693541" sldId="275"/>
        </pc:sldMkLst>
        <pc:spChg chg="mod">
          <ac:chgData name="Broeders, J.Z.M. (Harry)" userId="41fbf053-7391-48d7-be5b-e14598b20e70" providerId="ADAL" clId="{EBC67D3A-41DF-49C1-BAD4-347B638A5AD4}" dt="2025-03-01T13:46:03.822" v="649" actId="20577"/>
          <ac:spMkLst>
            <pc:docMk/>
            <pc:sldMk cId="2639693541" sldId="275"/>
            <ac:spMk id="3" creationId="{00000000-0000-0000-0000-000000000000}"/>
          </ac:spMkLst>
        </pc:spChg>
        <pc:picChg chg="add mod">
          <ac:chgData name="Broeders, J.Z.M. (Harry)" userId="41fbf053-7391-48d7-be5b-e14598b20e70" providerId="ADAL" clId="{EBC67D3A-41DF-49C1-BAD4-347B638A5AD4}" dt="2025-03-01T13:52:47.673" v="654" actId="12788"/>
          <ac:picMkLst>
            <pc:docMk/>
            <pc:sldMk cId="2639693541" sldId="275"/>
            <ac:picMk id="6" creationId="{F221C932-87EA-6FCC-9670-4DB4CF7DA554}"/>
          </ac:picMkLst>
        </pc:picChg>
        <pc:picChg chg="del">
          <ac:chgData name="Broeders, J.Z.M. (Harry)" userId="41fbf053-7391-48d7-be5b-e14598b20e70" providerId="ADAL" clId="{EBC67D3A-41DF-49C1-BAD4-347B638A5AD4}" dt="2025-03-01T13:40:16.175" v="620" actId="478"/>
          <ac:picMkLst>
            <pc:docMk/>
            <pc:sldMk cId="2639693541" sldId="275"/>
            <ac:picMk id="8" creationId="{00000000-0000-0000-0000-000000000000}"/>
          </ac:picMkLst>
        </pc:picChg>
        <pc:picChg chg="del">
          <ac:chgData name="Broeders, J.Z.M. (Harry)" userId="41fbf053-7391-48d7-be5b-e14598b20e70" providerId="ADAL" clId="{EBC67D3A-41DF-49C1-BAD4-347B638A5AD4}" dt="2025-03-01T13:40:12.565" v="618" actId="478"/>
          <ac:picMkLst>
            <pc:docMk/>
            <pc:sldMk cId="2639693541" sldId="275"/>
            <ac:picMk id="11" creationId="{00000000-0000-0000-0000-000000000000}"/>
          </ac:picMkLst>
        </pc:picChg>
        <pc:picChg chg="del">
          <ac:chgData name="Broeders, J.Z.M. (Harry)" userId="41fbf053-7391-48d7-be5b-e14598b20e70" providerId="ADAL" clId="{EBC67D3A-41DF-49C1-BAD4-347B638A5AD4}" dt="2025-03-01T13:40:14.569" v="619" actId="478"/>
          <ac:picMkLst>
            <pc:docMk/>
            <pc:sldMk cId="2639693541" sldId="275"/>
            <ac:picMk id="12" creationId="{DFCF043D-09D3-4CEA-A77E-F3D51E5AF4CB}"/>
          </ac:picMkLst>
        </pc:picChg>
      </pc:sldChg>
      <pc:sldChg chg="addSp delSp modSp mod">
        <pc:chgData name="Broeders, J.Z.M. (Harry)" userId="41fbf053-7391-48d7-be5b-e14598b20e70" providerId="ADAL" clId="{EBC67D3A-41DF-49C1-BAD4-347B638A5AD4}" dt="2025-03-01T13:16:49.592" v="157" actId="1076"/>
        <pc:sldMkLst>
          <pc:docMk/>
          <pc:sldMk cId="2458200904" sldId="424"/>
        </pc:sldMkLst>
        <pc:spChg chg="mod">
          <ac:chgData name="Broeders, J.Z.M. (Harry)" userId="41fbf053-7391-48d7-be5b-e14598b20e70" providerId="ADAL" clId="{EBC67D3A-41DF-49C1-BAD4-347B638A5AD4}" dt="2025-03-01T13:16:40.435" v="155" actId="12788"/>
          <ac:spMkLst>
            <pc:docMk/>
            <pc:sldMk cId="2458200904" sldId="424"/>
            <ac:spMk id="8" creationId="{97766731-FBD6-43C2-BBA8-1DCFCDB55F8F}"/>
          </ac:spMkLst>
        </pc:spChg>
        <pc:spChg chg="mod">
          <ac:chgData name="Broeders, J.Z.M. (Harry)" userId="41fbf053-7391-48d7-be5b-e14598b20e70" providerId="ADAL" clId="{EBC67D3A-41DF-49C1-BAD4-347B638A5AD4}" dt="2025-03-01T13:16:49.592" v="157" actId="1076"/>
          <ac:spMkLst>
            <pc:docMk/>
            <pc:sldMk cId="2458200904" sldId="424"/>
            <ac:spMk id="12" creationId="{CFB4669F-6B3B-42F4-BB5A-6B90E52CAB75}"/>
          </ac:spMkLst>
        </pc:spChg>
        <pc:graphicFrameChg chg="del">
          <ac:chgData name="Broeders, J.Z.M. (Harry)" userId="41fbf053-7391-48d7-be5b-e14598b20e70" providerId="ADAL" clId="{EBC67D3A-41DF-49C1-BAD4-347B638A5AD4}" dt="2025-03-01T13:14:37.795" v="0" actId="478"/>
          <ac:graphicFrameMkLst>
            <pc:docMk/>
            <pc:sldMk cId="2458200904" sldId="424"/>
            <ac:graphicFrameMk id="9" creationId="{00000000-0000-0000-0000-000000000000}"/>
          </ac:graphicFrameMkLst>
        </pc:graphicFrameChg>
        <pc:picChg chg="add mod">
          <ac:chgData name="Broeders, J.Z.M. (Harry)" userId="41fbf053-7391-48d7-be5b-e14598b20e70" providerId="ADAL" clId="{EBC67D3A-41DF-49C1-BAD4-347B638A5AD4}" dt="2025-03-01T13:16:41.385" v="156" actId="1076"/>
          <ac:picMkLst>
            <pc:docMk/>
            <pc:sldMk cId="2458200904" sldId="424"/>
            <ac:picMk id="4" creationId="{EC5CF330-F80C-3F93-5645-6C8800425593}"/>
          </ac:picMkLst>
        </pc:picChg>
      </pc:sldChg>
      <pc:sldChg chg="modSp mod">
        <pc:chgData name="Broeders, J.Z.M. (Harry)" userId="41fbf053-7391-48d7-be5b-e14598b20e70" providerId="ADAL" clId="{EBC67D3A-41DF-49C1-BAD4-347B638A5AD4}" dt="2025-03-01T13:28:35.923" v="291" actId="6549"/>
        <pc:sldMkLst>
          <pc:docMk/>
          <pc:sldMk cId="3782774222" sldId="425"/>
        </pc:sldMkLst>
        <pc:spChg chg="mod">
          <ac:chgData name="Broeders, J.Z.M. (Harry)" userId="41fbf053-7391-48d7-be5b-e14598b20e70" providerId="ADAL" clId="{EBC67D3A-41DF-49C1-BAD4-347B638A5AD4}" dt="2025-03-01T13:27:51.144" v="276" actId="1036"/>
          <ac:spMkLst>
            <pc:docMk/>
            <pc:sldMk cId="3782774222" sldId="425"/>
            <ac:spMk id="2" creationId="{00000000-0000-0000-0000-000000000000}"/>
          </ac:spMkLst>
        </pc:spChg>
        <pc:spChg chg="mod">
          <ac:chgData name="Broeders, J.Z.M. (Harry)" userId="41fbf053-7391-48d7-be5b-e14598b20e70" providerId="ADAL" clId="{EBC67D3A-41DF-49C1-BAD4-347B638A5AD4}" dt="2025-03-01T13:28:21.910" v="290" actId="1035"/>
          <ac:spMkLst>
            <pc:docMk/>
            <pc:sldMk cId="3782774222" sldId="425"/>
            <ac:spMk id="7" creationId="{D8CB5BB9-C558-405B-B5FF-87C891F4DD47}"/>
          </ac:spMkLst>
        </pc:spChg>
        <pc:spChg chg="mod">
          <ac:chgData name="Broeders, J.Z.M. (Harry)" userId="41fbf053-7391-48d7-be5b-e14598b20e70" providerId="ADAL" clId="{EBC67D3A-41DF-49C1-BAD4-347B638A5AD4}" dt="2025-03-01T13:28:35.923" v="291" actId="6549"/>
          <ac:spMkLst>
            <pc:docMk/>
            <pc:sldMk cId="3782774222" sldId="425"/>
            <ac:spMk id="9" creationId="{17873CFC-6564-4B52-82FB-320C3800444F}"/>
          </ac:spMkLst>
        </pc:spChg>
        <pc:spChg chg="mod">
          <ac:chgData name="Broeders, J.Z.M. (Harry)" userId="41fbf053-7391-48d7-be5b-e14598b20e70" providerId="ADAL" clId="{EBC67D3A-41DF-49C1-BAD4-347B638A5AD4}" dt="2025-03-01T13:28:14.433" v="280" actId="1035"/>
          <ac:spMkLst>
            <pc:docMk/>
            <pc:sldMk cId="3782774222" sldId="425"/>
            <ac:spMk id="11" creationId="{FF09C420-1A2B-4890-990D-A23C810CA015}"/>
          </ac:spMkLst>
        </pc:spChg>
        <pc:cxnChg chg="mod">
          <ac:chgData name="Broeders, J.Z.M. (Harry)" userId="41fbf053-7391-48d7-be5b-e14598b20e70" providerId="ADAL" clId="{EBC67D3A-41DF-49C1-BAD4-347B638A5AD4}" dt="2025-03-01T13:28:21.910" v="290" actId="1035"/>
          <ac:cxnSpMkLst>
            <pc:docMk/>
            <pc:sldMk cId="3782774222" sldId="425"/>
            <ac:cxnSpMk id="5" creationId="{37241513-A409-4B6A-8BD4-080DBE46F218}"/>
          </ac:cxnSpMkLst>
        </pc:cxnChg>
      </pc:sldChg>
      <pc:sldChg chg="modSp mod">
        <pc:chgData name="Broeders, J.Z.M. (Harry)" userId="41fbf053-7391-48d7-be5b-e14598b20e70" providerId="ADAL" clId="{EBC67D3A-41DF-49C1-BAD4-347B638A5AD4}" dt="2025-03-01T13:39:07.837" v="559" actId="20577"/>
        <pc:sldMkLst>
          <pc:docMk/>
          <pc:sldMk cId="150811319" sldId="426"/>
        </pc:sldMkLst>
        <pc:spChg chg="mod">
          <ac:chgData name="Broeders, J.Z.M. (Harry)" userId="41fbf053-7391-48d7-be5b-e14598b20e70" providerId="ADAL" clId="{EBC67D3A-41DF-49C1-BAD4-347B638A5AD4}" dt="2025-03-01T13:39:07.837" v="559" actId="20577"/>
          <ac:spMkLst>
            <pc:docMk/>
            <pc:sldMk cId="150811319" sldId="426"/>
            <ac:spMk id="3" creationId="{00000000-0000-0000-0000-000000000000}"/>
          </ac:spMkLst>
        </pc:spChg>
        <pc:picChg chg="mod">
          <ac:chgData name="Broeders, J.Z.M. (Harry)" userId="41fbf053-7391-48d7-be5b-e14598b20e70" providerId="ADAL" clId="{EBC67D3A-41DF-49C1-BAD4-347B638A5AD4}" dt="2025-03-01T13:38:56.319" v="548" actId="1076"/>
          <ac:picMkLst>
            <pc:docMk/>
            <pc:sldMk cId="150811319" sldId="426"/>
            <ac:picMk id="5" creationId="{00000000-0000-0000-0000-000000000000}"/>
          </ac:picMkLst>
        </pc:picChg>
      </pc:sldChg>
    </pc:docChg>
  </pc:docChgLst>
  <pc:docChgLst>
    <pc:chgData name="Broeders, J.Z.M. (Harry)" userId="41fbf053-7391-48d7-be5b-e14598b20e70" providerId="ADAL" clId="{018C13BF-1EBA-4BEE-A165-E1FADB0A2CC6}"/>
    <pc:docChg chg="modSld">
      <pc:chgData name="Broeders, J.Z.M. (Harry)" userId="41fbf053-7391-48d7-be5b-e14598b20e70" providerId="ADAL" clId="{018C13BF-1EBA-4BEE-A165-E1FADB0A2CC6}" dt="2025-03-01T10:07:28.499" v="42" actId="20577"/>
      <pc:docMkLst>
        <pc:docMk/>
      </pc:docMkLst>
      <pc:sldChg chg="modSp mod">
        <pc:chgData name="Broeders, J.Z.M. (Harry)" userId="41fbf053-7391-48d7-be5b-e14598b20e70" providerId="ADAL" clId="{018C13BF-1EBA-4BEE-A165-E1FADB0A2CC6}" dt="2025-03-01T10:07:28.499" v="42" actId="20577"/>
        <pc:sldMkLst>
          <pc:docMk/>
          <pc:sldMk cId="3782774222" sldId="425"/>
        </pc:sldMkLst>
        <pc:spChg chg="mod">
          <ac:chgData name="Broeders, J.Z.M. (Harry)" userId="41fbf053-7391-48d7-be5b-e14598b20e70" providerId="ADAL" clId="{018C13BF-1EBA-4BEE-A165-E1FADB0A2CC6}" dt="2025-03-01T10:07:28.499" v="42" actId="20577"/>
          <ac:spMkLst>
            <pc:docMk/>
            <pc:sldMk cId="3782774222" sldId="425"/>
            <ac:spMk id="11" creationId="{FF09C420-1A2B-4890-990D-A23C810CA01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A838A-2CAE-4CD5-BD2E-29B033CADA83}" type="datetimeFigureOut">
              <a:rPr lang="nl-NL" smtClean="0"/>
              <a:t>1-3-2025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F1B66-2FD3-48D4-A4BD-5551BE3FDF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0840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EEBCA9-6C78-46EF-954C-3C0CFB01458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5031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088435" y="0"/>
            <a:ext cx="9103567" cy="6858000"/>
          </a:xfrm>
          <a:prstGeom prst="rect">
            <a:avLst/>
          </a:prstGeom>
          <a:solidFill>
            <a:srgbClr val="CA00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0" name="Rectangle 9"/>
          <p:cNvSpPr/>
          <p:nvPr/>
        </p:nvSpPr>
        <p:spPr>
          <a:xfrm>
            <a:off x="2" y="0"/>
            <a:ext cx="308843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340362" y="620688"/>
            <a:ext cx="8612292" cy="2016224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340361" y="2708920"/>
            <a:ext cx="8612291" cy="936104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nl-NL" dirty="0"/>
          </a:p>
        </p:txBody>
      </p:sp>
      <p:pic>
        <p:nvPicPr>
          <p:cNvPr id="7" name="Picture 6" descr="HR_Logo_websafe_punt bov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7787" y="620688"/>
            <a:ext cx="1832860" cy="18716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65512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39200" y="836712"/>
            <a:ext cx="2743200" cy="52894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600" y="836712"/>
            <a:ext cx="8026400" cy="5289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3BD3-3756-4775-B4DE-25605597E0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6762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7"/>
            <a:ext cx="2743200" cy="365125"/>
          </a:xfrm>
          <a:prstGeom prst="rect">
            <a:avLst/>
          </a:prstGeom>
        </p:spPr>
        <p:txBody>
          <a:bodyPr/>
          <a:lstStyle/>
          <a:p>
            <a:fld id="{84976AA9-99FE-48BA-8E8A-D55FFD04363C}" type="datetime1">
              <a:rPr lang="nl-NL" smtClean="0"/>
              <a:t>1-3-2025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7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nl-NL"/>
              <a:t>ELECTA01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7"/>
            <a:ext cx="2743200" cy="365125"/>
          </a:xfrm>
          <a:prstGeom prst="rect">
            <a:avLst/>
          </a:prstGeom>
        </p:spPr>
        <p:txBody>
          <a:bodyPr/>
          <a:lstStyle/>
          <a:p>
            <a:fld id="{E1B366DC-90C8-43B3-8D92-7D18DC7B3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2077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7"/>
            <a:ext cx="2743200" cy="365125"/>
          </a:xfrm>
          <a:prstGeom prst="rect">
            <a:avLst/>
          </a:prstGeom>
        </p:spPr>
        <p:txBody>
          <a:bodyPr/>
          <a:lstStyle/>
          <a:p>
            <a:fld id="{0973358D-BC8B-41D0-8A0A-02ED5E9F6044}" type="datetime1">
              <a:rPr lang="nl-NL" smtClean="0"/>
              <a:t>1-3-2025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7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nl-NL"/>
              <a:t>ELECTA01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7"/>
            <a:ext cx="2743200" cy="365125"/>
          </a:xfrm>
          <a:prstGeom prst="rect">
            <a:avLst/>
          </a:prstGeom>
        </p:spPr>
        <p:txBody>
          <a:bodyPr/>
          <a:lstStyle/>
          <a:p>
            <a:fld id="{E1B366DC-90C8-43B3-8D92-7D18DC7B3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2086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5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70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7"/>
            <a:ext cx="2743200" cy="365125"/>
          </a:xfrm>
          <a:prstGeom prst="rect">
            <a:avLst/>
          </a:prstGeom>
        </p:spPr>
        <p:txBody>
          <a:bodyPr/>
          <a:lstStyle/>
          <a:p>
            <a:fld id="{44E35B4B-CF8F-4231-B627-4A8777050604}" type="datetime1">
              <a:rPr lang="nl-NL" smtClean="0"/>
              <a:t>1-3-2025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7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nl-NL"/>
              <a:t>ELECTA01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7"/>
            <a:ext cx="2743200" cy="365125"/>
          </a:xfrm>
          <a:prstGeom prst="rect">
            <a:avLst/>
          </a:prstGeom>
        </p:spPr>
        <p:txBody>
          <a:bodyPr/>
          <a:lstStyle/>
          <a:p>
            <a:fld id="{E1B366DC-90C8-43B3-8D92-7D18DC7B3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83862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7"/>
            <a:ext cx="2743200" cy="365125"/>
          </a:xfrm>
          <a:prstGeom prst="rect">
            <a:avLst/>
          </a:prstGeom>
        </p:spPr>
        <p:txBody>
          <a:bodyPr/>
          <a:lstStyle/>
          <a:p>
            <a:fld id="{C91D2C08-5C7B-4053-A817-B3413DB082F1}" type="datetime1">
              <a:rPr lang="nl-NL" smtClean="0"/>
              <a:t>1-3-2025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7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nl-NL"/>
              <a:t>ELECTA01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7"/>
            <a:ext cx="2743200" cy="365125"/>
          </a:xfrm>
          <a:prstGeom prst="rect">
            <a:avLst/>
          </a:prstGeom>
        </p:spPr>
        <p:txBody>
          <a:bodyPr/>
          <a:lstStyle/>
          <a:p>
            <a:fld id="{E1B366DC-90C8-43B3-8D92-7D18DC7B3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35538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9" y="1681163"/>
            <a:ext cx="5158316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9" y="2505075"/>
            <a:ext cx="5158316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7"/>
            <a:ext cx="2743200" cy="365125"/>
          </a:xfrm>
          <a:prstGeom prst="rect">
            <a:avLst/>
          </a:prstGeom>
        </p:spPr>
        <p:txBody>
          <a:bodyPr/>
          <a:lstStyle/>
          <a:p>
            <a:fld id="{DFC17A10-7072-468B-AA4B-B02192A716E4}" type="datetime1">
              <a:rPr lang="nl-NL" smtClean="0"/>
              <a:t>1-3-2025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7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nl-NL"/>
              <a:t>ELECTA01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7"/>
            <a:ext cx="2743200" cy="365125"/>
          </a:xfrm>
          <a:prstGeom prst="rect">
            <a:avLst/>
          </a:prstGeom>
        </p:spPr>
        <p:txBody>
          <a:bodyPr/>
          <a:lstStyle/>
          <a:p>
            <a:fld id="{E1B366DC-90C8-43B3-8D92-7D18DC7B3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22876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567" y="1"/>
            <a:ext cx="7104788" cy="4046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>
            <a:lvl1pPr algn="ctr">
              <a:defRPr sz="135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277" y="19777"/>
            <a:ext cx="2055275" cy="365125"/>
          </a:xfrm>
          <a:prstGeom prst="rect">
            <a:avLst/>
          </a:prstGeom>
        </p:spPr>
        <p:txBody>
          <a:bodyPr/>
          <a:lstStyle/>
          <a:p>
            <a:r>
              <a:rPr lang="nl-NL" dirty="0"/>
              <a:t>ELECTA01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360364" y="22481"/>
            <a:ext cx="2743200" cy="365125"/>
          </a:xfrm>
          <a:prstGeom prst="rect">
            <a:avLst/>
          </a:prstGeom>
        </p:spPr>
        <p:txBody>
          <a:bodyPr/>
          <a:lstStyle/>
          <a:p>
            <a:fld id="{E1B366DC-90C8-43B3-8D92-7D18DC7B3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40807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7"/>
            <a:ext cx="2743200" cy="365125"/>
          </a:xfrm>
          <a:prstGeom prst="rect">
            <a:avLst/>
          </a:prstGeom>
        </p:spPr>
        <p:txBody>
          <a:bodyPr/>
          <a:lstStyle/>
          <a:p>
            <a:fld id="{D1629772-37F1-4362-A915-B0339ACF01DD}" type="datetime1">
              <a:rPr lang="nl-NL" smtClean="0"/>
              <a:t>1-3-2025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7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nl-NL"/>
              <a:t>ELECTA01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7"/>
            <a:ext cx="2743200" cy="365125"/>
          </a:xfrm>
          <a:prstGeom prst="rect">
            <a:avLst/>
          </a:prstGeom>
        </p:spPr>
        <p:txBody>
          <a:bodyPr/>
          <a:lstStyle/>
          <a:p>
            <a:fld id="{E1B366DC-90C8-43B3-8D92-7D18DC7B3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60992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22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32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22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7"/>
            <a:ext cx="2743200" cy="365125"/>
          </a:xfrm>
          <a:prstGeom prst="rect">
            <a:avLst/>
          </a:prstGeom>
        </p:spPr>
        <p:txBody>
          <a:bodyPr/>
          <a:lstStyle/>
          <a:p>
            <a:fld id="{4247B173-EE57-4CD9-BADE-7B2731C873CC}" type="datetime1">
              <a:rPr lang="nl-NL" smtClean="0"/>
              <a:t>1-3-2025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7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nl-NL"/>
              <a:t>ELECTA01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7"/>
            <a:ext cx="2743200" cy="365125"/>
          </a:xfrm>
          <a:prstGeom prst="rect">
            <a:avLst/>
          </a:prstGeom>
        </p:spPr>
        <p:txBody>
          <a:bodyPr/>
          <a:lstStyle/>
          <a:p>
            <a:fld id="{E1B366DC-90C8-43B3-8D92-7D18DC7B3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5716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22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32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/>
              <a:t>Click icon to add picture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22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7"/>
            <a:ext cx="2743200" cy="365125"/>
          </a:xfrm>
          <a:prstGeom prst="rect">
            <a:avLst/>
          </a:prstGeom>
        </p:spPr>
        <p:txBody>
          <a:bodyPr/>
          <a:lstStyle/>
          <a:p>
            <a:fld id="{4B9527E8-208B-4ACF-8799-31CF7A17437C}" type="datetime1">
              <a:rPr lang="nl-NL" smtClean="0"/>
              <a:t>1-3-2025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7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nl-NL"/>
              <a:t>ELECTA01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7"/>
            <a:ext cx="2743200" cy="365125"/>
          </a:xfrm>
          <a:prstGeom prst="rect">
            <a:avLst/>
          </a:prstGeom>
        </p:spPr>
        <p:txBody>
          <a:bodyPr/>
          <a:lstStyle/>
          <a:p>
            <a:fld id="{E1B366DC-90C8-43B3-8D92-7D18DC7B3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410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3BD3-3756-4775-B4DE-25605597E0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06518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7"/>
            <a:ext cx="2743200" cy="365125"/>
          </a:xfrm>
          <a:prstGeom prst="rect">
            <a:avLst/>
          </a:prstGeom>
        </p:spPr>
        <p:txBody>
          <a:bodyPr/>
          <a:lstStyle/>
          <a:p>
            <a:fld id="{ADD68583-D495-4079-AEC2-2E603276903A}" type="datetime1">
              <a:rPr lang="nl-NL" smtClean="0"/>
              <a:t>1-3-2025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7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nl-NL"/>
              <a:t>ELECTA01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7"/>
            <a:ext cx="2743200" cy="365125"/>
          </a:xfrm>
          <a:prstGeom prst="rect">
            <a:avLst/>
          </a:prstGeom>
        </p:spPr>
        <p:txBody>
          <a:bodyPr/>
          <a:lstStyle/>
          <a:p>
            <a:fld id="{E1B366DC-90C8-43B3-8D92-7D18DC7B3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00707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6835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7"/>
            <a:ext cx="2743200" cy="365125"/>
          </a:xfrm>
          <a:prstGeom prst="rect">
            <a:avLst/>
          </a:prstGeom>
        </p:spPr>
        <p:txBody>
          <a:bodyPr/>
          <a:lstStyle/>
          <a:p>
            <a:fld id="{777C6982-6511-4522-9433-711696DC7D1A}" type="datetime1">
              <a:rPr lang="nl-NL" smtClean="0"/>
              <a:t>1-3-2025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7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nl-NL"/>
              <a:t>ELECTA01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7"/>
            <a:ext cx="2743200" cy="365125"/>
          </a:xfrm>
          <a:prstGeom prst="rect">
            <a:avLst/>
          </a:prstGeom>
        </p:spPr>
        <p:txBody>
          <a:bodyPr/>
          <a:lstStyle/>
          <a:p>
            <a:fld id="{E1B366DC-90C8-43B3-8D92-7D18DC7B3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6711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404" y="908720"/>
            <a:ext cx="11137237" cy="194421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19404" y="0"/>
            <a:ext cx="11137237" cy="7200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3BD3-3756-4775-B4DE-25605597E0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3187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3BD3-3756-4775-B4DE-25605597E0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9312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3BD3-3756-4775-B4DE-25605597E0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0026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3BD3-3756-4775-B4DE-25605597E0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3045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3BD3-3756-4775-B4DE-25605597E0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8363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908724"/>
            <a:ext cx="7315200" cy="381885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3BD3-3756-4775-B4DE-25605597E0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961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3BD3-3756-4775-B4DE-25605597E0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0139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31373" y="116632"/>
            <a:ext cx="11617291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het opmaakprofiel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124744"/>
            <a:ext cx="10972800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opmaakprofielen van de modeltekst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23392" y="649288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655840" y="6492880"/>
            <a:ext cx="24962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63BD3-3756-4775-B4DE-25605597E04A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7" descr="fond_rood_websafe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0" y="0"/>
            <a:ext cx="383117" cy="6858000"/>
          </a:xfrm>
          <a:prstGeom prst="rect">
            <a:avLst/>
          </a:prstGeom>
          <a:noFill/>
        </p:spPr>
      </p:pic>
      <p:cxnSp>
        <p:nvCxnSpPr>
          <p:cNvPr id="12" name="Straight Connector 11"/>
          <p:cNvCxnSpPr/>
          <p:nvPr/>
        </p:nvCxnSpPr>
        <p:spPr>
          <a:xfrm>
            <a:off x="527384" y="764704"/>
            <a:ext cx="1142526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5" descr="HR_Logo_websafe_punt#1015D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1256032" y="5953894"/>
            <a:ext cx="871379" cy="8651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64843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 ftr="0" dt="0"/>
  <p:txStyles>
    <p:titleStyle>
      <a:lvl1pPr algn="ctr" defTabSz="914377" rtl="0" eaLnBrk="1" latinLnBrk="0" hangingPunct="1"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7" descr="fond_rood_websaf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rot="5400000">
            <a:off x="6059996" y="-5655332"/>
            <a:ext cx="72008" cy="12192000"/>
          </a:xfrm>
          <a:prstGeom prst="rect">
            <a:avLst/>
          </a:prstGeom>
          <a:noFill/>
        </p:spPr>
      </p:pic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" y="4586"/>
            <a:ext cx="2735627" cy="3519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dirty="0"/>
              <a:t>ELECTA01</a:t>
            </a:r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9695724" y="4586"/>
            <a:ext cx="2496277" cy="3519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30103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bitbucket.org/HR_ELEKTRO/dis10/wiki/Cursushandleiding/Cursushandleiding_DIS10_ebook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itbucket.org/HR_ELEKTRO/dis10/wiki/Opdrachten/Matlab_Jupyter_Notebooks/DIS10_Matlab_Opdracht_1_ebook.pdf" TargetMode="External"/><Relationship Id="rId2" Type="http://schemas.openxmlformats.org/officeDocument/2006/relationships/hyperlink" Target="https://bitbucket.org/HR_ELEKTRO/dis10/wiki/Matlab_Jupyter-Notebook_installeren.m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1"/>
            <a:ext cx="12192000" cy="13888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524000" y="5437789"/>
            <a:ext cx="9144000" cy="1376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B366DC-90C8-43B3-8D92-7D18DC7B3F3B}" type="slidenum">
              <a:rPr lang="nl-NL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>
                <a:defRPr/>
              </a:pPr>
              <a:t>1</a:t>
            </a:fld>
            <a:endParaRPr lang="nl-NL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8" name="Snip Diagonal Corner Rectangle 10">
            <a:extLst>
              <a:ext uri="{FF2B5EF4-FFF2-40B4-BE49-F238E27FC236}">
                <a16:creationId xmlns:a16="http://schemas.microsoft.com/office/drawing/2014/main" id="{97766731-FBD6-43C2-BBA8-1DCFCDB55F8F}"/>
              </a:ext>
            </a:extLst>
          </p:cNvPr>
          <p:cNvSpPr/>
          <p:nvPr/>
        </p:nvSpPr>
        <p:spPr>
          <a:xfrm>
            <a:off x="1835810" y="628452"/>
            <a:ext cx="8520380" cy="936104"/>
          </a:xfrm>
          <a:prstGeom prst="snip2DiagRect">
            <a:avLst>
              <a:gd name="adj1" fmla="val 29847"/>
              <a:gd name="adj2" fmla="val 31591"/>
            </a:avLst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l-NL" sz="2800" b="1" dirty="0">
                <a:solidFill>
                  <a:prstClr val="black"/>
                </a:solidFill>
                <a:latin typeface="Calibri" panose="020F0502020204030204"/>
              </a:rPr>
              <a:t>ELEDIS10</a:t>
            </a:r>
            <a:br>
              <a:rPr lang="nl-NL" dirty="0">
                <a:solidFill>
                  <a:srgbClr val="CF0033"/>
                </a:solidFill>
                <a:latin typeface="Calibri" panose="020F0502020204030204"/>
              </a:rPr>
            </a:br>
            <a:r>
              <a:rPr lang="nl-NL" sz="5400" b="1" dirty="0">
                <a:solidFill>
                  <a:srgbClr val="CF0033"/>
                </a:solidFill>
                <a:latin typeface="Calibri" panose="020F0502020204030204"/>
              </a:rPr>
              <a:t>Digitale Systemen Week 3.4</a:t>
            </a:r>
            <a:endParaRPr lang="nl-NL" sz="54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" name="Tijdelijke aanduiding voor tekst 3">
            <a:extLst>
              <a:ext uri="{FF2B5EF4-FFF2-40B4-BE49-F238E27FC236}">
                <a16:creationId xmlns:a16="http://schemas.microsoft.com/office/drawing/2014/main" id="{CFB4669F-6B3B-42F4-BB5A-6B90E52CAB75}"/>
              </a:ext>
            </a:extLst>
          </p:cNvPr>
          <p:cNvSpPr txBox="1">
            <a:spLocks/>
          </p:cNvSpPr>
          <p:nvPr/>
        </p:nvSpPr>
        <p:spPr bwMode="auto">
          <a:xfrm>
            <a:off x="10160988" y="6217426"/>
            <a:ext cx="1944216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28588" indent="-128588" algn="l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57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29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01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72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44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nl-NL" sz="1200" b="1" dirty="0">
                <a:solidFill>
                  <a:srgbClr val="CC0033"/>
                </a:solidFill>
                <a:latin typeface="Calibri Light" panose="020F0302020204030204"/>
                <a:ea typeface="ヒラギノ角ゴ Pro W3" charset="-128"/>
                <a:cs typeface="Arial" panose="020B0604020202020204" pitchFamily="34" charset="0"/>
              </a:rPr>
              <a:t>Opleiding Elektrotechniek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EC5CF330-F80C-3F93-5645-6C88004255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560" y="2152253"/>
            <a:ext cx="11728879" cy="3648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200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373" y="116632"/>
            <a:ext cx="11617291" cy="576064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Toetsing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3BD3-3756-4775-B4DE-25605597E04A}" type="slidenum">
              <a:rPr lang="nl-NL" smtClean="0"/>
              <a:t>2</a:t>
            </a:fld>
            <a:endParaRPr lang="nl-NL" dirty="0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17873CFC-6564-4B52-82FB-320C3800444F}"/>
              </a:ext>
            </a:extLst>
          </p:cNvPr>
          <p:cNvSpPr/>
          <p:nvPr/>
        </p:nvSpPr>
        <p:spPr>
          <a:xfrm>
            <a:off x="1606296" y="4255302"/>
            <a:ext cx="924105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3 weken theorie (</a:t>
            </a:r>
            <a:r>
              <a:rPr lang="nl-NL" sz="2400" dirty="0">
                <a:solidFill>
                  <a:srgbClr val="C00000"/>
                </a:solidFill>
              </a:rPr>
              <a:t>op school</a:t>
            </a:r>
            <a:r>
              <a:rPr lang="nl-NL" sz="2400" dirty="0"/>
              <a:t>)</a:t>
            </a:r>
            <a:r>
              <a:rPr lang="en-US" sz="24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1 week </a:t>
            </a:r>
            <a:r>
              <a:rPr lang="en-US" sz="2400" dirty="0" err="1"/>
              <a:t>Matlab</a:t>
            </a:r>
            <a:r>
              <a:rPr lang="en-US" sz="2400" dirty="0"/>
              <a:t>-practicum (</a:t>
            </a:r>
            <a:r>
              <a:rPr lang="en-US" sz="2400" dirty="0" err="1">
                <a:solidFill>
                  <a:srgbClr val="C00000"/>
                </a:solidFill>
              </a:rPr>
              <a:t>thuis</a:t>
            </a:r>
            <a:r>
              <a:rPr lang="en-US" sz="2400" dirty="0">
                <a:solidFill>
                  <a:srgbClr val="C00000"/>
                </a:solidFill>
              </a:rPr>
              <a:t> online</a:t>
            </a:r>
            <a:r>
              <a:rPr lang="en-US" sz="24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2 weken theorie </a:t>
            </a:r>
            <a:r>
              <a:rPr lang="nl-NL" sz="2400" dirty="0">
                <a:solidFill>
                  <a:srgbClr val="C00000"/>
                </a:solidFill>
              </a:rPr>
              <a:t>(op school)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1 week </a:t>
            </a:r>
            <a:r>
              <a:rPr lang="nl-NL" sz="2400" dirty="0" err="1"/>
              <a:t>Matlab</a:t>
            </a:r>
            <a:r>
              <a:rPr lang="nl-NL" sz="2400" dirty="0"/>
              <a:t>-practicum </a:t>
            </a:r>
            <a:r>
              <a:rPr lang="nl-NL" sz="2400" dirty="0">
                <a:solidFill>
                  <a:srgbClr val="C00000"/>
                </a:solidFill>
              </a:rPr>
              <a:t>(thuis online)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1 week herhaling theorie en oefentoets </a:t>
            </a:r>
            <a:r>
              <a:rPr lang="nl-NL" sz="2400" dirty="0">
                <a:solidFill>
                  <a:srgbClr val="C00000"/>
                </a:solidFill>
              </a:rPr>
              <a:t>(op school)</a:t>
            </a:r>
            <a:endParaRPr lang="nl-NL" sz="2400" dirty="0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FF09C420-1A2B-4890-990D-A23C810CA015}"/>
              </a:ext>
            </a:extLst>
          </p:cNvPr>
          <p:cNvSpPr/>
          <p:nvPr/>
        </p:nvSpPr>
        <p:spPr>
          <a:xfrm>
            <a:off x="1606296" y="931203"/>
            <a:ext cx="8979408" cy="29300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514350">
              <a:spcBef>
                <a:spcPct val="20000"/>
              </a:spcBef>
            </a:pPr>
            <a:r>
              <a:rPr lang="nl-NL" sz="2600" b="1" dirty="0">
                <a:solidFill>
                  <a:prstClr val="black"/>
                </a:solidFill>
              </a:rPr>
              <a:t>Toetsing:                         Weging:                  		Deadline:                                                                                   </a:t>
            </a:r>
          </a:p>
          <a:p>
            <a:pPr marL="192881" lvl="0" indent="-192881" defTabSz="514350">
              <a:spcBef>
                <a:spcPct val="20000"/>
              </a:spcBef>
              <a:buFont typeface="Arial" pitchFamily="34" charset="0"/>
              <a:buChar char="•"/>
            </a:pPr>
            <a:r>
              <a:rPr lang="nl-NL" sz="2200" dirty="0">
                <a:solidFill>
                  <a:prstClr val="black"/>
                </a:solidFill>
              </a:rPr>
              <a:t>Notebook 1				5% van het eindcijfer		Week 3.5</a:t>
            </a:r>
          </a:p>
          <a:p>
            <a:pPr marL="192881" lvl="0" indent="-192881" defTabSz="514350">
              <a:spcBef>
                <a:spcPct val="20000"/>
              </a:spcBef>
              <a:buFont typeface="Arial" pitchFamily="34" charset="0"/>
              <a:buChar char="•"/>
            </a:pPr>
            <a:r>
              <a:rPr lang="nl-NL" sz="2200" dirty="0">
                <a:solidFill>
                  <a:prstClr val="black"/>
                </a:solidFill>
              </a:rPr>
              <a:t>Notebook 2				5% van het eindcijfer		Week 3.8</a:t>
            </a:r>
          </a:p>
          <a:p>
            <a:pPr marL="192881" lvl="0" indent="-192881" defTabSz="514350">
              <a:spcBef>
                <a:spcPct val="20000"/>
              </a:spcBef>
              <a:buFont typeface="Arial" pitchFamily="34" charset="0"/>
              <a:buChar char="•"/>
            </a:pPr>
            <a:r>
              <a:rPr lang="nl-NL" sz="2200" dirty="0">
                <a:solidFill>
                  <a:prstClr val="black"/>
                </a:solidFill>
              </a:rPr>
              <a:t>Tentamen:				40% van het eindcijfer		T3 (HT3)</a:t>
            </a:r>
          </a:p>
          <a:p>
            <a:pPr marL="192881" lvl="0" indent="-192881" defTabSz="5143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200" dirty="0" err="1">
                <a:solidFill>
                  <a:prstClr val="black"/>
                </a:solidFill>
              </a:rPr>
              <a:t>Aftekenen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 err="1">
                <a:solidFill>
                  <a:prstClr val="black"/>
                </a:solidFill>
              </a:rPr>
              <a:t>opdrachten</a:t>
            </a:r>
            <a:r>
              <a:rPr lang="en-US" sz="2200" dirty="0">
                <a:solidFill>
                  <a:prstClr val="black"/>
                </a:solidFill>
              </a:rPr>
              <a:t>:	10% van het </a:t>
            </a:r>
            <a:r>
              <a:rPr lang="en-US" sz="2200" dirty="0" err="1">
                <a:solidFill>
                  <a:prstClr val="black"/>
                </a:solidFill>
              </a:rPr>
              <a:t>eindcijfer</a:t>
            </a:r>
            <a:r>
              <a:rPr lang="en-US" sz="2200" dirty="0">
                <a:solidFill>
                  <a:prstClr val="black"/>
                </a:solidFill>
              </a:rPr>
              <a:t>		Les van week 4.8</a:t>
            </a:r>
          </a:p>
          <a:p>
            <a:pPr marL="192881" lvl="0" indent="-192881" defTabSz="5143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200" dirty="0" err="1">
                <a:solidFill>
                  <a:prstClr val="black"/>
                </a:solidFill>
              </a:rPr>
              <a:t>Verslag</a:t>
            </a:r>
            <a:r>
              <a:rPr lang="en-US" sz="2200" dirty="0">
                <a:solidFill>
                  <a:prstClr val="black"/>
                </a:solidFill>
              </a:rPr>
              <a:t> 2:				40% van het </a:t>
            </a:r>
            <a:r>
              <a:rPr lang="en-US" sz="2200" dirty="0" err="1">
                <a:solidFill>
                  <a:prstClr val="black"/>
                </a:solidFill>
              </a:rPr>
              <a:t>eindcijfer</a:t>
            </a:r>
            <a:r>
              <a:rPr lang="en-US" sz="2200" dirty="0">
                <a:solidFill>
                  <a:prstClr val="black"/>
                </a:solidFill>
              </a:rPr>
              <a:t>		Week T4</a:t>
            </a:r>
          </a:p>
          <a:p>
            <a:pPr lvl="0" defTabSz="514350">
              <a:spcBef>
                <a:spcPct val="20000"/>
              </a:spcBef>
            </a:pPr>
            <a:endParaRPr lang="nl-NL" sz="2200" dirty="0">
              <a:solidFill>
                <a:prstClr val="black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8CB5BB9-C558-405B-B5FF-87C891F4DD47}"/>
              </a:ext>
            </a:extLst>
          </p:cNvPr>
          <p:cNvSpPr txBox="1">
            <a:spLocks/>
          </p:cNvSpPr>
          <p:nvPr/>
        </p:nvSpPr>
        <p:spPr>
          <a:xfrm>
            <a:off x="574709" y="3555225"/>
            <a:ext cx="11617291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377" rtl="0" eaLnBrk="1" latinLnBrk="0" hangingPunct="1">
              <a:spcBef>
                <a:spcPct val="0"/>
              </a:spcBef>
              <a:buNone/>
              <a:defRPr sz="4000" b="1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Indeling</a:t>
            </a:r>
            <a:r>
              <a:rPr lang="en-US" dirty="0"/>
              <a:t> </a:t>
            </a:r>
            <a:r>
              <a:rPr lang="en-US" dirty="0" err="1"/>
              <a:t>kwartaal</a:t>
            </a:r>
            <a:r>
              <a:rPr lang="en-US" dirty="0"/>
              <a:t> 3</a:t>
            </a:r>
            <a:endParaRPr lang="nl-NL" dirty="0"/>
          </a:p>
        </p:txBody>
      </p:sp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37241513-A409-4B6A-8BD4-080DBE46F218}"/>
              </a:ext>
            </a:extLst>
          </p:cNvPr>
          <p:cNvCxnSpPr>
            <a:cxnSpLocks/>
          </p:cNvCxnSpPr>
          <p:nvPr/>
        </p:nvCxnSpPr>
        <p:spPr>
          <a:xfrm>
            <a:off x="538661" y="4110715"/>
            <a:ext cx="11402714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vak 11">
            <a:extLst>
              <a:ext uri="{FF2B5EF4-FFF2-40B4-BE49-F238E27FC236}">
                <a16:creationId xmlns:a16="http://schemas.microsoft.com/office/drawing/2014/main" id="{ACB42900-1C5E-4DEA-BD7E-3153B2F3D184}"/>
              </a:ext>
            </a:extLst>
          </p:cNvPr>
          <p:cNvSpPr txBox="1"/>
          <p:nvPr/>
        </p:nvSpPr>
        <p:spPr>
          <a:xfrm>
            <a:off x="907706" y="6169714"/>
            <a:ext cx="99396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Zie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details:</a:t>
            </a:r>
            <a:br>
              <a:rPr lang="en-US" dirty="0"/>
            </a:br>
            <a:r>
              <a:rPr lang="en-US" dirty="0">
                <a:hlinkClick r:id="rId2"/>
              </a:rPr>
              <a:t>https://bitbucket.org/HR_ELEKTRO/dis10/wiki/Cursushandleiding/Cursushandleiding_DIS10_ebook.pdf</a:t>
            </a:r>
            <a:r>
              <a:rPr lang="en-US" dirty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82774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7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Pair </a:t>
            </a:r>
            <a:r>
              <a:rPr lang="nl-NL" dirty="0" err="1"/>
              <a:t>programming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09600" y="1124744"/>
            <a:ext cx="6542517" cy="5184576"/>
          </a:xfrm>
        </p:spPr>
        <p:txBody>
          <a:bodyPr/>
          <a:lstStyle/>
          <a:p>
            <a:r>
              <a:rPr lang="nl-NL" dirty="0"/>
              <a:t>Je werkt bij het </a:t>
            </a:r>
            <a:r>
              <a:rPr lang="nl-NL" dirty="0" err="1"/>
              <a:t>Matlab</a:t>
            </a:r>
            <a:r>
              <a:rPr lang="nl-NL" dirty="0"/>
              <a:t>-practicum in kwartaal 3 samen met een medestudent naar keuze.</a:t>
            </a:r>
          </a:p>
          <a:p>
            <a:r>
              <a:rPr lang="nl-NL" dirty="0"/>
              <a:t>Maak een </a:t>
            </a:r>
            <a:r>
              <a:rPr lang="nl-NL" dirty="0" err="1"/>
              <a:t>MSTeams</a:t>
            </a:r>
            <a:r>
              <a:rPr lang="nl-NL" dirty="0"/>
              <a:t> vergadering aan in het kanaal van je klas en werk samen op één machine. </a:t>
            </a:r>
          </a:p>
          <a:p>
            <a:r>
              <a:rPr lang="nl-NL" dirty="0"/>
              <a:t>De groepsindeling maak je zelf (in </a:t>
            </a:r>
            <a:r>
              <a:rPr lang="nl-NL" dirty="0" err="1"/>
              <a:t>Brightspace</a:t>
            </a:r>
            <a:r>
              <a:rPr lang="nl-NL" dirty="0"/>
              <a:t>).</a:t>
            </a:r>
          </a:p>
          <a:p>
            <a:r>
              <a:rPr lang="nl-NL" dirty="0"/>
              <a:t>Per groep lever je het ingevulde </a:t>
            </a:r>
            <a:r>
              <a:rPr lang="nl-NL" dirty="0" err="1"/>
              <a:t>Jupyter</a:t>
            </a:r>
            <a:r>
              <a:rPr lang="nl-NL" dirty="0"/>
              <a:t> Notebook als zip-bestand in (in </a:t>
            </a:r>
            <a:r>
              <a:rPr lang="nl-NL" dirty="0" err="1"/>
              <a:t>Brightspace</a:t>
            </a:r>
            <a:r>
              <a:rPr lang="nl-NL" dirty="0"/>
              <a:t>).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3BD3-3756-4775-B4DE-25605597E04A}" type="slidenum">
              <a:rPr lang="nl-NL" smtClean="0"/>
              <a:t>3</a:t>
            </a:fld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347923" y="1528762"/>
            <a:ext cx="4543425" cy="380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11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DIS10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124744"/>
            <a:ext cx="10986199" cy="5184576"/>
          </a:xfrm>
        </p:spPr>
        <p:txBody>
          <a:bodyPr>
            <a:normAutofit/>
          </a:bodyPr>
          <a:lstStyle/>
          <a:p>
            <a:r>
              <a:rPr lang="en-US" sz="3200" dirty="0"/>
              <a:t>Als het </a:t>
            </a:r>
            <a:r>
              <a:rPr lang="en-US" sz="3200" dirty="0" err="1"/>
              <a:t>goed</a:t>
            </a:r>
            <a:r>
              <a:rPr lang="en-US" sz="3200" dirty="0"/>
              <a:t> is </a:t>
            </a:r>
            <a:r>
              <a:rPr lang="en-US" sz="3200" dirty="0" err="1"/>
              <a:t>heb</a:t>
            </a:r>
            <a:r>
              <a:rPr lang="en-US" sz="3200" dirty="0"/>
              <a:t> je de </a:t>
            </a:r>
            <a:r>
              <a:rPr lang="en-US" sz="3200" dirty="0">
                <a:hlinkClick r:id="rId2"/>
              </a:rPr>
              <a:t>benodigde software</a:t>
            </a:r>
            <a:r>
              <a:rPr lang="en-US" sz="3200" dirty="0"/>
              <a:t> al </a:t>
            </a:r>
            <a:r>
              <a:rPr lang="en-US" sz="3200" dirty="0" err="1"/>
              <a:t>geïnstalleerd</a:t>
            </a:r>
            <a:r>
              <a:rPr lang="en-US" sz="3200" dirty="0"/>
              <a:t>. Start nu met </a:t>
            </a:r>
            <a:r>
              <a:rPr lang="en-US" sz="3200" dirty="0" err="1">
                <a:hlinkClick r:id="rId3"/>
              </a:rPr>
              <a:t>Matlab-opdracht</a:t>
            </a:r>
            <a:r>
              <a:rPr lang="en-US" sz="3200" dirty="0">
                <a:hlinkClick r:id="rId3"/>
              </a:rPr>
              <a:t> 1</a:t>
            </a:r>
            <a:r>
              <a:rPr lang="en-US" sz="32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3BD3-3756-4775-B4DE-25605597E04A}" type="slidenum">
              <a:rPr lang="nl-NL" smtClean="0"/>
              <a:t>4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F221C932-87EA-6FCC-9670-4DB4CF7DA5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509" y="2383744"/>
            <a:ext cx="6720983" cy="421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693541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e_thema">
  <a:themeElements>
    <a:clrScheme name="PCP">
      <a:dk1>
        <a:sysClr val="windowText" lastClr="000000"/>
      </a:dk1>
      <a:lt1>
        <a:sysClr val="window" lastClr="FFFFFF"/>
      </a:lt1>
      <a:dk2>
        <a:srgbClr val="C00000"/>
      </a:dk2>
      <a:lt2>
        <a:srgbClr val="FFFFFF"/>
      </a:lt2>
      <a:accent1>
        <a:srgbClr val="C00000"/>
      </a:accent1>
      <a:accent2>
        <a:srgbClr val="C0504D"/>
      </a:accent2>
      <a:accent3>
        <a:srgbClr val="1F497D"/>
      </a:accent3>
      <a:accent4>
        <a:srgbClr val="4F81BD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89CF096EA0F74E95A1679122595694" ma:contentTypeVersion="18" ma:contentTypeDescription="Create a new document." ma:contentTypeScope="" ma:versionID="fca11d151aa41cced82f390af1b317e8">
  <xsd:schema xmlns:xsd="http://www.w3.org/2001/XMLSchema" xmlns:xs="http://www.w3.org/2001/XMLSchema" xmlns:p="http://schemas.microsoft.com/office/2006/metadata/properties" xmlns:ns2="29616316-1aa5-4fa3-a691-4a532bc3402d" xmlns:ns3="98e963da-112d-402c-956e-5af79f0b067b" targetNamespace="http://schemas.microsoft.com/office/2006/metadata/properties" ma:root="true" ma:fieldsID="14a90cecfea4b81dc4923ddb16ed4502" ns2:_="" ns3:_="">
    <xsd:import namespace="29616316-1aa5-4fa3-a691-4a532bc3402d"/>
    <xsd:import namespace="98e963da-112d-402c-956e-5af79f0b06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616316-1aa5-4fa3-a691-4a532bc340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5477cde-f098-4d32-ba13-c78038edde3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e963da-112d-402c-956e-5af79f0b067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7d4953-e0e4-4c29-8050-1efe1e8a515b}" ma:internalName="TaxCatchAll" ma:showField="CatchAllData" ma:web="98e963da-112d-402c-956e-5af79f0b06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e963da-112d-402c-956e-5af79f0b067b" xsi:nil="true"/>
    <lcf76f155ced4ddcb4097134ff3c332f xmlns="29616316-1aa5-4fa3-a691-4a532bc3402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A7F2624-2D4C-4D9F-8BD7-F638E1AE3B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A5CEA2E-2081-46A8-86DF-C3059BD8A8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616316-1aa5-4fa3-a691-4a532bc3402d"/>
    <ds:schemaRef ds:uri="98e963da-112d-402c-956e-5af79f0b06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943EB64-623F-4ECD-9433-4EBD2B8194AA}">
  <ds:schemaRefs>
    <ds:schemaRef ds:uri="http://schemas.microsoft.com/office/2006/documentManagement/types"/>
    <ds:schemaRef ds:uri="http://purl.org/dc/dcmitype/"/>
    <ds:schemaRef ds:uri="29616316-1aa5-4fa3-a691-4a532bc3402d"/>
    <ds:schemaRef ds:uri="http://schemas.openxmlformats.org/package/2006/metadata/core-properties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98e963da-112d-402c-956e-5af79f0b067b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presentatie_thema</Template>
  <TotalTime>607</TotalTime>
  <Words>247</Words>
  <Application>Microsoft Office PowerPoint</Application>
  <PresentationFormat>Breedbeeld</PresentationFormat>
  <Paragraphs>28</Paragraphs>
  <Slides>4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2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presentatie_thema</vt:lpstr>
      <vt:lpstr>Custom Design</vt:lpstr>
      <vt:lpstr>PowerPoint-presentatie</vt:lpstr>
      <vt:lpstr>Toetsing</vt:lpstr>
      <vt:lpstr>Pair programming</vt:lpstr>
      <vt:lpstr>DIS10</vt:lpstr>
    </vt:vector>
  </TitlesOfParts>
  <Company>Hogeschool Rotterdam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 Digital Signal Processing</dc:title>
  <dc:creator>Peltenburg, J.W.</dc:creator>
  <cp:lastModifiedBy>Broeders, J.Z.M. (Harry)</cp:lastModifiedBy>
  <cp:revision>103</cp:revision>
  <dcterms:created xsi:type="dcterms:W3CDTF">2013-11-25T08:28:21Z</dcterms:created>
  <dcterms:modified xsi:type="dcterms:W3CDTF">2025-03-01T13:53:35Z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0x0101002889CF096EA0F74E95A1679122595694</vt:lpwstr>
  </property>
  <property fmtid="{D5CDD505-2E9C-101B-9397-08002B2CF9AE}" pid="3" name="MediaServiceImageTags">
    <vt:lpwstr/>
  </property>
</Properties>
</file>