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4"/>
  </p:notesMasterIdLst>
  <p:handoutMasterIdLst>
    <p:handoutMasterId r:id="rId15"/>
  </p:handoutMasterIdLst>
  <p:sldIdLst>
    <p:sldId id="317" r:id="rId6"/>
    <p:sldId id="323" r:id="rId7"/>
    <p:sldId id="336" r:id="rId8"/>
    <p:sldId id="337" r:id="rId9"/>
    <p:sldId id="335" r:id="rId10"/>
    <p:sldId id="333" r:id="rId11"/>
    <p:sldId id="331" r:id="rId12"/>
    <p:sldId id="334" r:id="rId13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34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801716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8E458E8E-9AD7-983B-6082-C3DD867F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295C5422-75B9-F513-0BEB-9ED3478A7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HR_ELEKTRO/ems10/wiki/Opdrachten/Opdrachten_Week_1_Les_1.pdf#page=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bitbucket.org/HR_ELEKTRO/ems10/wiki/Opdrachten/Opdrachten_Week_1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1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1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  <a:p>
            <a:r>
              <a:rPr lang="nl-NL" sz="2800" dirty="0">
                <a:cs typeface="Arial" panose="020B0604020202020204" pitchFamily="34" charset="0"/>
              </a:rPr>
              <a:t>Onderwerpen week 1 les 3</a:t>
            </a:r>
            <a:endParaRPr lang="nl-NL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Tekenen met een </a:t>
            </a:r>
            <a:r>
              <a:rPr lang="nl-NL" sz="2400" dirty="0" err="1">
                <a:cs typeface="Arial" panose="020B0604020202020204" pitchFamily="34" charset="0"/>
              </a:rPr>
              <a:t>turtle</a:t>
            </a:r>
            <a:r>
              <a:rPr lang="nl-NL" sz="24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Extra oefenen (help je brein).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948" y="3733800"/>
            <a:ext cx="2095500" cy="1981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85C950-0554-4E14-8414-4B37E6484A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82" y="2713484"/>
            <a:ext cx="3717514" cy="37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38B1D-FC35-4523-86EC-F2A6F92F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je brein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82D4F-AB65-45D5-821D-7CA871CB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te doen als je het moeilijk vind?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Gericht </a:t>
            </a:r>
            <a:r>
              <a:rPr lang="nl-NL" sz="2800" dirty="0">
                <a:solidFill>
                  <a:srgbClr val="C00000"/>
                </a:solidFill>
              </a:rPr>
              <a:t>oefenen</a:t>
            </a:r>
            <a:r>
              <a:rPr lang="nl-NL" sz="2800" dirty="0"/>
              <a:t> wat je moeilijk vind.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Dingen </a:t>
            </a:r>
            <a:r>
              <a:rPr lang="nl-NL" sz="2800" dirty="0">
                <a:solidFill>
                  <a:srgbClr val="C00000"/>
                </a:solidFill>
              </a:rPr>
              <a:t>uit je hoofd leren</a:t>
            </a:r>
            <a:r>
              <a:rPr lang="nl-NL" sz="2800" dirty="0"/>
              <a:t>.</a:t>
            </a:r>
          </a:p>
          <a:p>
            <a:pPr marL="914400" lvl="1"/>
            <a:r>
              <a:rPr lang="nl-NL" sz="2400" dirty="0"/>
              <a:t>Gebruik flashcards, zie </a:t>
            </a:r>
            <a:r>
              <a:rPr lang="nl-NL" sz="2400" dirty="0" err="1">
                <a:hlinkClick r:id="rId2"/>
              </a:rPr>
              <a:t>Opdr</a:t>
            </a:r>
            <a:r>
              <a:rPr lang="nl-NL" sz="2400" dirty="0">
                <a:hlinkClick r:id="rId2"/>
              </a:rPr>
              <a:t> Week 1 Les 1</a:t>
            </a:r>
            <a:r>
              <a:rPr lang="nl-NL" sz="2400" dirty="0"/>
              <a:t>.</a:t>
            </a:r>
          </a:p>
          <a:p>
            <a:pPr marL="914400" lvl="1"/>
            <a:r>
              <a:rPr lang="nl-NL" sz="2400" dirty="0"/>
              <a:t>Doordenken:</a:t>
            </a:r>
          </a:p>
          <a:p>
            <a:pPr marL="982662" lvl="2"/>
            <a:r>
              <a:rPr lang="nl-NL" sz="2000" dirty="0"/>
              <a:t>waar doet deze nieuwe kennis me aan denken en waarom is dat zo?</a:t>
            </a:r>
          </a:p>
          <a:p>
            <a:pPr marL="982662" lvl="2"/>
            <a:r>
              <a:rPr lang="nl-NL" sz="2000" dirty="0"/>
              <a:t>waar zou ik deze nieuwe kennis voor kunnen gebruiken?</a:t>
            </a:r>
          </a:p>
          <a:p>
            <a:pPr marL="982662" lvl="2"/>
            <a:r>
              <a:rPr lang="nl-NL" sz="2000" dirty="0"/>
              <a:t>voegt deze nieuwe kennis echt iets toe of zou ik met mijn al aanwezige kennis hetzelfde kunnen bereiken?</a:t>
            </a:r>
          </a:p>
          <a:p>
            <a:pPr marL="982662" lvl="2"/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90BC17-67E0-473B-99BA-ED5C6FE70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77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6B124-2E77-4052-A0AF-73201784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uit je hoofd leren?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83AE1-AB7F-4971-AD8D-25917E35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Verlaag je cognitieve belasting (werkgeheugen).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Vermijd afleiding. </a:t>
            </a:r>
            <a:br>
              <a:rPr lang="nl-NL" sz="2800" dirty="0"/>
            </a:br>
            <a:r>
              <a:rPr lang="nl-NL" sz="1800" dirty="0"/>
              <a:t>Uit onderzoek blijkt dat het 'even' opzoeken van ontbrekende kennis veel meer verstorend werkt dan je wellicht denkt. Zeker als je daarvoor het internet gebruikt.</a:t>
            </a: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C2A70C-0D4F-43F6-9484-8A606F6D1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43C416-A256-44E4-BF8D-CDBDDD43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00" y="2641476"/>
            <a:ext cx="6840760" cy="28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1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1 les 3.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verzameling functies kan ontwerpen die samenwerken om een bepaald doel te bereiken;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gebruik kunt maken van </a:t>
            </a:r>
            <a:r>
              <a:rPr lang="nl-NL" sz="2400" dirty="0" err="1">
                <a:cs typeface="Arial" panose="020B0604020202020204" pitchFamily="34" charset="0"/>
              </a:rPr>
              <a:t>encapsulation</a:t>
            </a:r>
            <a:r>
              <a:rPr lang="nl-NL" sz="2400" dirty="0">
                <a:cs typeface="Arial" panose="020B0604020202020204" pitchFamily="34" charset="0"/>
              </a:rPr>
              <a:t>, </a:t>
            </a:r>
            <a:r>
              <a:rPr lang="nl-NL" sz="2400" dirty="0" err="1">
                <a:cs typeface="Arial" panose="020B0604020202020204" pitchFamily="34" charset="0"/>
              </a:rPr>
              <a:t>generalization</a:t>
            </a:r>
            <a:r>
              <a:rPr lang="nl-NL" sz="2400" dirty="0">
                <a:cs typeface="Arial" panose="020B0604020202020204" pitchFamily="34" charset="0"/>
              </a:rPr>
              <a:t>, </a:t>
            </a:r>
            <a:r>
              <a:rPr lang="nl-NL" sz="2400" dirty="0" err="1">
                <a:cs typeface="Arial" panose="020B0604020202020204" pitchFamily="34" charset="0"/>
              </a:rPr>
              <a:t>keyword</a:t>
            </a:r>
            <a:r>
              <a:rPr lang="nl-NL" sz="2400" dirty="0">
                <a:cs typeface="Arial" panose="020B0604020202020204" pitchFamily="34" charset="0"/>
              </a:rPr>
              <a:t> </a:t>
            </a:r>
            <a:r>
              <a:rPr lang="nl-NL" sz="2400" dirty="0" err="1">
                <a:cs typeface="Arial" panose="020B0604020202020204" pitchFamily="34" charset="0"/>
              </a:rPr>
              <a:t>arguments</a:t>
            </a:r>
            <a:r>
              <a:rPr lang="nl-NL" sz="2400" dirty="0">
                <a:cs typeface="Arial" panose="020B0604020202020204" pitchFamily="34" charset="0"/>
              </a:rPr>
              <a:t>, heldere interfaces en </a:t>
            </a:r>
            <a:r>
              <a:rPr lang="nl-NL" sz="2400" dirty="0" err="1">
                <a:cs typeface="Arial" panose="020B0604020202020204" pitchFamily="34" charset="0"/>
              </a:rPr>
              <a:t>refactoring</a:t>
            </a:r>
            <a:r>
              <a:rPr lang="nl-NL" sz="2400" dirty="0">
                <a:cs typeface="Arial" panose="020B0604020202020204" pitchFamily="34" charset="0"/>
              </a:rPr>
              <a:t> om betere Python programma’s te schrijven.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Tekenen met een schildpad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888" y="1057301"/>
            <a:ext cx="4272016" cy="45700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01" y="1993404"/>
            <a:ext cx="3752386" cy="30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Opdrachten_Week_1_Les_3.pdf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1 les 3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verzameling functies kan ontwerpen die samenwerken om een bepaald doel te bereiken;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gebruik kunt maken van </a:t>
            </a:r>
            <a:r>
              <a:rPr lang="nl-NL" sz="2400" dirty="0" err="1"/>
              <a:t>encapsulation</a:t>
            </a:r>
            <a:r>
              <a:rPr lang="nl-NL" sz="2400" dirty="0"/>
              <a:t>, </a:t>
            </a:r>
            <a:r>
              <a:rPr lang="nl-NL" sz="2400" dirty="0" err="1"/>
              <a:t>generalization</a:t>
            </a:r>
            <a:r>
              <a:rPr lang="nl-NL" sz="2400" dirty="0"/>
              <a:t>, </a:t>
            </a:r>
            <a:r>
              <a:rPr lang="nl-NL" sz="2400" dirty="0" err="1"/>
              <a:t>keyword</a:t>
            </a:r>
            <a:r>
              <a:rPr lang="nl-NL" sz="2400" dirty="0"/>
              <a:t> </a:t>
            </a:r>
            <a:r>
              <a:rPr lang="nl-NL" sz="2400" dirty="0" err="1"/>
              <a:t>arguments</a:t>
            </a:r>
            <a:r>
              <a:rPr lang="nl-NL" sz="2400" dirty="0"/>
              <a:t>, heldere interfaces en </a:t>
            </a:r>
            <a:r>
              <a:rPr lang="nl-NL" sz="2400" dirty="0" err="1"/>
              <a:t>refactoring</a:t>
            </a:r>
            <a:r>
              <a:rPr lang="nl-NL" sz="2400" dirty="0"/>
              <a:t> om betere Python programma’s te schrijven.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881</TotalTime>
  <Words>297</Words>
  <Application>Microsoft Office PowerPoint</Application>
  <PresentationFormat>Aangepast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1  Les 3</vt:lpstr>
      <vt:lpstr>Agenda  Week 1  Les 3</vt:lpstr>
      <vt:lpstr>Help je brein</vt:lpstr>
      <vt:lpstr>Waarom uit je hoofd leren?</vt:lpstr>
      <vt:lpstr>Agenda  Week 1  Les 3</vt:lpstr>
      <vt:lpstr>Tekenen met een schildpad 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71</cp:revision>
  <cp:lastPrinted>2013-05-13T15:29:32Z</cp:lastPrinted>
  <dcterms:created xsi:type="dcterms:W3CDTF">2017-11-15T06:58:38Z</dcterms:created>
  <dcterms:modified xsi:type="dcterms:W3CDTF">2024-01-26T20:13:25Z</dcterms:modified>
</cp:coreProperties>
</file>