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4"/>
  </p:notesMasterIdLst>
  <p:handoutMasterIdLst>
    <p:handoutMasterId r:id="rId15"/>
  </p:handoutMasterIdLst>
  <p:sldIdLst>
    <p:sldId id="317" r:id="rId6"/>
    <p:sldId id="323" r:id="rId7"/>
    <p:sldId id="336" r:id="rId8"/>
    <p:sldId id="337" r:id="rId9"/>
    <p:sldId id="339" r:id="rId10"/>
    <p:sldId id="335" r:id="rId11"/>
    <p:sldId id="338" r:id="rId12"/>
    <p:sldId id="334" r:id="rId13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D4737D"/>
    <a:srgbClr val="F3C3C8"/>
    <a:srgbClr val="CF0033"/>
    <a:srgbClr val="CC0033"/>
    <a:srgbClr val="B71327"/>
    <a:srgbClr val="B10538"/>
    <a:srgbClr val="A4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C80B8054-5DAE-F5AF-E7A6-76BBA931B6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D6C37746-FE7F-72D0-87FF-06BE4226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ytebucket.org/HR_ELEKTRO/ems10/wiki/Opdrachten/Opdrachten_Week_2_Les_3_Opdrach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ems10/wiki/tafels_stap_voor_stap.md" TargetMode="External"/><Relationship Id="rId2" Type="http://schemas.openxmlformats.org/officeDocument/2006/relationships/hyperlink" Target="https://bitbucket.org/HR_ELEKTRO/ems10/wiki/Opdrachten/Opdrachten_Week_2_Les_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bucket.org/HR_ELEKTRO/ems10/wiki/cos_stap_voor_stap.m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2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</a:t>
            </a:r>
            <a:r>
              <a:rPr lang="nl-NL" dirty="0"/>
              <a:t>3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2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goede programmeur…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Kan de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volgorde</a:t>
            </a:r>
            <a:r>
              <a:rPr lang="nl-NL" sz="2800" dirty="0">
                <a:cs typeface="Arial" panose="020B0604020202020204" pitchFamily="34" charset="0"/>
              </a:rPr>
              <a:t> bepalen van stappen die genomen moeten worden om een bepaald resultaat te bepalen.</a:t>
            </a:r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97" y="2012243"/>
            <a:ext cx="1471613" cy="14573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383" y="2137421"/>
            <a:ext cx="1157288" cy="12858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885" y="2137420"/>
            <a:ext cx="1585913" cy="15001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794" y="3856461"/>
            <a:ext cx="1500188" cy="13144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235" y="3862183"/>
            <a:ext cx="1457325" cy="14573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682" y="3856960"/>
            <a:ext cx="1428750" cy="1343025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247690" y="31222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207792" y="31159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459922" y="32599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7672288" y="32599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185123" y="48928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612322" y="4844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207792" y="49161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548154" y="49161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8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E9B19FB5-12C0-7238-950C-5188EBDEF22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7998" y="2154617"/>
            <a:ext cx="1314450" cy="143827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2F72045-28D9-F602-9164-B686BF2184D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091" y="3973782"/>
            <a:ext cx="1381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0868 0.3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15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13403 -0.015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15451 0.26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3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 -0.00805 L -0.09593 -0.01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5" y="-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78469 -0.28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34" y="-144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5 L -0.11734 -0.30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6" y="-150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2782 -0.00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1" y="-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8625 0.004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2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goede programmeur…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Kan een programma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in zijn hoofd</a:t>
            </a:r>
            <a:r>
              <a:rPr lang="nl-NL" sz="2800" dirty="0">
                <a:cs typeface="Arial" panose="020B0604020202020204" pitchFamily="34" charset="0"/>
              </a:rPr>
              <a:t> of op papier uitvoeren.</a:t>
            </a:r>
            <a:endParaRPr lang="nl-NL" sz="2400" dirty="0">
              <a:cs typeface="Arial" panose="020B0604020202020204" pitchFamily="34" charset="0"/>
            </a:endParaRP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4256" y="3345974"/>
            <a:ext cx="1659260" cy="217582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03537" y="1849388"/>
            <a:ext cx="39228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d_2_b(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''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&gt; 0):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% 2 == 0: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'0'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'1'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// 2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1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nl-NL" b="0" dirty="0" err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826405" y="1849389"/>
            <a:ext cx="4772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getal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range(16, 32):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print(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getal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, '=',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d_2_b(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getal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nl-NL" b="0" dirty="0" err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" name="Rechte verbindingslijn 8"/>
          <p:cNvCxnSpPr/>
          <p:nvPr/>
        </p:nvCxnSpPr>
        <p:spPr bwMode="auto">
          <a:xfrm>
            <a:off x="4826405" y="1633364"/>
            <a:ext cx="0" cy="3888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200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3536" y="985292"/>
            <a:ext cx="1296144" cy="4608512"/>
          </a:xfrm>
        </p:spPr>
        <p:txBody>
          <a:bodyPr/>
          <a:lstStyle/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16 = 10000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17 = 10001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18 = 10010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19 = 10011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20 = 10100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21 = 10101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22 = 10110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23 = 10111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24 = 11000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25 = 11001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26 = 11010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27 = 11011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28 = 11100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29 = 11101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30 = 11110</a:t>
            </a:r>
          </a:p>
          <a:p>
            <a:r>
              <a:rPr lang="nl-NL" sz="1400" dirty="0">
                <a:latin typeface="Consolas" panose="020B0609020204030204" pitchFamily="49" charset="0"/>
                <a:cs typeface="Consolas" panose="020B0609020204030204" pitchFamily="49" charset="0"/>
              </a:rPr>
              <a:t>31 = 11111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inhoud 4"/>
          <p:cNvSpPr txBox="1">
            <a:spLocks/>
          </p:cNvSpPr>
          <p:nvPr/>
        </p:nvSpPr>
        <p:spPr bwMode="auto">
          <a:xfrm>
            <a:off x="5063900" y="985292"/>
            <a:ext cx="3528392" cy="46085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25462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01675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788440" indent="-190484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Lucida Grande" pitchFamily="126" charset="0"/>
              <a:buChar char="▸"/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169410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550379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2931349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312318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nl-NL" sz="4000" b="0" kern="0" dirty="0">
                <a:latin typeface="Consolas" panose="020B0609020204030204" pitchFamily="49" charset="0"/>
                <a:cs typeface="Consolas" panose="020B0609020204030204" pitchFamily="49" charset="0"/>
              </a:rPr>
              <a:t>16 = 10000</a:t>
            </a:r>
          </a:p>
          <a:p>
            <a:r>
              <a:rPr lang="nl-NL" sz="4000" b="0" kern="0" dirty="0">
                <a:latin typeface="Consolas" panose="020B0609020204030204" pitchFamily="49" charset="0"/>
                <a:cs typeface="Consolas" panose="020B0609020204030204" pitchFamily="49" charset="0"/>
              </a:rPr>
              <a:t>17 = 10001</a:t>
            </a:r>
          </a:p>
          <a:p>
            <a:r>
              <a:rPr lang="nl-NL" sz="4000" b="0" kern="0" dirty="0">
                <a:latin typeface="Consolas" panose="020B0609020204030204" pitchFamily="49" charset="0"/>
                <a:cs typeface="Consolas" panose="020B0609020204030204" pitchFamily="49" charset="0"/>
              </a:rPr>
              <a:t>18 = 10010</a:t>
            </a:r>
          </a:p>
          <a:p>
            <a:r>
              <a:rPr lang="nl-NL" sz="4000" b="0" kern="0" dirty="0">
                <a:latin typeface="Consolas" panose="020B0609020204030204" pitchFamily="49" charset="0"/>
                <a:cs typeface="Consolas" panose="020B0609020204030204" pitchFamily="49" charset="0"/>
              </a:rPr>
              <a:t>19 = 10011</a:t>
            </a:r>
          </a:p>
          <a:p>
            <a:r>
              <a:rPr lang="nl-NL" sz="4000" b="0" kern="0" dirty="0">
                <a:latin typeface="Consolas" panose="020B0609020204030204" pitchFamily="49" charset="0"/>
                <a:cs typeface="Consolas" panose="020B0609020204030204" pitchFamily="49" charset="0"/>
              </a:rPr>
              <a:t>20 = 10100</a:t>
            </a:r>
          </a:p>
          <a:p>
            <a:r>
              <a:rPr lang="nl-NL" sz="4000" b="0" kern="0" dirty="0">
                <a:latin typeface="Consolas" panose="020B0609020204030204" pitchFamily="49" charset="0"/>
                <a:cs typeface="Consolas" panose="020B0609020204030204" pitchFamily="49" charset="0"/>
              </a:rPr>
              <a:t>21 = 10101</a:t>
            </a:r>
          </a:p>
          <a:p>
            <a:r>
              <a:rPr lang="nl-NL" sz="4000" b="0" kern="0" dirty="0">
                <a:latin typeface="Consolas" panose="020B0609020204030204" pitchFamily="49" charset="0"/>
                <a:cs typeface="Consolas" panose="020B0609020204030204" pitchFamily="49" charset="0"/>
              </a:rPr>
              <a:t>22 = 10110</a:t>
            </a:r>
          </a:p>
        </p:txBody>
      </p:sp>
      <p:cxnSp>
        <p:nvCxnSpPr>
          <p:cNvPr id="8" name="Rechte verbindingslijn 7"/>
          <p:cNvCxnSpPr/>
          <p:nvPr/>
        </p:nvCxnSpPr>
        <p:spPr bwMode="auto">
          <a:xfrm>
            <a:off x="2127672" y="985292"/>
            <a:ext cx="2936228" cy="1440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5664" y="1273324"/>
            <a:ext cx="3008236" cy="3008236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 bwMode="auto">
          <a:xfrm>
            <a:off x="2055664" y="3001516"/>
            <a:ext cx="3008236" cy="2592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570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2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2 les 3.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de oplossing voor een eenvoudig programmeer-probleem stap voor stap kunt omzetten in een Python programma.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programming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De</a:t>
            </a:r>
            <a:r>
              <a:rPr lang="nl-NL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nl-NL" b="1" dirty="0">
                <a:solidFill>
                  <a:srgbClr val="C00000"/>
                </a:solidFill>
                <a:cs typeface="Arial" panose="020B0604020202020204" pitchFamily="34" charset="0"/>
              </a:rPr>
              <a:t>docent</a:t>
            </a:r>
            <a:r>
              <a:rPr lang="nl-NL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nl-NL" dirty="0">
                <a:cs typeface="Arial" panose="020B0604020202020204" pitchFamily="34" charset="0"/>
              </a:rPr>
              <a:t>zal nu de volgende opdracht maken:</a:t>
            </a:r>
          </a:p>
          <a:p>
            <a:r>
              <a:rPr lang="nl-NL" dirty="0">
                <a:hlinkClick r:id="rId2"/>
              </a:rPr>
              <a:t>Opdrachten_Week_2_Les_3_Opdracht.pdf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55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Maak de opdrachten van week 2!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de oplossing voor een eenvoudig programmeer-probleem stap voor stap kunt omzetten in een Python programma.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Zie: </a:t>
            </a:r>
            <a:r>
              <a:rPr lang="nl-NL" sz="2400" b="1" dirty="0">
                <a:hlinkClick r:id="rId2"/>
              </a:rPr>
              <a:t>Opdrachten_Week_2_Les_3.pdf</a:t>
            </a:r>
            <a:r>
              <a:rPr lang="nl-NL" sz="2400" b="1" dirty="0"/>
              <a:t> </a:t>
            </a:r>
            <a:r>
              <a:rPr lang="nl-NL" sz="2400" dirty="0"/>
              <a:t>voor nog twee voorbeelden van deze stap voor stap aanpak: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linkClick r:id="rId3"/>
              </a:rPr>
              <a:t>https://bitbucket.org/HR_ELEKTRO/ems10/wiki/tafels_stap_voor_stap.md</a:t>
            </a:r>
            <a:r>
              <a:rPr lang="nl-NL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linkClick r:id="rId4"/>
              </a:rPr>
              <a:t>https://bitbucket.org/HR_ELEKTRO/ems10/wiki/cos_stap_voor_stap.md</a:t>
            </a:r>
            <a:r>
              <a:rPr lang="nl-NL" sz="20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2707</TotalTime>
  <Words>378</Words>
  <Application>Microsoft Office PowerPoint</Application>
  <PresentationFormat>Aangepast</PresentationFormat>
  <Paragraphs>76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Consolas</vt:lpstr>
      <vt:lpstr>Lucida Grande</vt:lpstr>
      <vt:lpstr>Open Sans</vt:lpstr>
      <vt:lpstr>Verdana</vt:lpstr>
      <vt:lpstr>hoofdstuk pagina</vt:lpstr>
      <vt:lpstr>1_tekst pagina</vt:lpstr>
      <vt:lpstr>EMS10  Week 2  Les 3</vt:lpstr>
      <vt:lpstr>Agenda  Week 2  Les 3</vt:lpstr>
      <vt:lpstr>Een goede programmeur…</vt:lpstr>
      <vt:lpstr>Een goede programmeur…</vt:lpstr>
      <vt:lpstr>Uitvoer:</vt:lpstr>
      <vt:lpstr>Agenda  Week 2  Les 3</vt:lpstr>
      <vt:lpstr>Live programming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99</cp:revision>
  <cp:lastPrinted>2013-05-13T15:29:32Z</cp:lastPrinted>
  <dcterms:created xsi:type="dcterms:W3CDTF">2017-11-15T06:58:38Z</dcterms:created>
  <dcterms:modified xsi:type="dcterms:W3CDTF">2024-01-26T20:28:52Z</dcterms:modified>
</cp:coreProperties>
</file>