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4"/>
  </p:notesMasterIdLst>
  <p:handoutMasterIdLst>
    <p:handoutMasterId r:id="rId15"/>
  </p:handoutMasterIdLst>
  <p:sldIdLst>
    <p:sldId id="317" r:id="rId6"/>
    <p:sldId id="323" r:id="rId7"/>
    <p:sldId id="340" r:id="rId8"/>
    <p:sldId id="335" r:id="rId9"/>
    <p:sldId id="336" r:id="rId10"/>
    <p:sldId id="337" r:id="rId11"/>
    <p:sldId id="338" r:id="rId12"/>
    <p:sldId id="334" r:id="rId13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E0DF"/>
    <a:srgbClr val="CF0033"/>
    <a:srgbClr val="CC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102" y="120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27-2-2026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A69A2919-FA1D-293A-67AF-FE31A56D7C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126221C9-5BBB-8A9A-8352-00E43D52E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3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3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Proeftoets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cs typeface="Arial" panose="020B0604020202020204" pitchFamily="34" charset="0"/>
              </a:rPr>
              <a:t>Code review</a:t>
            </a:r>
          </a:p>
          <a:p>
            <a:endParaRPr lang="nl-NL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Proeftoets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39485" y="913284"/>
            <a:ext cx="9281031" cy="44644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400" dirty="0"/>
              <a:t>Open </a:t>
            </a:r>
            <a:r>
              <a:rPr lang="en-NL" sz="2400" dirty="0"/>
              <a:t>“HR App Store”</a:t>
            </a:r>
            <a:r>
              <a:rPr lang="nl-NL" sz="2400" dirty="0"/>
              <a:t> </a:t>
            </a:r>
            <a:r>
              <a:rPr lang="nl-NL" sz="2400" dirty="0">
                <a:sym typeface="Wingdings" panose="05000000000000000000" pitchFamily="2" charset="2"/>
              </a:rPr>
              <a:t></a:t>
            </a:r>
            <a:r>
              <a:rPr lang="nl-NL" sz="2400" dirty="0"/>
              <a:t> “HR </a:t>
            </a:r>
            <a:r>
              <a:rPr lang="nl-NL" sz="2400" dirty="0" err="1"/>
              <a:t>Toetsomgeving</a:t>
            </a:r>
            <a:r>
              <a:rPr lang="nl-NL" sz="2400" dirty="0"/>
              <a:t> Lockdown”</a:t>
            </a:r>
            <a:endParaRPr lang="nl-NL" sz="2400" dirty="0"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Open </a:t>
            </a:r>
            <a:r>
              <a:rPr lang="en-NL" sz="2400" dirty="0">
                <a:cs typeface="Arial" panose="020B0604020202020204" pitchFamily="34" charset="0"/>
              </a:rPr>
              <a:t>“HR App Store”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cs typeface="Arial" panose="020B0604020202020204" pitchFamily="34" charset="0"/>
              </a:rPr>
              <a:t> “</a:t>
            </a:r>
            <a:r>
              <a:rPr lang="en-US" sz="2400" dirty="0" err="1">
                <a:cs typeface="Arial" panose="020B0604020202020204" pitchFamily="34" charset="0"/>
              </a:rPr>
              <a:t>Toetsmateriaal</a:t>
            </a:r>
            <a:r>
              <a:rPr lang="en-US" sz="2400" dirty="0">
                <a:cs typeface="Arial" panose="020B0604020202020204" pitchFamily="34" charset="0"/>
              </a:rPr>
              <a:t> EAS”</a:t>
            </a:r>
          </a:p>
          <a:p>
            <a:pPr indent="457200">
              <a:buAutoNum type="arabicPeriod"/>
            </a:pPr>
            <a:r>
              <a:rPr lang="en-US" sz="2400" dirty="0">
                <a:cs typeface="Arial" panose="020B0604020202020204" pitchFamily="34" charset="0"/>
              </a:rPr>
              <a:t>G</a:t>
            </a:r>
            <a:r>
              <a:rPr lang="nl-NL" sz="2400" dirty="0">
                <a:cs typeface="Arial" panose="020B0604020202020204" pitchFamily="34" charset="0"/>
              </a:rPr>
              <a:t>a naar “\Elektrotechniek\Computertoetsen”</a:t>
            </a:r>
          </a:p>
          <a:p>
            <a:pPr marL="800100" lvl="1" indent="-342900"/>
            <a:r>
              <a:rPr lang="en-US" sz="2000" dirty="0">
                <a:cs typeface="Arial" panose="020B0604020202020204" pitchFamily="34" charset="0"/>
              </a:rPr>
              <a:t>O</a:t>
            </a:r>
            <a:r>
              <a:rPr lang="nl-NL" sz="2000" dirty="0">
                <a:cs typeface="Arial" panose="020B0604020202020204" pitchFamily="34" charset="0"/>
              </a:rPr>
              <a:t>pen </a:t>
            </a:r>
            <a:r>
              <a:rPr lang="nl-NL" sz="2000" dirty="0" err="1">
                <a:cs typeface="Arial" panose="020B0604020202020204" pitchFamily="34" charset="0"/>
              </a:rPr>
              <a:t>ems_logger</a:t>
            </a:r>
            <a:r>
              <a:rPr lang="nl-NL" sz="2000" dirty="0">
                <a:cs typeface="Arial" panose="020B0604020202020204" pitchFamily="34" charset="0"/>
              </a:rPr>
              <a:t> </a:t>
            </a:r>
            <a:r>
              <a:rPr 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sz="2000" dirty="0">
                <a:cs typeface="Arial" panose="020B0604020202020204" pitchFamily="34" charset="0"/>
              </a:rPr>
              <a:t>druk op een toets</a:t>
            </a:r>
          </a:p>
          <a:p>
            <a:pPr indent="457200">
              <a:buAutoNum type="arabicPeriod"/>
            </a:pPr>
            <a:r>
              <a:rPr lang="nl-NL" sz="2400" dirty="0" err="1">
                <a:cs typeface="Arial" panose="020B0604020202020204" pitchFamily="34" charset="0"/>
              </a:rPr>
              <a:t>Thonny</a:t>
            </a:r>
            <a:r>
              <a:rPr lang="nl-NL" sz="2400" dirty="0">
                <a:cs typeface="Arial" panose="020B0604020202020204" pitchFamily="34" charset="0"/>
              </a:rPr>
              <a:t> wordt geopend:</a:t>
            </a:r>
          </a:p>
          <a:p>
            <a:pPr marL="800100" lvl="1" indent="-342900"/>
            <a:r>
              <a:rPr lang="nl-NL" sz="2000" dirty="0">
                <a:cs typeface="Arial" panose="020B0604020202020204" pitchFamily="34" charset="0"/>
              </a:rPr>
              <a:t>Sla het lege bestand op  naar de Tijdelijke schijf: T:\&lt;jouwstudnr&gt;_EMS10_ PT.py</a:t>
            </a:r>
          </a:p>
          <a:p>
            <a:pPr indent="457200">
              <a:buAutoNum type="arabicPeriod"/>
            </a:pPr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W</a:t>
            </a:r>
            <a:r>
              <a:rPr lang="nl-NL" sz="2400" b="1" dirty="0">
                <a:solidFill>
                  <a:srgbClr val="C00000"/>
                </a:solidFill>
                <a:cs typeface="Arial" panose="020B0604020202020204" pitchFamily="34" charset="0"/>
              </a:rPr>
              <a:t>acht op start toets. </a:t>
            </a:r>
            <a:r>
              <a:rPr lang="nl-NL" sz="2400" dirty="0">
                <a:cs typeface="Arial" panose="020B0604020202020204" pitchFamily="34" charset="0"/>
              </a:rPr>
              <a:t>Deze wordt geplaatst op de computertoetsen map uit stap 2 en 3. </a:t>
            </a:r>
          </a:p>
          <a:p>
            <a:pPr marL="800100" lvl="1" indent="-342900"/>
            <a:r>
              <a:rPr lang="nl-NL" sz="2000" dirty="0">
                <a:cs typeface="Arial" panose="020B0604020202020204" pitchFamily="34" charset="0"/>
              </a:rPr>
              <a:t>Druk op F5 om te verversen als je de PDF niet ziet.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cs typeface="Consolas" panose="020B0609020204030204" pitchFamily="49" charset="0"/>
              </a:rPr>
              <a:t>Volg de in de toets gegeven instructie!</a:t>
            </a:r>
            <a:endParaRPr lang="nl-NL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>
              <a:cs typeface="Arial" panose="020B0604020202020204" pitchFamily="34" charset="0"/>
            </a:endParaRP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51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3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3 les 2.</a:t>
            </a:r>
            <a:r>
              <a:rPr lang="nl-NL" sz="2800" dirty="0">
                <a:cs typeface="Arial" panose="020B0604020202020204" pitchFamily="34" charset="0"/>
              </a:rPr>
              <a:t> Je leert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op constructieve wijze feedback te geven op het programma van een ander en een zelfgeschreven programma uit te leggen, zodanig dat je deel kan nemen aan code reviews.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Code review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Het doel van een code review is om verborgen fouten (bugs) in de code op te sporen en de kwaliteit van de code te verhogen.</a:t>
            </a:r>
          </a:p>
          <a:p>
            <a:endParaRPr lang="nl-NL" sz="2800" dirty="0"/>
          </a:p>
          <a:p>
            <a:r>
              <a:rPr lang="nl-NL" sz="2800" dirty="0"/>
              <a:t>Dit kan gedaan worden in de vorm van een software “</a:t>
            </a:r>
            <a:r>
              <a:rPr lang="nl-NL" sz="2800" dirty="0" err="1"/>
              <a:t>walkthrough</a:t>
            </a:r>
            <a:r>
              <a:rPr lang="nl-NL" sz="2800" dirty="0"/>
              <a:t>”: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De programmeur loopt regel voor regel door een programma en geeft een toelichting op de code.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De overige aanwezigen stellen vragen om zodoende fouten op te sporen en om de kwaliteit van de software te verhogen.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Code review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12" y="966398"/>
            <a:ext cx="5220580" cy="472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Code review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Bespreek jouw uitwerking van de proeftoets in een groepje van 3 of 4 studenten in de vorm van een code “</a:t>
            </a:r>
            <a:r>
              <a:rPr lang="nl-NL" dirty="0" err="1"/>
              <a:t>walkthrough</a:t>
            </a:r>
            <a:r>
              <a:rPr lang="nl-NL" dirty="0"/>
              <a:t>”.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55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op constructieve wijze feedback kunt geven op het programma van een ander en kunt een zelfgeschreven programma uitleggen, zodanig dat je deel kan nemen aan code reviews.</a:t>
            </a:r>
            <a:endParaRPr lang="nl-NL" sz="36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368582-F340-48C1-9CD3-16BF51AC381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1393</TotalTime>
  <Words>316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Consolas</vt:lpstr>
      <vt:lpstr>Lucida Grande</vt:lpstr>
      <vt:lpstr>Open Sans</vt:lpstr>
      <vt:lpstr>Verdana</vt:lpstr>
      <vt:lpstr>Wingdings</vt:lpstr>
      <vt:lpstr>hoofdstuk pagina</vt:lpstr>
      <vt:lpstr>1_tekst pagina</vt:lpstr>
      <vt:lpstr>EMS10  Week 3  Les 2</vt:lpstr>
      <vt:lpstr>Agenda  Week 3  Les 2</vt:lpstr>
      <vt:lpstr>Proeftoets</vt:lpstr>
      <vt:lpstr>Agenda  Week 3  Les 2</vt:lpstr>
      <vt:lpstr>Code review</vt:lpstr>
      <vt:lpstr>Code review</vt:lpstr>
      <vt:lpstr>Code review</vt:lpstr>
      <vt:lpstr>Vóór 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Bakker, R. (Roy)</cp:lastModifiedBy>
  <cp:revision>96</cp:revision>
  <cp:lastPrinted>2013-05-13T15:29:32Z</cp:lastPrinted>
  <dcterms:created xsi:type="dcterms:W3CDTF">2017-11-15T06:58:38Z</dcterms:created>
  <dcterms:modified xsi:type="dcterms:W3CDTF">2026-02-27T10:46:58Z</dcterms:modified>
</cp:coreProperties>
</file>