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1"/>
  </p:notesMasterIdLst>
  <p:handoutMasterIdLst>
    <p:handoutMasterId r:id="rId12"/>
  </p:handoutMasterIdLst>
  <p:sldIdLst>
    <p:sldId id="317" r:id="rId6"/>
    <p:sldId id="323" r:id="rId7"/>
    <p:sldId id="335" r:id="rId8"/>
    <p:sldId id="331" r:id="rId9"/>
    <p:sldId id="334" r:id="rId10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A1C85769-16CC-2552-6254-287EC0ED2E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9CDE005E-A8F2-EC2F-D5AA-43C23D35D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tbucket.org/HR_ELEKTRO/ems10/wiki/Opdrachten/Opdrachten_Week_3_Les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3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/>
              <a:t>L</a:t>
            </a:r>
            <a:r>
              <a:rPr lang="nl-NL">
                <a:latin typeface="Calibri" panose="020F0502020204030204" pitchFamily="34" charset="0"/>
              </a:rPr>
              <a:t>es 3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3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3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3 les 3.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module </a:t>
            </a:r>
            <a:r>
              <a:rPr lang="nl-NL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matplotlib.pyplot</a:t>
            </a:r>
            <a:r>
              <a:rPr lang="nl-NL" sz="2800" dirty="0"/>
              <a:t> kunt gebruiken om gegevens in een nette grafiek te plotten.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623" y="2569469"/>
            <a:ext cx="3710757" cy="30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Opdrachten_Week_3_Les_3.pdf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3433564"/>
            <a:ext cx="2133600" cy="2133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Toets!</a:t>
            </a:r>
            <a:endParaRPr lang="nl-NL" sz="28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Maandag om 9:00.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Toets duurt 120 min.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Kom op tijd: 8:30!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D3FD4D-42FB-47DA-8B0A-BC4B94FB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62" y="769268"/>
            <a:ext cx="5163843" cy="49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1264</TotalTime>
  <Words>92</Words>
  <Application>Microsoft Office PowerPoint</Application>
  <PresentationFormat>Aangepast</PresentationFormat>
  <Paragraphs>19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Week 3  Les 3</vt:lpstr>
      <vt:lpstr>Agenda  Week 3  Les 3</vt:lpstr>
      <vt:lpstr>Agenda  Week 3  Les 3</vt:lpstr>
      <vt:lpstr>Aan de slag!</vt:lpstr>
      <vt:lpstr>Volgende les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82</cp:revision>
  <cp:lastPrinted>2013-05-13T15:29:32Z</cp:lastPrinted>
  <dcterms:created xsi:type="dcterms:W3CDTF">2017-11-15T06:58:38Z</dcterms:created>
  <dcterms:modified xsi:type="dcterms:W3CDTF">2024-01-26T20:39:23Z</dcterms:modified>
</cp:coreProperties>
</file>