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8"/>
  </p:notesMasterIdLst>
  <p:handoutMasterIdLst>
    <p:handoutMasterId r:id="rId9"/>
  </p:handoutMasterIdLst>
  <p:sldIdLst>
    <p:sldId id="317" r:id="rId6"/>
    <p:sldId id="323" r:id="rId7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57" y="120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25-2-2026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768EF54D-4786-CB2F-84F8-CA452CA09C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7D94456B-AA50-CBE2-6737-4C1A4AFA1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4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1  Deeltoets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Deeltoets</a:t>
            </a:r>
            <a:r>
              <a:rPr lang="en-US" dirty="0"/>
              <a:t>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9485" y="913284"/>
            <a:ext cx="9281031" cy="44644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Open </a:t>
            </a:r>
            <a:r>
              <a:rPr lang="en-NL" sz="2000" dirty="0"/>
              <a:t>“HR App Store”</a:t>
            </a:r>
            <a:r>
              <a:rPr lang="nl-NL" sz="2000" dirty="0"/>
              <a:t>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“HR </a:t>
            </a:r>
            <a:r>
              <a:rPr lang="nl-NL" sz="2000" dirty="0" err="1"/>
              <a:t>Toetsomgeving</a:t>
            </a:r>
            <a:r>
              <a:rPr lang="nl-NL" sz="2000" dirty="0"/>
              <a:t> Lockdown”</a:t>
            </a:r>
            <a:endParaRPr lang="nl-NL" sz="2000" dirty="0"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Open </a:t>
            </a:r>
            <a:r>
              <a:rPr lang="en-NL" sz="2000" dirty="0">
                <a:cs typeface="Arial" panose="020B0604020202020204" pitchFamily="34" charset="0"/>
              </a:rPr>
              <a:t>“HR App Store”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cs typeface="Arial" panose="020B0604020202020204" pitchFamily="34" charset="0"/>
              </a:rPr>
              <a:t> “</a:t>
            </a:r>
            <a:r>
              <a:rPr lang="en-US" sz="2000" dirty="0" err="1">
                <a:cs typeface="Arial" panose="020B0604020202020204" pitchFamily="34" charset="0"/>
              </a:rPr>
              <a:t>Toetsmateriaal</a:t>
            </a:r>
            <a:r>
              <a:rPr lang="en-US" sz="2000" dirty="0">
                <a:cs typeface="Arial" panose="020B0604020202020204" pitchFamily="34" charset="0"/>
              </a:rPr>
              <a:t> EAS”</a:t>
            </a:r>
          </a:p>
          <a:p>
            <a:pPr indent="457200"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G</a:t>
            </a:r>
            <a:r>
              <a:rPr lang="nl-NL" sz="2000" dirty="0">
                <a:cs typeface="Arial" panose="020B0604020202020204" pitchFamily="34" charset="0"/>
              </a:rPr>
              <a:t>a naar “\Elektrotechniek\Computertoetsen”</a:t>
            </a:r>
          </a:p>
          <a:p>
            <a:pPr marL="800100" lvl="1" indent="-342900"/>
            <a:r>
              <a:rPr lang="en-US" sz="1800" dirty="0">
                <a:cs typeface="Arial" panose="020B0604020202020204" pitchFamily="34" charset="0"/>
              </a:rPr>
              <a:t>O</a:t>
            </a:r>
            <a:r>
              <a:rPr lang="nl-NL" sz="1800" dirty="0">
                <a:cs typeface="Arial" panose="020B0604020202020204" pitchFamily="34" charset="0"/>
              </a:rPr>
              <a:t>pen </a:t>
            </a:r>
            <a:r>
              <a:rPr lang="en-NL" sz="1800" dirty="0">
                <a:cs typeface="Arial" panose="020B0604020202020204" pitchFamily="34" charset="0"/>
              </a:rPr>
              <a:t>“</a:t>
            </a:r>
            <a:r>
              <a:rPr lang="nl-NL" sz="1800" dirty="0" err="1">
                <a:cs typeface="Arial" panose="020B0604020202020204" pitchFamily="34" charset="0"/>
              </a:rPr>
              <a:t>ems_logger</a:t>
            </a:r>
            <a:r>
              <a:rPr lang="en-NL" sz="1800" dirty="0">
                <a:cs typeface="Arial" panose="020B0604020202020204" pitchFamily="34" charset="0"/>
              </a:rPr>
              <a:t>” (Dit </a:t>
            </a:r>
            <a:r>
              <a:rPr lang="en-NL" sz="1800" dirty="0" err="1">
                <a:cs typeface="Arial" panose="020B0604020202020204" pitchFamily="34" charset="0"/>
              </a:rPr>
              <a:t>venster</a:t>
            </a:r>
            <a:r>
              <a:rPr lang="en-NL" sz="1800" dirty="0">
                <a:cs typeface="Arial" panose="020B0604020202020204" pitchFamily="34" charset="0"/>
              </a:rPr>
              <a:t> </a:t>
            </a:r>
            <a:r>
              <a:rPr lang="en-NL" sz="1800" dirty="0" err="1">
                <a:cs typeface="Arial" panose="020B0604020202020204" pitchFamily="34" charset="0"/>
              </a:rPr>
              <a:t>gedurende</a:t>
            </a:r>
            <a:r>
              <a:rPr lang="en-NL" sz="1800" dirty="0">
                <a:cs typeface="Arial" panose="020B0604020202020204" pitchFamily="34" charset="0"/>
              </a:rPr>
              <a:t> de </a:t>
            </a:r>
            <a:r>
              <a:rPr lang="en-NL" sz="1800" dirty="0" err="1">
                <a:cs typeface="Arial" panose="020B0604020202020204" pitchFamily="34" charset="0"/>
              </a:rPr>
              <a:t>toets</a:t>
            </a:r>
            <a:r>
              <a:rPr lang="en-NL" sz="1800" dirty="0">
                <a:cs typeface="Arial" panose="020B0604020202020204" pitchFamily="34" charset="0"/>
              </a:rPr>
              <a:t> </a:t>
            </a:r>
            <a:r>
              <a:rPr lang="en-NL" sz="1800" b="1" dirty="0" err="1">
                <a:cs typeface="Arial" panose="020B0604020202020204" pitchFamily="34" charset="0"/>
              </a:rPr>
              <a:t>niet</a:t>
            </a:r>
            <a:r>
              <a:rPr lang="en-NL" sz="1800" dirty="0">
                <a:cs typeface="Arial" panose="020B0604020202020204" pitchFamily="34" charset="0"/>
              </a:rPr>
              <a:t> </a:t>
            </a:r>
            <a:r>
              <a:rPr lang="en-NL" sz="1800" dirty="0" err="1">
                <a:cs typeface="Arial" panose="020B0604020202020204" pitchFamily="34" charset="0"/>
              </a:rPr>
              <a:t>sluiten</a:t>
            </a:r>
            <a:r>
              <a:rPr lang="en-NL" sz="1800" dirty="0">
                <a:cs typeface="Arial" panose="020B0604020202020204" pitchFamily="34" charset="0"/>
              </a:rPr>
              <a:t>, </a:t>
            </a:r>
            <a:r>
              <a:rPr lang="en-NL" sz="1800" dirty="0" err="1">
                <a:cs typeface="Arial" panose="020B0604020202020204" pitchFamily="34" charset="0"/>
              </a:rPr>
              <a:t>minimaliseren</a:t>
            </a:r>
            <a:r>
              <a:rPr lang="en-NL" sz="1800" dirty="0">
                <a:cs typeface="Arial" panose="020B0604020202020204" pitchFamily="34" charset="0"/>
              </a:rPr>
              <a:t> mag </a:t>
            </a:r>
            <a:r>
              <a:rPr lang="en-NL" sz="1800" dirty="0" err="1">
                <a:cs typeface="Arial" panose="020B0604020202020204" pitchFamily="34" charset="0"/>
              </a:rPr>
              <a:t>wel</a:t>
            </a:r>
            <a:r>
              <a:rPr lang="en-NL" sz="1800" dirty="0">
                <a:cs typeface="Arial" panose="020B0604020202020204" pitchFamily="34" charset="0"/>
              </a:rPr>
              <a:t>)</a:t>
            </a:r>
            <a:endParaRPr lang="nl-NL" sz="1800" dirty="0">
              <a:cs typeface="Arial" panose="020B0604020202020204" pitchFamily="34" charset="0"/>
            </a:endParaRPr>
          </a:p>
          <a:p>
            <a:pPr indent="457200">
              <a:buAutoNum type="arabicPeriod"/>
            </a:pPr>
            <a:r>
              <a:rPr lang="en-US" sz="2000" dirty="0" err="1">
                <a:cs typeface="Arial" panose="020B0604020202020204" pitchFamily="34" charset="0"/>
              </a:rPr>
              <a:t>Thonny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wordt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geopend</a:t>
            </a:r>
            <a:r>
              <a:rPr lang="en-US" sz="2000" dirty="0">
                <a:cs typeface="Arial" panose="020B0604020202020204" pitchFamily="34" charset="0"/>
              </a:rPr>
              <a:t>:</a:t>
            </a:r>
            <a:endParaRPr lang="nl-NL" sz="2000" dirty="0">
              <a:cs typeface="Arial" panose="020B0604020202020204" pitchFamily="34" charset="0"/>
            </a:endParaRPr>
          </a:p>
          <a:p>
            <a:pPr marL="800100" lvl="1" indent="-342900"/>
            <a:r>
              <a:rPr lang="en-US" sz="1800" dirty="0">
                <a:cs typeface="Arial" panose="020B0604020202020204" pitchFamily="34" charset="0"/>
              </a:rPr>
              <a:t>Sla het </a:t>
            </a:r>
            <a:r>
              <a:rPr lang="en-US" sz="1800" dirty="0" err="1">
                <a:cs typeface="Arial" panose="020B0604020202020204" pitchFamily="34" charset="0"/>
              </a:rPr>
              <a:t>lege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bestand</a:t>
            </a:r>
            <a:r>
              <a:rPr lang="en-US" sz="1800" dirty="0">
                <a:cs typeface="Arial" panose="020B0604020202020204" pitchFamily="34" charset="0"/>
              </a:rPr>
              <a:t> op </a:t>
            </a:r>
            <a:r>
              <a:rPr lang="en-US" sz="1800" dirty="0" err="1">
                <a:cs typeface="Arial" panose="020B0604020202020204" pitchFamily="34" charset="0"/>
              </a:rPr>
              <a:t>naar</a:t>
            </a:r>
            <a:r>
              <a:rPr lang="en-US" sz="1800" dirty="0">
                <a:cs typeface="Arial" panose="020B0604020202020204" pitchFamily="34" charset="0"/>
              </a:rPr>
              <a:t> de </a:t>
            </a:r>
            <a:r>
              <a:rPr lang="en-US" sz="1800" dirty="0" err="1">
                <a:cs typeface="Arial" panose="020B0604020202020204" pitchFamily="34" charset="0"/>
              </a:rPr>
              <a:t>Tijdelijke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schijf</a:t>
            </a:r>
            <a:r>
              <a:rPr lang="en-US" sz="1800" dirty="0">
                <a:cs typeface="Arial" panose="020B0604020202020204" pitchFamily="34" charset="0"/>
              </a:rPr>
              <a:t>:</a:t>
            </a:r>
            <a:br>
              <a:rPr lang="nl-NL" sz="1800" dirty="0">
                <a:cs typeface="Arial" panose="020B0604020202020204" pitchFamily="34" charset="0"/>
              </a:rPr>
            </a:br>
            <a:r>
              <a:rPr lang="nl-NL" sz="1800" dirty="0">
                <a:cs typeface="Arial" panose="020B0604020202020204" pitchFamily="34" charset="0"/>
              </a:rPr>
              <a:t>“T:\jouwstudnr_EMS10_DT1_vraag1.py” . </a:t>
            </a:r>
          </a:p>
          <a:p>
            <a:pPr marL="800100" lvl="1" indent="-342900"/>
            <a:r>
              <a:rPr lang="nl-NL" sz="1800" dirty="0">
                <a:cs typeface="Arial" panose="020B0604020202020204" pitchFamily="34" charset="0"/>
              </a:rPr>
              <a:t>Open ook een nieuw bestand (CTRL+N) en sla het op naar “T:\jouwstudnr_EMS10_DT1_vraag2.py”</a:t>
            </a:r>
          </a:p>
          <a:p>
            <a:pPr indent="457200">
              <a:buAutoNum type="arabicPeriod"/>
            </a:pP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W</a:t>
            </a:r>
            <a:r>
              <a:rPr lang="nl-NL" sz="2000" b="1" dirty="0">
                <a:solidFill>
                  <a:srgbClr val="C00000"/>
                </a:solidFill>
                <a:cs typeface="Arial" panose="020B0604020202020204" pitchFamily="34" charset="0"/>
              </a:rPr>
              <a:t>acht op start toets. </a:t>
            </a:r>
            <a:endParaRPr lang="nl-NL" sz="2000" dirty="0">
              <a:cs typeface="Arial" panose="020B0604020202020204" pitchFamily="34" charset="0"/>
            </a:endParaRPr>
          </a:p>
          <a:p>
            <a:pPr marL="800100" lvl="1" indent="-342900"/>
            <a:r>
              <a:rPr lang="nl-NL" sz="1800" dirty="0">
                <a:cs typeface="Arial" panose="020B0604020202020204" pitchFamily="34" charset="0"/>
              </a:rPr>
              <a:t>Deze wordt geplaatst op de computertoetsen map uit stap 2 en 3.</a:t>
            </a:r>
          </a:p>
          <a:p>
            <a:pPr marL="800100" lvl="1" indent="-342900"/>
            <a:r>
              <a:rPr lang="nl-NL" sz="1800" dirty="0">
                <a:cs typeface="Arial" panose="020B0604020202020204" pitchFamily="34" charset="0"/>
              </a:rPr>
              <a:t>Druk op F5 om te verversen als je de PDF niet ziet.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cs typeface="Consolas" panose="020B0609020204030204" pitchFamily="49" charset="0"/>
              </a:rPr>
              <a:t>Volg de in de toets gegeven instructie!</a:t>
            </a:r>
            <a:endParaRPr lang="nl-NL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1401</TotalTime>
  <Words>158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Consolas</vt:lpstr>
      <vt:lpstr>Lucida Grande</vt:lpstr>
      <vt:lpstr>Open Sans</vt:lpstr>
      <vt:lpstr>Verdana</vt:lpstr>
      <vt:lpstr>Wingdings</vt:lpstr>
      <vt:lpstr>hoofdstuk pagina</vt:lpstr>
      <vt:lpstr>1_tekst pagina</vt:lpstr>
      <vt:lpstr>EMS10  Week 4  Les 1  Deeltoets 1</vt:lpstr>
      <vt:lpstr>Deeltoets 1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Bakker, R. (Roy)</cp:lastModifiedBy>
  <cp:revision>93</cp:revision>
  <cp:lastPrinted>2013-05-13T15:29:32Z</cp:lastPrinted>
  <dcterms:created xsi:type="dcterms:W3CDTF">2017-11-15T06:58:38Z</dcterms:created>
  <dcterms:modified xsi:type="dcterms:W3CDTF">2026-02-25T12:51:14Z</dcterms:modified>
</cp:coreProperties>
</file>