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1"/>
  </p:notesMasterIdLst>
  <p:handoutMasterIdLst>
    <p:handoutMasterId r:id="rId12"/>
  </p:handoutMasterIdLst>
  <p:sldIdLst>
    <p:sldId id="317" r:id="rId6"/>
    <p:sldId id="323" r:id="rId7"/>
    <p:sldId id="335" r:id="rId8"/>
    <p:sldId id="331" r:id="rId9"/>
    <p:sldId id="334" r:id="rId10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379" y="10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A77D5BC0-8179-88F6-71CE-8B98C538DB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E5EFF7EC-6A09-6A03-CA51-8AC8305AC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bytebucket.org/HR_ELEKTRO/ems10/wiki/Opdrachten/Opdrachten_Week_4_Les_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4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4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Beantwoorden van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vragen</a:t>
            </a:r>
            <a:r>
              <a:rPr lang="nl-NL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Zijn er vragen?</a:t>
            </a: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4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4 les 3.</a:t>
            </a:r>
            <a:r>
              <a:rPr lang="nl-NL" sz="2800" dirty="0">
                <a:cs typeface="Arial" panose="020B0604020202020204" pitchFamily="34" charset="0"/>
              </a:rPr>
              <a:t> Je leert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in C code een beslissing maakt;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resource </a:t>
            </a:r>
            <a:r>
              <a:rPr lang="nl-NL" sz="2800" dirty="0" err="1"/>
              <a:t>explorer</a:t>
            </a:r>
            <a:r>
              <a:rPr lang="nl-NL" sz="2800" dirty="0"/>
              <a:t> kunt gebruiken om informatie op te zoeken;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breakpoint kunt instellen om de code te pauzeren op een specifieke regel;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knop kunt uitlezen.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Opdrachten_Week_4_Les_3.pdf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7" y="2065412"/>
            <a:ext cx="50537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Maak de opdrachten van week 4 les 3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in C code een beslissing maakt;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resource </a:t>
            </a:r>
            <a:r>
              <a:rPr lang="nl-NL" sz="2800" dirty="0" err="1"/>
              <a:t>explorer</a:t>
            </a:r>
            <a:r>
              <a:rPr lang="nl-NL" sz="2800" dirty="0"/>
              <a:t> kunt gebruiken om informatie op te zoeken;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breakpoint kunt instellen om de code te pauzeren op een specifieke regel;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knop kunt uitlezen.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2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1254</TotalTime>
  <Words>150</Words>
  <Application>Microsoft Office PowerPoint</Application>
  <PresentationFormat>Aangepast</PresentationFormat>
  <Paragraphs>23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EMS10  Week 4  Les 3</vt:lpstr>
      <vt:lpstr>Agenda  Week 4  Les 3</vt:lpstr>
      <vt:lpstr>Agenda  Week 4  Les 3</vt:lpstr>
      <vt:lpstr>Aan de slag!</vt:lpstr>
      <vt:lpstr>Vóór 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81</cp:revision>
  <cp:lastPrinted>2013-05-13T15:29:32Z</cp:lastPrinted>
  <dcterms:created xsi:type="dcterms:W3CDTF">2017-11-15T06:58:38Z</dcterms:created>
  <dcterms:modified xsi:type="dcterms:W3CDTF">2024-01-26T22:12:48Z</dcterms:modified>
</cp:coreProperties>
</file>