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6"/>
  </p:notesMasterIdLst>
  <p:handoutMasterIdLst>
    <p:handoutMasterId r:id="rId17"/>
  </p:handoutMasterIdLst>
  <p:sldIdLst>
    <p:sldId id="317" r:id="rId6"/>
    <p:sldId id="336" r:id="rId7"/>
    <p:sldId id="335" r:id="rId8"/>
    <p:sldId id="337" r:id="rId9"/>
    <p:sldId id="338" r:id="rId10"/>
    <p:sldId id="339" r:id="rId11"/>
    <p:sldId id="340" r:id="rId12"/>
    <p:sldId id="341" r:id="rId13"/>
    <p:sldId id="331" r:id="rId14"/>
    <p:sldId id="334" r:id="rId15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B5E8028C-3694-37F3-C8E4-C9478C482A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BFE3984A-02E7-CE41-91CF-B39FD02BE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bytebucket.org/HR_ELEKTRO/ems10/wiki/Opdrachten/Opdrachten_Week_5_Les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5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5 les 2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 </a:t>
            </a:r>
            <a:r>
              <a:rPr lang="nl-NL" dirty="0"/>
              <a:t>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functies in een apart bestand kunt plaatsen waardoor je ze eenvoudiger kunt hergebruiken;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verschillende versies van je programma kan beheren met behulp van </a:t>
            </a:r>
            <a:r>
              <a:rPr lang="nl-NL" sz="2800" dirty="0" err="1"/>
              <a:t>bitbucket</a:t>
            </a:r>
            <a:r>
              <a:rPr lang="nl-NL" sz="2800" dirty="0"/>
              <a:t>, git en CCS;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toestandsmachine kunt implementeren als een programma in een microcontroller.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 Week 5  Les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cs typeface="Arial" panose="020B0604020202020204" pitchFamily="34" charset="0"/>
              </a:rPr>
              <a:t>Beantwoorden van </a:t>
            </a:r>
            <a:r>
              <a:rPr lang="nl-NL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cs typeface="Arial" panose="020B0604020202020204" pitchFamily="34" charset="0"/>
              </a:rPr>
              <a:t>Zijn er vragen?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54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5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5 les 2.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functies in een apart bestand kunt plaatsen waardoor je ze eenvoudiger kunt hergebruiken;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hoe je verschillende versies van je programma kan beheren met behulp van </a:t>
            </a:r>
            <a:r>
              <a:rPr lang="nl-NL" sz="2800" dirty="0" err="1"/>
              <a:t>bitbucket</a:t>
            </a:r>
            <a:r>
              <a:rPr lang="nl-NL" sz="2800" dirty="0"/>
              <a:t>, git en CCS;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toestandsmachine te implementeren als een programma in een microcontroller.</a:t>
            </a:r>
            <a:endParaRPr lang="nl-NL" sz="28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448015-AC3C-49C2-A7B7-A35E26DAC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09" y="3649589"/>
            <a:ext cx="38004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versiebeheer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Je maakt iets: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Je slaat het op: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Je verandert wat: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Ezelsoor 4"/>
          <p:cNvSpPr/>
          <p:nvPr/>
        </p:nvSpPr>
        <p:spPr bwMode="auto">
          <a:xfrm>
            <a:off x="5656064" y="1129308"/>
            <a:ext cx="1058416" cy="1238436"/>
          </a:xfrm>
          <a:prstGeom prst="foldedCorner">
            <a:avLst/>
          </a:prstGeom>
          <a:solidFill>
            <a:srgbClr val="FBE0D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err="1">
                <a:latin typeface="Calibri" panose="020F0502020204030204" pitchFamily="34" charset="0"/>
                <a:ea typeface="ＭＳ Ｐゴシック" pitchFamily="-48" charset="-128"/>
              </a:rPr>
              <a:t>bla</a:t>
            </a:r>
            <a:endParaRPr lang="nl-NL" b="0" dirty="0">
              <a:latin typeface="Calibri" panose="020F0502020204030204" pitchFamily="34" charset="0"/>
              <a:ea typeface="ＭＳ Ｐゴシック" pitchFamily="-48" charset="-128"/>
            </a:endParaRPr>
          </a:p>
        </p:txBody>
      </p:sp>
      <p:sp>
        <p:nvSpPr>
          <p:cNvPr id="6" name="Stroomdiagram: Magnetische schijf 5"/>
          <p:cNvSpPr/>
          <p:nvPr/>
        </p:nvSpPr>
        <p:spPr bwMode="auto">
          <a:xfrm>
            <a:off x="7600280" y="2533464"/>
            <a:ext cx="1368152" cy="900100"/>
          </a:xfrm>
          <a:prstGeom prst="flowChartMagneticDisk">
            <a:avLst/>
          </a:prstGeom>
          <a:solidFill>
            <a:srgbClr val="FBE0DF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Gebogen pijl 6"/>
          <p:cNvSpPr/>
          <p:nvPr/>
        </p:nvSpPr>
        <p:spPr bwMode="auto">
          <a:xfrm rot="5400000">
            <a:off x="7168232" y="1273324"/>
            <a:ext cx="1008112" cy="1728192"/>
          </a:xfrm>
          <a:prstGeom prst="ben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656065" y="1459732"/>
            <a:ext cx="81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alibri" panose="020F0502020204030204" pitchFamily="34" charset="0"/>
              </a:rPr>
              <a:t>blaat</a:t>
            </a:r>
            <a:endParaRPr lang="nl-NL" b="0" dirty="0" err="1">
              <a:latin typeface="Calibri" panose="020F0502020204030204" pitchFamily="34" charset="0"/>
            </a:endParaRPr>
          </a:p>
        </p:txBody>
      </p:sp>
      <p:sp>
        <p:nvSpPr>
          <p:cNvPr id="9" name="Gekromde PIJL-OMHOOG 8"/>
          <p:cNvSpPr/>
          <p:nvPr/>
        </p:nvSpPr>
        <p:spPr bwMode="auto">
          <a:xfrm rot="16200000">
            <a:off x="4346992" y="3084855"/>
            <a:ext cx="1389655" cy="864096"/>
          </a:xfrm>
          <a:prstGeom prst="curved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473867" y="3748354"/>
            <a:ext cx="2065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C00000"/>
                </a:solidFill>
                <a:latin typeface="Calibri" panose="020F0502020204030204" pitchFamily="34" charset="0"/>
              </a:rPr>
              <a:t>Enzovoorts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263058" y="4618792"/>
            <a:ext cx="763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Het is belangrijk om niet alleen de laatste versie te bewaren</a:t>
            </a:r>
          </a:p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maar ook tussentijdse versies. Waarom?</a:t>
            </a:r>
          </a:p>
        </p:txBody>
      </p:sp>
    </p:spTree>
    <p:extLst>
      <p:ext uri="{BB962C8B-B14F-4D97-AF65-F5344CB8AC3E}">
        <p14:creationId xmlns:p14="http://schemas.microsoft.com/office/powerpoint/2010/main" val="10779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Versiebeheer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wil je weten van elke versie?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Wat</a:t>
            </a:r>
            <a:r>
              <a:rPr lang="nl-NL" dirty="0"/>
              <a:t> is er veranderd?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Wanneer</a:t>
            </a:r>
            <a:r>
              <a:rPr lang="nl-NL" dirty="0"/>
              <a:t> is het veranderd?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Wie</a:t>
            </a:r>
            <a:r>
              <a:rPr lang="nl-NL" dirty="0"/>
              <a:t> heeft het veranderd?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Waarom</a:t>
            </a:r>
            <a:r>
              <a:rPr lang="nl-NL" dirty="0"/>
              <a:t> is het veranderd?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PIJL-RECHTS 5"/>
          <p:cNvSpPr/>
          <p:nvPr/>
        </p:nvSpPr>
        <p:spPr bwMode="auto">
          <a:xfrm rot="10800000">
            <a:off x="6232128" y="3865612"/>
            <a:ext cx="1296144" cy="50405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C00000"/>
              </a:solidFill>
              <a:latin typeface="Arial" charset="0"/>
              <a:ea typeface="ＭＳ Ｐゴシック" pitchFamily="-48" charset="-128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384257" y="3106258"/>
            <a:ext cx="1872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Belangrijkste! Maar wordt vaak vergeten.</a:t>
            </a:r>
          </a:p>
        </p:txBody>
      </p:sp>
    </p:spTree>
    <p:extLst>
      <p:ext uri="{BB962C8B-B14F-4D97-AF65-F5344CB8AC3E}">
        <p14:creationId xmlns:p14="http://schemas.microsoft.com/office/powerpoint/2010/main" val="39105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Versiebeheer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Waar</a:t>
            </a:r>
            <a:r>
              <a:rPr lang="nl-NL" dirty="0"/>
              <a:t> slaan we het wat, wanneer, wie en waarom van elke versie op?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In </a:t>
            </a:r>
            <a:r>
              <a:rPr lang="nl-NL" dirty="0"/>
              <a:t>het bestand </a:t>
            </a:r>
            <a:r>
              <a:rPr lang="nl-NL" dirty="0">
                <a:solidFill>
                  <a:srgbClr val="C00000"/>
                </a:solidFill>
              </a:rPr>
              <a:t>zelf</a:t>
            </a:r>
            <a:r>
              <a:rPr lang="nl-NL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In een </a:t>
            </a:r>
            <a:r>
              <a:rPr lang="nl-NL" dirty="0">
                <a:solidFill>
                  <a:srgbClr val="C00000"/>
                </a:solidFill>
              </a:rPr>
              <a:t>apart</a:t>
            </a:r>
            <a:r>
              <a:rPr lang="nl-NL" dirty="0"/>
              <a:t> bestand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Samen</a:t>
            </a:r>
            <a:r>
              <a:rPr lang="nl-NL" dirty="0"/>
              <a:t> met de te beheren bestanden </a:t>
            </a:r>
            <a:r>
              <a:rPr lang="nl-NL" dirty="0">
                <a:solidFill>
                  <a:srgbClr val="C00000"/>
                </a:solidFill>
              </a:rPr>
              <a:t>in een</a:t>
            </a:r>
            <a:r>
              <a:rPr lang="nl-NL" dirty="0"/>
              <a:t> zogenoemd </a:t>
            </a:r>
            <a:r>
              <a:rPr lang="nl-NL" dirty="0" err="1">
                <a:solidFill>
                  <a:srgbClr val="C00000"/>
                </a:solidFill>
              </a:rPr>
              <a:t>repository</a:t>
            </a:r>
            <a:r>
              <a:rPr lang="nl-NL" dirty="0"/>
              <a:t>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0CD853-26F3-4BC3-8676-80E6EF94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176" y="4657700"/>
            <a:ext cx="1415322" cy="5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gebruik </a:t>
            </a:r>
            <a:r>
              <a:rPr lang="nl-NL" dirty="0" err="1"/>
              <a:t>repository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Het is niet meer nodig om tussentijdse versies apart op te slaan en te nummeren:</a:t>
            </a:r>
          </a:p>
          <a:p>
            <a:pPr marL="914400" lvl="1"/>
            <a:r>
              <a:rPr lang="nl-NL" sz="2400" dirty="0"/>
              <a:t>Je moet de versies nog wel opslaan (</a:t>
            </a:r>
            <a:r>
              <a:rPr lang="nl-NL" sz="2400" dirty="0" err="1">
                <a:solidFill>
                  <a:srgbClr val="C00000"/>
                </a:solidFill>
              </a:rPr>
              <a:t>commit</a:t>
            </a:r>
            <a:r>
              <a:rPr lang="nl-NL" sz="2400" dirty="0"/>
              <a:t>) en het </a:t>
            </a:r>
            <a:r>
              <a:rPr lang="nl-NL" sz="2400" dirty="0">
                <a:solidFill>
                  <a:srgbClr val="C00000"/>
                </a:solidFill>
              </a:rPr>
              <a:t>wat</a:t>
            </a:r>
            <a:r>
              <a:rPr lang="nl-NL" sz="2400" dirty="0"/>
              <a:t> en </a:t>
            </a:r>
            <a:r>
              <a:rPr lang="nl-NL" sz="2400" dirty="0">
                <a:solidFill>
                  <a:srgbClr val="C00000"/>
                </a:solidFill>
              </a:rPr>
              <a:t>waarom</a:t>
            </a:r>
            <a:r>
              <a:rPr lang="nl-NL" sz="2400" dirty="0"/>
              <a:t> vermelden.</a:t>
            </a:r>
          </a:p>
          <a:p>
            <a:pPr marL="914400" lvl="1"/>
            <a:r>
              <a:rPr lang="nl-NL" sz="2400" dirty="0"/>
              <a:t>Je kunt altijd terug naar een vorige versie (</a:t>
            </a:r>
            <a:r>
              <a:rPr lang="nl-NL" sz="2400" dirty="0">
                <a:solidFill>
                  <a:srgbClr val="C00000"/>
                </a:solidFill>
              </a:rPr>
              <a:t>check-out</a:t>
            </a:r>
            <a:r>
              <a:rPr lang="nl-NL" sz="24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Je kunt eenvoudiger gelijktijdig samenwerken.</a:t>
            </a:r>
          </a:p>
          <a:p>
            <a:pPr marL="914400" lvl="1"/>
            <a:r>
              <a:rPr lang="nl-NL" sz="2400" dirty="0"/>
              <a:t>Zoals je in PEE20 gaat ervaren!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EADEECE-3930-4A2E-9389-1310EEAB9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44" y="3829608"/>
            <a:ext cx="2513856" cy="18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Versiebeheer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Git </a:t>
            </a:r>
            <a:r>
              <a:rPr lang="nl-NL" dirty="0"/>
              <a:t>is een versiebeheersysteem.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C00000"/>
                </a:solidFill>
              </a:rPr>
              <a:t>CCS </a:t>
            </a:r>
            <a:r>
              <a:rPr lang="nl-NL" dirty="0"/>
              <a:t>heeft een GUI voor git.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C00000"/>
                </a:solidFill>
              </a:rPr>
              <a:t>Bitbucket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is een plaats in de </a:t>
            </a:r>
            <a:r>
              <a:rPr lang="nl-NL" dirty="0" err="1"/>
              <a:t>cloud</a:t>
            </a:r>
            <a:r>
              <a:rPr lang="nl-NL" dirty="0"/>
              <a:t> waar je git </a:t>
            </a:r>
            <a:r>
              <a:rPr lang="nl-NL" dirty="0" err="1"/>
              <a:t>repositories</a:t>
            </a:r>
            <a:r>
              <a:rPr lang="nl-NL" dirty="0"/>
              <a:t> kunt opslaan en delen.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248" y="1633364"/>
            <a:ext cx="1054072" cy="4417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264" y="4585693"/>
            <a:ext cx="1872208" cy="327023"/>
          </a:xfrm>
          <a:prstGeom prst="rect">
            <a:avLst/>
          </a:prstGeom>
        </p:spPr>
      </p:pic>
      <p:pic>
        <p:nvPicPr>
          <p:cNvPr id="9" name="Afbeelding 8" descr="Afbeelding met tekst, illustratie, verbandtrommel&#10;&#10;Automatisch gegenereerde beschrijving">
            <a:extLst>
              <a:ext uri="{FF2B5EF4-FFF2-40B4-BE49-F238E27FC236}">
                <a16:creationId xmlns:a16="http://schemas.microsoft.com/office/drawing/2014/main" id="{7DAFF94A-6641-4B31-8285-57A44E67E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36" y="2641476"/>
            <a:ext cx="803460" cy="8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7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Opdrachten_Week_5_Les_2.pdf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1804</TotalTime>
  <Words>367</Words>
  <Application>Microsoft Office PowerPoint</Application>
  <PresentationFormat>Aangepast</PresentationFormat>
  <Paragraphs>67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5  Les 2</vt:lpstr>
      <vt:lpstr>Agenda  Week 5  Les 2</vt:lpstr>
      <vt:lpstr>Agenda  Week 5  Les 2</vt:lpstr>
      <vt:lpstr>Introductie versiebeheer</vt:lpstr>
      <vt:lpstr>Versiebeheer</vt:lpstr>
      <vt:lpstr>Versiebeheer</vt:lpstr>
      <vt:lpstr>Voordelen gebruik repository</vt:lpstr>
      <vt:lpstr>Versiebeheer</vt:lpstr>
      <vt:lpstr>Aan de slag!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112</cp:revision>
  <cp:lastPrinted>2013-05-13T15:29:32Z</cp:lastPrinted>
  <dcterms:created xsi:type="dcterms:W3CDTF">2017-11-15T06:58:38Z</dcterms:created>
  <dcterms:modified xsi:type="dcterms:W3CDTF">2024-01-26T22:15:57Z</dcterms:modified>
</cp:coreProperties>
</file>