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0"/>
  </p:notesMasterIdLst>
  <p:handoutMasterIdLst>
    <p:handoutMasterId r:id="rId11"/>
  </p:handoutMasterIdLst>
  <p:sldIdLst>
    <p:sldId id="317" r:id="rId6"/>
    <p:sldId id="337" r:id="rId7"/>
    <p:sldId id="335" r:id="rId8"/>
    <p:sldId id="331" r:id="rId9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1BD024C3-92A5-E66C-3469-D309E6576B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5D3284EA-2960-F7B4-116C-BA828EEC6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ytebucket.org/HR_ELEKTRO/ems10/wiki/Opdrachten/Opdrachten_Week_5_Les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5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Er wordt verwacht dat je </a:t>
            </a:r>
            <a:r>
              <a:rPr lang="nl-NL" b="1" dirty="0">
                <a:solidFill>
                  <a:srgbClr val="C00000"/>
                </a:solidFill>
              </a:rPr>
              <a:t>12 uur per week huiswerk</a:t>
            </a:r>
            <a:r>
              <a:rPr lang="nl-NL" dirty="0"/>
              <a:t> maakt! </a:t>
            </a:r>
            <a:r>
              <a:rPr lang="nl-NL"/>
              <a:t>Beter 6 </a:t>
            </a:r>
            <a:r>
              <a:rPr lang="nl-NL" dirty="0"/>
              <a:t>x 2 dan 1 x 12!</a:t>
            </a:r>
          </a:p>
          <a:p>
            <a:endParaRPr lang="nl-NL" dirty="0"/>
          </a:p>
          <a:p>
            <a:pPr marL="800100" lvl="1" indent="-342900"/>
            <a:r>
              <a:rPr lang="nl-NL" dirty="0"/>
              <a:t>Opdrachten </a:t>
            </a:r>
            <a:r>
              <a:rPr lang="nl-NL" dirty="0">
                <a:solidFill>
                  <a:srgbClr val="C00000"/>
                </a:solidFill>
              </a:rPr>
              <a:t>afmaken</a:t>
            </a:r>
            <a:r>
              <a:rPr lang="nl-NL" dirty="0"/>
              <a:t>.</a:t>
            </a:r>
          </a:p>
          <a:p>
            <a:pPr marL="800100" lvl="1" indent="-342900"/>
            <a:r>
              <a:rPr lang="nl-NL" dirty="0"/>
              <a:t>Theorie </a:t>
            </a:r>
            <a:r>
              <a:rPr lang="nl-NL" dirty="0">
                <a:solidFill>
                  <a:srgbClr val="C00000"/>
                </a:solidFill>
              </a:rPr>
              <a:t>herlezen</a:t>
            </a:r>
            <a:r>
              <a:rPr lang="nl-NL" dirty="0"/>
              <a:t>!</a:t>
            </a:r>
          </a:p>
          <a:p>
            <a:pPr marL="800100" lvl="1" indent="-342900"/>
            <a:r>
              <a:rPr lang="nl-NL" dirty="0"/>
              <a:t>Opdrachten </a:t>
            </a:r>
            <a:r>
              <a:rPr lang="nl-NL" dirty="0">
                <a:solidFill>
                  <a:srgbClr val="C00000"/>
                </a:solidFill>
              </a:rPr>
              <a:t>nogmaals maken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6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5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9485" y="985292"/>
            <a:ext cx="6368707" cy="4464496"/>
          </a:xfrm>
        </p:spPr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Deze les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geen nieuwe leerstof</a:t>
            </a:r>
            <a:r>
              <a:rPr lang="nl-NL" sz="2800" dirty="0">
                <a:cs typeface="Arial" panose="020B0604020202020204" pitchFamily="34" charset="0"/>
              </a:rPr>
              <a:t>!</a:t>
            </a:r>
          </a:p>
          <a:p>
            <a:endParaRPr lang="nl-NL" sz="2800" dirty="0">
              <a:cs typeface="Arial" panose="020B0604020202020204" pitchFamily="34" charset="0"/>
            </a:endParaRPr>
          </a:p>
          <a:p>
            <a:r>
              <a:rPr lang="nl-NL" sz="2800" dirty="0">
                <a:cs typeface="Arial" panose="020B0604020202020204" pitchFamily="34" charset="0"/>
              </a:rPr>
              <a:t>We oefenen met de eerder behandelde leerstof en maken een codeslot.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224" y="121196"/>
            <a:ext cx="2133600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Opdrachten_Week_5_Les_3.pdf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1774</TotalTime>
  <Words>82</Words>
  <Application>Microsoft Office PowerPoint</Application>
  <PresentationFormat>Aangepast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5  Les 3</vt:lpstr>
      <vt:lpstr>Huiswerk</vt:lpstr>
      <vt:lpstr>Agenda  Week 5  Les 3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110</cp:revision>
  <cp:lastPrinted>2013-05-13T15:29:32Z</cp:lastPrinted>
  <dcterms:created xsi:type="dcterms:W3CDTF">2017-11-15T06:58:38Z</dcterms:created>
  <dcterms:modified xsi:type="dcterms:W3CDTF">2024-01-26T22:17:06Z</dcterms:modified>
</cp:coreProperties>
</file>