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30" r:id="rId4"/>
    <p:sldMasterId id="2147484650" r:id="rId5"/>
  </p:sldMasterIdLst>
  <p:notesMasterIdLst>
    <p:notesMasterId r:id="rId13"/>
  </p:notesMasterIdLst>
  <p:handoutMasterIdLst>
    <p:handoutMasterId r:id="rId14"/>
  </p:handoutMasterIdLst>
  <p:sldIdLst>
    <p:sldId id="317" r:id="rId6"/>
    <p:sldId id="343" r:id="rId7"/>
    <p:sldId id="335" r:id="rId8"/>
    <p:sldId id="341" r:id="rId9"/>
    <p:sldId id="344" r:id="rId10"/>
    <p:sldId id="331" r:id="rId11"/>
    <p:sldId id="334" r:id="rId12"/>
  </p:sldIdLst>
  <p:sldSz cx="10160000" cy="5715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orient="horz" pos="320" userDrawn="1">
          <p15:clr>
            <a:srgbClr val="A4A3A4"/>
          </p15:clr>
        </p15:guide>
        <p15:guide id="3" orient="horz" pos="2934" userDrawn="1">
          <p15:clr>
            <a:srgbClr val="A4A3A4"/>
          </p15:clr>
        </p15:guide>
        <p15:guide id="4" pos="3200" userDrawn="1">
          <p15:clr>
            <a:srgbClr val="A4A3A4"/>
          </p15:clr>
        </p15:guide>
        <p15:guide id="5" pos="2133" userDrawn="1">
          <p15:clr>
            <a:srgbClr val="A4A3A4"/>
          </p15:clr>
        </p15:guide>
        <p15:guide id="6" pos="1067" userDrawn="1">
          <p15:clr>
            <a:srgbClr val="A4A3A4"/>
          </p15:clr>
        </p15:guide>
        <p15:guide id="7" pos="4267" userDrawn="1">
          <p15:clr>
            <a:srgbClr val="A4A3A4"/>
          </p15:clr>
        </p15:guide>
        <p15:guide id="8" pos="5333" userDrawn="1">
          <p15:clr>
            <a:srgbClr val="A4A3A4"/>
          </p15:clr>
        </p15:guide>
        <p15:guide id="9" pos="1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008000"/>
    <a:srgbClr val="009900"/>
    <a:srgbClr val="FBE0DF"/>
    <a:srgbClr val="CF0033"/>
    <a:srgbClr val="CC0033"/>
    <a:srgbClr val="B71327"/>
    <a:srgbClr val="B10538"/>
    <a:srgbClr val="D4737D"/>
    <a:srgbClr val="A4D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434" autoAdjust="0"/>
  </p:normalViewPr>
  <p:slideViewPr>
    <p:cSldViewPr>
      <p:cViewPr varScale="1">
        <p:scale>
          <a:sx n="148" d="100"/>
          <a:sy n="148" d="100"/>
        </p:scale>
        <p:origin x="379" y="106"/>
      </p:cViewPr>
      <p:guideLst>
        <p:guide orient="horz" pos="1800"/>
        <p:guide orient="horz" pos="320"/>
        <p:guide orient="horz" pos="2934"/>
        <p:guide pos="3200"/>
        <p:guide pos="2133"/>
        <p:guide pos="1067"/>
        <p:guide pos="4267"/>
        <p:guide pos="5333"/>
        <p:guide pos="1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786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86B01C-E1B4-41AF-8165-68A41D199769}" type="datetimeFigureOut">
              <a:rPr lang="nl-NL"/>
              <a:pPr/>
              <a:t>26-1-2024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F05877-8D3E-4285-BAAF-3351F2AEBA7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2020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F87DA649-BF1A-4B9E-B469-B5F2A720E3B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71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19493" y="4728526"/>
            <a:ext cx="9720516" cy="93728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="1" cap="none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5" name="Picture 2" descr="http://techiebees.in/upload/embedded-systems-projects-in-chennai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2" r="-112"/>
          <a:stretch/>
        </p:blipFill>
        <p:spPr bwMode="auto">
          <a:xfrm>
            <a:off x="-70904" y="-1823020"/>
            <a:ext cx="10292337" cy="6157788"/>
          </a:xfrm>
          <a:prstGeom prst="flowChartOffpageConnector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22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9485" y="-111224"/>
            <a:ext cx="9281031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439485" y="985292"/>
            <a:ext cx="9281031" cy="446449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>
              <a:buClr>
                <a:srgbClr val="C00000"/>
              </a:buClr>
              <a:buSzPct val="100000"/>
              <a:buFont typeface="Open Sans" panose="020B0606030504020204" pitchFamily="34" charset="0"/>
              <a:buNone/>
              <a:defRPr sz="320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2pPr>
            <a:lvl3pPr marL="525462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701675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4pPr>
          </a:lstStyle>
          <a:p>
            <a:pPr lvl="0"/>
            <a:r>
              <a:rPr lang="nl-NL" dirty="0"/>
              <a:t>Bla </a:t>
            </a:r>
            <a:r>
              <a:rPr lang="nl-NL" dirty="0" err="1"/>
              <a:t>bla</a:t>
            </a:r>
            <a:endParaRPr lang="nl-NL" dirty="0"/>
          </a:p>
          <a:p>
            <a:pPr lvl="1"/>
            <a:r>
              <a:rPr lang="nl-NL" dirty="0"/>
              <a:t>Bla</a:t>
            </a:r>
          </a:p>
          <a:p>
            <a:pPr lvl="2"/>
            <a:r>
              <a:rPr lang="nl-NL" dirty="0"/>
              <a:t>Bla</a:t>
            </a:r>
          </a:p>
          <a:p>
            <a:pPr lvl="3"/>
            <a:r>
              <a:rPr lang="nl-NL" dirty="0"/>
              <a:t>bla</a:t>
            </a:r>
          </a:p>
        </p:txBody>
      </p:sp>
      <p:sp>
        <p:nvSpPr>
          <p:cNvPr id="6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91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989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15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cap="all">
          <a:solidFill>
            <a:srgbClr val="CC0033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452401" indent="-452401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 sz="1667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68553" indent="-166674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918030" indent="-156092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333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1448478" indent="-190484" algn="l" rtl="0" eaLnBrk="0" fontAlgn="base" hangingPunct="0">
        <a:spcBef>
          <a:spcPct val="20000"/>
        </a:spcBef>
        <a:spcAft>
          <a:spcPct val="0"/>
        </a:spcAft>
        <a:buChar char="–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marL="1788440" indent="-190484" algn="l" rtl="0" eaLnBrk="0" fontAlgn="base" hangingPunct="0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 userDrawn="1"/>
        </p:nvSpPr>
        <p:spPr>
          <a:xfrm>
            <a:off x="8618724" y="625252"/>
            <a:ext cx="13516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b="0" dirty="0">
                <a:solidFill>
                  <a:srgbClr val="C00000"/>
                </a:solidFill>
                <a:latin typeface="Calibri" panose="020F0502020204030204" pitchFamily="34" charset="0"/>
              </a:rPr>
              <a:t>EMBEDDED SYSTEMS</a:t>
            </a:r>
            <a:endParaRPr lang="en-US" sz="105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6146" name="Afbeelding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959" y="-22820"/>
            <a:ext cx="10339918" cy="96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39484" y="-96672"/>
            <a:ext cx="9144000" cy="93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EB5A1138-7F80-4FF3-1F69-B14521C1BDD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000" y="5040000"/>
            <a:ext cx="594360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dianummer 2">
            <a:extLst>
              <a:ext uri="{FF2B5EF4-FFF2-40B4-BE49-F238E27FC236}">
                <a16:creationId xmlns:a16="http://schemas.microsoft.com/office/drawing/2014/main" id="{39CCDB56-BF96-C112-D91E-8951989F0F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6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7" r:id="rId1"/>
    <p:sldLayoutId id="2147485029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285728" indent="-285728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68553" indent="-16667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6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08516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448478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788440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bytebucket.org/HR_ELEKTRO/ems10/wiki/Opdrachten/Opdrachten_Week_6_Les_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</a:rPr>
              <a:t>EMS10  Week </a:t>
            </a:r>
            <a:r>
              <a:rPr lang="nl-NL" dirty="0"/>
              <a:t>6</a:t>
            </a:r>
            <a:r>
              <a:rPr lang="nl-NL" dirty="0">
                <a:latin typeface="Calibri" panose="020F0502020204030204" pitchFamily="34" charset="0"/>
              </a:rPr>
              <a:t>  </a:t>
            </a:r>
            <a:r>
              <a:rPr lang="nl-NL" dirty="0"/>
              <a:t>L</a:t>
            </a:r>
            <a:r>
              <a:rPr lang="nl-NL" dirty="0">
                <a:latin typeface="Calibri" panose="020F0502020204030204" pitchFamily="34" charset="0"/>
              </a:rPr>
              <a:t>es 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 Week 6  Les 3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>
                <a:cs typeface="Arial" panose="020B0604020202020204" pitchFamily="34" charset="0"/>
              </a:rPr>
              <a:t>Beantwoorden van </a:t>
            </a:r>
            <a:r>
              <a:rPr lang="nl-NL" sz="2800" b="1" dirty="0">
                <a:solidFill>
                  <a:srgbClr val="C00000"/>
                </a:solidFill>
                <a:cs typeface="Arial" panose="020B0604020202020204" pitchFamily="34" charset="0"/>
              </a:rPr>
              <a:t>vragen</a:t>
            </a:r>
            <a:r>
              <a:rPr lang="nl-NL" sz="2800" dirty="0"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cs typeface="Arial" panose="020B0604020202020204" pitchFamily="34" charset="0"/>
              </a:rPr>
              <a:t>Zijn er vragen?</a:t>
            </a:r>
          </a:p>
          <a:p>
            <a:endParaRPr lang="nl-NL" sz="2400" dirty="0">
              <a:cs typeface="Arial" panose="020B060402020202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8364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 Week 6  Les 3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b="1" dirty="0">
                <a:solidFill>
                  <a:srgbClr val="C00000"/>
                </a:solidFill>
                <a:cs typeface="Arial" panose="020B0604020202020204" pitchFamily="34" charset="0"/>
              </a:rPr>
              <a:t>Leerdoelen week 6 les 3.</a:t>
            </a:r>
            <a:r>
              <a:rPr lang="nl-NL" sz="2800" dirty="0">
                <a:cs typeface="Arial" panose="020B0604020202020204" pitchFamily="34" charset="0"/>
              </a:rPr>
              <a:t> Je leert hoe je de timer </a:t>
            </a:r>
            <a:r>
              <a:rPr lang="nl-NL" sz="2800" dirty="0" err="1">
                <a:cs typeface="Arial" panose="020B0604020202020204" pitchFamily="34" charset="0"/>
              </a:rPr>
              <a:t>peripheral</a:t>
            </a:r>
            <a:r>
              <a:rPr lang="nl-NL" sz="2800" dirty="0">
                <a:cs typeface="Arial" panose="020B0604020202020204" pitchFamily="34" charset="0"/>
              </a:rPr>
              <a:t> van de MSP430G2553 kunt gebruiken om: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Een PWM (</a:t>
            </a:r>
            <a:r>
              <a:rPr lang="nl-NL" sz="2800" dirty="0" err="1">
                <a:solidFill>
                  <a:srgbClr val="C00000"/>
                </a:solidFill>
              </a:rPr>
              <a:t>Pulse</a:t>
            </a:r>
            <a:r>
              <a:rPr lang="nl-NL" sz="2800" dirty="0">
                <a:solidFill>
                  <a:srgbClr val="C00000"/>
                </a:solidFill>
              </a:rPr>
              <a:t> </a:t>
            </a:r>
            <a:r>
              <a:rPr lang="nl-NL" sz="2800" dirty="0" err="1">
                <a:solidFill>
                  <a:srgbClr val="C00000"/>
                </a:solidFill>
              </a:rPr>
              <a:t>Width</a:t>
            </a:r>
            <a:r>
              <a:rPr lang="nl-NL" sz="2800" dirty="0">
                <a:solidFill>
                  <a:srgbClr val="C00000"/>
                </a:solidFill>
              </a:rPr>
              <a:t> </a:t>
            </a:r>
            <a:r>
              <a:rPr lang="nl-NL" sz="2800" dirty="0" err="1">
                <a:solidFill>
                  <a:srgbClr val="C00000"/>
                </a:solidFill>
              </a:rPr>
              <a:t>Modulation</a:t>
            </a:r>
            <a:r>
              <a:rPr lang="nl-NL" sz="2800" dirty="0"/>
              <a:t>) signaal op te wekken.</a:t>
            </a:r>
            <a:endParaRPr lang="nl-NL" sz="2800" dirty="0">
              <a:cs typeface="Arial" panose="020B060402020202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8348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PWM (</a:t>
            </a:r>
            <a:r>
              <a:rPr lang="nl-NL" dirty="0" err="1"/>
              <a:t>Pulse</a:t>
            </a:r>
            <a:r>
              <a:rPr lang="nl-NL" dirty="0"/>
              <a:t> </a:t>
            </a:r>
            <a:r>
              <a:rPr lang="nl-NL" dirty="0" err="1"/>
              <a:t>Width</a:t>
            </a:r>
            <a:r>
              <a:rPr lang="nl-NL" dirty="0"/>
              <a:t> </a:t>
            </a:r>
            <a:r>
              <a:rPr lang="nl-NL" dirty="0" err="1"/>
              <a:t>Modulation</a:t>
            </a:r>
            <a:r>
              <a:rPr lang="nl-NL" dirty="0"/>
              <a:t>)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4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708" y="1417341"/>
            <a:ext cx="7283676" cy="400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97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Output Mode 7: Reset/Set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5</a:t>
            </a:fld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53" y="1128778"/>
            <a:ext cx="8208803" cy="388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59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slag!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 de slag met </a:t>
            </a:r>
            <a:r>
              <a:rPr lang="nl-NL" dirty="0">
                <a:hlinkClick r:id="rId2"/>
              </a:rPr>
              <a:t>Opdrachten_Week_6_Les_3.pdf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6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79" y="2137420"/>
            <a:ext cx="6032500" cy="2794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217" y="2065412"/>
            <a:ext cx="505377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75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Vóór volgende les…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Maak de opdrachten van week 6 les 3 af!</a:t>
            </a:r>
          </a:p>
          <a:p>
            <a:r>
              <a:rPr lang="nl-NL" sz="2800" dirty="0"/>
              <a:t>Je </a:t>
            </a:r>
            <a:r>
              <a:rPr lang="nl-NL" sz="2800" b="1" dirty="0">
                <a:solidFill>
                  <a:srgbClr val="C00000"/>
                </a:solidFill>
              </a:rPr>
              <a:t>weet</a:t>
            </a:r>
            <a:r>
              <a:rPr lang="nl-NL" sz="2800" dirty="0"/>
              <a:t> hoe je de timer </a:t>
            </a:r>
            <a:r>
              <a:rPr lang="nl-NL" sz="2800" dirty="0" err="1"/>
              <a:t>peripheral</a:t>
            </a:r>
            <a:r>
              <a:rPr lang="nl-NL" sz="2800" dirty="0"/>
              <a:t> van de MSP430G2553 kunt gebruiken om: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Een PWM (</a:t>
            </a:r>
            <a:r>
              <a:rPr lang="nl-NL" sz="2800" dirty="0" err="1"/>
              <a:t>Pulse</a:t>
            </a:r>
            <a:r>
              <a:rPr lang="nl-NL" sz="2800" dirty="0"/>
              <a:t> </a:t>
            </a:r>
            <a:r>
              <a:rPr lang="nl-NL" sz="2800" dirty="0" err="1"/>
              <a:t>Width</a:t>
            </a:r>
            <a:r>
              <a:rPr lang="nl-NL" sz="2800" dirty="0"/>
              <a:t> </a:t>
            </a:r>
            <a:r>
              <a:rPr lang="nl-NL" sz="2800" dirty="0" err="1"/>
              <a:t>Modulation</a:t>
            </a:r>
            <a:r>
              <a:rPr lang="nl-NL" sz="2800" dirty="0"/>
              <a:t>) signaal op te wekken.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9861346"/>
      </p:ext>
    </p:extLst>
  </p:cSld>
  <p:clrMapOvr>
    <a:masterClrMapping/>
  </p:clrMapOvr>
</p:sld>
</file>

<file path=ppt/theme/theme1.xml><?xml version="1.0" encoding="utf-8"?>
<a:theme xmlns:a="http://schemas.openxmlformats.org/drawingml/2006/main" name="hoofdstuk pagina">
  <a:themeElements>
    <a:clrScheme name="HR 1">
      <a:dk1>
        <a:srgbClr val="000066"/>
      </a:dk1>
      <a:lt1>
        <a:srgbClr val="FFFFFF"/>
      </a:lt1>
      <a:dk2>
        <a:srgbClr val="000000"/>
      </a:dk2>
      <a:lt2>
        <a:srgbClr val="808080"/>
      </a:lt2>
      <a:accent1>
        <a:srgbClr val="000066"/>
      </a:accent1>
      <a:accent2>
        <a:srgbClr val="B10538"/>
      </a:accent2>
      <a:accent3>
        <a:srgbClr val="FBCC19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1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F69C6172-A376-40A5-9431-FF42499BECDB}"/>
    </a:ext>
  </a:extLst>
</a:theme>
</file>

<file path=ppt/theme/theme2.xml><?xml version="1.0" encoding="utf-8"?>
<a:theme xmlns:a="http://schemas.openxmlformats.org/drawingml/2006/main" name="1_tekst pagina">
  <a:themeElements>
    <a:clrScheme name="Aangepast 2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0000FF"/>
      </a:folHlink>
    </a:clrScheme>
    <a:fontScheme name="3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="0" dirty="0" err="1" smtClean="0">
            <a:solidFill>
              <a:srgbClr val="C00000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3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E0B3DCAC-C4DB-4C0B-8706-E78025A1BCAC}"/>
    </a:ext>
  </a:extLst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F07BCB72A92B4C9D76046AECE9B625" ma:contentTypeVersion="0" ma:contentTypeDescription="Een nieuw document maken." ma:contentTypeScope="" ma:versionID="6eba64e5f589dd0ea50e64ebf7ab9e0f">
  <xsd:schema xmlns:xsd="http://www.w3.org/2001/XMLSchema" xmlns:p="http://schemas.microsoft.com/office/2006/metadata/properties" targetNamespace="http://schemas.microsoft.com/office/2006/metadata/properties" ma:root="true" ma:fieldsID="b118b0825d757084c8d1e1ffd33f200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8340D80-9729-43ED-BFCA-D40C2EB1FF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3F368F40-2527-4CD4-8EA8-8965DAA7BF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368582-F340-48C1-9CD3-16BF51AC381B}">
  <ds:schemaRefs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2013 HR template NL</Template>
  <TotalTime>1953</TotalTime>
  <Words>133</Words>
  <Application>Microsoft Office PowerPoint</Application>
  <PresentationFormat>Aangepast</PresentationFormat>
  <Paragraphs>21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7</vt:i4>
      </vt:variant>
    </vt:vector>
  </HeadingPairs>
  <TitlesOfParts>
    <vt:vector size="14" baseType="lpstr">
      <vt:lpstr>Arial</vt:lpstr>
      <vt:lpstr>Calibri</vt:lpstr>
      <vt:lpstr>Lucida Grande</vt:lpstr>
      <vt:lpstr>Open Sans</vt:lpstr>
      <vt:lpstr>Verdana</vt:lpstr>
      <vt:lpstr>hoofdstuk pagina</vt:lpstr>
      <vt:lpstr>1_tekst pagina</vt:lpstr>
      <vt:lpstr>EMS10  Week 6  Les 3</vt:lpstr>
      <vt:lpstr>Agenda  Week 6  Les 3</vt:lpstr>
      <vt:lpstr>Agenda  Week 6  Les 3</vt:lpstr>
      <vt:lpstr>PWM (Pulse Width Modulation)</vt:lpstr>
      <vt:lpstr>Output Mode 7: Reset/Set</vt:lpstr>
      <vt:lpstr>Aan de slag!</vt:lpstr>
      <vt:lpstr>Vóór volgende les… </vt:lpstr>
    </vt:vector>
  </TitlesOfParts>
  <Company>Hogeschool Rotterdam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over enkele regel</dc:title>
  <dc:creator>Versluis, D.</dc:creator>
  <cp:lastModifiedBy>Broeders, J.Z.M. (Harry)</cp:lastModifiedBy>
  <cp:revision>132</cp:revision>
  <cp:lastPrinted>2013-05-13T15:29:32Z</cp:lastPrinted>
  <dcterms:created xsi:type="dcterms:W3CDTF">2017-11-15T06:58:38Z</dcterms:created>
  <dcterms:modified xsi:type="dcterms:W3CDTF">2024-01-26T22:41:00Z</dcterms:modified>
</cp:coreProperties>
</file>