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030" r:id="rId4"/>
    <p:sldMasterId id="2147484650" r:id="rId5"/>
  </p:sldMasterIdLst>
  <p:notesMasterIdLst>
    <p:notesMasterId r:id="rId11"/>
  </p:notesMasterIdLst>
  <p:handoutMasterIdLst>
    <p:handoutMasterId r:id="rId12"/>
  </p:handoutMasterIdLst>
  <p:sldIdLst>
    <p:sldId id="317" r:id="rId6"/>
    <p:sldId id="335" r:id="rId7"/>
    <p:sldId id="331" r:id="rId8"/>
    <p:sldId id="334" r:id="rId9"/>
    <p:sldId id="341" r:id="rId10"/>
  </p:sldIdLst>
  <p:sldSz cx="10160000" cy="5715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orient="horz" pos="320" userDrawn="1">
          <p15:clr>
            <a:srgbClr val="A4A3A4"/>
          </p15:clr>
        </p15:guide>
        <p15:guide id="3" orient="horz" pos="2934" userDrawn="1">
          <p15:clr>
            <a:srgbClr val="A4A3A4"/>
          </p15:clr>
        </p15:guide>
        <p15:guide id="4" pos="3200" userDrawn="1">
          <p15:clr>
            <a:srgbClr val="A4A3A4"/>
          </p15:clr>
        </p15:guide>
        <p15:guide id="5" pos="2133" userDrawn="1">
          <p15:clr>
            <a:srgbClr val="A4A3A4"/>
          </p15:clr>
        </p15:guide>
        <p15:guide id="6" pos="1067" userDrawn="1">
          <p15:clr>
            <a:srgbClr val="A4A3A4"/>
          </p15:clr>
        </p15:guide>
        <p15:guide id="7" pos="4267" userDrawn="1">
          <p15:clr>
            <a:srgbClr val="A4A3A4"/>
          </p15:clr>
        </p15:guide>
        <p15:guide id="8" pos="5333" userDrawn="1">
          <p15:clr>
            <a:srgbClr val="A4A3A4"/>
          </p15:clr>
        </p15:guide>
        <p15:guide id="9" pos="19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loop="1"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F7F5F"/>
    <a:srgbClr val="7F0037"/>
    <a:srgbClr val="CF0033"/>
    <a:srgbClr val="FBE0DF"/>
    <a:srgbClr val="CC0033"/>
    <a:srgbClr val="B71327"/>
    <a:srgbClr val="B10538"/>
    <a:srgbClr val="D4737D"/>
    <a:srgbClr val="A4D7DF"/>
    <a:srgbClr val="F3C3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56" autoAdjust="0"/>
    <p:restoredTop sz="94434" autoAdjust="0"/>
  </p:normalViewPr>
  <p:slideViewPr>
    <p:cSldViewPr>
      <p:cViewPr varScale="1">
        <p:scale>
          <a:sx n="148" d="100"/>
          <a:sy n="148" d="100"/>
        </p:scale>
        <p:origin x="379" y="106"/>
      </p:cViewPr>
      <p:guideLst>
        <p:guide orient="horz" pos="1800"/>
        <p:guide orient="horz" pos="320"/>
        <p:guide orient="horz" pos="2934"/>
        <p:guide pos="3200"/>
        <p:guide pos="2133"/>
        <p:guide pos="1067"/>
        <p:guide pos="4267"/>
        <p:guide pos="5333"/>
        <p:guide pos="19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3786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686B01C-E1B4-41AF-8165-68A41D199769}" type="datetimeFigureOut">
              <a:rPr lang="nl-NL"/>
              <a:pPr/>
              <a:t>26-1-2024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6F05877-8D3E-4285-BAAF-3351F2AEBA70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20208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Klik om de tekststijl van het model te bewerken</a:t>
            </a:r>
          </a:p>
          <a:p>
            <a:pPr lvl="1"/>
            <a:r>
              <a:rPr lang="en-US" noProof="0"/>
              <a:t>Tweede niveau</a:t>
            </a:r>
          </a:p>
          <a:p>
            <a:pPr lvl="2"/>
            <a:r>
              <a:rPr lang="en-US" noProof="0"/>
              <a:t>Derde niveau</a:t>
            </a:r>
          </a:p>
          <a:p>
            <a:pPr lvl="3"/>
            <a:r>
              <a:rPr lang="en-US" noProof="0"/>
              <a:t>Vierde niveau</a:t>
            </a:r>
          </a:p>
          <a:p>
            <a:pPr lvl="4"/>
            <a:r>
              <a:rPr lang="en-US" noProof="0"/>
              <a:t>Vijfde niveau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F87DA649-BF1A-4B9E-B469-B5F2A720E3B8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5710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519493" y="4728526"/>
            <a:ext cx="9720516" cy="937286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b="1" cap="none" baseline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nl-NL" dirty="0"/>
              <a:t>Titelstijl van model bewerken</a:t>
            </a:r>
          </a:p>
        </p:txBody>
      </p:sp>
      <p:pic>
        <p:nvPicPr>
          <p:cNvPr id="5" name="Picture 2" descr="http://techiebees.in/upload/embedded-systems-projects-in-chennai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12" r="-112"/>
          <a:stretch/>
        </p:blipFill>
        <p:spPr bwMode="auto">
          <a:xfrm>
            <a:off x="-70904" y="-1823020"/>
            <a:ext cx="10292337" cy="6157788"/>
          </a:xfrm>
          <a:prstGeom prst="flowChartOffpageConnector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8229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39485" y="-111224"/>
            <a:ext cx="9281031" cy="952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4" name="Content Placeholder 3"/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439485" y="985292"/>
            <a:ext cx="9281031" cy="4464496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0" indent="0">
              <a:buClr>
                <a:srgbClr val="C00000"/>
              </a:buClr>
              <a:buSzPct val="100000"/>
              <a:buFont typeface="Open Sans" panose="020B0606030504020204" pitchFamily="34" charset="0"/>
              <a:buNone/>
              <a:defRPr sz="3200"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-457200"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  <a:defRPr sz="2800">
                <a:latin typeface="Calibri" panose="020F0502020204030204" pitchFamily="34" charset="0"/>
              </a:defRPr>
            </a:lvl2pPr>
            <a:lvl3pPr marL="525462" indent="-342900"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</a:defRPr>
            </a:lvl3pPr>
            <a:lvl4pPr marL="701675" indent="-342900"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4pPr>
          </a:lstStyle>
          <a:p>
            <a:pPr lvl="0"/>
            <a:r>
              <a:rPr lang="nl-NL" dirty="0"/>
              <a:t>Bla </a:t>
            </a:r>
            <a:r>
              <a:rPr lang="nl-NL" dirty="0" err="1"/>
              <a:t>bla</a:t>
            </a:r>
            <a:endParaRPr lang="nl-NL" dirty="0"/>
          </a:p>
          <a:p>
            <a:pPr lvl="1"/>
            <a:r>
              <a:rPr lang="nl-NL" dirty="0"/>
              <a:t>Bla</a:t>
            </a:r>
          </a:p>
          <a:p>
            <a:pPr lvl="2"/>
            <a:r>
              <a:rPr lang="nl-NL" dirty="0"/>
              <a:t>Bla</a:t>
            </a:r>
          </a:p>
          <a:p>
            <a:pPr lvl="3"/>
            <a:r>
              <a:rPr lang="nl-NL" dirty="0"/>
              <a:t>bla</a:t>
            </a:r>
          </a:p>
        </p:txBody>
      </p:sp>
      <p:sp>
        <p:nvSpPr>
          <p:cNvPr id="6" name="Tijdelijke aanduiding voor dianummer 2"/>
          <p:cNvSpPr>
            <a:spLocks noGrp="1"/>
          </p:cNvSpPr>
          <p:nvPr>
            <p:ph type="sldNum" sz="quarter" idx="4"/>
          </p:nvPr>
        </p:nvSpPr>
        <p:spPr>
          <a:xfrm>
            <a:off x="9400480" y="4777204"/>
            <a:ext cx="630522" cy="3125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56D60047-1244-4A1F-8780-494A55767BC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88912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4" name="Tijdelijke aanduiding voor dianummer 2"/>
          <p:cNvSpPr>
            <a:spLocks noGrp="1"/>
          </p:cNvSpPr>
          <p:nvPr>
            <p:ph type="sldNum" sz="quarter" idx="4"/>
          </p:nvPr>
        </p:nvSpPr>
        <p:spPr>
          <a:xfrm>
            <a:off x="9400480" y="4777204"/>
            <a:ext cx="630522" cy="3125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56D60047-1244-4A1F-8780-494A55767BC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9899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015" r:id="rId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cap="all">
          <a:solidFill>
            <a:srgbClr val="CC0033"/>
          </a:solidFill>
          <a:latin typeface="Calibri" panose="020F0502020204030204" pitchFamily="34" charset="0"/>
          <a:ea typeface="MS PGothic" panose="020B0600070205080204" pitchFamily="34" charset="-128"/>
          <a:cs typeface="Calibri" panose="020F050202020403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CC0033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CC0033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CC0033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CC0033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380970" algn="l" rtl="0" fontAlgn="base">
        <a:spcBef>
          <a:spcPct val="0"/>
        </a:spcBef>
        <a:spcAft>
          <a:spcPct val="0"/>
        </a:spcAft>
        <a:defRPr sz="2167" b="1">
          <a:solidFill>
            <a:schemeClr val="tx2"/>
          </a:solidFill>
          <a:latin typeface="Verdana" pitchFamily="34" charset="0"/>
          <a:ea typeface="ＭＳ Ｐゴシック" pitchFamily="-48" charset="-128"/>
        </a:defRPr>
      </a:lvl6pPr>
      <a:lvl7pPr marL="761940" algn="l" rtl="0" fontAlgn="base">
        <a:spcBef>
          <a:spcPct val="0"/>
        </a:spcBef>
        <a:spcAft>
          <a:spcPct val="0"/>
        </a:spcAft>
        <a:defRPr sz="2167" b="1">
          <a:solidFill>
            <a:schemeClr val="tx2"/>
          </a:solidFill>
          <a:latin typeface="Verdana" pitchFamily="34" charset="0"/>
          <a:ea typeface="ＭＳ Ｐゴシック" pitchFamily="-48" charset="-128"/>
        </a:defRPr>
      </a:lvl7pPr>
      <a:lvl8pPr marL="1142908" algn="l" rtl="0" fontAlgn="base">
        <a:spcBef>
          <a:spcPct val="0"/>
        </a:spcBef>
        <a:spcAft>
          <a:spcPct val="0"/>
        </a:spcAft>
        <a:defRPr sz="2167" b="1">
          <a:solidFill>
            <a:schemeClr val="tx2"/>
          </a:solidFill>
          <a:latin typeface="Verdana" pitchFamily="34" charset="0"/>
          <a:ea typeface="ＭＳ Ｐゴシック" pitchFamily="-48" charset="-128"/>
        </a:defRPr>
      </a:lvl8pPr>
      <a:lvl9pPr marL="1523878" algn="l" rtl="0" fontAlgn="base">
        <a:spcBef>
          <a:spcPct val="0"/>
        </a:spcBef>
        <a:spcAft>
          <a:spcPct val="0"/>
        </a:spcAft>
        <a:defRPr sz="2167" b="1">
          <a:solidFill>
            <a:schemeClr val="tx2"/>
          </a:solidFill>
          <a:latin typeface="Verdana" pitchFamily="34" charset="0"/>
          <a:ea typeface="ＭＳ Ｐゴシック" pitchFamily="-48" charset="-128"/>
        </a:defRPr>
      </a:lvl9pPr>
    </p:titleStyle>
    <p:bodyStyle>
      <a:lvl1pPr marL="452401" indent="-452401" algn="l" rtl="0" eaLnBrk="0" fontAlgn="base" hangingPunct="0">
        <a:spcBef>
          <a:spcPct val="20000"/>
        </a:spcBef>
        <a:spcAft>
          <a:spcPct val="0"/>
        </a:spcAft>
        <a:buClr>
          <a:srgbClr val="CE0044"/>
        </a:buClr>
        <a:buSzPct val="120000"/>
        <a:buFont typeface="Arial" panose="020B0604020202020204" pitchFamily="34" charset="0"/>
        <a:buBlip>
          <a:blip r:embed="rId3"/>
        </a:buBlip>
        <a:defRPr sz="1667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68553" indent="-166674" algn="l" rtl="0" eaLnBrk="0" fontAlgn="base" hangingPunct="0">
        <a:spcBef>
          <a:spcPct val="20000"/>
        </a:spcBef>
        <a:spcAft>
          <a:spcPct val="0"/>
        </a:spcAft>
        <a:buClr>
          <a:srgbClr val="CE0044"/>
        </a:buClr>
        <a:buSzPct val="120000"/>
        <a:buFont typeface="Arial" panose="020B0604020202020204" pitchFamily="34" charset="0"/>
        <a:buBlip>
          <a:blip r:embed="rId3"/>
        </a:buBlip>
        <a:defRPr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2pPr>
      <a:lvl3pPr marL="918030" indent="-156092" algn="l" rtl="0" eaLnBrk="0" fontAlgn="base" hangingPunct="0">
        <a:spcBef>
          <a:spcPct val="20000"/>
        </a:spcBef>
        <a:spcAft>
          <a:spcPct val="0"/>
        </a:spcAft>
        <a:buClr>
          <a:srgbClr val="CE0044"/>
        </a:buClr>
        <a:buSzPct val="120000"/>
        <a:buFont typeface="Arial" panose="020B0604020202020204" pitchFamily="34" charset="0"/>
        <a:defRPr sz="1333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3pPr>
      <a:lvl4pPr marL="1448478" indent="-190484" algn="l" rtl="0" eaLnBrk="0" fontAlgn="base" hangingPunct="0">
        <a:spcBef>
          <a:spcPct val="20000"/>
        </a:spcBef>
        <a:spcAft>
          <a:spcPct val="0"/>
        </a:spcAft>
        <a:buChar char="–"/>
        <a:defRPr sz="1333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marL="1788440" indent="-190484" algn="l" rtl="0" eaLnBrk="0" fontAlgn="base" hangingPunct="0">
        <a:spcBef>
          <a:spcPct val="20000"/>
        </a:spcBef>
        <a:spcAft>
          <a:spcPct val="0"/>
        </a:spcAft>
        <a:buChar char="»"/>
        <a:defRPr sz="1333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2169410" indent="-190484" algn="l" rtl="0" fontAlgn="base">
        <a:spcBef>
          <a:spcPct val="20000"/>
        </a:spcBef>
        <a:spcAft>
          <a:spcPct val="0"/>
        </a:spcAft>
        <a:buChar char="»"/>
        <a:defRPr sz="1333">
          <a:solidFill>
            <a:schemeClr val="tx1"/>
          </a:solidFill>
          <a:latin typeface="Arial" charset="0"/>
          <a:ea typeface="+mn-ea"/>
        </a:defRPr>
      </a:lvl6pPr>
      <a:lvl7pPr marL="2550379" indent="-190484" algn="l" rtl="0" fontAlgn="base">
        <a:spcBef>
          <a:spcPct val="20000"/>
        </a:spcBef>
        <a:spcAft>
          <a:spcPct val="0"/>
        </a:spcAft>
        <a:buChar char="»"/>
        <a:defRPr sz="1333">
          <a:solidFill>
            <a:schemeClr val="tx1"/>
          </a:solidFill>
          <a:latin typeface="Arial" charset="0"/>
          <a:ea typeface="+mn-ea"/>
        </a:defRPr>
      </a:lvl7pPr>
      <a:lvl8pPr marL="2931349" indent="-190484" algn="l" rtl="0" fontAlgn="base">
        <a:spcBef>
          <a:spcPct val="20000"/>
        </a:spcBef>
        <a:spcAft>
          <a:spcPct val="0"/>
        </a:spcAft>
        <a:buChar char="»"/>
        <a:defRPr sz="1333">
          <a:solidFill>
            <a:schemeClr val="tx1"/>
          </a:solidFill>
          <a:latin typeface="Arial" charset="0"/>
          <a:ea typeface="+mn-ea"/>
        </a:defRPr>
      </a:lvl8pPr>
      <a:lvl9pPr marL="3312318" indent="-190484" algn="l" rtl="0" fontAlgn="base">
        <a:spcBef>
          <a:spcPct val="20000"/>
        </a:spcBef>
        <a:spcAft>
          <a:spcPct val="0"/>
        </a:spcAft>
        <a:buChar char="»"/>
        <a:defRPr sz="1333">
          <a:solidFill>
            <a:schemeClr val="tx1"/>
          </a:solidFill>
          <a:latin typeface="Arial" charset="0"/>
          <a:ea typeface="+mn-ea"/>
        </a:defRPr>
      </a:lvl9pPr>
    </p:bodyStyle>
    <p:otherStyle>
      <a:defPPr>
        <a:defRPr lang="nl-NL"/>
      </a:defPPr>
      <a:lvl1pPr marL="0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70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40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0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87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84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81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787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756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 userDrawn="1"/>
        </p:nvSpPr>
        <p:spPr>
          <a:xfrm>
            <a:off x="8618724" y="625252"/>
            <a:ext cx="135165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050" b="0" dirty="0">
                <a:solidFill>
                  <a:srgbClr val="C00000"/>
                </a:solidFill>
                <a:latin typeface="Calibri" panose="020F0502020204030204" pitchFamily="34" charset="0"/>
              </a:rPr>
              <a:t>EMBEDDED SYSTEMS</a:t>
            </a:r>
            <a:endParaRPr lang="en-US" sz="1050" b="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pic>
        <p:nvPicPr>
          <p:cNvPr id="6146" name="Afbeelding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959" y="-22820"/>
            <a:ext cx="10339918" cy="960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39484" y="-96672"/>
            <a:ext cx="9144000" cy="937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Titelstijl van model bewerken</a:t>
            </a:r>
          </a:p>
        </p:txBody>
      </p:sp>
      <p:pic>
        <p:nvPicPr>
          <p:cNvPr id="3" name="Afbeelding 4">
            <a:extLst>
              <a:ext uri="{FF2B5EF4-FFF2-40B4-BE49-F238E27FC236}">
                <a16:creationId xmlns:a16="http://schemas.microsoft.com/office/drawing/2014/main" id="{B156EA8A-5654-E7FE-678C-390EC84A84C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8000" y="5040000"/>
            <a:ext cx="594360" cy="594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jdelijke aanduiding voor dianummer 2">
            <a:extLst>
              <a:ext uri="{FF2B5EF4-FFF2-40B4-BE49-F238E27FC236}">
                <a16:creationId xmlns:a16="http://schemas.microsoft.com/office/drawing/2014/main" id="{70DEA1E9-F2A2-994C-6308-40B74762BC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00480" y="4777204"/>
            <a:ext cx="630522" cy="3125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56" b="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56D60047-1244-4A1F-8780-494A55767BC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27" r:id="rId1"/>
    <p:sldLayoutId id="2147485029" r:id="rId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anose="020F050202020403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167" b="1">
          <a:solidFill>
            <a:schemeClr val="bg1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167" b="1">
          <a:solidFill>
            <a:schemeClr val="bg1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167" b="1">
          <a:solidFill>
            <a:schemeClr val="bg1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167" b="1">
          <a:solidFill>
            <a:schemeClr val="bg1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380970" algn="l" rtl="0" fontAlgn="base">
        <a:spcBef>
          <a:spcPct val="0"/>
        </a:spcBef>
        <a:spcAft>
          <a:spcPct val="0"/>
        </a:spcAft>
        <a:defRPr sz="2167" b="1">
          <a:solidFill>
            <a:schemeClr val="tx2"/>
          </a:solidFill>
          <a:latin typeface="Verdana" pitchFamily="34" charset="0"/>
          <a:ea typeface="ＭＳ Ｐゴシック" pitchFamily="-48" charset="-128"/>
        </a:defRPr>
      </a:lvl6pPr>
      <a:lvl7pPr marL="761940" algn="l" rtl="0" fontAlgn="base">
        <a:spcBef>
          <a:spcPct val="0"/>
        </a:spcBef>
        <a:spcAft>
          <a:spcPct val="0"/>
        </a:spcAft>
        <a:defRPr sz="2167" b="1">
          <a:solidFill>
            <a:schemeClr val="tx2"/>
          </a:solidFill>
          <a:latin typeface="Verdana" pitchFamily="34" charset="0"/>
          <a:ea typeface="ＭＳ Ｐゴシック" pitchFamily="-48" charset="-128"/>
        </a:defRPr>
      </a:lvl7pPr>
      <a:lvl8pPr marL="1142908" algn="l" rtl="0" fontAlgn="base">
        <a:spcBef>
          <a:spcPct val="0"/>
        </a:spcBef>
        <a:spcAft>
          <a:spcPct val="0"/>
        </a:spcAft>
        <a:defRPr sz="2167" b="1">
          <a:solidFill>
            <a:schemeClr val="tx2"/>
          </a:solidFill>
          <a:latin typeface="Verdana" pitchFamily="34" charset="0"/>
          <a:ea typeface="ＭＳ Ｐゴシック" pitchFamily="-48" charset="-128"/>
        </a:defRPr>
      </a:lvl8pPr>
      <a:lvl9pPr marL="1523878" algn="l" rtl="0" fontAlgn="base">
        <a:spcBef>
          <a:spcPct val="0"/>
        </a:spcBef>
        <a:spcAft>
          <a:spcPct val="0"/>
        </a:spcAft>
        <a:defRPr sz="2167" b="1">
          <a:solidFill>
            <a:schemeClr val="tx2"/>
          </a:solidFill>
          <a:latin typeface="Verdana" pitchFamily="34" charset="0"/>
          <a:ea typeface="ＭＳ Ｐゴシック" pitchFamily="-48" charset="-128"/>
        </a:defRPr>
      </a:lvl9pPr>
    </p:titleStyle>
    <p:bodyStyle>
      <a:lvl1pPr marL="285728" indent="-285728" algn="l" rtl="0" eaLnBrk="0" fontAlgn="base" hangingPunct="0">
        <a:lnSpc>
          <a:spcPct val="100000"/>
        </a:lnSpc>
        <a:spcBef>
          <a:spcPts val="600"/>
        </a:spcBef>
        <a:spcAft>
          <a:spcPct val="0"/>
        </a:spcAft>
        <a:buClr>
          <a:srgbClr val="CE0044"/>
        </a:buClr>
        <a:buSzPct val="120000"/>
        <a:buFont typeface="Arial" panose="020B0604020202020204" pitchFamily="34" charset="0"/>
        <a:defRPr sz="18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768553" indent="-166674" algn="l" rtl="0" eaLnBrk="0" fontAlgn="base" hangingPunct="0">
        <a:lnSpc>
          <a:spcPct val="100000"/>
        </a:lnSpc>
        <a:spcBef>
          <a:spcPts val="600"/>
        </a:spcBef>
        <a:spcAft>
          <a:spcPct val="0"/>
        </a:spcAft>
        <a:buClr>
          <a:srgbClr val="000000"/>
        </a:buClr>
        <a:buSzPct val="120000"/>
        <a:buFont typeface="Lucida Grande" pitchFamily="126" charset="0"/>
        <a:buChar char="▸"/>
        <a:defRPr sz="16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08516" indent="-190484" algn="l" rtl="0" eaLnBrk="0" fontAlgn="base" hangingPunct="0">
        <a:lnSpc>
          <a:spcPct val="100000"/>
        </a:lnSpc>
        <a:spcBef>
          <a:spcPts val="600"/>
        </a:spcBef>
        <a:spcAft>
          <a:spcPct val="0"/>
        </a:spcAft>
        <a:buClr>
          <a:srgbClr val="000000"/>
        </a:buClr>
        <a:buSzPct val="120000"/>
        <a:buFont typeface="Lucida Grande" pitchFamily="126" charset="0"/>
        <a:buChar char="▸"/>
        <a:defRPr sz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448478" indent="-190484" algn="l" rtl="0" eaLnBrk="0" fontAlgn="base" hangingPunct="0">
        <a:lnSpc>
          <a:spcPct val="100000"/>
        </a:lnSpc>
        <a:spcBef>
          <a:spcPts val="600"/>
        </a:spcBef>
        <a:spcAft>
          <a:spcPct val="0"/>
        </a:spcAft>
        <a:buClr>
          <a:srgbClr val="000000"/>
        </a:buClr>
        <a:buFont typeface="Lucida Grande" pitchFamily="126" charset="0"/>
        <a:buChar char="▸"/>
        <a:defRPr sz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1788440" indent="-190484" algn="l" rtl="0" eaLnBrk="0" fontAlgn="base" hangingPunct="0">
        <a:lnSpc>
          <a:spcPct val="100000"/>
        </a:lnSpc>
        <a:spcBef>
          <a:spcPts val="600"/>
        </a:spcBef>
        <a:spcAft>
          <a:spcPct val="0"/>
        </a:spcAft>
        <a:buClr>
          <a:srgbClr val="000000"/>
        </a:buClr>
        <a:buFont typeface="Lucida Grande" pitchFamily="126" charset="0"/>
        <a:buChar char="▸"/>
        <a:defRPr sz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169410" indent="-190484" algn="l" rtl="0" fontAlgn="base">
        <a:spcBef>
          <a:spcPct val="20000"/>
        </a:spcBef>
        <a:spcAft>
          <a:spcPct val="0"/>
        </a:spcAft>
        <a:buChar char="»"/>
        <a:defRPr sz="1333">
          <a:solidFill>
            <a:schemeClr val="tx1"/>
          </a:solidFill>
          <a:latin typeface="Arial" charset="0"/>
          <a:ea typeface="+mn-ea"/>
        </a:defRPr>
      </a:lvl6pPr>
      <a:lvl7pPr marL="2550379" indent="-190484" algn="l" rtl="0" fontAlgn="base">
        <a:spcBef>
          <a:spcPct val="20000"/>
        </a:spcBef>
        <a:spcAft>
          <a:spcPct val="0"/>
        </a:spcAft>
        <a:buChar char="»"/>
        <a:defRPr sz="1333">
          <a:solidFill>
            <a:schemeClr val="tx1"/>
          </a:solidFill>
          <a:latin typeface="Arial" charset="0"/>
          <a:ea typeface="+mn-ea"/>
        </a:defRPr>
      </a:lvl7pPr>
      <a:lvl8pPr marL="2931349" indent="-190484" algn="l" rtl="0" fontAlgn="base">
        <a:spcBef>
          <a:spcPct val="20000"/>
        </a:spcBef>
        <a:spcAft>
          <a:spcPct val="0"/>
        </a:spcAft>
        <a:buChar char="»"/>
        <a:defRPr sz="1333">
          <a:solidFill>
            <a:schemeClr val="tx1"/>
          </a:solidFill>
          <a:latin typeface="Arial" charset="0"/>
          <a:ea typeface="+mn-ea"/>
        </a:defRPr>
      </a:lvl8pPr>
      <a:lvl9pPr marL="3312318" indent="-190484" algn="l" rtl="0" fontAlgn="base">
        <a:spcBef>
          <a:spcPct val="20000"/>
        </a:spcBef>
        <a:spcAft>
          <a:spcPct val="0"/>
        </a:spcAft>
        <a:buChar char="»"/>
        <a:defRPr sz="1333">
          <a:solidFill>
            <a:schemeClr val="tx1"/>
          </a:solidFill>
          <a:latin typeface="Arial" charset="0"/>
          <a:ea typeface="+mn-ea"/>
        </a:defRPr>
      </a:lvl9pPr>
    </p:bodyStyle>
    <p:otherStyle>
      <a:defPPr>
        <a:defRPr lang="nl-NL"/>
      </a:defPPr>
      <a:lvl1pPr marL="0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70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40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0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87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84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81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787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756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s://bytebucket.org/HR_ELEKTRO/ems10/wiki/Opdrachten/Opdrachten_Week_7_Les_3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Calibri" panose="020F0502020204030204" pitchFamily="34" charset="0"/>
              </a:rPr>
              <a:t>EMS10  Week </a:t>
            </a:r>
            <a:r>
              <a:rPr lang="nl-NL" dirty="0"/>
              <a:t>7</a:t>
            </a:r>
            <a:r>
              <a:rPr lang="nl-NL" dirty="0">
                <a:latin typeface="Calibri" panose="020F0502020204030204" pitchFamily="34" charset="0"/>
              </a:rPr>
              <a:t>  </a:t>
            </a:r>
            <a:r>
              <a:rPr lang="nl-NL" dirty="0"/>
              <a:t>L</a:t>
            </a:r>
            <a:r>
              <a:rPr lang="nl-NL" dirty="0">
                <a:latin typeface="Calibri" panose="020F0502020204030204" pitchFamily="34" charset="0"/>
              </a:rPr>
              <a:t>es 3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  Week 7  Les 3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400" b="1" dirty="0">
                <a:solidFill>
                  <a:srgbClr val="C00000"/>
                </a:solidFill>
                <a:cs typeface="Arial" panose="020B0604020202020204" pitchFamily="34" charset="0"/>
              </a:rPr>
              <a:t>Leerdoelen week 7 les 3.</a:t>
            </a:r>
            <a:r>
              <a:rPr lang="nl-NL" sz="2400" dirty="0">
                <a:cs typeface="Arial" panose="020B0604020202020204" pitchFamily="34" charset="0"/>
              </a:rPr>
              <a:t> Je leert hoe je: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/>
              <a:t>het </a:t>
            </a:r>
            <a:r>
              <a:rPr lang="nl-NL" sz="2400" dirty="0" err="1"/>
              <a:t>oleddisplay</a:t>
            </a:r>
            <a:r>
              <a:rPr lang="nl-NL" sz="2400" dirty="0"/>
              <a:t> kunt gebruiken m.b.v. een </a:t>
            </a:r>
            <a:r>
              <a:rPr lang="nl-NL" sz="2400" dirty="0" err="1"/>
              <a:t>library</a:t>
            </a:r>
            <a:r>
              <a:rPr lang="nl-NL" sz="2400" dirty="0"/>
              <a:t>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/>
              <a:t>het </a:t>
            </a:r>
            <a:r>
              <a:rPr lang="nl-NL" sz="2400" dirty="0" err="1"/>
              <a:t>oleddisplay</a:t>
            </a:r>
            <a:r>
              <a:rPr lang="nl-NL" sz="2400" dirty="0"/>
              <a:t> kunt gebruiken bij PEE20.</a:t>
            </a:r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D60047-1244-4A1F-8780-494A55767BC9}" type="slidenum">
              <a:rPr lang="nl-NL" smtClean="0"/>
              <a:pPr/>
              <a:t>2</a:t>
            </a:fld>
            <a:endParaRPr lang="nl-NL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46445" y="2025612"/>
            <a:ext cx="3879838" cy="3496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348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Aan de slag!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Aan de slag met </a:t>
            </a:r>
            <a:r>
              <a:rPr lang="nl-NL" dirty="0">
                <a:hlinkClick r:id="rId2"/>
              </a:rPr>
              <a:t>Opdrachten_Week_7_Les_3.pdf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179" y="2137420"/>
            <a:ext cx="6032500" cy="2794000"/>
          </a:xfrm>
          <a:prstGeom prst="rect">
            <a:avLst/>
          </a:prstGeom>
        </p:spPr>
      </p:pic>
      <p:sp>
        <p:nvSpPr>
          <p:cNvPr id="3" name="Tijdelijke aanduiding voor dia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D60047-1244-4A1F-8780-494A55767BC9}" type="slidenum">
              <a:rPr lang="nl-NL" smtClean="0"/>
              <a:pPr/>
              <a:t>3</a:t>
            </a:fld>
            <a:endParaRPr lang="nl-NL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217" y="2065412"/>
            <a:ext cx="5053772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1757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Vóór volgende les… 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dirty="0"/>
              <a:t>Maak de opdrachten van week 7 les 3 af!</a:t>
            </a:r>
          </a:p>
          <a:p>
            <a:r>
              <a:rPr lang="nl-NL" dirty="0"/>
              <a:t>Je </a:t>
            </a:r>
            <a:r>
              <a:rPr lang="nl-NL" b="1" dirty="0">
                <a:solidFill>
                  <a:srgbClr val="C00000"/>
                </a:solidFill>
              </a:rPr>
              <a:t>weet</a:t>
            </a:r>
            <a:r>
              <a:rPr lang="nl-NL" dirty="0"/>
              <a:t> hoe je: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/>
              <a:t>het </a:t>
            </a:r>
            <a:r>
              <a:rPr lang="nl-NL" sz="2400" dirty="0" err="1"/>
              <a:t>oleddisplay</a:t>
            </a:r>
            <a:r>
              <a:rPr lang="nl-NL" sz="2400" dirty="0"/>
              <a:t> kunt gebruiken m.b.v. een </a:t>
            </a:r>
            <a:r>
              <a:rPr lang="nl-NL" sz="2400" dirty="0" err="1"/>
              <a:t>library</a:t>
            </a:r>
            <a:r>
              <a:rPr lang="nl-NL" sz="2400" dirty="0"/>
              <a:t>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/>
              <a:t>het </a:t>
            </a:r>
            <a:r>
              <a:rPr lang="nl-NL" sz="2400" dirty="0" err="1"/>
              <a:t>oleddisplay</a:t>
            </a:r>
            <a:r>
              <a:rPr lang="nl-NL" sz="2400" dirty="0"/>
              <a:t> kunt gebruiken bij PEE20.</a:t>
            </a: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D60047-1244-4A1F-8780-494A55767BC9}" type="slidenum">
              <a:rPr lang="nl-NL" smtClean="0"/>
              <a:pPr/>
              <a:t>4</a:t>
            </a:fld>
            <a:endParaRPr lang="nl-NL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76144" y="2593044"/>
            <a:ext cx="3250139" cy="292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8613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Volgende les… 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UART communicatie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6925" y="1807840"/>
            <a:ext cx="3486150" cy="140970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932" y="3649589"/>
            <a:ext cx="5948139" cy="1982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697401"/>
      </p:ext>
    </p:extLst>
  </p:cSld>
  <p:clrMapOvr>
    <a:masterClrMapping/>
  </p:clrMapOvr>
</p:sld>
</file>

<file path=ppt/theme/theme1.xml><?xml version="1.0" encoding="utf-8"?>
<a:theme xmlns:a="http://schemas.openxmlformats.org/drawingml/2006/main" name="hoofdstuk pagina">
  <a:themeElements>
    <a:clrScheme name="HR 1">
      <a:dk1>
        <a:srgbClr val="000066"/>
      </a:dk1>
      <a:lt1>
        <a:srgbClr val="FFFFFF"/>
      </a:lt1>
      <a:dk2>
        <a:srgbClr val="000000"/>
      </a:dk2>
      <a:lt2>
        <a:srgbClr val="808080"/>
      </a:lt2>
      <a:accent1>
        <a:srgbClr val="000066"/>
      </a:accent1>
      <a:accent2>
        <a:srgbClr val="B10538"/>
      </a:accent2>
      <a:accent3>
        <a:srgbClr val="FBCC19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Lege presentatie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48" charset="-128"/>
          </a:defRPr>
        </a:defPPr>
      </a:lstStyle>
    </a:lnDef>
  </a:objectDefaults>
  <a:extraClrSchemeLst>
    <a:extraClrScheme>
      <a:clrScheme name="1_Lege presentati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ge presentati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ge presentati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ge presentati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ge presentati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ge presentati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ge presentati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ge presentati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ge presentati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ge presentati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ge presentati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ge presentati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13_HR_template_NL.pptx" id="{F7109B89-37BA-4A5F-8748-8029D4C3BADD}" vid="{F69C6172-A376-40A5-9431-FF42499BECDB}"/>
    </a:ext>
  </a:extLst>
</a:theme>
</file>

<file path=ppt/theme/theme2.xml><?xml version="1.0" encoding="utf-8"?>
<a:theme xmlns:a="http://schemas.openxmlformats.org/drawingml/2006/main" name="1_tekst pagina">
  <a:themeElements>
    <a:clrScheme name="Aangepast 2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0000FF"/>
      </a:folHlink>
    </a:clrScheme>
    <a:fontScheme name="3_Lege presentatie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48" charset="-128"/>
          </a:defRPr>
        </a:defPPr>
      </a:lstStyle>
    </a:spDef>
    <a:lnDef>
      <a:spPr bwMode="auto"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none" rtlCol="0">
        <a:spAutoFit/>
      </a:bodyPr>
      <a:lstStyle>
        <a:defPPr>
          <a:defRPr b="0" dirty="0" err="1" smtClean="0">
            <a:solidFill>
              <a:srgbClr val="C00000"/>
            </a:solidFill>
            <a:latin typeface="Calibri" panose="020F0502020204030204" pitchFamily="34" charset="0"/>
          </a:defRPr>
        </a:defPPr>
      </a:lstStyle>
    </a:txDef>
  </a:objectDefaults>
  <a:extraClrSchemeLst>
    <a:extraClrScheme>
      <a:clrScheme name="3_Lege presentati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Lege presentati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Lege presentati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Lege presentati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Lege presentati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Lege presentati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Lege presentati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Lege presentati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Lege presentati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Lege presentati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Lege presentati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Lege presentati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13_HR_template_NL.pptx" id="{F7109B89-37BA-4A5F-8748-8029D4C3BADD}" vid="{E0B3DCAC-C4DB-4C0B-8706-E78025A1BCAC}"/>
    </a:ext>
  </a:extLst>
</a:theme>
</file>

<file path=ppt/theme/theme3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9F07BCB72A92B4C9D76046AECE9B625" ma:contentTypeVersion="0" ma:contentTypeDescription="Een nieuw document maken." ma:contentTypeScope="" ma:versionID="6eba64e5f589dd0ea50e64ebf7ab9e0f">
  <xsd:schema xmlns:xsd="http://www.w3.org/2001/XMLSchema" xmlns:p="http://schemas.microsoft.com/office/2006/metadata/properties" targetNamespace="http://schemas.microsoft.com/office/2006/metadata/properties" ma:root="true" ma:fieldsID="b118b0825d757084c8d1e1ffd33f200c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 ma:readOnly="tru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8340D80-9729-43ED-BFCA-D40C2EB1FF9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3F368F40-2527-4CD4-8EA8-8965DAA7BFF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3368582-F340-48C1-9CD3-16BF51AC381B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2013 HR template NL</Template>
  <TotalTime>2641</TotalTime>
  <Words>107</Words>
  <Application>Microsoft Office PowerPoint</Application>
  <PresentationFormat>Aangepast</PresentationFormat>
  <Paragraphs>17</Paragraphs>
  <Slides>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2</vt:i4>
      </vt:variant>
      <vt:variant>
        <vt:lpstr>Diatitels</vt:lpstr>
      </vt:variant>
      <vt:variant>
        <vt:i4>5</vt:i4>
      </vt:variant>
    </vt:vector>
  </HeadingPairs>
  <TitlesOfParts>
    <vt:vector size="12" baseType="lpstr">
      <vt:lpstr>Arial</vt:lpstr>
      <vt:lpstr>Calibri</vt:lpstr>
      <vt:lpstr>Lucida Grande</vt:lpstr>
      <vt:lpstr>Open Sans</vt:lpstr>
      <vt:lpstr>Verdana</vt:lpstr>
      <vt:lpstr>hoofdstuk pagina</vt:lpstr>
      <vt:lpstr>1_tekst pagina</vt:lpstr>
      <vt:lpstr>EMS10  Week 7  Les 3</vt:lpstr>
      <vt:lpstr>Agenda  Week 7  Les 3</vt:lpstr>
      <vt:lpstr>Aan de slag!</vt:lpstr>
      <vt:lpstr>Vóór volgende les… </vt:lpstr>
      <vt:lpstr>Volgende les… </vt:lpstr>
    </vt:vector>
  </TitlesOfParts>
  <Company>Hogeschool Rotterdam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over enkele regel</dc:title>
  <dc:creator>Versluis, D.</dc:creator>
  <cp:lastModifiedBy>Broeders, J.Z.M. (Harry)</cp:lastModifiedBy>
  <cp:revision>136</cp:revision>
  <cp:lastPrinted>2013-05-13T15:29:32Z</cp:lastPrinted>
  <dcterms:created xsi:type="dcterms:W3CDTF">2017-11-15T06:58:38Z</dcterms:created>
  <dcterms:modified xsi:type="dcterms:W3CDTF">2024-01-26T22:57:26Z</dcterms:modified>
</cp:coreProperties>
</file>