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8"/>
  </p:notesMasterIdLst>
  <p:handoutMasterIdLst>
    <p:handoutMasterId r:id="rId19"/>
  </p:handoutMasterIdLst>
  <p:sldIdLst>
    <p:sldId id="31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23" r:id="rId15"/>
    <p:sldId id="325" r:id="rId16"/>
    <p:sldId id="324" r:id="rId17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85" d="100"/>
          <a:sy n="185" d="100"/>
        </p:scale>
        <p:origin x="408" y="18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D2275C5C-33BD-5994-6975-0BA40BE8D9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057A005E-F2B3-1980-C0AC-A3DE9B715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HR_ELEKTRO/ems10/wiki/Opdrachten/Opdrachten_Week_8_Les_2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bitbucket.org/HR_ELEKTRO/ems10/wiki/Opdrachten/Opdrachten_Week_8_Les_2_antwoord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8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theorievragen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De tweede deeltoets bestaat uit een aantal </a:t>
            </a:r>
            <a:r>
              <a:rPr lang="nl-NL" sz="2800" dirty="0">
                <a:solidFill>
                  <a:srgbClr val="C00000"/>
                </a:solidFill>
                <a:cs typeface="Arial" panose="020B0604020202020204" pitchFamily="34" charset="0"/>
              </a:rPr>
              <a:t>programmeeropdrachten</a:t>
            </a:r>
            <a:r>
              <a:rPr lang="nl-NL" sz="2800" dirty="0">
                <a:cs typeface="Arial" panose="020B0604020202020204" pitchFamily="34" charset="0"/>
              </a:rPr>
              <a:t> (vergelijkbaar met de weekopdrachten) en een aantal </a:t>
            </a:r>
            <a:r>
              <a:rPr lang="nl-NL" sz="2800" dirty="0">
                <a:solidFill>
                  <a:srgbClr val="C00000"/>
                </a:solidFill>
                <a:cs typeface="Arial" panose="020B0604020202020204" pitchFamily="34" charset="0"/>
              </a:rPr>
              <a:t>theorievragen</a:t>
            </a:r>
            <a:r>
              <a:rPr lang="nl-NL" sz="2800" dirty="0">
                <a:cs typeface="Arial" panose="020B0604020202020204" pitchFamily="34" charset="0"/>
              </a:rPr>
              <a:t>.</a:t>
            </a:r>
          </a:p>
          <a:p>
            <a:endParaRPr lang="nl-NL" sz="2800" dirty="0">
              <a:cs typeface="Arial" panose="020B0604020202020204" pitchFamily="34" charset="0"/>
            </a:endParaRPr>
          </a:p>
          <a:p>
            <a:r>
              <a:rPr lang="nl-NL" sz="2800" dirty="0">
                <a:cs typeface="Arial" panose="020B0604020202020204" pitchFamily="34" charset="0"/>
              </a:rPr>
              <a:t>Voorbeelden van theorievragen kun je hier vinden: </a:t>
            </a:r>
            <a:r>
              <a:rPr lang="nl-NL" sz="2800" dirty="0">
                <a:cs typeface="Arial" panose="020B0604020202020204" pitchFamily="34" charset="0"/>
                <a:hlinkClick r:id="rId2"/>
              </a:rPr>
              <a:t>Opdrachten_Week_8_Les_2.pdf</a:t>
            </a:r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Probeer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0" y="1201316"/>
            <a:ext cx="845734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nl-NL" sz="2800" dirty="0">
              <a:cs typeface="Arial" panose="020B0604020202020204" pitchFamily="34" charset="0"/>
            </a:endParaRPr>
          </a:p>
          <a:p>
            <a:r>
              <a:rPr lang="nl-NL" sz="2800" dirty="0">
                <a:cs typeface="Arial" panose="020B0604020202020204" pitchFamily="34" charset="0"/>
              </a:rPr>
              <a:t>Je antwoorden kun je hier controleren: </a:t>
            </a:r>
            <a:r>
              <a:rPr lang="nl-NL" sz="2800" dirty="0">
                <a:cs typeface="Arial" panose="020B0604020202020204" pitchFamily="34" charset="0"/>
                <a:hlinkClick r:id="rId2"/>
              </a:rPr>
              <a:t>Opdrachten_Week_8_Les_2_antwoorden.pdf</a:t>
            </a:r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13" y="1057301"/>
            <a:ext cx="3384375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Instructies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Deeltoets</a:t>
            </a:r>
            <a:r>
              <a:rPr lang="en-US" dirty="0"/>
              <a:t>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Open </a:t>
            </a:r>
            <a:r>
              <a:rPr lang="nl-NL" sz="2000" dirty="0" err="1">
                <a:solidFill>
                  <a:schemeClr val="bg1">
                    <a:lumMod val="65000"/>
                  </a:schemeClr>
                </a:solidFill>
              </a:rPr>
              <a:t>Liquit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“HR </a:t>
            </a:r>
            <a:r>
              <a:rPr lang="nl-NL" sz="2000" dirty="0" err="1">
                <a:solidFill>
                  <a:schemeClr val="bg1">
                    <a:lumMod val="65000"/>
                  </a:schemeClr>
                </a:solidFill>
              </a:rPr>
              <a:t>Toetsomgeving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65000"/>
                  </a:schemeClr>
                </a:solidFill>
              </a:rPr>
              <a:t>Lockdown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</a:rPr>
              <a:t>”</a:t>
            </a:r>
            <a:endParaRPr lang="nl-NL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Open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Liquit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Toetsmateriaal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EAS”</a:t>
            </a:r>
          </a:p>
          <a:p>
            <a:pPr indent="457200">
              <a:buFont typeface="Open Sans" panose="020B0606030504020204" pitchFamily="34" charset="0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G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 naar “\Elektrotechniek\Computertoetsen”</a:t>
            </a:r>
          </a:p>
          <a:p>
            <a:pPr marL="800100" lvl="1" indent="-342900"/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pen logger.exe 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druk op een toets</a:t>
            </a:r>
          </a:p>
          <a:p>
            <a:pPr indent="457200">
              <a:buAutoNum type="arabicPeriod"/>
            </a:pPr>
            <a:r>
              <a:rPr lang="nl-NL" sz="2000" dirty="0">
                <a:cs typeface="Arial" panose="020B0604020202020204" pitchFamily="34" charset="0"/>
              </a:rPr>
              <a:t>“Code Composer Studio” wordt geopend:</a:t>
            </a:r>
          </a:p>
          <a:p>
            <a:pPr marL="800100" lvl="1" indent="-342900"/>
            <a:r>
              <a:rPr lang="en-US" sz="1800" dirty="0" err="1">
                <a:cs typeface="Arial" panose="020B0604020202020204" pitchFamily="34" charset="0"/>
              </a:rPr>
              <a:t>Maak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een</a:t>
            </a:r>
            <a:r>
              <a:rPr lang="en-US" sz="1800" dirty="0">
                <a:cs typeface="Arial" panose="020B0604020202020204" pitchFamily="34" charset="0"/>
              </a:rPr>
              <a:t> workspace </a:t>
            </a:r>
            <a:r>
              <a:rPr lang="en-US" sz="1800" dirty="0" err="1">
                <a:cs typeface="Arial" panose="020B0604020202020204" pitchFamily="34" charset="0"/>
              </a:rPr>
              <a:t>aan</a:t>
            </a:r>
            <a:r>
              <a:rPr lang="en-US" sz="1800" dirty="0">
                <a:cs typeface="Arial" panose="020B0604020202020204" pitchFamily="34" charset="0"/>
              </a:rPr>
              <a:t> op de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T:\</a:t>
            </a:r>
            <a:endParaRPr lang="en-US" sz="1800" dirty="0">
              <a:cs typeface="Arial" panose="020B0604020202020204" pitchFamily="34" charset="0"/>
            </a:endParaRPr>
          </a:p>
          <a:p>
            <a:pPr marL="800100" lvl="1" indent="-342900"/>
            <a:r>
              <a:rPr lang="en-US" sz="1800" dirty="0">
                <a:cs typeface="Arial" panose="020B0604020202020204" pitchFamily="34" charset="0"/>
              </a:rPr>
              <a:t>Maak </a:t>
            </a:r>
            <a:r>
              <a:rPr lang="en-US" sz="1800" dirty="0" err="1">
                <a:cs typeface="Arial" panose="020B0604020202020204" pitchFamily="34" charset="0"/>
              </a:rPr>
              <a:t>een</a:t>
            </a:r>
            <a:r>
              <a:rPr lang="en-US" sz="1800" dirty="0">
                <a:cs typeface="Arial" panose="020B0604020202020204" pitchFamily="34" charset="0"/>
              </a:rPr>
              <a:t> project </a:t>
            </a:r>
            <a:r>
              <a:rPr lang="en-US" sz="1800" dirty="0" err="1">
                <a:cs typeface="Arial" panose="020B0604020202020204" pitchFamily="34" charset="0"/>
              </a:rPr>
              <a:t>aan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voor</a:t>
            </a:r>
            <a:r>
              <a:rPr lang="en-US" sz="1800" dirty="0">
                <a:cs typeface="Arial" panose="020B0604020202020204" pitchFamily="34" charset="0"/>
              </a:rPr>
              <a:t> de MSP430G2553.</a:t>
            </a:r>
          </a:p>
          <a:p>
            <a:pPr marL="800100" lvl="1" indent="-342900"/>
            <a:r>
              <a:rPr lang="en-US" sz="1800" dirty="0" err="1">
                <a:cs typeface="Arial" panose="020B0604020202020204" pitchFamily="34" charset="0"/>
              </a:rPr>
              <a:t>Zet</a:t>
            </a:r>
            <a:r>
              <a:rPr lang="en-US" sz="1800" dirty="0">
                <a:cs typeface="Arial" panose="020B0604020202020204" pitchFamily="34" charset="0"/>
              </a:rPr>
              <a:t> “optimization” </a:t>
            </a:r>
            <a:r>
              <a:rPr lang="en-US" sz="1800" dirty="0" err="1">
                <a:cs typeface="Arial" panose="020B0604020202020204" pitchFamily="34" charset="0"/>
              </a:rPr>
              <a:t>uit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en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gebruik</a:t>
            </a:r>
            <a:r>
              <a:rPr lang="en-US" sz="1800" dirty="0">
                <a:cs typeface="Arial" panose="020B0604020202020204" pitchFamily="34" charset="0"/>
              </a:rPr>
              <a:t> C11.</a:t>
            </a:r>
          </a:p>
          <a:p>
            <a:pPr marL="800100" lvl="1" indent="-342900"/>
            <a:r>
              <a:rPr lang="nl-NL" sz="1800" dirty="0">
                <a:cs typeface="Arial" panose="020B0604020202020204" pitchFamily="34" charset="0"/>
              </a:rPr>
              <a:t>Klik in de Project Explorer met je rechtermuisknop op </a:t>
            </a:r>
            <a:r>
              <a:rPr lang="nl-NL" sz="1800" dirty="0" err="1">
                <a:cs typeface="Arial" panose="020B0604020202020204" pitchFamily="34" charset="0"/>
              </a:rPr>
              <a:t>main.c</a:t>
            </a:r>
            <a:r>
              <a:rPr lang="nl-NL" sz="1800" dirty="0">
                <a:cs typeface="Arial" panose="020B0604020202020204" pitchFamily="34" charset="0"/>
              </a:rPr>
              <a:t> en kies voor </a:t>
            </a:r>
            <a:r>
              <a:rPr lang="nl-NL" sz="1800" dirty="0" err="1">
                <a:cs typeface="Arial" panose="020B0604020202020204" pitchFamily="34" charset="0"/>
              </a:rPr>
              <a:t>Rename</a:t>
            </a:r>
            <a:r>
              <a:rPr lang="nl-NL" sz="1800" dirty="0">
                <a:cs typeface="Arial" panose="020B0604020202020204" pitchFamily="34" charset="0"/>
              </a:rPr>
              <a:t>... en hernoem naar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jouwstudnr_EMS10_DT2_programma.c</a:t>
            </a:r>
            <a:r>
              <a:rPr lang="nl-NL" sz="1800" dirty="0">
                <a:cs typeface="Arial" panose="020B0604020202020204" pitchFamily="34" charset="0"/>
              </a:rPr>
              <a:t>.</a:t>
            </a:r>
          </a:p>
          <a:p>
            <a:pPr marL="800100" lvl="1" indent="-342900"/>
            <a:r>
              <a:rPr lang="en-US" sz="1800" dirty="0">
                <a:cs typeface="Arial" panose="020B0604020202020204" pitchFamily="34" charset="0"/>
              </a:rPr>
              <a:t>Test of je het </a:t>
            </a:r>
            <a:r>
              <a:rPr lang="en-US" sz="1800" b="1" dirty="0" err="1">
                <a:solidFill>
                  <a:srgbClr val="C00000"/>
                </a:solidFill>
                <a:cs typeface="Arial" panose="020B0604020202020204" pitchFamily="34" charset="0"/>
              </a:rPr>
              <a:t>lege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standaardprogramma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kunt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debuggen</a:t>
            </a:r>
            <a:r>
              <a:rPr lang="en-US" sz="1800" dirty="0">
                <a:cs typeface="Arial" panose="020B0604020202020204" pitchFamily="34" charset="0"/>
              </a:rPr>
              <a:t>.</a:t>
            </a:r>
          </a:p>
          <a:p>
            <a:pPr indent="457200">
              <a:buAutoNum type="arabicPeriod"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W</a:t>
            </a:r>
            <a:r>
              <a:rPr lang="nl-NL" sz="20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acht op start toets. 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Deze wordt ook geplaatst op de J:\. </a:t>
            </a:r>
          </a:p>
          <a:p>
            <a:pPr marL="800100" lvl="1" indent="-342900"/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Druk op F5 om te verversen als je de PDF niet ziet.</a:t>
            </a:r>
            <a:endParaRPr lang="nl-NL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6D60047-1244-4A1F-8780-494A55767BC9}" type="slidenum">
              <a:rPr lang="nl-N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BFF36-9522-DF76-E834-F9179622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Maak </a:t>
            </a:r>
            <a:r>
              <a:rPr lang="en-US" dirty="0" err="1">
                <a:cs typeface="Arial" panose="020B0604020202020204" pitchFamily="34" charset="0"/>
              </a:rPr>
              <a:t>een</a:t>
            </a:r>
            <a:r>
              <a:rPr lang="en-US" dirty="0">
                <a:cs typeface="Arial" panose="020B0604020202020204" pitchFamily="34" charset="0"/>
              </a:rPr>
              <a:t> workspace </a:t>
            </a:r>
            <a:r>
              <a:rPr lang="en-US" dirty="0" err="1">
                <a:cs typeface="Arial" panose="020B0604020202020204" pitchFamily="34" charset="0"/>
              </a:rPr>
              <a:t>aan</a:t>
            </a:r>
            <a:r>
              <a:rPr lang="en-US" dirty="0">
                <a:cs typeface="Arial" panose="020B0604020202020204" pitchFamily="34" charset="0"/>
              </a:rPr>
              <a:t> op de T:\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66A862-7990-72FA-738B-581FE6B1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3DE351-9BA6-1080-DA72-8B87AE18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1109663"/>
            <a:ext cx="74485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0F4886-8DDF-FBDA-33AD-1A2B38B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Hernoem </a:t>
            </a:r>
            <a:r>
              <a:rPr lang="nl-NL" dirty="0" err="1"/>
              <a:t>main.c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644E4E7-E38C-FD31-1CBD-61F7A3F0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cs typeface="Arial" panose="020B0604020202020204" pitchFamily="34" charset="0"/>
              </a:rPr>
              <a:t>Klik in de Project Explorer met je rechtermuisknop op </a:t>
            </a:r>
            <a:r>
              <a:rPr lang="nl-NL" sz="2000" dirty="0" err="1">
                <a:cs typeface="Arial" panose="020B0604020202020204" pitchFamily="34" charset="0"/>
              </a:rPr>
              <a:t>main.c</a:t>
            </a:r>
            <a:r>
              <a:rPr lang="nl-NL" sz="2000" dirty="0">
                <a:cs typeface="Arial" panose="020B0604020202020204" pitchFamily="34" charset="0"/>
              </a:rPr>
              <a:t> en kies voor </a:t>
            </a:r>
            <a:r>
              <a:rPr lang="nl-NL" sz="2000" dirty="0" err="1">
                <a:cs typeface="Arial" panose="020B0604020202020204" pitchFamily="34" charset="0"/>
              </a:rPr>
              <a:t>Rename</a:t>
            </a:r>
            <a:r>
              <a:rPr lang="nl-NL" sz="2000" dirty="0">
                <a:cs typeface="Arial" panose="020B0604020202020204" pitchFamily="34" charset="0"/>
              </a:rPr>
              <a:t>... en hernoem naar </a:t>
            </a:r>
            <a:r>
              <a:rPr lang="nl-NL" sz="2000" dirty="0">
                <a:solidFill>
                  <a:srgbClr val="C00000"/>
                </a:solidFill>
                <a:cs typeface="Arial" panose="020B0604020202020204" pitchFamily="34" charset="0"/>
              </a:rPr>
              <a:t>jouwstudnr_EMS10_DT2_programma.c</a:t>
            </a:r>
            <a:r>
              <a:rPr lang="nl-NL" sz="2000" dirty="0">
                <a:cs typeface="Arial" panose="020B0604020202020204" pitchFamily="34" charset="0"/>
              </a:rPr>
              <a:t>.</a:t>
            </a:r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97FC16-99A0-E882-7F73-1A7D9E4C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F342C2-AD92-6786-3338-C43718CA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07" y="1931253"/>
            <a:ext cx="5294789" cy="37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BFF36-9522-DF76-E834-F9179622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Zet</a:t>
            </a:r>
            <a:r>
              <a:rPr lang="en-US" dirty="0">
                <a:cs typeface="Arial" panose="020B0604020202020204" pitchFamily="34" charset="0"/>
              </a:rPr>
              <a:t> “optimization” </a:t>
            </a:r>
            <a:r>
              <a:rPr lang="en-US" dirty="0" err="1">
                <a:cs typeface="Arial" panose="020B0604020202020204" pitchFamily="34" charset="0"/>
              </a:rPr>
              <a:t>uit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66A862-7990-72FA-738B-581FE6B1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55841A-D4F3-9EAB-76D9-383A5365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2" y="985292"/>
            <a:ext cx="3332176" cy="47297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39C40B-7674-3DE7-8289-E615BE0D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30" y="2059608"/>
            <a:ext cx="5413516" cy="25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BFF36-9522-DF76-E834-F9179622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Gebruik</a:t>
            </a:r>
            <a:r>
              <a:rPr lang="en-US" dirty="0">
                <a:cs typeface="Arial" panose="020B0604020202020204" pitchFamily="34" charset="0"/>
              </a:rPr>
              <a:t> C11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66A862-7990-72FA-738B-581FE6B1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55841A-D4F3-9EAB-76D9-383A5365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2" y="985292"/>
            <a:ext cx="3332176" cy="47297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F648E2-CE2C-4AA5-AFDE-5EB059D4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02" y="1939239"/>
            <a:ext cx="5827986" cy="30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50983-9413-1563-13F6-8387957C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</a:t>
            </a:r>
            <a:r>
              <a:rPr lang="nl-NL" dirty="0" err="1"/>
              <a:t>shortcut</a:t>
            </a:r>
            <a:r>
              <a:rPr lang="nl-NL" dirty="0"/>
              <a:t>: </a:t>
            </a:r>
            <a:r>
              <a:rPr lang="nl-NL" dirty="0" err="1"/>
              <a:t>Ctrl+Space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782182-AC4F-AECB-3984-A85FA08A8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842BCA-91EC-5E52-63D2-CE8D3F67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14" y="1020629"/>
            <a:ext cx="5534372" cy="47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50983-9413-1563-13F6-8387957C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</a:t>
            </a:r>
            <a:r>
              <a:rPr lang="nl-NL" dirty="0" err="1"/>
              <a:t>shortcut</a:t>
            </a:r>
            <a:r>
              <a:rPr lang="nl-NL" dirty="0"/>
              <a:t>: </a:t>
            </a:r>
            <a:r>
              <a:rPr lang="nl-NL" dirty="0" err="1"/>
              <a:t>Ctrl+Space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782182-AC4F-AECB-3984-A85FA08A8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E4171A-8428-794E-84D1-4875F30B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48" y="1030010"/>
            <a:ext cx="8992557" cy="42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50983-9413-1563-13F6-8387957C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</a:t>
            </a:r>
            <a:r>
              <a:rPr lang="nl-NL" dirty="0" err="1"/>
              <a:t>shortcut</a:t>
            </a:r>
            <a:r>
              <a:rPr lang="nl-NL" dirty="0"/>
              <a:t>: </a:t>
            </a:r>
            <a:r>
              <a:rPr lang="nl-NL" dirty="0" err="1"/>
              <a:t>Ctrl+Shift+F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782182-AC4F-AECB-3984-A85FA08A8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49D698-6D02-D046-877E-B596B10A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30" y="1129309"/>
            <a:ext cx="4846740" cy="7696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182B6B-E028-1E31-23F6-86A7A3DA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906" y="3073525"/>
            <a:ext cx="4054191" cy="2408129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8B89CEAB-F144-07D5-3FC9-02BDF2F87986}"/>
              </a:ext>
            </a:extLst>
          </p:cNvPr>
          <p:cNvGrpSpPr/>
          <p:nvPr/>
        </p:nvGrpSpPr>
        <p:grpSpPr>
          <a:xfrm>
            <a:off x="4173400" y="2065412"/>
            <a:ext cx="2418769" cy="792088"/>
            <a:chOff x="3851920" y="2065412"/>
            <a:chExt cx="2418769" cy="792088"/>
          </a:xfrm>
        </p:grpSpPr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A96D7B05-A971-7A81-EAAF-D72B7F196E96}"/>
                </a:ext>
              </a:extLst>
            </p:cNvPr>
            <p:cNvSpPr/>
            <p:nvPr/>
          </p:nvSpPr>
          <p:spPr bwMode="auto">
            <a:xfrm>
              <a:off x="3851920" y="2065412"/>
              <a:ext cx="648072" cy="792088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charset="0"/>
                <a:ea typeface="ＭＳ Ｐゴシック" pitchFamily="-48" charset="-128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55B67A5-3656-8F8B-3D81-D73DF1D0CB73}"/>
                </a:ext>
              </a:extLst>
            </p:cNvPr>
            <p:cNvSpPr txBox="1"/>
            <p:nvPr/>
          </p:nvSpPr>
          <p:spPr>
            <a:xfrm>
              <a:off x="4622481" y="2187027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0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Ctrl+Shift+F</a:t>
              </a:r>
              <a:endParaRPr lang="nl-NL" b="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8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3094</TotalTime>
  <Words>294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Grande</vt:lpstr>
      <vt:lpstr>Open Sans</vt:lpstr>
      <vt:lpstr>Verdana</vt:lpstr>
      <vt:lpstr>Wingdings</vt:lpstr>
      <vt:lpstr>hoofdstuk pagina</vt:lpstr>
      <vt:lpstr>1_tekst pagina</vt:lpstr>
      <vt:lpstr>EMS10  Week 8  Les 2</vt:lpstr>
      <vt:lpstr>Instructies bij Deeltoets 2</vt:lpstr>
      <vt:lpstr>Maak een workspace aan op de T:\</vt:lpstr>
      <vt:lpstr>Hernoem main.c</vt:lpstr>
      <vt:lpstr>Zet “optimization” uit</vt:lpstr>
      <vt:lpstr>Gebruik C11</vt:lpstr>
      <vt:lpstr>Handige shortcut: Ctrl+Space</vt:lpstr>
      <vt:lpstr>Handige shortcut: Ctrl+Space</vt:lpstr>
      <vt:lpstr>Handige shortcut: Ctrl+Shift+F</vt:lpstr>
      <vt:lpstr>Voorbeelden van theorievragen</vt:lpstr>
      <vt:lpstr>Probeer ze zelf te maken!</vt:lpstr>
      <vt:lpstr>Antwoorden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Versluis, D. (Daniel)</cp:lastModifiedBy>
  <cp:revision>88</cp:revision>
  <cp:lastPrinted>2013-05-13T15:29:32Z</cp:lastPrinted>
  <dcterms:created xsi:type="dcterms:W3CDTF">2017-11-15T06:58:38Z</dcterms:created>
  <dcterms:modified xsi:type="dcterms:W3CDTF">2025-04-02T07:00:30Z</dcterms:modified>
</cp:coreProperties>
</file>