
<file path=[Content_Types].xml><?xml version="1.0" encoding="utf-8"?>
<Types xmlns="http://schemas.openxmlformats.org/package/2006/content-types">
  <Default Extension="bin" ContentType="application/vnd.openxmlformats-officedocument.oleObject"/>
  <Default Extension="jpe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Lst>
  <p:notesMasterIdLst>
    <p:notesMasterId r:id="rId43"/>
  </p:notesMasterIdLst>
  <p:sldIdLst>
    <p:sldId id="256" r:id="rId5"/>
    <p:sldId id="257" r:id="rId6"/>
    <p:sldId id="25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94" r:id="rId23"/>
    <p:sldId id="29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x="9144000" cy="6858000" type="screen4x3"/>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A2D5EF-360B-478E-B964-F6EFF944AFE5}" v="1" dt="2025-08-26T09:13:42.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2094" y="1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openxmlformats.org/officeDocument/2006/relationships/customXml" Target="../customXml/item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52"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ver, J.G. (Joris)" userId="ab209a89-e1e9-4f81-9d75-87b348077d19" providerId="ADAL" clId="{D2A2D5EF-360B-478E-B964-F6EFF944AFE5}"/>
    <pc:docChg chg="custSel modSld">
      <pc:chgData name="Straver, J.G. (Joris)" userId="ab209a89-e1e9-4f81-9d75-87b348077d19" providerId="ADAL" clId="{D2A2D5EF-360B-478E-B964-F6EFF944AFE5}" dt="2025-08-26T09:12:40.332" v="37" actId="478"/>
      <pc:docMkLst>
        <pc:docMk/>
      </pc:docMkLst>
      <pc:sldChg chg="delSp mod">
        <pc:chgData name="Straver, J.G. (Joris)" userId="ab209a89-e1e9-4f81-9d75-87b348077d19" providerId="ADAL" clId="{D2A2D5EF-360B-478E-B964-F6EFF944AFE5}" dt="2025-08-26T09:10:09.392" v="0" actId="478"/>
        <pc:sldMkLst>
          <pc:docMk/>
          <pc:sldMk cId="0" sldId="256"/>
        </pc:sldMkLst>
        <pc:spChg chg="del">
          <ac:chgData name="Straver, J.G. (Joris)" userId="ab209a89-e1e9-4f81-9d75-87b348077d19" providerId="ADAL" clId="{D2A2D5EF-360B-478E-B964-F6EFF944AFE5}" dt="2025-08-26T09:10:09.392" v="0" actId="478"/>
          <ac:spMkLst>
            <pc:docMk/>
            <pc:sldMk cId="0" sldId="256"/>
            <ac:spMk id="45" creationId="{00000000-0000-0000-0000-000000000000}"/>
          </ac:spMkLst>
        </pc:spChg>
      </pc:sldChg>
      <pc:sldChg chg="delSp modSp mod">
        <pc:chgData name="Straver, J.G. (Joris)" userId="ab209a89-e1e9-4f81-9d75-87b348077d19" providerId="ADAL" clId="{D2A2D5EF-360B-478E-B964-F6EFF944AFE5}" dt="2025-08-26T09:10:55.814" v="3" actId="478"/>
        <pc:sldMkLst>
          <pc:docMk/>
          <pc:sldMk cId="0" sldId="257"/>
        </pc:sldMkLst>
        <pc:spChg chg="del mod">
          <ac:chgData name="Straver, J.G. (Joris)" userId="ab209a89-e1e9-4f81-9d75-87b348077d19" providerId="ADAL" clId="{D2A2D5EF-360B-478E-B964-F6EFF944AFE5}" dt="2025-08-26T09:10:55.814" v="3" actId="478"/>
          <ac:spMkLst>
            <pc:docMk/>
            <pc:sldMk cId="0" sldId="257"/>
            <ac:spMk id="4" creationId="{00000000-0000-0000-0000-000000000000}"/>
          </ac:spMkLst>
        </pc:spChg>
      </pc:sldChg>
      <pc:sldChg chg="delSp mod">
        <pc:chgData name="Straver, J.G. (Joris)" userId="ab209a89-e1e9-4f81-9d75-87b348077d19" providerId="ADAL" clId="{D2A2D5EF-360B-478E-B964-F6EFF944AFE5}" dt="2025-08-26T09:10:53.294" v="2" actId="478"/>
        <pc:sldMkLst>
          <pc:docMk/>
          <pc:sldMk cId="0" sldId="258"/>
        </pc:sldMkLst>
        <pc:spChg chg="del">
          <ac:chgData name="Straver, J.G. (Joris)" userId="ab209a89-e1e9-4f81-9d75-87b348077d19" providerId="ADAL" clId="{D2A2D5EF-360B-478E-B964-F6EFF944AFE5}" dt="2025-08-26T09:10:53.294" v="2" actId="478"/>
          <ac:spMkLst>
            <pc:docMk/>
            <pc:sldMk cId="0" sldId="258"/>
            <ac:spMk id="4" creationId="{00000000-0000-0000-0000-000000000000}"/>
          </ac:spMkLst>
        </pc:spChg>
      </pc:sldChg>
      <pc:sldChg chg="delSp mod">
        <pc:chgData name="Straver, J.G. (Joris)" userId="ab209a89-e1e9-4f81-9d75-87b348077d19" providerId="ADAL" clId="{D2A2D5EF-360B-478E-B964-F6EFF944AFE5}" dt="2025-08-26T09:11:17.181" v="4" actId="478"/>
        <pc:sldMkLst>
          <pc:docMk/>
          <pc:sldMk cId="0" sldId="261"/>
        </pc:sldMkLst>
        <pc:spChg chg="del">
          <ac:chgData name="Straver, J.G. (Joris)" userId="ab209a89-e1e9-4f81-9d75-87b348077d19" providerId="ADAL" clId="{D2A2D5EF-360B-478E-B964-F6EFF944AFE5}" dt="2025-08-26T09:11:17.181" v="4" actId="478"/>
          <ac:spMkLst>
            <pc:docMk/>
            <pc:sldMk cId="0" sldId="261"/>
            <ac:spMk id="4" creationId="{00000000-0000-0000-0000-000000000000}"/>
          </ac:spMkLst>
        </pc:spChg>
      </pc:sldChg>
      <pc:sldChg chg="delSp mod">
        <pc:chgData name="Straver, J.G. (Joris)" userId="ab209a89-e1e9-4f81-9d75-87b348077d19" providerId="ADAL" clId="{D2A2D5EF-360B-478E-B964-F6EFF944AFE5}" dt="2025-08-26T09:11:19.901" v="5" actId="478"/>
        <pc:sldMkLst>
          <pc:docMk/>
          <pc:sldMk cId="0" sldId="262"/>
        </pc:sldMkLst>
        <pc:spChg chg="del">
          <ac:chgData name="Straver, J.G. (Joris)" userId="ab209a89-e1e9-4f81-9d75-87b348077d19" providerId="ADAL" clId="{D2A2D5EF-360B-478E-B964-F6EFF944AFE5}" dt="2025-08-26T09:11:19.901" v="5" actId="478"/>
          <ac:spMkLst>
            <pc:docMk/>
            <pc:sldMk cId="0" sldId="262"/>
            <ac:spMk id="4" creationId="{00000000-0000-0000-0000-000000000000}"/>
          </ac:spMkLst>
        </pc:spChg>
      </pc:sldChg>
      <pc:sldChg chg="delSp modSp mod">
        <pc:chgData name="Straver, J.G. (Joris)" userId="ab209a89-e1e9-4f81-9d75-87b348077d19" providerId="ADAL" clId="{D2A2D5EF-360B-478E-B964-F6EFF944AFE5}" dt="2025-08-26T09:11:22.533" v="7" actId="478"/>
        <pc:sldMkLst>
          <pc:docMk/>
          <pc:sldMk cId="0" sldId="263"/>
        </pc:sldMkLst>
        <pc:spChg chg="del mod">
          <ac:chgData name="Straver, J.G. (Joris)" userId="ab209a89-e1e9-4f81-9d75-87b348077d19" providerId="ADAL" clId="{D2A2D5EF-360B-478E-B964-F6EFF944AFE5}" dt="2025-08-26T09:11:22.533" v="7" actId="478"/>
          <ac:spMkLst>
            <pc:docMk/>
            <pc:sldMk cId="0" sldId="263"/>
            <ac:spMk id="4" creationId="{00000000-0000-0000-0000-000000000000}"/>
          </ac:spMkLst>
        </pc:spChg>
      </pc:sldChg>
      <pc:sldChg chg="delSp mod">
        <pc:chgData name="Straver, J.G. (Joris)" userId="ab209a89-e1e9-4f81-9d75-87b348077d19" providerId="ADAL" clId="{D2A2D5EF-360B-478E-B964-F6EFF944AFE5}" dt="2025-08-26T09:11:24.890" v="8" actId="478"/>
        <pc:sldMkLst>
          <pc:docMk/>
          <pc:sldMk cId="0" sldId="264"/>
        </pc:sldMkLst>
        <pc:spChg chg="del">
          <ac:chgData name="Straver, J.G. (Joris)" userId="ab209a89-e1e9-4f81-9d75-87b348077d19" providerId="ADAL" clId="{D2A2D5EF-360B-478E-B964-F6EFF944AFE5}" dt="2025-08-26T09:11:24.890" v="8" actId="478"/>
          <ac:spMkLst>
            <pc:docMk/>
            <pc:sldMk cId="0" sldId="264"/>
            <ac:spMk id="4" creationId="{00000000-0000-0000-0000-000000000000}"/>
          </ac:spMkLst>
        </pc:spChg>
      </pc:sldChg>
      <pc:sldChg chg="delSp mod">
        <pc:chgData name="Straver, J.G. (Joris)" userId="ab209a89-e1e9-4f81-9d75-87b348077d19" providerId="ADAL" clId="{D2A2D5EF-360B-478E-B964-F6EFF944AFE5}" dt="2025-08-26T09:11:27.575" v="9" actId="478"/>
        <pc:sldMkLst>
          <pc:docMk/>
          <pc:sldMk cId="0" sldId="265"/>
        </pc:sldMkLst>
        <pc:spChg chg="del">
          <ac:chgData name="Straver, J.G. (Joris)" userId="ab209a89-e1e9-4f81-9d75-87b348077d19" providerId="ADAL" clId="{D2A2D5EF-360B-478E-B964-F6EFF944AFE5}" dt="2025-08-26T09:11:27.575" v="9" actId="478"/>
          <ac:spMkLst>
            <pc:docMk/>
            <pc:sldMk cId="0" sldId="265"/>
            <ac:spMk id="4" creationId="{00000000-0000-0000-0000-000000000000}"/>
          </ac:spMkLst>
        </pc:spChg>
      </pc:sldChg>
      <pc:sldChg chg="delSp mod">
        <pc:chgData name="Straver, J.G. (Joris)" userId="ab209a89-e1e9-4f81-9d75-87b348077d19" providerId="ADAL" clId="{D2A2D5EF-360B-478E-B964-F6EFF944AFE5}" dt="2025-08-26T09:11:32.014" v="10" actId="478"/>
        <pc:sldMkLst>
          <pc:docMk/>
          <pc:sldMk cId="0" sldId="266"/>
        </pc:sldMkLst>
        <pc:spChg chg="del">
          <ac:chgData name="Straver, J.G. (Joris)" userId="ab209a89-e1e9-4f81-9d75-87b348077d19" providerId="ADAL" clId="{D2A2D5EF-360B-478E-B964-F6EFF944AFE5}" dt="2025-08-26T09:11:32.014" v="10" actId="478"/>
          <ac:spMkLst>
            <pc:docMk/>
            <pc:sldMk cId="0" sldId="266"/>
            <ac:spMk id="5" creationId="{00000000-0000-0000-0000-000000000000}"/>
          </ac:spMkLst>
        </pc:spChg>
      </pc:sldChg>
      <pc:sldChg chg="delSp mod">
        <pc:chgData name="Straver, J.G. (Joris)" userId="ab209a89-e1e9-4f81-9d75-87b348077d19" providerId="ADAL" clId="{D2A2D5EF-360B-478E-B964-F6EFF944AFE5}" dt="2025-08-26T09:11:34.341" v="11" actId="478"/>
        <pc:sldMkLst>
          <pc:docMk/>
          <pc:sldMk cId="0" sldId="267"/>
        </pc:sldMkLst>
        <pc:spChg chg="del">
          <ac:chgData name="Straver, J.G. (Joris)" userId="ab209a89-e1e9-4f81-9d75-87b348077d19" providerId="ADAL" clId="{D2A2D5EF-360B-478E-B964-F6EFF944AFE5}" dt="2025-08-26T09:11:34.341" v="11" actId="478"/>
          <ac:spMkLst>
            <pc:docMk/>
            <pc:sldMk cId="0" sldId="267"/>
            <ac:spMk id="4" creationId="{00000000-0000-0000-0000-000000000000}"/>
          </ac:spMkLst>
        </pc:spChg>
      </pc:sldChg>
      <pc:sldChg chg="delSp mod">
        <pc:chgData name="Straver, J.G. (Joris)" userId="ab209a89-e1e9-4f81-9d75-87b348077d19" providerId="ADAL" clId="{D2A2D5EF-360B-478E-B964-F6EFF944AFE5}" dt="2025-08-26T09:11:37.782" v="12" actId="478"/>
        <pc:sldMkLst>
          <pc:docMk/>
          <pc:sldMk cId="0" sldId="268"/>
        </pc:sldMkLst>
        <pc:spChg chg="del">
          <ac:chgData name="Straver, J.G. (Joris)" userId="ab209a89-e1e9-4f81-9d75-87b348077d19" providerId="ADAL" clId="{D2A2D5EF-360B-478E-B964-F6EFF944AFE5}" dt="2025-08-26T09:11:37.782" v="12" actId="478"/>
          <ac:spMkLst>
            <pc:docMk/>
            <pc:sldMk cId="0" sldId="268"/>
            <ac:spMk id="4" creationId="{00000000-0000-0000-0000-000000000000}"/>
          </ac:spMkLst>
        </pc:spChg>
      </pc:sldChg>
      <pc:sldChg chg="delSp mod">
        <pc:chgData name="Straver, J.G. (Joris)" userId="ab209a89-e1e9-4f81-9d75-87b348077d19" providerId="ADAL" clId="{D2A2D5EF-360B-478E-B964-F6EFF944AFE5}" dt="2025-08-26T09:11:40.562" v="13" actId="478"/>
        <pc:sldMkLst>
          <pc:docMk/>
          <pc:sldMk cId="0" sldId="269"/>
        </pc:sldMkLst>
        <pc:spChg chg="del">
          <ac:chgData name="Straver, J.G. (Joris)" userId="ab209a89-e1e9-4f81-9d75-87b348077d19" providerId="ADAL" clId="{D2A2D5EF-360B-478E-B964-F6EFF944AFE5}" dt="2025-08-26T09:11:40.562" v="13" actId="478"/>
          <ac:spMkLst>
            <pc:docMk/>
            <pc:sldMk cId="0" sldId="269"/>
            <ac:spMk id="4" creationId="{00000000-0000-0000-0000-000000000000}"/>
          </ac:spMkLst>
        </pc:spChg>
      </pc:sldChg>
      <pc:sldChg chg="delSp mod">
        <pc:chgData name="Straver, J.G. (Joris)" userId="ab209a89-e1e9-4f81-9d75-87b348077d19" providerId="ADAL" clId="{D2A2D5EF-360B-478E-B964-F6EFF944AFE5}" dt="2025-08-26T09:11:42.724" v="14" actId="478"/>
        <pc:sldMkLst>
          <pc:docMk/>
          <pc:sldMk cId="0" sldId="270"/>
        </pc:sldMkLst>
        <pc:spChg chg="del">
          <ac:chgData name="Straver, J.G. (Joris)" userId="ab209a89-e1e9-4f81-9d75-87b348077d19" providerId="ADAL" clId="{D2A2D5EF-360B-478E-B964-F6EFF944AFE5}" dt="2025-08-26T09:11:42.724" v="14" actId="478"/>
          <ac:spMkLst>
            <pc:docMk/>
            <pc:sldMk cId="0" sldId="270"/>
            <ac:spMk id="4" creationId="{00000000-0000-0000-0000-000000000000}"/>
          </ac:spMkLst>
        </pc:spChg>
      </pc:sldChg>
      <pc:sldChg chg="delSp mod">
        <pc:chgData name="Straver, J.G. (Joris)" userId="ab209a89-e1e9-4f81-9d75-87b348077d19" providerId="ADAL" clId="{D2A2D5EF-360B-478E-B964-F6EFF944AFE5}" dt="2025-08-26T09:11:44.891" v="15" actId="478"/>
        <pc:sldMkLst>
          <pc:docMk/>
          <pc:sldMk cId="0" sldId="271"/>
        </pc:sldMkLst>
        <pc:spChg chg="del">
          <ac:chgData name="Straver, J.G. (Joris)" userId="ab209a89-e1e9-4f81-9d75-87b348077d19" providerId="ADAL" clId="{D2A2D5EF-360B-478E-B964-F6EFF944AFE5}" dt="2025-08-26T09:11:44.891" v="15" actId="478"/>
          <ac:spMkLst>
            <pc:docMk/>
            <pc:sldMk cId="0" sldId="271"/>
            <ac:spMk id="4" creationId="{00000000-0000-0000-0000-000000000000}"/>
          </ac:spMkLst>
        </pc:spChg>
      </pc:sldChg>
      <pc:sldChg chg="delSp mod">
        <pc:chgData name="Straver, J.G. (Joris)" userId="ab209a89-e1e9-4f81-9d75-87b348077d19" providerId="ADAL" clId="{D2A2D5EF-360B-478E-B964-F6EFF944AFE5}" dt="2025-08-26T09:11:46.891" v="16" actId="478"/>
        <pc:sldMkLst>
          <pc:docMk/>
          <pc:sldMk cId="0" sldId="272"/>
        </pc:sldMkLst>
        <pc:spChg chg="del">
          <ac:chgData name="Straver, J.G. (Joris)" userId="ab209a89-e1e9-4f81-9d75-87b348077d19" providerId="ADAL" clId="{D2A2D5EF-360B-478E-B964-F6EFF944AFE5}" dt="2025-08-26T09:11:46.891" v="16" actId="478"/>
          <ac:spMkLst>
            <pc:docMk/>
            <pc:sldMk cId="0" sldId="272"/>
            <ac:spMk id="4" creationId="{00000000-0000-0000-0000-000000000000}"/>
          </ac:spMkLst>
        </pc:spChg>
      </pc:sldChg>
      <pc:sldChg chg="delSp mod">
        <pc:chgData name="Straver, J.G. (Joris)" userId="ab209a89-e1e9-4f81-9d75-87b348077d19" providerId="ADAL" clId="{D2A2D5EF-360B-478E-B964-F6EFF944AFE5}" dt="2025-08-26T09:11:48.805" v="17" actId="478"/>
        <pc:sldMkLst>
          <pc:docMk/>
          <pc:sldMk cId="0" sldId="273"/>
        </pc:sldMkLst>
        <pc:spChg chg="del">
          <ac:chgData name="Straver, J.G. (Joris)" userId="ab209a89-e1e9-4f81-9d75-87b348077d19" providerId="ADAL" clId="{D2A2D5EF-360B-478E-B964-F6EFF944AFE5}" dt="2025-08-26T09:11:48.805" v="17" actId="478"/>
          <ac:spMkLst>
            <pc:docMk/>
            <pc:sldMk cId="0" sldId="273"/>
            <ac:spMk id="3" creationId="{00000000-0000-0000-0000-000000000000}"/>
          </ac:spMkLst>
        </pc:spChg>
      </pc:sldChg>
      <pc:sldChg chg="delSp mod">
        <pc:chgData name="Straver, J.G. (Joris)" userId="ab209a89-e1e9-4f81-9d75-87b348077d19" providerId="ADAL" clId="{D2A2D5EF-360B-478E-B964-F6EFF944AFE5}" dt="2025-08-26T09:11:51.213" v="18" actId="478"/>
        <pc:sldMkLst>
          <pc:docMk/>
          <pc:sldMk cId="0" sldId="274"/>
        </pc:sldMkLst>
        <pc:spChg chg="del">
          <ac:chgData name="Straver, J.G. (Joris)" userId="ab209a89-e1e9-4f81-9d75-87b348077d19" providerId="ADAL" clId="{D2A2D5EF-360B-478E-B964-F6EFF944AFE5}" dt="2025-08-26T09:11:51.213" v="18" actId="478"/>
          <ac:spMkLst>
            <pc:docMk/>
            <pc:sldMk cId="0" sldId="274"/>
            <ac:spMk id="3" creationId="{00000000-0000-0000-0000-000000000000}"/>
          </ac:spMkLst>
        </pc:spChg>
      </pc:sldChg>
      <pc:sldChg chg="delSp mod">
        <pc:chgData name="Straver, J.G. (Joris)" userId="ab209a89-e1e9-4f81-9d75-87b348077d19" providerId="ADAL" clId="{D2A2D5EF-360B-478E-B964-F6EFF944AFE5}" dt="2025-08-26T09:11:53.122" v="19" actId="478"/>
        <pc:sldMkLst>
          <pc:docMk/>
          <pc:sldMk cId="0" sldId="275"/>
        </pc:sldMkLst>
        <pc:spChg chg="del">
          <ac:chgData name="Straver, J.G. (Joris)" userId="ab209a89-e1e9-4f81-9d75-87b348077d19" providerId="ADAL" clId="{D2A2D5EF-360B-478E-B964-F6EFF944AFE5}" dt="2025-08-26T09:11:53.122" v="19" actId="478"/>
          <ac:spMkLst>
            <pc:docMk/>
            <pc:sldMk cId="0" sldId="275"/>
            <ac:spMk id="4" creationId="{00000000-0000-0000-0000-000000000000}"/>
          </ac:spMkLst>
        </pc:spChg>
      </pc:sldChg>
      <pc:sldChg chg="delSp mod">
        <pc:chgData name="Straver, J.G. (Joris)" userId="ab209a89-e1e9-4f81-9d75-87b348077d19" providerId="ADAL" clId="{D2A2D5EF-360B-478E-B964-F6EFF944AFE5}" dt="2025-08-26T09:12:00.262" v="20" actId="478"/>
        <pc:sldMkLst>
          <pc:docMk/>
          <pc:sldMk cId="0" sldId="276"/>
        </pc:sldMkLst>
        <pc:spChg chg="del">
          <ac:chgData name="Straver, J.G. (Joris)" userId="ab209a89-e1e9-4f81-9d75-87b348077d19" providerId="ADAL" clId="{D2A2D5EF-360B-478E-B964-F6EFF944AFE5}" dt="2025-08-26T09:12:00.262" v="20" actId="478"/>
          <ac:spMkLst>
            <pc:docMk/>
            <pc:sldMk cId="0" sldId="276"/>
            <ac:spMk id="4" creationId="{00000000-0000-0000-0000-000000000000}"/>
          </ac:spMkLst>
        </pc:spChg>
      </pc:sldChg>
      <pc:sldChg chg="delSp mod">
        <pc:chgData name="Straver, J.G. (Joris)" userId="ab209a89-e1e9-4f81-9d75-87b348077d19" providerId="ADAL" clId="{D2A2D5EF-360B-478E-B964-F6EFF944AFE5}" dt="2025-08-26T09:12:02.067" v="21" actId="478"/>
        <pc:sldMkLst>
          <pc:docMk/>
          <pc:sldMk cId="0" sldId="277"/>
        </pc:sldMkLst>
        <pc:spChg chg="del">
          <ac:chgData name="Straver, J.G. (Joris)" userId="ab209a89-e1e9-4f81-9d75-87b348077d19" providerId="ADAL" clId="{D2A2D5EF-360B-478E-B964-F6EFF944AFE5}" dt="2025-08-26T09:12:02.067" v="21" actId="478"/>
          <ac:spMkLst>
            <pc:docMk/>
            <pc:sldMk cId="0" sldId="277"/>
            <ac:spMk id="4" creationId="{00000000-0000-0000-0000-000000000000}"/>
          </ac:spMkLst>
        </pc:spChg>
      </pc:sldChg>
      <pc:sldChg chg="delSp mod">
        <pc:chgData name="Straver, J.G. (Joris)" userId="ab209a89-e1e9-4f81-9d75-87b348077d19" providerId="ADAL" clId="{D2A2D5EF-360B-478E-B964-F6EFF944AFE5}" dt="2025-08-26T09:12:04.093" v="22" actId="478"/>
        <pc:sldMkLst>
          <pc:docMk/>
          <pc:sldMk cId="0" sldId="278"/>
        </pc:sldMkLst>
        <pc:spChg chg="del">
          <ac:chgData name="Straver, J.G. (Joris)" userId="ab209a89-e1e9-4f81-9d75-87b348077d19" providerId="ADAL" clId="{D2A2D5EF-360B-478E-B964-F6EFF944AFE5}" dt="2025-08-26T09:12:04.093" v="22" actId="478"/>
          <ac:spMkLst>
            <pc:docMk/>
            <pc:sldMk cId="0" sldId="278"/>
            <ac:spMk id="4" creationId="{00000000-0000-0000-0000-000000000000}"/>
          </ac:spMkLst>
        </pc:spChg>
      </pc:sldChg>
      <pc:sldChg chg="delSp mod">
        <pc:chgData name="Straver, J.G. (Joris)" userId="ab209a89-e1e9-4f81-9d75-87b348077d19" providerId="ADAL" clId="{D2A2D5EF-360B-478E-B964-F6EFF944AFE5}" dt="2025-08-26T09:12:06.051" v="23" actId="478"/>
        <pc:sldMkLst>
          <pc:docMk/>
          <pc:sldMk cId="0" sldId="279"/>
        </pc:sldMkLst>
        <pc:spChg chg="del">
          <ac:chgData name="Straver, J.G. (Joris)" userId="ab209a89-e1e9-4f81-9d75-87b348077d19" providerId="ADAL" clId="{D2A2D5EF-360B-478E-B964-F6EFF944AFE5}" dt="2025-08-26T09:12:06.051" v="23" actId="478"/>
          <ac:spMkLst>
            <pc:docMk/>
            <pc:sldMk cId="0" sldId="279"/>
            <ac:spMk id="4" creationId="{00000000-0000-0000-0000-000000000000}"/>
          </ac:spMkLst>
        </pc:spChg>
      </pc:sldChg>
      <pc:sldChg chg="delSp mod">
        <pc:chgData name="Straver, J.G. (Joris)" userId="ab209a89-e1e9-4f81-9d75-87b348077d19" providerId="ADAL" clId="{D2A2D5EF-360B-478E-B964-F6EFF944AFE5}" dt="2025-08-26T09:12:07.957" v="24" actId="478"/>
        <pc:sldMkLst>
          <pc:docMk/>
          <pc:sldMk cId="0" sldId="280"/>
        </pc:sldMkLst>
        <pc:spChg chg="del">
          <ac:chgData name="Straver, J.G. (Joris)" userId="ab209a89-e1e9-4f81-9d75-87b348077d19" providerId="ADAL" clId="{D2A2D5EF-360B-478E-B964-F6EFF944AFE5}" dt="2025-08-26T09:12:07.957" v="24" actId="478"/>
          <ac:spMkLst>
            <pc:docMk/>
            <pc:sldMk cId="0" sldId="280"/>
            <ac:spMk id="4" creationId="{00000000-0000-0000-0000-000000000000}"/>
          </ac:spMkLst>
        </pc:spChg>
      </pc:sldChg>
      <pc:sldChg chg="delSp mod">
        <pc:chgData name="Straver, J.G. (Joris)" userId="ab209a89-e1e9-4f81-9d75-87b348077d19" providerId="ADAL" clId="{D2A2D5EF-360B-478E-B964-F6EFF944AFE5}" dt="2025-08-26T09:12:09.773" v="25" actId="478"/>
        <pc:sldMkLst>
          <pc:docMk/>
          <pc:sldMk cId="0" sldId="281"/>
        </pc:sldMkLst>
        <pc:spChg chg="del">
          <ac:chgData name="Straver, J.G. (Joris)" userId="ab209a89-e1e9-4f81-9d75-87b348077d19" providerId="ADAL" clId="{D2A2D5EF-360B-478E-B964-F6EFF944AFE5}" dt="2025-08-26T09:12:09.773" v="25" actId="478"/>
          <ac:spMkLst>
            <pc:docMk/>
            <pc:sldMk cId="0" sldId="281"/>
            <ac:spMk id="4" creationId="{00000000-0000-0000-0000-000000000000}"/>
          </ac:spMkLst>
        </pc:spChg>
      </pc:sldChg>
      <pc:sldChg chg="delSp mod">
        <pc:chgData name="Straver, J.G. (Joris)" userId="ab209a89-e1e9-4f81-9d75-87b348077d19" providerId="ADAL" clId="{D2A2D5EF-360B-478E-B964-F6EFF944AFE5}" dt="2025-08-26T09:12:11.554" v="26" actId="478"/>
        <pc:sldMkLst>
          <pc:docMk/>
          <pc:sldMk cId="0" sldId="282"/>
        </pc:sldMkLst>
        <pc:spChg chg="del">
          <ac:chgData name="Straver, J.G. (Joris)" userId="ab209a89-e1e9-4f81-9d75-87b348077d19" providerId="ADAL" clId="{D2A2D5EF-360B-478E-B964-F6EFF944AFE5}" dt="2025-08-26T09:12:11.554" v="26" actId="478"/>
          <ac:spMkLst>
            <pc:docMk/>
            <pc:sldMk cId="0" sldId="282"/>
            <ac:spMk id="4" creationId="{00000000-0000-0000-0000-000000000000}"/>
          </ac:spMkLst>
        </pc:spChg>
      </pc:sldChg>
      <pc:sldChg chg="delSp mod">
        <pc:chgData name="Straver, J.G. (Joris)" userId="ab209a89-e1e9-4f81-9d75-87b348077d19" providerId="ADAL" clId="{D2A2D5EF-360B-478E-B964-F6EFF944AFE5}" dt="2025-08-26T09:12:15.573" v="27" actId="478"/>
        <pc:sldMkLst>
          <pc:docMk/>
          <pc:sldMk cId="0" sldId="283"/>
        </pc:sldMkLst>
        <pc:spChg chg="del">
          <ac:chgData name="Straver, J.G. (Joris)" userId="ab209a89-e1e9-4f81-9d75-87b348077d19" providerId="ADAL" clId="{D2A2D5EF-360B-478E-B964-F6EFF944AFE5}" dt="2025-08-26T09:12:15.573" v="27" actId="478"/>
          <ac:spMkLst>
            <pc:docMk/>
            <pc:sldMk cId="0" sldId="283"/>
            <ac:spMk id="4" creationId="{00000000-0000-0000-0000-000000000000}"/>
          </ac:spMkLst>
        </pc:spChg>
      </pc:sldChg>
      <pc:sldChg chg="delSp mod">
        <pc:chgData name="Straver, J.G. (Joris)" userId="ab209a89-e1e9-4f81-9d75-87b348077d19" providerId="ADAL" clId="{D2A2D5EF-360B-478E-B964-F6EFF944AFE5}" dt="2025-08-26T09:12:22.421" v="28" actId="478"/>
        <pc:sldMkLst>
          <pc:docMk/>
          <pc:sldMk cId="0" sldId="284"/>
        </pc:sldMkLst>
        <pc:spChg chg="del">
          <ac:chgData name="Straver, J.G. (Joris)" userId="ab209a89-e1e9-4f81-9d75-87b348077d19" providerId="ADAL" clId="{D2A2D5EF-360B-478E-B964-F6EFF944AFE5}" dt="2025-08-26T09:12:22.421" v="28" actId="478"/>
          <ac:spMkLst>
            <pc:docMk/>
            <pc:sldMk cId="0" sldId="284"/>
            <ac:spMk id="4" creationId="{00000000-0000-0000-0000-000000000000}"/>
          </ac:spMkLst>
        </pc:spChg>
      </pc:sldChg>
      <pc:sldChg chg="delSp mod">
        <pc:chgData name="Straver, J.G. (Joris)" userId="ab209a89-e1e9-4f81-9d75-87b348077d19" providerId="ADAL" clId="{D2A2D5EF-360B-478E-B964-F6EFF944AFE5}" dt="2025-08-26T09:12:24.356" v="29" actId="478"/>
        <pc:sldMkLst>
          <pc:docMk/>
          <pc:sldMk cId="0" sldId="285"/>
        </pc:sldMkLst>
        <pc:spChg chg="del">
          <ac:chgData name="Straver, J.G. (Joris)" userId="ab209a89-e1e9-4f81-9d75-87b348077d19" providerId="ADAL" clId="{D2A2D5EF-360B-478E-B964-F6EFF944AFE5}" dt="2025-08-26T09:12:24.356" v="29" actId="478"/>
          <ac:spMkLst>
            <pc:docMk/>
            <pc:sldMk cId="0" sldId="285"/>
            <ac:spMk id="3" creationId="{00000000-0000-0000-0000-000000000000}"/>
          </ac:spMkLst>
        </pc:spChg>
      </pc:sldChg>
      <pc:sldChg chg="delSp mod">
        <pc:chgData name="Straver, J.G. (Joris)" userId="ab209a89-e1e9-4f81-9d75-87b348077d19" providerId="ADAL" clId="{D2A2D5EF-360B-478E-B964-F6EFF944AFE5}" dt="2025-08-26T09:12:26.557" v="30" actId="478"/>
        <pc:sldMkLst>
          <pc:docMk/>
          <pc:sldMk cId="0" sldId="286"/>
        </pc:sldMkLst>
        <pc:spChg chg="del">
          <ac:chgData name="Straver, J.G. (Joris)" userId="ab209a89-e1e9-4f81-9d75-87b348077d19" providerId="ADAL" clId="{D2A2D5EF-360B-478E-B964-F6EFF944AFE5}" dt="2025-08-26T09:12:26.557" v="30" actId="478"/>
          <ac:spMkLst>
            <pc:docMk/>
            <pc:sldMk cId="0" sldId="286"/>
            <ac:spMk id="4" creationId="{00000000-0000-0000-0000-000000000000}"/>
          </ac:spMkLst>
        </pc:spChg>
      </pc:sldChg>
      <pc:sldChg chg="delSp mod">
        <pc:chgData name="Straver, J.G. (Joris)" userId="ab209a89-e1e9-4f81-9d75-87b348077d19" providerId="ADAL" clId="{D2A2D5EF-360B-478E-B964-F6EFF944AFE5}" dt="2025-08-26T09:12:28.547" v="31" actId="478"/>
        <pc:sldMkLst>
          <pc:docMk/>
          <pc:sldMk cId="0" sldId="287"/>
        </pc:sldMkLst>
        <pc:spChg chg="del">
          <ac:chgData name="Straver, J.G. (Joris)" userId="ab209a89-e1e9-4f81-9d75-87b348077d19" providerId="ADAL" clId="{D2A2D5EF-360B-478E-B964-F6EFF944AFE5}" dt="2025-08-26T09:12:28.547" v="31" actId="478"/>
          <ac:spMkLst>
            <pc:docMk/>
            <pc:sldMk cId="0" sldId="287"/>
            <ac:spMk id="4" creationId="{00000000-0000-0000-0000-000000000000}"/>
          </ac:spMkLst>
        </pc:spChg>
      </pc:sldChg>
      <pc:sldChg chg="delSp mod">
        <pc:chgData name="Straver, J.G. (Joris)" userId="ab209a89-e1e9-4f81-9d75-87b348077d19" providerId="ADAL" clId="{D2A2D5EF-360B-478E-B964-F6EFF944AFE5}" dt="2025-08-26T09:12:30.554" v="32" actId="478"/>
        <pc:sldMkLst>
          <pc:docMk/>
          <pc:sldMk cId="0" sldId="288"/>
        </pc:sldMkLst>
        <pc:spChg chg="del">
          <ac:chgData name="Straver, J.G. (Joris)" userId="ab209a89-e1e9-4f81-9d75-87b348077d19" providerId="ADAL" clId="{D2A2D5EF-360B-478E-B964-F6EFF944AFE5}" dt="2025-08-26T09:12:30.554" v="32" actId="478"/>
          <ac:spMkLst>
            <pc:docMk/>
            <pc:sldMk cId="0" sldId="288"/>
            <ac:spMk id="4" creationId="{00000000-0000-0000-0000-000000000000}"/>
          </ac:spMkLst>
        </pc:spChg>
      </pc:sldChg>
      <pc:sldChg chg="delSp mod">
        <pc:chgData name="Straver, J.G. (Joris)" userId="ab209a89-e1e9-4f81-9d75-87b348077d19" providerId="ADAL" clId="{D2A2D5EF-360B-478E-B964-F6EFF944AFE5}" dt="2025-08-26T09:12:32.700" v="33" actId="478"/>
        <pc:sldMkLst>
          <pc:docMk/>
          <pc:sldMk cId="0" sldId="289"/>
        </pc:sldMkLst>
        <pc:spChg chg="del">
          <ac:chgData name="Straver, J.G. (Joris)" userId="ab209a89-e1e9-4f81-9d75-87b348077d19" providerId="ADAL" clId="{D2A2D5EF-360B-478E-B964-F6EFF944AFE5}" dt="2025-08-26T09:12:32.700" v="33" actId="478"/>
          <ac:spMkLst>
            <pc:docMk/>
            <pc:sldMk cId="0" sldId="289"/>
            <ac:spMk id="5" creationId="{00000000-0000-0000-0000-000000000000}"/>
          </ac:spMkLst>
        </pc:spChg>
      </pc:sldChg>
      <pc:sldChg chg="delSp mod">
        <pc:chgData name="Straver, J.G. (Joris)" userId="ab209a89-e1e9-4f81-9d75-87b348077d19" providerId="ADAL" clId="{D2A2D5EF-360B-478E-B964-F6EFF944AFE5}" dt="2025-08-26T09:12:34.365" v="34" actId="478"/>
        <pc:sldMkLst>
          <pc:docMk/>
          <pc:sldMk cId="0" sldId="290"/>
        </pc:sldMkLst>
        <pc:spChg chg="del">
          <ac:chgData name="Straver, J.G. (Joris)" userId="ab209a89-e1e9-4f81-9d75-87b348077d19" providerId="ADAL" clId="{D2A2D5EF-360B-478E-B964-F6EFF944AFE5}" dt="2025-08-26T09:12:34.365" v="34" actId="478"/>
          <ac:spMkLst>
            <pc:docMk/>
            <pc:sldMk cId="0" sldId="290"/>
            <ac:spMk id="3" creationId="{00000000-0000-0000-0000-000000000000}"/>
          </ac:spMkLst>
        </pc:spChg>
      </pc:sldChg>
      <pc:sldChg chg="delSp mod">
        <pc:chgData name="Straver, J.G. (Joris)" userId="ab209a89-e1e9-4f81-9d75-87b348077d19" providerId="ADAL" clId="{D2A2D5EF-360B-478E-B964-F6EFF944AFE5}" dt="2025-08-26T09:12:36.117" v="35" actId="478"/>
        <pc:sldMkLst>
          <pc:docMk/>
          <pc:sldMk cId="0" sldId="291"/>
        </pc:sldMkLst>
        <pc:spChg chg="del">
          <ac:chgData name="Straver, J.G. (Joris)" userId="ab209a89-e1e9-4f81-9d75-87b348077d19" providerId="ADAL" clId="{D2A2D5EF-360B-478E-B964-F6EFF944AFE5}" dt="2025-08-26T09:12:36.117" v="35" actId="478"/>
          <ac:spMkLst>
            <pc:docMk/>
            <pc:sldMk cId="0" sldId="291"/>
            <ac:spMk id="3" creationId="{00000000-0000-0000-0000-000000000000}"/>
          </ac:spMkLst>
        </pc:spChg>
      </pc:sldChg>
      <pc:sldChg chg="delSp mod">
        <pc:chgData name="Straver, J.G. (Joris)" userId="ab209a89-e1e9-4f81-9d75-87b348077d19" providerId="ADAL" clId="{D2A2D5EF-360B-478E-B964-F6EFF944AFE5}" dt="2025-08-26T09:12:38.090" v="36" actId="478"/>
        <pc:sldMkLst>
          <pc:docMk/>
          <pc:sldMk cId="0" sldId="292"/>
        </pc:sldMkLst>
        <pc:spChg chg="del">
          <ac:chgData name="Straver, J.G. (Joris)" userId="ab209a89-e1e9-4f81-9d75-87b348077d19" providerId="ADAL" clId="{D2A2D5EF-360B-478E-B964-F6EFF944AFE5}" dt="2025-08-26T09:12:38.090" v="36" actId="478"/>
          <ac:spMkLst>
            <pc:docMk/>
            <pc:sldMk cId="0" sldId="292"/>
            <ac:spMk id="4" creationId="{00000000-0000-0000-0000-000000000000}"/>
          </ac:spMkLst>
        </pc:spChg>
      </pc:sldChg>
      <pc:sldChg chg="delSp mod">
        <pc:chgData name="Straver, J.G. (Joris)" userId="ab209a89-e1e9-4f81-9d75-87b348077d19" providerId="ADAL" clId="{D2A2D5EF-360B-478E-B964-F6EFF944AFE5}" dt="2025-08-26T09:12:40.332" v="37" actId="478"/>
        <pc:sldMkLst>
          <pc:docMk/>
          <pc:sldMk cId="0" sldId="293"/>
        </pc:sldMkLst>
        <pc:spChg chg="del">
          <ac:chgData name="Straver, J.G. (Joris)" userId="ab209a89-e1e9-4f81-9d75-87b348077d19" providerId="ADAL" clId="{D2A2D5EF-360B-478E-B964-F6EFF944AFE5}" dt="2025-08-26T09:12:40.332" v="37" actId="478"/>
          <ac:spMkLst>
            <pc:docMk/>
            <pc:sldMk cId="0" sldId="293"/>
            <ac:spMk id="4" creationId="{00000000-0000-0000-0000-000000000000}"/>
          </ac:spMkLst>
        </pc:spChg>
      </pc:sldChg>
    </pc:docChg>
  </pc:docChgLst>
  <pc:docChgLst>
    <pc:chgData name="Muilwijk, K.A. (Koen)" userId="09fd770e-cbf3-4b94-a8cc-e087b37419c7" providerId="ADAL" clId="{DD2842F3-350F-4743-B920-1C37F8E975BB}"/>
    <pc:docChg chg="custSel addSld delSld modSld sldOrd">
      <pc:chgData name="Muilwijk, K.A. (Koen)" userId="09fd770e-cbf3-4b94-a8cc-e087b37419c7" providerId="ADAL" clId="{DD2842F3-350F-4743-B920-1C37F8E975BB}" dt="2024-09-04T10:48:08.391" v="113" actId="20577"/>
      <pc:docMkLst>
        <pc:docMk/>
      </pc:docMkLst>
      <pc:sldChg chg="del">
        <pc:chgData name="Muilwijk, K.A. (Koen)" userId="09fd770e-cbf3-4b94-a8cc-e087b37419c7" providerId="ADAL" clId="{DD2842F3-350F-4743-B920-1C37F8E975BB}" dt="2024-09-04T08:51:46.915" v="0" actId="47"/>
        <pc:sldMkLst>
          <pc:docMk/>
          <pc:sldMk cId="0" sldId="259"/>
        </pc:sldMkLst>
      </pc:sldChg>
      <pc:sldChg chg="del">
        <pc:chgData name="Muilwijk, K.A. (Koen)" userId="09fd770e-cbf3-4b94-a8cc-e087b37419c7" providerId="ADAL" clId="{DD2842F3-350F-4743-B920-1C37F8E975BB}" dt="2024-09-04T08:51:48.971" v="1" actId="47"/>
        <pc:sldMkLst>
          <pc:docMk/>
          <pc:sldMk cId="0" sldId="260"/>
        </pc:sldMkLst>
      </pc:sldChg>
      <pc:sldChg chg="modSp mod">
        <pc:chgData name="Muilwijk, K.A. (Koen)" userId="09fd770e-cbf3-4b94-a8cc-e087b37419c7" providerId="ADAL" clId="{DD2842F3-350F-4743-B920-1C37F8E975BB}" dt="2024-09-04T10:05:07.983" v="108" actId="27636"/>
        <pc:sldMkLst>
          <pc:docMk/>
          <pc:sldMk cId="0" sldId="265"/>
        </pc:sldMkLst>
      </pc:sldChg>
      <pc:sldChg chg="modSp mod">
        <pc:chgData name="Muilwijk, K.A. (Koen)" userId="09fd770e-cbf3-4b94-a8cc-e087b37419c7" providerId="ADAL" clId="{DD2842F3-350F-4743-B920-1C37F8E975BB}" dt="2024-09-04T10:05:07.991" v="109" actId="27636"/>
        <pc:sldMkLst>
          <pc:docMk/>
          <pc:sldMk cId="0" sldId="268"/>
        </pc:sldMkLst>
      </pc:sldChg>
      <pc:sldChg chg="modSp mod">
        <pc:chgData name="Muilwijk, K.A. (Koen)" userId="09fd770e-cbf3-4b94-a8cc-e087b37419c7" providerId="ADAL" clId="{DD2842F3-350F-4743-B920-1C37F8E975BB}" dt="2024-09-04T10:05:09.193" v="111" actId="27636"/>
        <pc:sldMkLst>
          <pc:docMk/>
          <pc:sldMk cId="0" sldId="269"/>
        </pc:sldMkLst>
      </pc:sldChg>
      <pc:sldChg chg="addSp modSp mod modAnim">
        <pc:chgData name="Muilwijk, K.A. (Koen)" userId="09fd770e-cbf3-4b94-a8cc-e087b37419c7" providerId="ADAL" clId="{DD2842F3-350F-4743-B920-1C37F8E975BB}" dt="2024-09-04T09:09:28.553" v="105"/>
        <pc:sldMkLst>
          <pc:docMk/>
          <pc:sldMk cId="0" sldId="284"/>
        </pc:sldMkLst>
      </pc:sldChg>
      <pc:sldChg chg="modSp mod">
        <pc:chgData name="Muilwijk, K.A. (Koen)" userId="09fd770e-cbf3-4b94-a8cc-e087b37419c7" providerId="ADAL" clId="{DD2842F3-350F-4743-B920-1C37F8E975BB}" dt="2024-09-04T10:48:08.391" v="113" actId="20577"/>
        <pc:sldMkLst>
          <pc:docMk/>
          <pc:sldMk cId="0" sldId="288"/>
        </pc:sldMkLst>
      </pc:sldChg>
      <pc:sldChg chg="addSp delSp modSp new mod ord">
        <pc:chgData name="Muilwijk, K.A. (Koen)" userId="09fd770e-cbf3-4b94-a8cc-e087b37419c7" providerId="ADAL" clId="{DD2842F3-350F-4743-B920-1C37F8E975BB}" dt="2024-09-04T09:07:04.930" v="100" actId="14100"/>
        <pc:sldMkLst>
          <pc:docMk/>
          <pc:sldMk cId="401786036" sldId="294"/>
        </pc:sldMkLst>
      </pc:sldChg>
      <pc:sldChg chg="addSp delSp modSp new mod">
        <pc:chgData name="Muilwijk, K.A. (Koen)" userId="09fd770e-cbf3-4b94-a8cc-e087b37419c7" providerId="ADAL" clId="{DD2842F3-350F-4743-B920-1C37F8E975BB}" dt="2024-09-04T09:06:59.874" v="98" actId="14100"/>
        <pc:sldMkLst>
          <pc:docMk/>
          <pc:sldMk cId="2210568094"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nl-NL" sz="1800" b="0" strike="noStrike" spc="-1">
                <a:solidFill>
                  <a:schemeClr val="dk1"/>
                </a:solidFill>
                <a:latin typeface="Calibri"/>
              </a:rPr>
              <a:t>Click to move the slide</a:t>
            </a:r>
          </a:p>
        </p:txBody>
      </p:sp>
      <p:sp>
        <p:nvSpPr>
          <p:cNvPr id="38"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nl-NL" sz="2000" b="0" strike="noStrike" spc="-1">
                <a:solidFill>
                  <a:srgbClr val="000000"/>
                </a:solidFill>
                <a:latin typeface="Arial"/>
              </a:rPr>
              <a:t>Click to edit the notes format</a:t>
            </a:r>
          </a:p>
        </p:txBody>
      </p:sp>
      <p:sp>
        <p:nvSpPr>
          <p:cNvPr id="39"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nl-NL" sz="1400" b="0" strike="noStrike" spc="-1">
                <a:solidFill>
                  <a:srgbClr val="000000"/>
                </a:solidFill>
                <a:latin typeface="Times New Roman"/>
              </a:rPr>
              <a:t>&lt;header&gt;</a:t>
            </a:r>
          </a:p>
        </p:txBody>
      </p:sp>
      <p:sp>
        <p:nvSpPr>
          <p:cNvPr id="40"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indent="0" algn="r">
              <a:buNone/>
              <a:defRPr lang="nl-NL" sz="1400" b="0" strike="noStrike" spc="-1">
                <a:solidFill>
                  <a:srgbClr val="000000"/>
                </a:solidFill>
                <a:latin typeface="Times New Roman"/>
              </a:defRPr>
            </a:lvl1pPr>
          </a:lstStyle>
          <a:p>
            <a:pPr indent="0" algn="r">
              <a:buNone/>
            </a:pPr>
            <a:r>
              <a:rPr lang="nl-NL" sz="1400" b="0" strike="noStrike" spc="-1">
                <a:solidFill>
                  <a:srgbClr val="000000"/>
                </a:solidFill>
                <a:latin typeface="Times New Roman"/>
              </a:rPr>
              <a:t>&lt;date/time&gt;</a:t>
            </a:r>
          </a:p>
        </p:txBody>
      </p:sp>
      <p:sp>
        <p:nvSpPr>
          <p:cNvPr id="41"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indent="0">
              <a:buNone/>
              <a:defRPr lang="nl-NL" sz="1400" b="0" strike="noStrike" spc="-1">
                <a:solidFill>
                  <a:srgbClr val="000000"/>
                </a:solidFill>
                <a:latin typeface="Times New Roman"/>
              </a:defRPr>
            </a:lvl1pPr>
          </a:lstStyle>
          <a:p>
            <a:pPr indent="0">
              <a:buNone/>
            </a:pPr>
            <a:r>
              <a:rPr lang="nl-NL" sz="1400" b="0" strike="noStrike" spc="-1">
                <a:solidFill>
                  <a:srgbClr val="000000"/>
                </a:solidFill>
                <a:latin typeface="Times New Roman"/>
              </a:rPr>
              <a:t>&lt;footer&gt;</a:t>
            </a:r>
          </a:p>
        </p:txBody>
      </p:sp>
      <p:sp>
        <p:nvSpPr>
          <p:cNvPr id="42"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indent="0" algn="r">
              <a:buNone/>
              <a:defRPr lang="nl-NL" sz="1400" b="0" strike="noStrike" spc="-1">
                <a:solidFill>
                  <a:srgbClr val="000000"/>
                </a:solidFill>
                <a:latin typeface="Times New Roman"/>
              </a:defRPr>
            </a:lvl1pPr>
          </a:lstStyle>
          <a:p>
            <a:pPr indent="0" algn="r">
              <a:buNone/>
            </a:pPr>
            <a:fld id="{A573B3E1-96D3-4709-99A5-CFCF19321E9E}" type="slidenum">
              <a:rPr lang="nl-NL" sz="1400" b="0" strike="noStrike" spc="-1">
                <a:solidFill>
                  <a:srgbClr val="000000"/>
                </a:solidFill>
                <a:latin typeface="Times New Roman"/>
              </a:rPr>
              <a:t>‹#›</a:t>
            </a:fld>
            <a:endParaRPr lang="nl-NL"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noRot="1" noChangeAspect="1"/>
          </p:cNvSpPr>
          <p:nvPr>
            <p:ph type="sldImg"/>
          </p:nvPr>
        </p:nvSpPr>
        <p:spPr>
          <a:xfrm>
            <a:off x="866775" y="739775"/>
            <a:ext cx="4935538" cy="3702050"/>
          </a:xfrm>
          <a:prstGeom prst="rect">
            <a:avLst/>
          </a:prstGeom>
          <a:ln w="0">
            <a:noFill/>
          </a:ln>
        </p:spPr>
      </p:sp>
      <p:sp>
        <p:nvSpPr>
          <p:cNvPr id="171" name="PlaceHolder 2"/>
          <p:cNvSpPr>
            <a:spLocks noGrp="1"/>
          </p:cNvSpPr>
          <p:nvPr>
            <p:ph type="body"/>
          </p:nvPr>
        </p:nvSpPr>
        <p:spPr>
          <a:xfrm>
            <a:off x="667080" y="4689360"/>
            <a:ext cx="5334840" cy="4442400"/>
          </a:xfrm>
          <a:prstGeom prst="rect">
            <a:avLst/>
          </a:prstGeom>
          <a:noFill/>
          <a:ln w="0">
            <a:noFill/>
          </a:ln>
        </p:spPr>
        <p:txBody>
          <a:bodyPr lIns="90360" tIns="45360" rIns="90360" bIns="45360" anchor="t">
            <a:noAutofit/>
          </a:bodyPr>
          <a:lstStyle/>
          <a:p>
            <a:pPr marL="216000" indent="-216000">
              <a:buNone/>
            </a:pPr>
            <a:endParaRPr lang="nl-NL" sz="1800" b="0" strike="noStrike" spc="-1">
              <a:solidFill>
                <a:srgbClr val="000000"/>
              </a:solidFill>
              <a:latin typeface="Arial"/>
            </a:endParaRPr>
          </a:p>
        </p:txBody>
      </p:sp>
      <p:sp>
        <p:nvSpPr>
          <p:cNvPr id="172" name="PlaceHolder 3"/>
          <p:cNvSpPr>
            <a:spLocks noGrp="1"/>
          </p:cNvSpPr>
          <p:nvPr>
            <p:ph type="sldNum" idx="11"/>
          </p:nvPr>
        </p:nvSpPr>
        <p:spPr>
          <a:xfrm>
            <a:off x="3777480" y="9377280"/>
            <a:ext cx="2889720" cy="493200"/>
          </a:xfrm>
          <a:prstGeom prst="rect">
            <a:avLst/>
          </a:prstGeom>
          <a:noFill/>
          <a:ln w="0">
            <a:noFill/>
          </a:ln>
        </p:spPr>
        <p:txBody>
          <a:bodyPr lIns="90360" tIns="45360" rIns="90360" bIns="45360" anchor="b">
            <a:noAutofit/>
          </a:bodyPr>
          <a:lstStyle>
            <a:lvl1pPr indent="0" algn="r" defTabSz="914400">
              <a:lnSpc>
                <a:spcPct val="100000"/>
              </a:lnSpc>
              <a:buNone/>
              <a:defRPr lang="nl-NL" sz="1200" b="0" strike="noStrike" spc="-1">
                <a:solidFill>
                  <a:schemeClr val="dk1"/>
                </a:solidFill>
                <a:latin typeface="+mn-lt"/>
                <a:ea typeface="+mn-ea"/>
              </a:defRPr>
            </a:lvl1pPr>
          </a:lstStyle>
          <a:p>
            <a:pPr indent="0" algn="r" defTabSz="914400">
              <a:lnSpc>
                <a:spcPct val="100000"/>
              </a:lnSpc>
              <a:buNone/>
            </a:pPr>
            <a:fld id="{BAEAAB44-4540-4756-91BC-59FA3A150955}" type="slidenum">
              <a:rPr lang="nl-NL" sz="1200" b="0" strike="noStrike" spc="-1">
                <a:solidFill>
                  <a:schemeClr val="dk1"/>
                </a:solidFill>
                <a:latin typeface="+mn-lt"/>
                <a:ea typeface="+mn-ea"/>
              </a:rPr>
              <a:t>2</a:t>
            </a:fld>
            <a:endParaRPr lang="nl-NL"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PlaceHolder 1"/>
          <p:cNvSpPr>
            <a:spLocks noGrp="1" noRot="1" noChangeAspect="1"/>
          </p:cNvSpPr>
          <p:nvPr>
            <p:ph type="sldImg"/>
          </p:nvPr>
        </p:nvSpPr>
        <p:spPr>
          <a:xfrm>
            <a:off x="866775" y="739775"/>
            <a:ext cx="4935538" cy="3702050"/>
          </a:xfrm>
          <a:prstGeom prst="rect">
            <a:avLst/>
          </a:prstGeom>
          <a:ln w="0">
            <a:noFill/>
          </a:ln>
        </p:spPr>
      </p:sp>
      <p:sp>
        <p:nvSpPr>
          <p:cNvPr id="174" name="PlaceHolder 2"/>
          <p:cNvSpPr>
            <a:spLocks noGrp="1"/>
          </p:cNvSpPr>
          <p:nvPr>
            <p:ph type="body"/>
          </p:nvPr>
        </p:nvSpPr>
        <p:spPr>
          <a:xfrm>
            <a:off x="667080" y="4689360"/>
            <a:ext cx="5334840" cy="4442400"/>
          </a:xfrm>
          <a:prstGeom prst="rect">
            <a:avLst/>
          </a:prstGeom>
          <a:noFill/>
          <a:ln w="0">
            <a:noFill/>
          </a:ln>
        </p:spPr>
        <p:txBody>
          <a:bodyPr lIns="90360" tIns="45360" rIns="90360" bIns="45360" anchor="t">
            <a:noAutofit/>
          </a:bodyPr>
          <a:lstStyle/>
          <a:p>
            <a:pPr marL="216000" indent="-216000">
              <a:buNone/>
            </a:pPr>
            <a:endParaRPr lang="nl-NL" sz="1800" b="0" strike="noStrike" spc="-1">
              <a:solidFill>
                <a:srgbClr val="000000"/>
              </a:solidFill>
              <a:latin typeface="Arial"/>
            </a:endParaRPr>
          </a:p>
        </p:txBody>
      </p:sp>
      <p:sp>
        <p:nvSpPr>
          <p:cNvPr id="175" name="PlaceHolder 3"/>
          <p:cNvSpPr>
            <a:spLocks noGrp="1"/>
          </p:cNvSpPr>
          <p:nvPr>
            <p:ph type="sldNum" idx="12"/>
          </p:nvPr>
        </p:nvSpPr>
        <p:spPr>
          <a:xfrm>
            <a:off x="3777480" y="9377280"/>
            <a:ext cx="2889720" cy="493200"/>
          </a:xfrm>
          <a:prstGeom prst="rect">
            <a:avLst/>
          </a:prstGeom>
          <a:noFill/>
          <a:ln w="0">
            <a:noFill/>
          </a:ln>
        </p:spPr>
        <p:txBody>
          <a:bodyPr lIns="90360" tIns="45360" rIns="90360" bIns="45360" anchor="b">
            <a:noAutofit/>
          </a:bodyPr>
          <a:lstStyle>
            <a:lvl1pPr indent="0" algn="r" defTabSz="914400">
              <a:lnSpc>
                <a:spcPct val="100000"/>
              </a:lnSpc>
              <a:buNone/>
              <a:defRPr lang="nl-NL" sz="1200" b="0" strike="noStrike" spc="-1">
                <a:solidFill>
                  <a:schemeClr val="dk1"/>
                </a:solidFill>
                <a:latin typeface="+mn-lt"/>
                <a:ea typeface="+mn-ea"/>
              </a:defRPr>
            </a:lvl1pPr>
          </a:lstStyle>
          <a:p>
            <a:pPr indent="0" algn="r" defTabSz="914400">
              <a:lnSpc>
                <a:spcPct val="100000"/>
              </a:lnSpc>
              <a:buNone/>
            </a:pPr>
            <a:fld id="{0127E163-F905-4C58-8588-29735C06E6B2}" type="slidenum">
              <a:rPr lang="nl-NL" sz="1200" b="0" strike="noStrike" spc="-1">
                <a:solidFill>
                  <a:schemeClr val="dk1"/>
                </a:solidFill>
                <a:latin typeface="+mn-lt"/>
                <a:ea typeface="+mn-ea"/>
              </a:rPr>
              <a:t>3</a:t>
            </a:fld>
            <a:endParaRPr lang="nl-NL"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noRot="1" noChangeAspect="1"/>
          </p:cNvSpPr>
          <p:nvPr>
            <p:ph type="sldImg"/>
          </p:nvPr>
        </p:nvSpPr>
        <p:spPr>
          <a:xfrm>
            <a:off x="866775" y="739775"/>
            <a:ext cx="4935538" cy="3702050"/>
          </a:xfrm>
          <a:prstGeom prst="rect">
            <a:avLst/>
          </a:prstGeom>
          <a:ln w="0">
            <a:noFill/>
          </a:ln>
        </p:spPr>
      </p:sp>
      <p:sp>
        <p:nvSpPr>
          <p:cNvPr id="183" name="PlaceHolder 2"/>
          <p:cNvSpPr>
            <a:spLocks noGrp="1"/>
          </p:cNvSpPr>
          <p:nvPr>
            <p:ph type="body"/>
          </p:nvPr>
        </p:nvSpPr>
        <p:spPr>
          <a:xfrm>
            <a:off x="667080" y="4689360"/>
            <a:ext cx="5334840" cy="4442400"/>
          </a:xfrm>
          <a:prstGeom prst="rect">
            <a:avLst/>
          </a:prstGeom>
          <a:noFill/>
          <a:ln w="0">
            <a:noFill/>
          </a:ln>
        </p:spPr>
        <p:txBody>
          <a:bodyPr lIns="90360" tIns="45360" rIns="90360" bIns="45360" anchor="t">
            <a:noAutofit/>
          </a:bodyPr>
          <a:lstStyle/>
          <a:p>
            <a:pPr marL="216000" indent="-216000">
              <a:buNone/>
            </a:pPr>
            <a:endParaRPr lang="nl-NL" sz="1800" b="0" strike="noStrike" spc="-1">
              <a:solidFill>
                <a:srgbClr val="000000"/>
              </a:solidFill>
              <a:latin typeface="Arial"/>
            </a:endParaRPr>
          </a:p>
        </p:txBody>
      </p:sp>
      <p:sp>
        <p:nvSpPr>
          <p:cNvPr id="184" name="PlaceHolder 3"/>
          <p:cNvSpPr>
            <a:spLocks noGrp="1"/>
          </p:cNvSpPr>
          <p:nvPr>
            <p:ph type="sldNum" idx="15"/>
          </p:nvPr>
        </p:nvSpPr>
        <p:spPr>
          <a:xfrm>
            <a:off x="3777480" y="9377280"/>
            <a:ext cx="2889720" cy="493200"/>
          </a:xfrm>
          <a:prstGeom prst="rect">
            <a:avLst/>
          </a:prstGeom>
          <a:noFill/>
          <a:ln w="0">
            <a:noFill/>
          </a:ln>
        </p:spPr>
        <p:txBody>
          <a:bodyPr lIns="90360" tIns="45360" rIns="90360" bIns="45360" anchor="b">
            <a:noAutofit/>
          </a:bodyPr>
          <a:lstStyle>
            <a:lvl1pPr indent="0" algn="r" defTabSz="914400">
              <a:lnSpc>
                <a:spcPct val="100000"/>
              </a:lnSpc>
              <a:buNone/>
              <a:defRPr lang="nl-NL" sz="1200" b="0" strike="noStrike" spc="-1">
                <a:solidFill>
                  <a:schemeClr val="dk1"/>
                </a:solidFill>
                <a:latin typeface="+mn-lt"/>
                <a:ea typeface="+mn-ea"/>
              </a:defRPr>
            </a:lvl1pPr>
          </a:lstStyle>
          <a:p>
            <a:pPr indent="0" algn="r" defTabSz="914400">
              <a:lnSpc>
                <a:spcPct val="100000"/>
              </a:lnSpc>
              <a:buNone/>
            </a:pPr>
            <a:fld id="{67189858-3456-496C-ADED-BA3711B4F1B9}" type="slidenum">
              <a:rPr lang="nl-NL" sz="1200" b="0" strike="noStrike" spc="-1">
                <a:solidFill>
                  <a:schemeClr val="dk1"/>
                </a:solidFill>
                <a:latin typeface="+mn-lt"/>
                <a:ea typeface="+mn-ea"/>
              </a:rPr>
              <a:t>4</a:t>
            </a:fld>
            <a:endParaRPr lang="nl-NL"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noRot="1" noChangeAspect="1"/>
          </p:cNvSpPr>
          <p:nvPr>
            <p:ph type="sldImg"/>
          </p:nvPr>
        </p:nvSpPr>
        <p:spPr>
          <a:xfrm>
            <a:off x="866775" y="739775"/>
            <a:ext cx="4935538" cy="3702050"/>
          </a:xfrm>
          <a:prstGeom prst="rect">
            <a:avLst/>
          </a:prstGeom>
          <a:ln w="0">
            <a:noFill/>
          </a:ln>
        </p:spPr>
      </p:sp>
      <p:sp>
        <p:nvSpPr>
          <p:cNvPr id="186" name="PlaceHolder 2"/>
          <p:cNvSpPr>
            <a:spLocks noGrp="1"/>
          </p:cNvSpPr>
          <p:nvPr>
            <p:ph type="body"/>
          </p:nvPr>
        </p:nvSpPr>
        <p:spPr>
          <a:xfrm>
            <a:off x="667080" y="4689360"/>
            <a:ext cx="5334840" cy="4442400"/>
          </a:xfrm>
          <a:prstGeom prst="rect">
            <a:avLst/>
          </a:prstGeom>
          <a:noFill/>
          <a:ln w="0">
            <a:noFill/>
          </a:ln>
        </p:spPr>
        <p:txBody>
          <a:bodyPr lIns="90360" tIns="45360" rIns="90360" bIns="45360" anchor="t">
            <a:noAutofit/>
          </a:bodyPr>
          <a:lstStyle/>
          <a:p>
            <a:pPr marL="216000" indent="-216000">
              <a:buNone/>
            </a:pPr>
            <a:endParaRPr lang="nl-NL" sz="1800" b="0" strike="noStrike" spc="-1">
              <a:solidFill>
                <a:srgbClr val="000000"/>
              </a:solidFill>
              <a:latin typeface="Arial"/>
            </a:endParaRPr>
          </a:p>
        </p:txBody>
      </p:sp>
      <p:sp>
        <p:nvSpPr>
          <p:cNvPr id="187" name="PlaceHolder 3"/>
          <p:cNvSpPr>
            <a:spLocks noGrp="1"/>
          </p:cNvSpPr>
          <p:nvPr>
            <p:ph type="sldNum" idx="16"/>
          </p:nvPr>
        </p:nvSpPr>
        <p:spPr>
          <a:xfrm>
            <a:off x="3777480" y="9377280"/>
            <a:ext cx="2889720" cy="493200"/>
          </a:xfrm>
          <a:prstGeom prst="rect">
            <a:avLst/>
          </a:prstGeom>
          <a:noFill/>
          <a:ln w="0">
            <a:noFill/>
          </a:ln>
        </p:spPr>
        <p:txBody>
          <a:bodyPr lIns="90360" tIns="45360" rIns="90360" bIns="45360" anchor="b">
            <a:noAutofit/>
          </a:bodyPr>
          <a:lstStyle>
            <a:lvl1pPr indent="0" algn="r" defTabSz="914400">
              <a:lnSpc>
                <a:spcPct val="100000"/>
              </a:lnSpc>
              <a:buNone/>
              <a:defRPr lang="nl-NL" sz="1200" b="0" strike="noStrike" spc="-1">
                <a:solidFill>
                  <a:schemeClr val="dk1"/>
                </a:solidFill>
                <a:latin typeface="+mn-lt"/>
                <a:ea typeface="+mn-ea"/>
              </a:defRPr>
            </a:lvl1pPr>
          </a:lstStyle>
          <a:p>
            <a:pPr indent="0" algn="r" defTabSz="914400">
              <a:lnSpc>
                <a:spcPct val="100000"/>
              </a:lnSpc>
              <a:buNone/>
            </a:pPr>
            <a:fld id="{8C959E4C-265F-4D53-8E9E-9A8C54EDE9D6}" type="slidenum">
              <a:rPr lang="nl-NL" sz="1200" b="0" strike="noStrike" spc="-1">
                <a:solidFill>
                  <a:schemeClr val="dk1"/>
                </a:solidFill>
                <a:latin typeface="+mn-lt"/>
                <a:ea typeface="+mn-ea"/>
              </a:rPr>
              <a:t>9</a:t>
            </a:fld>
            <a:endParaRPr lang="nl-NL"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noRot="1" noChangeAspect="1"/>
          </p:cNvSpPr>
          <p:nvPr>
            <p:ph type="sldImg"/>
          </p:nvPr>
        </p:nvSpPr>
        <p:spPr>
          <a:xfrm>
            <a:off x="866775" y="739775"/>
            <a:ext cx="4935538" cy="3702050"/>
          </a:xfrm>
          <a:prstGeom prst="rect">
            <a:avLst/>
          </a:prstGeom>
          <a:ln w="0">
            <a:noFill/>
          </a:ln>
        </p:spPr>
      </p:sp>
      <p:sp>
        <p:nvSpPr>
          <p:cNvPr id="189" name="PlaceHolder 2"/>
          <p:cNvSpPr>
            <a:spLocks noGrp="1"/>
          </p:cNvSpPr>
          <p:nvPr>
            <p:ph type="body"/>
          </p:nvPr>
        </p:nvSpPr>
        <p:spPr>
          <a:xfrm>
            <a:off x="667080" y="4689360"/>
            <a:ext cx="5334840" cy="4442400"/>
          </a:xfrm>
          <a:prstGeom prst="rect">
            <a:avLst/>
          </a:prstGeom>
          <a:noFill/>
          <a:ln w="0">
            <a:noFill/>
          </a:ln>
        </p:spPr>
        <p:txBody>
          <a:bodyPr lIns="90360" tIns="45360" rIns="90360" bIns="45360" anchor="t">
            <a:noAutofit/>
          </a:bodyPr>
          <a:lstStyle/>
          <a:p>
            <a:pPr marL="216000" indent="-216000">
              <a:buNone/>
            </a:pPr>
            <a:endParaRPr lang="nl-NL" sz="1800" b="0" strike="noStrike" spc="-1">
              <a:solidFill>
                <a:srgbClr val="000000"/>
              </a:solidFill>
              <a:latin typeface="Arial"/>
            </a:endParaRPr>
          </a:p>
        </p:txBody>
      </p:sp>
      <p:sp>
        <p:nvSpPr>
          <p:cNvPr id="190" name="PlaceHolder 3"/>
          <p:cNvSpPr>
            <a:spLocks noGrp="1"/>
          </p:cNvSpPr>
          <p:nvPr>
            <p:ph type="sldNum" idx="17"/>
          </p:nvPr>
        </p:nvSpPr>
        <p:spPr>
          <a:xfrm>
            <a:off x="3777480" y="9377280"/>
            <a:ext cx="2889720" cy="493200"/>
          </a:xfrm>
          <a:prstGeom prst="rect">
            <a:avLst/>
          </a:prstGeom>
          <a:noFill/>
          <a:ln w="0">
            <a:noFill/>
          </a:ln>
        </p:spPr>
        <p:txBody>
          <a:bodyPr lIns="90360" tIns="45360" rIns="90360" bIns="45360" anchor="b">
            <a:noAutofit/>
          </a:bodyPr>
          <a:lstStyle>
            <a:lvl1pPr indent="0" algn="r" defTabSz="914400">
              <a:lnSpc>
                <a:spcPct val="100000"/>
              </a:lnSpc>
              <a:buNone/>
              <a:defRPr lang="nl-NL" sz="1200" b="0" strike="noStrike" spc="-1">
                <a:solidFill>
                  <a:schemeClr val="dk1"/>
                </a:solidFill>
                <a:latin typeface="+mn-lt"/>
                <a:ea typeface="+mn-ea"/>
              </a:defRPr>
            </a:lvl1pPr>
          </a:lstStyle>
          <a:p>
            <a:pPr indent="0" algn="r" defTabSz="914400">
              <a:lnSpc>
                <a:spcPct val="100000"/>
              </a:lnSpc>
              <a:buNone/>
            </a:pPr>
            <a:fld id="{653DC28B-C3DC-4A93-9800-14977DD11E0F}" type="slidenum">
              <a:rPr lang="nl-NL" sz="1200" b="0" strike="noStrike" spc="-1">
                <a:solidFill>
                  <a:schemeClr val="dk1"/>
                </a:solidFill>
                <a:latin typeface="+mn-lt"/>
                <a:ea typeface="+mn-ea"/>
              </a:rPr>
              <a:t>12</a:t>
            </a:fld>
            <a:endParaRPr lang="nl-NL"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866775" y="739775"/>
            <a:ext cx="4935538" cy="3702050"/>
          </a:xfrm>
          <a:prstGeom prst="rect">
            <a:avLst/>
          </a:prstGeom>
          <a:ln w="0">
            <a:noFill/>
          </a:ln>
        </p:spPr>
      </p:sp>
      <p:sp>
        <p:nvSpPr>
          <p:cNvPr id="192" name="PlaceHolder 2"/>
          <p:cNvSpPr>
            <a:spLocks noGrp="1"/>
          </p:cNvSpPr>
          <p:nvPr>
            <p:ph type="body"/>
          </p:nvPr>
        </p:nvSpPr>
        <p:spPr>
          <a:xfrm>
            <a:off x="667080" y="4689360"/>
            <a:ext cx="5334840" cy="4442400"/>
          </a:xfrm>
          <a:prstGeom prst="rect">
            <a:avLst/>
          </a:prstGeom>
          <a:noFill/>
          <a:ln w="0">
            <a:noFill/>
          </a:ln>
        </p:spPr>
        <p:txBody>
          <a:bodyPr lIns="90360" tIns="45360" rIns="90360" bIns="45360" anchor="t">
            <a:noAutofit/>
          </a:bodyPr>
          <a:lstStyle/>
          <a:p>
            <a:pPr marL="216000" indent="-216000">
              <a:buNone/>
            </a:pPr>
            <a:endParaRPr lang="nl-NL" sz="1800" b="0" strike="noStrike" spc="-1">
              <a:solidFill>
                <a:srgbClr val="000000"/>
              </a:solidFill>
              <a:latin typeface="Arial"/>
            </a:endParaRPr>
          </a:p>
        </p:txBody>
      </p:sp>
      <p:sp>
        <p:nvSpPr>
          <p:cNvPr id="193" name="PlaceHolder 3"/>
          <p:cNvSpPr>
            <a:spLocks noGrp="1"/>
          </p:cNvSpPr>
          <p:nvPr>
            <p:ph type="sldNum" idx="18"/>
          </p:nvPr>
        </p:nvSpPr>
        <p:spPr>
          <a:xfrm>
            <a:off x="3777480" y="9377280"/>
            <a:ext cx="2889720" cy="493200"/>
          </a:xfrm>
          <a:prstGeom prst="rect">
            <a:avLst/>
          </a:prstGeom>
          <a:noFill/>
          <a:ln w="0">
            <a:noFill/>
          </a:ln>
        </p:spPr>
        <p:txBody>
          <a:bodyPr lIns="90360" tIns="45360" rIns="90360" bIns="45360" anchor="b">
            <a:noAutofit/>
          </a:bodyPr>
          <a:lstStyle>
            <a:lvl1pPr indent="0" algn="r" defTabSz="914400">
              <a:lnSpc>
                <a:spcPct val="100000"/>
              </a:lnSpc>
              <a:buNone/>
              <a:defRPr lang="nl-NL" sz="1200" b="0" strike="noStrike" spc="-1">
                <a:solidFill>
                  <a:schemeClr val="dk1"/>
                </a:solidFill>
                <a:latin typeface="+mn-lt"/>
                <a:ea typeface="+mn-ea"/>
              </a:defRPr>
            </a:lvl1pPr>
          </a:lstStyle>
          <a:p>
            <a:pPr indent="0" algn="r" defTabSz="914400">
              <a:lnSpc>
                <a:spcPct val="100000"/>
              </a:lnSpc>
              <a:buNone/>
            </a:pPr>
            <a:fld id="{263060C0-CC8D-4712-B20A-5D455CD3DF6E}" type="slidenum">
              <a:rPr lang="nl-NL" sz="1200" b="0" strike="noStrike" spc="-1">
                <a:solidFill>
                  <a:schemeClr val="dk1"/>
                </a:solidFill>
                <a:latin typeface="+mn-lt"/>
                <a:ea typeface="+mn-ea"/>
              </a:rPr>
              <a:t>23</a:t>
            </a:fld>
            <a:endParaRPr lang="nl-NL"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noRot="1" noChangeAspect="1"/>
          </p:cNvSpPr>
          <p:nvPr>
            <p:ph type="sldImg"/>
          </p:nvPr>
        </p:nvSpPr>
        <p:spPr>
          <a:xfrm>
            <a:off x="866775" y="739775"/>
            <a:ext cx="4935538" cy="3702050"/>
          </a:xfrm>
          <a:prstGeom prst="rect">
            <a:avLst/>
          </a:prstGeom>
          <a:ln w="0">
            <a:noFill/>
          </a:ln>
        </p:spPr>
      </p:sp>
      <p:sp>
        <p:nvSpPr>
          <p:cNvPr id="195" name="PlaceHolder 2"/>
          <p:cNvSpPr>
            <a:spLocks noGrp="1"/>
          </p:cNvSpPr>
          <p:nvPr>
            <p:ph type="body"/>
          </p:nvPr>
        </p:nvSpPr>
        <p:spPr>
          <a:xfrm>
            <a:off x="667080" y="4689360"/>
            <a:ext cx="5334840" cy="4442400"/>
          </a:xfrm>
          <a:prstGeom prst="rect">
            <a:avLst/>
          </a:prstGeom>
          <a:noFill/>
          <a:ln w="0">
            <a:noFill/>
          </a:ln>
        </p:spPr>
        <p:txBody>
          <a:bodyPr lIns="90360" tIns="45360" rIns="90360" bIns="45360" anchor="t">
            <a:noAutofit/>
          </a:bodyPr>
          <a:lstStyle/>
          <a:p>
            <a:pPr marL="216000" indent="0">
              <a:lnSpc>
                <a:spcPct val="100000"/>
              </a:lnSpc>
              <a:buNone/>
            </a:pPr>
            <a:r>
              <a:rPr lang="nl-NL" sz="2000" b="0" strike="noStrike" spc="-1">
                <a:solidFill>
                  <a:srgbClr val="000000"/>
                </a:solidFill>
                <a:latin typeface="Arial"/>
              </a:rPr>
              <a:t>Als je een store ziet moet ie in 99% van de gevallen gevuld worden</a:t>
            </a:r>
          </a:p>
          <a:p>
            <a:pPr marL="216000" indent="0">
              <a:lnSpc>
                <a:spcPct val="100000"/>
              </a:lnSpc>
              <a:buNone/>
            </a:pPr>
            <a:r>
              <a:rPr lang="nl-NL" sz="2000" b="0" strike="noStrike" spc="-1">
                <a:solidFill>
                  <a:srgbClr val="000000"/>
                </a:solidFill>
                <a:latin typeface="Arial"/>
              </a:rPr>
              <a:t>Van wie komt de vraag en naar wie gaat het antwoord?</a:t>
            </a:r>
          </a:p>
        </p:txBody>
      </p:sp>
      <p:sp>
        <p:nvSpPr>
          <p:cNvPr id="196" name="PlaceHolder 3"/>
          <p:cNvSpPr>
            <a:spLocks noGrp="1"/>
          </p:cNvSpPr>
          <p:nvPr>
            <p:ph type="sldNum" idx="19"/>
          </p:nvPr>
        </p:nvSpPr>
        <p:spPr>
          <a:xfrm>
            <a:off x="3777480" y="9377280"/>
            <a:ext cx="2889720" cy="493200"/>
          </a:xfrm>
          <a:prstGeom prst="rect">
            <a:avLst/>
          </a:prstGeom>
          <a:noFill/>
          <a:ln w="0">
            <a:noFill/>
          </a:ln>
        </p:spPr>
        <p:txBody>
          <a:bodyPr lIns="90360" tIns="45360" rIns="90360" bIns="45360" anchor="b">
            <a:noAutofit/>
          </a:bodyPr>
          <a:lstStyle>
            <a:lvl1pPr indent="0" algn="r" defTabSz="914400">
              <a:lnSpc>
                <a:spcPct val="100000"/>
              </a:lnSpc>
              <a:buNone/>
              <a:defRPr lang="nl-NL" sz="1200" b="0" strike="noStrike" spc="-1">
                <a:solidFill>
                  <a:schemeClr val="dk1"/>
                </a:solidFill>
                <a:latin typeface="+mn-lt"/>
                <a:ea typeface="+mn-ea"/>
              </a:defRPr>
            </a:lvl1pPr>
          </a:lstStyle>
          <a:p>
            <a:pPr indent="0" algn="r" defTabSz="914400">
              <a:lnSpc>
                <a:spcPct val="100000"/>
              </a:lnSpc>
              <a:buNone/>
            </a:pPr>
            <a:fld id="{D64A7D61-9BA4-4452-854A-D406D398EC33}" type="slidenum">
              <a:rPr lang="nl-NL" sz="1200" b="0" strike="noStrike" spc="-1">
                <a:solidFill>
                  <a:schemeClr val="dk1"/>
                </a:solidFill>
                <a:latin typeface="+mn-lt"/>
                <a:ea typeface="+mn-ea"/>
              </a:rPr>
              <a:t>28</a:t>
            </a:fld>
            <a:endParaRPr lang="nl-NL"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866775" y="739775"/>
            <a:ext cx="4935538" cy="3702050"/>
          </a:xfrm>
          <a:prstGeom prst="rect">
            <a:avLst/>
          </a:prstGeom>
          <a:ln w="0">
            <a:noFill/>
          </a:ln>
        </p:spPr>
      </p:sp>
      <p:sp>
        <p:nvSpPr>
          <p:cNvPr id="198" name="PlaceHolder 2"/>
          <p:cNvSpPr>
            <a:spLocks noGrp="1"/>
          </p:cNvSpPr>
          <p:nvPr>
            <p:ph type="body"/>
          </p:nvPr>
        </p:nvSpPr>
        <p:spPr>
          <a:xfrm>
            <a:off x="667080" y="4689360"/>
            <a:ext cx="5334840" cy="4442400"/>
          </a:xfrm>
          <a:prstGeom prst="rect">
            <a:avLst/>
          </a:prstGeom>
          <a:noFill/>
          <a:ln w="0">
            <a:noFill/>
          </a:ln>
        </p:spPr>
        <p:txBody>
          <a:bodyPr lIns="90360" tIns="45360" rIns="90360" bIns="45360" anchor="t">
            <a:noAutofit/>
          </a:bodyPr>
          <a:lstStyle/>
          <a:p>
            <a:pPr marL="216000" indent="-216000">
              <a:buNone/>
            </a:pPr>
            <a:endParaRPr lang="nl-NL" sz="1800" b="0" strike="noStrike" spc="-1">
              <a:solidFill>
                <a:srgbClr val="000000"/>
              </a:solidFill>
              <a:latin typeface="Arial"/>
            </a:endParaRPr>
          </a:p>
        </p:txBody>
      </p:sp>
      <p:sp>
        <p:nvSpPr>
          <p:cNvPr id="199" name="PlaceHolder 3"/>
          <p:cNvSpPr>
            <a:spLocks noGrp="1"/>
          </p:cNvSpPr>
          <p:nvPr>
            <p:ph type="sldNum" idx="20"/>
          </p:nvPr>
        </p:nvSpPr>
        <p:spPr>
          <a:xfrm>
            <a:off x="3777480" y="9377280"/>
            <a:ext cx="2889720" cy="493200"/>
          </a:xfrm>
          <a:prstGeom prst="rect">
            <a:avLst/>
          </a:prstGeom>
          <a:noFill/>
          <a:ln w="0">
            <a:noFill/>
          </a:ln>
        </p:spPr>
        <p:txBody>
          <a:bodyPr lIns="90360" tIns="45360" rIns="90360" bIns="45360" anchor="b">
            <a:noAutofit/>
          </a:bodyPr>
          <a:lstStyle>
            <a:lvl1pPr indent="0" algn="r" defTabSz="914400">
              <a:lnSpc>
                <a:spcPct val="100000"/>
              </a:lnSpc>
              <a:buNone/>
              <a:defRPr lang="nl-NL" sz="1200" b="0" strike="noStrike" spc="-1">
                <a:solidFill>
                  <a:schemeClr val="dk1"/>
                </a:solidFill>
                <a:latin typeface="+mn-lt"/>
                <a:ea typeface="+mn-ea"/>
              </a:defRPr>
            </a:lvl1pPr>
          </a:lstStyle>
          <a:p>
            <a:pPr indent="0" algn="r" defTabSz="914400">
              <a:lnSpc>
                <a:spcPct val="100000"/>
              </a:lnSpc>
              <a:buNone/>
            </a:pPr>
            <a:fld id="{CCFC1F09-4B3C-436C-8F38-CFB78F743132}" type="slidenum">
              <a:rPr lang="nl-NL" sz="1200" b="0" strike="noStrike" spc="-1">
                <a:solidFill>
                  <a:schemeClr val="dk1"/>
                </a:solidFill>
                <a:latin typeface="+mn-lt"/>
                <a:ea typeface="+mn-ea"/>
              </a:rPr>
              <a:t>36</a:t>
            </a:fld>
            <a:endParaRPr lang="nl-NL"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8" name="PlaceHolder 1"/>
          <p:cNvSpPr>
            <a:spLocks noGrp="1"/>
          </p:cNvSpPr>
          <p:nvPr>
            <p:ph type="title"/>
          </p:nvPr>
        </p:nvSpPr>
        <p:spPr>
          <a:xfrm>
            <a:off x="323640" y="116640"/>
            <a:ext cx="8712720" cy="575640"/>
          </a:xfrm>
          <a:prstGeom prst="rect">
            <a:avLst/>
          </a:prstGeom>
          <a:noFill/>
          <a:ln w="0">
            <a:noFill/>
          </a:ln>
        </p:spPr>
        <p:txBody>
          <a:bodyPr lIns="0" tIns="0" rIns="0" bIns="0" anchor="ctr">
            <a:noAutofit/>
          </a:bodyPr>
          <a:lstStyle/>
          <a:p>
            <a:pPr indent="0">
              <a:buNone/>
            </a:pPr>
            <a:endParaRPr lang="nl-NL" sz="1800" b="0" strike="noStrike" spc="-1">
              <a:solidFill>
                <a:schemeClr val="dk1"/>
              </a:solidFill>
              <a:latin typeface="Calibri"/>
            </a:endParaRPr>
          </a:p>
        </p:txBody>
      </p:sp>
      <p:sp>
        <p:nvSpPr>
          <p:cNvPr id="9" name="PlaceHolder 2"/>
          <p:cNvSpPr>
            <a:spLocks noGrp="1"/>
          </p:cNvSpPr>
          <p:nvPr>
            <p:ph type="subTitle"/>
          </p:nvPr>
        </p:nvSpPr>
        <p:spPr>
          <a:xfrm>
            <a:off x="457200" y="1124640"/>
            <a:ext cx="8229240" cy="5184360"/>
          </a:xfrm>
          <a:prstGeom prst="rect">
            <a:avLst/>
          </a:prstGeom>
          <a:noFill/>
          <a:ln w="0">
            <a:noFill/>
          </a:ln>
        </p:spPr>
        <p:txBody>
          <a:bodyPr lIns="0" tIns="0" rIns="0" bIns="0" anchor="ctr">
            <a:noAutofit/>
          </a:bodyPr>
          <a:lstStyle/>
          <a:p>
            <a:pPr indent="0" algn="ctr">
              <a:buNone/>
            </a:pPr>
            <a:endParaRPr lang="nl-NL"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17" name="PlaceHolder 1"/>
          <p:cNvSpPr>
            <a:spLocks noGrp="1"/>
          </p:cNvSpPr>
          <p:nvPr>
            <p:ph type="title"/>
          </p:nvPr>
        </p:nvSpPr>
        <p:spPr>
          <a:xfrm>
            <a:off x="323640" y="116640"/>
            <a:ext cx="8712720" cy="575640"/>
          </a:xfrm>
          <a:prstGeom prst="rect">
            <a:avLst/>
          </a:prstGeom>
          <a:noFill/>
          <a:ln w="0">
            <a:noFill/>
          </a:ln>
        </p:spPr>
        <p:txBody>
          <a:bodyPr lIns="0" tIns="0" rIns="0" bIns="0" anchor="ctr">
            <a:noAutofit/>
          </a:bodyPr>
          <a:lstStyle/>
          <a:p>
            <a:pPr indent="0">
              <a:buNone/>
            </a:pPr>
            <a:endParaRPr lang="nl-NL" sz="1800" b="0" strike="noStrike" spc="-1">
              <a:solidFill>
                <a:schemeClr val="dk1"/>
              </a:solidFill>
              <a:latin typeface="Calibri"/>
            </a:endParaRPr>
          </a:p>
        </p:txBody>
      </p:sp>
      <p:sp>
        <p:nvSpPr>
          <p:cNvPr id="18" name="PlaceHolder 2"/>
          <p:cNvSpPr>
            <a:spLocks noGrp="1"/>
          </p:cNvSpPr>
          <p:nvPr>
            <p:ph/>
          </p:nvPr>
        </p:nvSpPr>
        <p:spPr>
          <a:xfrm>
            <a:off x="457200" y="1124640"/>
            <a:ext cx="8229240" cy="5184360"/>
          </a:xfrm>
          <a:prstGeom prst="rect">
            <a:avLst/>
          </a:prstGeom>
          <a:noFill/>
          <a:ln w="0">
            <a:noFill/>
          </a:ln>
        </p:spPr>
        <p:txBody>
          <a:bodyPr lIns="0" tIns="0" rIns="0" bIns="0" anchor="t">
            <a:normAutofit/>
          </a:bodyPr>
          <a:lstStyle/>
          <a:p>
            <a:pPr indent="0">
              <a:spcBef>
                <a:spcPts val="1417"/>
              </a:spcBef>
              <a:buNone/>
            </a:pPr>
            <a:endParaRPr lang="nl-NL" sz="2800" b="0" strike="noStrike" spc="-1">
              <a:solidFill>
                <a:schemeClr val="dk1"/>
              </a:solidFill>
              <a:latin typeface="Calibri"/>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7F5E912A-3A93-4191-AB00-51EAE490B1B3}"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Sectiekop">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lstStyle/>
          <a:p>
            <a:r>
              <a:t>Footer</a:t>
            </a:r>
          </a:p>
        </p:txBody>
      </p:sp>
      <p:sp>
        <p:nvSpPr>
          <p:cNvPr id="3" name="PlaceHolder 2"/>
          <p:cNvSpPr>
            <a:spLocks noGrp="1"/>
          </p:cNvSpPr>
          <p:nvPr>
            <p:ph type="sldNum" idx="4"/>
          </p:nvPr>
        </p:nvSpPr>
        <p:spPr/>
        <p:txBody>
          <a:bodyPr/>
          <a:lstStyle/>
          <a:p>
            <a:fld id="{407670DF-E0DF-45A3-9F5C-F25A6AE4B77A}"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34" name="PlaceHolder 1"/>
          <p:cNvSpPr>
            <a:spLocks noGrp="1"/>
          </p:cNvSpPr>
          <p:nvPr>
            <p:ph type="title"/>
          </p:nvPr>
        </p:nvSpPr>
        <p:spPr>
          <a:xfrm>
            <a:off x="323640" y="116640"/>
            <a:ext cx="8712720" cy="575640"/>
          </a:xfrm>
          <a:prstGeom prst="rect">
            <a:avLst/>
          </a:prstGeom>
          <a:noFill/>
          <a:ln w="0">
            <a:noFill/>
          </a:ln>
        </p:spPr>
        <p:txBody>
          <a:bodyPr lIns="0" tIns="0" rIns="0" bIns="0" anchor="ctr">
            <a:noAutofit/>
          </a:bodyPr>
          <a:lstStyle/>
          <a:p>
            <a:pPr indent="0">
              <a:buNone/>
            </a:pPr>
            <a:endParaRPr lang="nl-NL" sz="1800" b="0" strike="noStrike" spc="-1">
              <a:solidFill>
                <a:schemeClr val="dk1"/>
              </a:solidFill>
              <a:latin typeface="Calibri"/>
            </a:endParaRPr>
          </a:p>
        </p:txBody>
      </p:sp>
      <p:sp>
        <p:nvSpPr>
          <p:cNvPr id="35" name="PlaceHolder 2"/>
          <p:cNvSpPr>
            <a:spLocks noGrp="1"/>
          </p:cNvSpPr>
          <p:nvPr>
            <p:ph/>
          </p:nvPr>
        </p:nvSpPr>
        <p:spPr>
          <a:xfrm>
            <a:off x="457200" y="1124640"/>
            <a:ext cx="4015800" cy="5184360"/>
          </a:xfrm>
          <a:prstGeom prst="rect">
            <a:avLst/>
          </a:prstGeom>
          <a:noFill/>
          <a:ln w="0">
            <a:noFill/>
          </a:ln>
        </p:spPr>
        <p:txBody>
          <a:bodyPr lIns="0" tIns="0" rIns="0" bIns="0" anchor="t">
            <a:normAutofit/>
          </a:bodyPr>
          <a:lstStyle/>
          <a:p>
            <a:pPr indent="0">
              <a:spcBef>
                <a:spcPts val="1417"/>
              </a:spcBef>
              <a:buNone/>
            </a:pPr>
            <a:endParaRPr lang="nl-NL" sz="2800" b="0" strike="noStrike" spc="-1">
              <a:solidFill>
                <a:schemeClr val="dk1"/>
              </a:solidFill>
              <a:latin typeface="Calibri"/>
            </a:endParaRPr>
          </a:p>
        </p:txBody>
      </p:sp>
      <p:sp>
        <p:nvSpPr>
          <p:cNvPr id="36" name="PlaceHolder 3"/>
          <p:cNvSpPr>
            <a:spLocks noGrp="1"/>
          </p:cNvSpPr>
          <p:nvPr>
            <p:ph/>
          </p:nvPr>
        </p:nvSpPr>
        <p:spPr>
          <a:xfrm>
            <a:off x="4674240" y="1124640"/>
            <a:ext cx="4015800" cy="5184360"/>
          </a:xfrm>
          <a:prstGeom prst="rect">
            <a:avLst/>
          </a:prstGeom>
          <a:noFill/>
          <a:ln w="0">
            <a:noFill/>
          </a:ln>
        </p:spPr>
        <p:txBody>
          <a:bodyPr lIns="0" tIns="0" rIns="0" bIns="0" anchor="t">
            <a:normAutofit/>
          </a:bodyPr>
          <a:lstStyle/>
          <a:p>
            <a:pPr indent="0">
              <a:spcBef>
                <a:spcPts val="1417"/>
              </a:spcBef>
              <a:buNone/>
            </a:pPr>
            <a:endParaRPr lang="nl-NL" sz="2800" b="0" strike="noStrike" spc="-1">
              <a:solidFill>
                <a:schemeClr val="dk1"/>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3F2CA448-C2E3-4F6A-8D30-56E5D0500F53}"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7" descr="fond_rood_websafe"/>
          <p:cNvPicPr/>
          <p:nvPr/>
        </p:nvPicPr>
        <p:blipFill>
          <a:blip r:embed="rId3"/>
          <a:stretch/>
        </p:blipFill>
        <p:spPr>
          <a:xfrm>
            <a:off x="0" y="0"/>
            <a:ext cx="286920" cy="6857640"/>
          </a:xfrm>
          <a:prstGeom prst="rect">
            <a:avLst/>
          </a:prstGeom>
          <a:ln w="0">
            <a:noFill/>
          </a:ln>
        </p:spPr>
      </p:pic>
      <p:cxnSp>
        <p:nvCxnSpPr>
          <p:cNvPr id="9" name="Straight Connector 11"/>
          <p:cNvCxnSpPr/>
          <p:nvPr/>
        </p:nvCxnSpPr>
        <p:spPr>
          <a:xfrm>
            <a:off x="395280" y="764640"/>
            <a:ext cx="8569440" cy="360"/>
          </a:xfrm>
          <a:prstGeom prst="straightConnector1">
            <a:avLst/>
          </a:prstGeom>
          <a:ln w="25400">
            <a:solidFill>
              <a:srgbClr val="000000"/>
            </a:solidFill>
            <a:round/>
          </a:ln>
        </p:spPr>
      </p:cxnSp>
      <p:pic>
        <p:nvPicPr>
          <p:cNvPr id="2" name="Picture 5" descr="HR_Logo_websafe_punt#1015D2"/>
          <p:cNvPicPr/>
          <p:nvPr/>
        </p:nvPicPr>
        <p:blipFill>
          <a:blip r:embed="rId4"/>
          <a:stretch/>
        </p:blipFill>
        <p:spPr>
          <a:xfrm>
            <a:off x="8585640" y="6309360"/>
            <a:ext cx="518400" cy="518400"/>
          </a:xfrm>
          <a:prstGeom prst="rect">
            <a:avLst/>
          </a:prstGeom>
          <a:ln w="0">
            <a:noFill/>
          </a:ln>
        </p:spPr>
      </p:pic>
      <p:sp>
        <p:nvSpPr>
          <p:cNvPr id="3" name="Rectangle 10"/>
          <p:cNvSpPr/>
          <p:nvPr/>
        </p:nvSpPr>
        <p:spPr>
          <a:xfrm>
            <a:off x="3060000" y="0"/>
            <a:ext cx="6083640" cy="6857640"/>
          </a:xfrm>
          <a:prstGeom prst="rect">
            <a:avLst/>
          </a:prstGeom>
          <a:solidFill>
            <a:srgbClr val="CA003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GB" sz="1800" b="0" strike="noStrike" spc="-1">
              <a:solidFill>
                <a:schemeClr val="lt1"/>
              </a:solidFill>
              <a:latin typeface="Calibri"/>
            </a:endParaRPr>
          </a:p>
        </p:txBody>
      </p:sp>
      <p:sp>
        <p:nvSpPr>
          <p:cNvPr id="4" name="Rectangle 9"/>
          <p:cNvSpPr/>
          <p:nvPr/>
        </p:nvSpPr>
        <p:spPr>
          <a:xfrm>
            <a:off x="0" y="0"/>
            <a:ext cx="305964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GB" sz="1800" b="0" strike="noStrike" spc="-1">
              <a:solidFill>
                <a:schemeClr val="lt1"/>
              </a:solidFill>
              <a:latin typeface="Calibri"/>
            </a:endParaRPr>
          </a:p>
        </p:txBody>
      </p:sp>
      <p:sp>
        <p:nvSpPr>
          <p:cNvPr id="5" name="PlaceHolder 1"/>
          <p:cNvSpPr>
            <a:spLocks noGrp="1"/>
          </p:cNvSpPr>
          <p:nvPr>
            <p:ph type="title"/>
          </p:nvPr>
        </p:nvSpPr>
        <p:spPr>
          <a:xfrm>
            <a:off x="3276000" y="620640"/>
            <a:ext cx="5688360" cy="2016000"/>
          </a:xfrm>
          <a:prstGeom prst="rect">
            <a:avLst/>
          </a:prstGeom>
          <a:noFill/>
          <a:ln w="0">
            <a:noFill/>
          </a:ln>
        </p:spPr>
        <p:txBody>
          <a:bodyPr lIns="91440" tIns="45720" rIns="91440" bIns="45720" anchor="ctr">
            <a:noAutofit/>
          </a:bodyPr>
          <a:lstStyle/>
          <a:p>
            <a:pPr indent="0" algn="ctr" defTabSz="914400">
              <a:lnSpc>
                <a:spcPct val="100000"/>
              </a:lnSpc>
              <a:buNone/>
            </a:pPr>
            <a:r>
              <a:rPr lang="en-US" sz="4000" b="1" strike="noStrike" spc="-1">
                <a:solidFill>
                  <a:schemeClr val="lt1"/>
                </a:solidFill>
                <a:latin typeface="Calibri"/>
              </a:rPr>
              <a:t>Click to edit Master title style</a:t>
            </a:r>
            <a:endParaRPr lang="nl-NL" sz="4000" b="0" strike="noStrike" spc="-1">
              <a:solidFill>
                <a:schemeClr val="dk1"/>
              </a:solidFill>
              <a:latin typeface="Calibri"/>
            </a:endParaRPr>
          </a:p>
        </p:txBody>
      </p:sp>
      <p:pic>
        <p:nvPicPr>
          <p:cNvPr id="6" name="Picture 6" descr="HR_Logo_websafe_punt boven"/>
          <p:cNvPicPr/>
          <p:nvPr/>
        </p:nvPicPr>
        <p:blipFill>
          <a:blip r:embed="rId5"/>
          <a:stretch/>
        </p:blipFill>
        <p:spPr>
          <a:xfrm>
            <a:off x="612720" y="620640"/>
            <a:ext cx="1871280" cy="1871280"/>
          </a:xfrm>
          <a:prstGeom prst="rect">
            <a:avLst/>
          </a:prstGeom>
          <a:ln w="0">
            <a:noFill/>
          </a:ln>
        </p:spPr>
      </p:pic>
      <p:sp>
        <p:nvSpPr>
          <p:cNvPr id="7"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nl-NL" sz="2800" b="0" strike="noStrike" spc="-1">
                <a:solidFill>
                  <a:schemeClr val="dk1"/>
                </a:solidFill>
                <a:latin typeface="Calibri"/>
              </a:rPr>
              <a:t>Click to edit the outline text format</a:t>
            </a:r>
          </a:p>
          <a:p>
            <a:pPr marL="864000" lvl="1" indent="-324000">
              <a:spcBef>
                <a:spcPts val="1134"/>
              </a:spcBef>
              <a:buClr>
                <a:srgbClr val="000000"/>
              </a:buClr>
              <a:buSzPct val="75000"/>
              <a:buFont typeface="Symbol" charset="2"/>
              <a:buChar char=""/>
            </a:pPr>
            <a:r>
              <a:rPr lang="nl-NL" sz="2000" b="0" strike="noStrike" spc="-1">
                <a:solidFill>
                  <a:schemeClr val="dk1"/>
                </a:solidFill>
                <a:latin typeface="Calibri"/>
              </a:rPr>
              <a:t>Second Outline Level</a:t>
            </a:r>
          </a:p>
          <a:p>
            <a:pPr marL="1296000" lvl="2" indent="-288000">
              <a:spcBef>
                <a:spcPts val="850"/>
              </a:spcBef>
              <a:buClr>
                <a:srgbClr val="000000"/>
              </a:buClr>
              <a:buSzPct val="45000"/>
              <a:buFont typeface="Wingdings" charset="2"/>
              <a:buChar char=""/>
            </a:pPr>
            <a:r>
              <a:rPr lang="nl-NL" sz="1800" b="0" strike="noStrike" spc="-1">
                <a:solidFill>
                  <a:schemeClr val="dk1"/>
                </a:solidFill>
                <a:latin typeface="Calibri"/>
              </a:rPr>
              <a:t>Third Outline Level</a:t>
            </a:r>
          </a:p>
          <a:p>
            <a:pPr marL="1728000" lvl="3" indent="-216000">
              <a:spcBef>
                <a:spcPts val="567"/>
              </a:spcBef>
              <a:buClr>
                <a:srgbClr val="000000"/>
              </a:buClr>
              <a:buSzPct val="75000"/>
              <a:buFont typeface="Symbol" charset="2"/>
              <a:buChar char=""/>
            </a:pPr>
            <a:r>
              <a:rPr lang="nl-NL" sz="1800" b="0" strike="noStrike" spc="-1">
                <a:solidFill>
                  <a:schemeClr val="dk1"/>
                </a:solidFill>
                <a:latin typeface="Calibri"/>
              </a:rPr>
              <a:t>Fourth Outline Level</a:t>
            </a:r>
          </a:p>
          <a:p>
            <a:pPr marL="2160000" lvl="4" indent="-216000">
              <a:spcBef>
                <a:spcPts val="283"/>
              </a:spcBef>
              <a:buClr>
                <a:srgbClr val="000000"/>
              </a:buClr>
              <a:buSzPct val="45000"/>
              <a:buFont typeface="Wingdings" charset="2"/>
              <a:buChar char=""/>
            </a:pPr>
            <a:r>
              <a:rPr lang="nl-NL" sz="2000" b="0" strike="noStrike" spc="-1">
                <a:solidFill>
                  <a:schemeClr val="dk1"/>
                </a:solidFill>
                <a:latin typeface="Calibri"/>
              </a:rPr>
              <a:t>Fifth Outline Level</a:t>
            </a:r>
          </a:p>
          <a:p>
            <a:pPr marL="2592000" lvl="5" indent="-216000">
              <a:spcBef>
                <a:spcPts val="283"/>
              </a:spcBef>
              <a:buClr>
                <a:srgbClr val="000000"/>
              </a:buClr>
              <a:buSzPct val="45000"/>
              <a:buFont typeface="Wingdings" charset="2"/>
              <a:buChar char=""/>
            </a:pPr>
            <a:r>
              <a:rPr lang="nl-NL" sz="2000" b="0" strike="noStrike" spc="-1">
                <a:solidFill>
                  <a:schemeClr val="dk1"/>
                </a:solidFill>
                <a:latin typeface="Calibri"/>
              </a:rPr>
              <a:t>Sixth Outline Level</a:t>
            </a:r>
          </a:p>
          <a:p>
            <a:pPr marL="3024000" lvl="6" indent="-216000">
              <a:spcBef>
                <a:spcPts val="283"/>
              </a:spcBef>
              <a:buClr>
                <a:srgbClr val="000000"/>
              </a:buClr>
              <a:buSzPct val="45000"/>
              <a:buFont typeface="Wingdings" charset="2"/>
              <a:buChar char=""/>
            </a:pPr>
            <a:r>
              <a:rPr lang="nl-NL" sz="2000" b="0" strike="noStrike" spc="-1">
                <a:solidFill>
                  <a:schemeClr val="dk1"/>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7" descr="fond_rood_websafe"/>
          <p:cNvPicPr/>
          <p:nvPr/>
        </p:nvPicPr>
        <p:blipFill>
          <a:blip r:embed="rId3"/>
          <a:stretch/>
        </p:blipFill>
        <p:spPr>
          <a:xfrm>
            <a:off x="0" y="0"/>
            <a:ext cx="286920" cy="6857640"/>
          </a:xfrm>
          <a:prstGeom prst="rect">
            <a:avLst/>
          </a:prstGeom>
          <a:ln w="0">
            <a:noFill/>
          </a:ln>
        </p:spPr>
      </p:pic>
      <p:cxnSp>
        <p:nvCxnSpPr>
          <p:cNvPr id="11" name="Straight Connector 11"/>
          <p:cNvCxnSpPr/>
          <p:nvPr/>
        </p:nvCxnSpPr>
        <p:spPr>
          <a:xfrm>
            <a:off x="395280" y="764640"/>
            <a:ext cx="8569440" cy="360"/>
          </a:xfrm>
          <a:prstGeom prst="straightConnector1">
            <a:avLst/>
          </a:prstGeom>
          <a:ln w="25400">
            <a:solidFill>
              <a:srgbClr val="000000"/>
            </a:solidFill>
            <a:round/>
          </a:ln>
        </p:spPr>
      </p:cxnSp>
      <p:pic>
        <p:nvPicPr>
          <p:cNvPr id="12" name="Picture 5" descr="HR_Logo_websafe_punt#1015D2"/>
          <p:cNvPicPr/>
          <p:nvPr/>
        </p:nvPicPr>
        <p:blipFill>
          <a:blip r:embed="rId4"/>
          <a:stretch/>
        </p:blipFill>
        <p:spPr>
          <a:xfrm>
            <a:off x="8585640" y="6309360"/>
            <a:ext cx="518400" cy="518400"/>
          </a:xfrm>
          <a:prstGeom prst="rect">
            <a:avLst/>
          </a:prstGeom>
          <a:ln w="0">
            <a:noFill/>
          </a:ln>
        </p:spPr>
      </p:pic>
      <p:sp>
        <p:nvSpPr>
          <p:cNvPr id="13"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Autofit/>
          </a:bodyPr>
          <a:lstStyle/>
          <a:p>
            <a:pPr indent="0" algn="ctr" defTabSz="914400">
              <a:lnSpc>
                <a:spcPct val="100000"/>
              </a:lnSpc>
              <a:buNone/>
            </a:pPr>
            <a:r>
              <a:rPr lang="en-US" sz="4000" b="1" strike="noStrike" spc="-1">
                <a:solidFill>
                  <a:schemeClr val="dk1"/>
                </a:solidFill>
                <a:latin typeface="Calibri"/>
              </a:rPr>
              <a:t>Click to edit Master title style</a:t>
            </a:r>
            <a:endParaRPr lang="nl-NL" sz="4000" b="0" strike="noStrike" spc="-1">
              <a:solidFill>
                <a:schemeClr val="dk1"/>
              </a:solidFill>
              <a:latin typeface="Calibri"/>
            </a:endParaRPr>
          </a:p>
        </p:txBody>
      </p:sp>
      <p:sp>
        <p:nvSpPr>
          <p:cNvPr id="14" name="PlaceHolder 2"/>
          <p:cNvSpPr>
            <a:spLocks noGrp="1"/>
          </p:cNvSpPr>
          <p:nvPr>
            <p:ph type="body"/>
          </p:nvPr>
        </p:nvSpPr>
        <p:spPr>
          <a:xfrm>
            <a:off x="457200" y="1124640"/>
            <a:ext cx="8229240" cy="5184360"/>
          </a:xfrm>
          <a:prstGeom prst="rect">
            <a:avLst/>
          </a:prstGeom>
          <a:noFill/>
          <a:ln w="0">
            <a:noFill/>
          </a:ln>
        </p:spPr>
        <p:txBody>
          <a:bodyPr lIns="91440" tIns="45720" rIns="91440" bIns="45720" anchor="t">
            <a:noAutofit/>
          </a:bodyPr>
          <a:lstStyle/>
          <a:p>
            <a:pPr marL="342720" indent="-342720" defTabSz="914400">
              <a:lnSpc>
                <a:spcPct val="100000"/>
              </a:lnSpc>
              <a:spcBef>
                <a:spcPts val="561"/>
              </a:spcBef>
              <a:buClr>
                <a:srgbClr val="000000"/>
              </a:buClr>
              <a:buFont typeface="Arial"/>
              <a:buChar char="•"/>
            </a:pPr>
            <a:r>
              <a:rPr lang="en-US" sz="2800" b="0" strike="noStrike" spc="-1">
                <a:solidFill>
                  <a:schemeClr val="dk1"/>
                </a:solidFill>
                <a:latin typeface="Calibri"/>
              </a:rPr>
              <a:t>Click to edit Master text styles</a:t>
            </a:r>
            <a:endParaRPr lang="nl-NL" sz="2800" b="0" strike="noStrike" spc="-1">
              <a:solidFill>
                <a:schemeClr val="dk1"/>
              </a:solidFill>
              <a:latin typeface="Calibri"/>
            </a:endParaRPr>
          </a:p>
          <a:p>
            <a:pPr marL="743040" lvl="1" indent="-285840" defTabSz="914400">
              <a:lnSpc>
                <a:spcPct val="100000"/>
              </a:lnSpc>
              <a:spcBef>
                <a:spcPts val="479"/>
              </a:spcBef>
              <a:buClr>
                <a:srgbClr val="000000"/>
              </a:buClr>
              <a:buFont typeface="Arial"/>
              <a:buChar char="–"/>
            </a:pPr>
            <a:r>
              <a:rPr lang="en-US" sz="2400" b="0" strike="noStrike" spc="-1">
                <a:solidFill>
                  <a:schemeClr val="dk1"/>
                </a:solidFill>
                <a:latin typeface="Calibri"/>
              </a:rPr>
              <a:t>Second level</a:t>
            </a:r>
            <a:endParaRPr lang="nl-NL" sz="2400" b="0" strike="noStrike" spc="-1">
              <a:solidFill>
                <a:schemeClr val="dk1"/>
              </a:solidFill>
              <a:latin typeface="Calibri"/>
            </a:endParaRPr>
          </a:p>
          <a:p>
            <a:pPr marL="1143000" lvl="2" indent="-228600" defTabSz="914400">
              <a:lnSpc>
                <a:spcPct val="100000"/>
              </a:lnSpc>
              <a:spcBef>
                <a:spcPts val="400"/>
              </a:spcBef>
              <a:buClr>
                <a:srgbClr val="000000"/>
              </a:buClr>
              <a:buFont typeface="Arial"/>
              <a:buChar char="•"/>
            </a:pPr>
            <a:r>
              <a:rPr lang="en-US" sz="2000" b="0" strike="noStrike" spc="-1">
                <a:solidFill>
                  <a:schemeClr val="dk1"/>
                </a:solidFill>
                <a:latin typeface="Calibri"/>
              </a:rPr>
              <a:t>Third level</a:t>
            </a:r>
            <a:endParaRPr lang="nl-NL" sz="2000" b="0" strike="noStrike" spc="-1">
              <a:solidFill>
                <a:schemeClr val="dk1"/>
              </a:solidFill>
              <a:latin typeface="Calibri"/>
            </a:endParaRPr>
          </a:p>
          <a:p>
            <a:pPr marL="1600200" lvl="3" indent="-228600" defTabSz="914400">
              <a:lnSpc>
                <a:spcPct val="100000"/>
              </a:lnSpc>
              <a:spcBef>
                <a:spcPts val="360"/>
              </a:spcBef>
              <a:buClr>
                <a:srgbClr val="000000"/>
              </a:buClr>
              <a:buFont typeface="Arial"/>
              <a:buChar char="–"/>
            </a:pPr>
            <a:r>
              <a:rPr lang="en-US" sz="1800" b="0" strike="noStrike" spc="-1">
                <a:solidFill>
                  <a:schemeClr val="dk1"/>
                </a:solidFill>
                <a:latin typeface="Calibri"/>
              </a:rPr>
              <a:t>Fourth level</a:t>
            </a:r>
            <a:endParaRPr lang="nl-NL" sz="1800" b="0" strike="noStrike" spc="-1">
              <a:solidFill>
                <a:schemeClr val="dk1"/>
              </a:solidFill>
              <a:latin typeface="Calibri"/>
            </a:endParaRPr>
          </a:p>
          <a:p>
            <a:pPr marL="2057400" lvl="4" indent="-228600" defTabSz="914400">
              <a:lnSpc>
                <a:spcPct val="100000"/>
              </a:lnSpc>
              <a:spcBef>
                <a:spcPts val="360"/>
              </a:spcBef>
              <a:buClr>
                <a:srgbClr val="000000"/>
              </a:buClr>
              <a:buFont typeface="Arial"/>
              <a:buChar char="»"/>
            </a:pPr>
            <a:r>
              <a:rPr lang="en-US" sz="1800" b="0" strike="noStrike" spc="-1">
                <a:solidFill>
                  <a:schemeClr val="dk1"/>
                </a:solidFill>
                <a:latin typeface="Calibri"/>
              </a:rPr>
              <a:t>Fifth level</a:t>
            </a:r>
            <a:endParaRPr lang="nl-NL" sz="1800" b="0" strike="noStrike" spc="-1">
              <a:solidFill>
                <a:schemeClr val="dk1"/>
              </a:solidFill>
              <a:latin typeface="Calibri"/>
            </a:endParaRPr>
          </a:p>
        </p:txBody>
      </p:sp>
      <p:sp>
        <p:nvSpPr>
          <p:cNvPr id="15" name="PlaceHolder 3"/>
          <p:cNvSpPr>
            <a:spLocks noGrp="1"/>
          </p:cNvSpPr>
          <p:nvPr>
            <p:ph type="ftr" idx="1"/>
          </p:nvPr>
        </p:nvSpPr>
        <p:spPr>
          <a:xfrm>
            <a:off x="467640" y="6492960"/>
            <a:ext cx="2895120" cy="364680"/>
          </a:xfrm>
          <a:prstGeom prst="rect">
            <a:avLst/>
          </a:prstGeom>
          <a:noFill/>
          <a:ln w="0">
            <a:noFill/>
          </a:ln>
        </p:spPr>
        <p:txBody>
          <a:bodyPr lIns="91440" tIns="45720" rIns="91440" bIns="45720" anchor="ctr">
            <a:noAutofit/>
          </a:bodyPr>
          <a:lstStyle>
            <a:lvl1pPr indent="0" algn="ctr" defTabSz="914400">
              <a:lnSpc>
                <a:spcPct val="100000"/>
              </a:lnSpc>
              <a:buNone/>
              <a:defRPr lang="en-US" sz="1200" b="0" strike="noStrike" spc="-1">
                <a:solidFill>
                  <a:schemeClr val="dk1">
                    <a:tint val="75000"/>
                  </a:schemeClr>
                </a:solidFill>
                <a:latin typeface="Calibri"/>
              </a:defRPr>
            </a:lvl1pPr>
          </a:lstStyle>
          <a:p>
            <a:pPr indent="0" algn="ctr" defTabSz="914400">
              <a:lnSpc>
                <a:spcPct val="100000"/>
              </a:lnSpc>
              <a:buNone/>
            </a:pPr>
            <a:r>
              <a:rPr lang="en-US" sz="1200" b="0" strike="noStrike" spc="-1">
                <a:solidFill>
                  <a:schemeClr val="dk1">
                    <a:tint val="75000"/>
                  </a:schemeClr>
                </a:solidFill>
                <a:latin typeface="Calibri"/>
              </a:rPr>
              <a:t>&lt;footer&gt;</a:t>
            </a:r>
            <a:endParaRPr lang="nl-NL" sz="1200" b="0" strike="noStrike" spc="-1">
              <a:solidFill>
                <a:srgbClr val="000000"/>
              </a:solidFill>
              <a:latin typeface="Times New Roman"/>
            </a:endParaRPr>
          </a:p>
        </p:txBody>
      </p:sp>
      <p:sp>
        <p:nvSpPr>
          <p:cNvPr id="16" name="PlaceHolder 4"/>
          <p:cNvSpPr>
            <a:spLocks noGrp="1"/>
          </p:cNvSpPr>
          <p:nvPr>
            <p:ph type="sldNum" idx="2"/>
          </p:nvPr>
        </p:nvSpPr>
        <p:spPr>
          <a:xfrm>
            <a:off x="3492000" y="6492960"/>
            <a:ext cx="1872000" cy="364680"/>
          </a:xfrm>
          <a:prstGeom prst="rect">
            <a:avLst/>
          </a:prstGeom>
          <a:noFill/>
          <a:ln w="0">
            <a:noFill/>
          </a:ln>
        </p:spPr>
        <p:txBody>
          <a:bodyPr lIns="91440" tIns="45720" rIns="91440" bIns="45720" anchor="ctr">
            <a:noAutofit/>
          </a:bodyPr>
          <a:lstStyle>
            <a:lvl1pPr indent="0" algn="ctr" defTabSz="914400">
              <a:lnSpc>
                <a:spcPct val="100000"/>
              </a:lnSpc>
              <a:buNone/>
              <a:defRPr lang="nl-NL" sz="1200" b="0" strike="noStrike" spc="-1">
                <a:solidFill>
                  <a:schemeClr val="dk1">
                    <a:tint val="75000"/>
                  </a:schemeClr>
                </a:solidFill>
                <a:latin typeface="Calibri"/>
              </a:defRPr>
            </a:lvl1pPr>
          </a:lstStyle>
          <a:p>
            <a:pPr indent="0" algn="ctr" defTabSz="914400">
              <a:lnSpc>
                <a:spcPct val="100000"/>
              </a:lnSpc>
              <a:buNone/>
            </a:pPr>
            <a:fld id="{C7044065-CCF8-4CC1-9787-1B0E57AD57D4}" type="slidenum">
              <a:rPr lang="nl-NL" sz="1200" b="0" strike="noStrike" spc="-1">
                <a:solidFill>
                  <a:schemeClr val="dk1">
                    <a:tint val="75000"/>
                  </a:schemeClr>
                </a:solidFill>
                <a:latin typeface="Calibri"/>
              </a:rPr>
              <a:t>‹#›</a:t>
            </a:fld>
            <a:endParaRPr lang="nl-N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 name="Picture 7" descr="fond_rood_websafe"/>
          <p:cNvPicPr/>
          <p:nvPr/>
        </p:nvPicPr>
        <p:blipFill>
          <a:blip r:embed="rId3"/>
          <a:stretch/>
        </p:blipFill>
        <p:spPr>
          <a:xfrm>
            <a:off x="0" y="0"/>
            <a:ext cx="286920" cy="6857640"/>
          </a:xfrm>
          <a:prstGeom prst="rect">
            <a:avLst/>
          </a:prstGeom>
          <a:ln w="0">
            <a:noFill/>
          </a:ln>
        </p:spPr>
      </p:pic>
      <p:cxnSp>
        <p:nvCxnSpPr>
          <p:cNvPr id="20" name="Straight Connector 11"/>
          <p:cNvCxnSpPr/>
          <p:nvPr/>
        </p:nvCxnSpPr>
        <p:spPr>
          <a:xfrm>
            <a:off x="395280" y="764640"/>
            <a:ext cx="8569440" cy="360"/>
          </a:xfrm>
          <a:prstGeom prst="straightConnector1">
            <a:avLst/>
          </a:prstGeom>
          <a:ln w="25400">
            <a:solidFill>
              <a:srgbClr val="000000"/>
            </a:solidFill>
            <a:round/>
          </a:ln>
        </p:spPr>
      </p:cxnSp>
      <p:pic>
        <p:nvPicPr>
          <p:cNvPr id="21" name="Picture 5" descr="HR_Logo_websafe_punt#1015D2"/>
          <p:cNvPicPr/>
          <p:nvPr/>
        </p:nvPicPr>
        <p:blipFill>
          <a:blip r:embed="rId4"/>
          <a:stretch/>
        </p:blipFill>
        <p:spPr>
          <a:xfrm>
            <a:off x="8585640" y="6309360"/>
            <a:ext cx="518400" cy="518400"/>
          </a:xfrm>
          <a:prstGeom prst="rect">
            <a:avLst/>
          </a:prstGeom>
          <a:ln w="0">
            <a:noFill/>
          </a:ln>
        </p:spPr>
      </p:pic>
      <p:sp>
        <p:nvSpPr>
          <p:cNvPr id="22" name="PlaceHolder 1"/>
          <p:cNvSpPr>
            <a:spLocks noGrp="1"/>
          </p:cNvSpPr>
          <p:nvPr>
            <p:ph type="title"/>
          </p:nvPr>
        </p:nvSpPr>
        <p:spPr>
          <a:xfrm>
            <a:off x="539640" y="908640"/>
            <a:ext cx="8352720" cy="1944000"/>
          </a:xfrm>
          <a:prstGeom prst="rect">
            <a:avLst/>
          </a:prstGeom>
          <a:noFill/>
          <a:ln w="0">
            <a:noFill/>
          </a:ln>
        </p:spPr>
        <p:txBody>
          <a:bodyPr lIns="91440" tIns="45720" rIns="91440" bIns="45720" anchor="t">
            <a:noAutofit/>
          </a:bodyPr>
          <a:lstStyle/>
          <a:p>
            <a:pPr indent="0" defTabSz="914400">
              <a:lnSpc>
                <a:spcPct val="100000"/>
              </a:lnSpc>
              <a:buNone/>
            </a:pPr>
            <a:r>
              <a:rPr lang="en-US" sz="4000" b="1" strike="noStrike" cap="all" spc="-1">
                <a:solidFill>
                  <a:schemeClr val="dk1"/>
                </a:solidFill>
                <a:latin typeface="Calibri"/>
              </a:rPr>
              <a:t>Click to edit Master title style</a:t>
            </a:r>
            <a:endParaRPr lang="nl-NL" sz="4000" b="0" strike="noStrike" spc="-1">
              <a:solidFill>
                <a:schemeClr val="dk1"/>
              </a:solidFill>
              <a:latin typeface="Calibri"/>
            </a:endParaRPr>
          </a:p>
        </p:txBody>
      </p:sp>
      <p:sp>
        <p:nvSpPr>
          <p:cNvPr id="23" name="PlaceHolder 2"/>
          <p:cNvSpPr>
            <a:spLocks noGrp="1"/>
          </p:cNvSpPr>
          <p:nvPr>
            <p:ph type="body"/>
          </p:nvPr>
        </p:nvSpPr>
        <p:spPr>
          <a:xfrm>
            <a:off x="539640" y="0"/>
            <a:ext cx="8352720" cy="719640"/>
          </a:xfrm>
          <a:prstGeom prst="rect">
            <a:avLst/>
          </a:prstGeom>
          <a:noFill/>
          <a:ln w="0">
            <a:noFill/>
          </a:ln>
        </p:spPr>
        <p:txBody>
          <a:bodyPr lIns="91440" tIns="45720" rIns="91440" bIns="45720" anchor="b">
            <a:noAutofit/>
          </a:bodyPr>
          <a:lstStyle/>
          <a:p>
            <a:pPr indent="0" defTabSz="914400">
              <a:lnSpc>
                <a:spcPct val="100000"/>
              </a:lnSpc>
              <a:spcBef>
                <a:spcPts val="400"/>
              </a:spcBef>
              <a:buNone/>
              <a:tabLst>
                <a:tab pos="0" algn="l"/>
              </a:tabLst>
            </a:pPr>
            <a:r>
              <a:rPr lang="en-US" sz="2000" b="0" strike="noStrike" spc="-1">
                <a:solidFill>
                  <a:schemeClr val="dk1">
                    <a:tint val="75000"/>
                  </a:schemeClr>
                </a:solidFill>
                <a:latin typeface="Calibri"/>
              </a:rPr>
              <a:t>Click to edit Master text styles</a:t>
            </a:r>
            <a:endParaRPr lang="nl-NL" sz="2000" b="0" strike="noStrike" spc="-1">
              <a:solidFill>
                <a:schemeClr val="dk1"/>
              </a:solidFill>
              <a:latin typeface="Calibri"/>
            </a:endParaRPr>
          </a:p>
        </p:txBody>
      </p:sp>
      <p:sp>
        <p:nvSpPr>
          <p:cNvPr id="24" name="PlaceHolder 3"/>
          <p:cNvSpPr>
            <a:spLocks noGrp="1"/>
          </p:cNvSpPr>
          <p:nvPr>
            <p:ph type="ftr" idx="3"/>
          </p:nvPr>
        </p:nvSpPr>
        <p:spPr>
          <a:xfrm>
            <a:off x="467640" y="6492960"/>
            <a:ext cx="2895120" cy="364680"/>
          </a:xfrm>
          <a:prstGeom prst="rect">
            <a:avLst/>
          </a:prstGeom>
          <a:noFill/>
          <a:ln w="0">
            <a:noFill/>
          </a:ln>
        </p:spPr>
        <p:txBody>
          <a:bodyPr lIns="91440" tIns="45720" rIns="91440" bIns="45720" anchor="ctr">
            <a:noAutofit/>
          </a:bodyPr>
          <a:lstStyle>
            <a:lvl1pPr indent="0" algn="ctr" defTabSz="914400">
              <a:lnSpc>
                <a:spcPct val="100000"/>
              </a:lnSpc>
              <a:buNone/>
              <a:defRPr lang="en-US" sz="1200" b="0" strike="noStrike" spc="-1">
                <a:solidFill>
                  <a:schemeClr val="dk1">
                    <a:tint val="75000"/>
                  </a:schemeClr>
                </a:solidFill>
                <a:latin typeface="Calibri"/>
              </a:defRPr>
            </a:lvl1pPr>
          </a:lstStyle>
          <a:p>
            <a:pPr indent="0" algn="ctr" defTabSz="914400">
              <a:lnSpc>
                <a:spcPct val="100000"/>
              </a:lnSpc>
              <a:buNone/>
            </a:pPr>
            <a:r>
              <a:rPr lang="en-US" sz="1200" b="0" strike="noStrike" spc="-1">
                <a:solidFill>
                  <a:schemeClr val="dk1">
                    <a:tint val="75000"/>
                  </a:schemeClr>
                </a:solidFill>
                <a:latin typeface="Calibri"/>
              </a:rPr>
              <a:t>&lt;footer&gt;</a:t>
            </a:r>
            <a:endParaRPr lang="nl-NL" sz="1200" b="0" strike="noStrike" spc="-1">
              <a:solidFill>
                <a:srgbClr val="000000"/>
              </a:solidFill>
              <a:latin typeface="Times New Roman"/>
            </a:endParaRPr>
          </a:p>
        </p:txBody>
      </p:sp>
      <p:sp>
        <p:nvSpPr>
          <p:cNvPr id="25" name="PlaceHolder 4"/>
          <p:cNvSpPr>
            <a:spLocks noGrp="1"/>
          </p:cNvSpPr>
          <p:nvPr>
            <p:ph type="sldNum" idx="4"/>
          </p:nvPr>
        </p:nvSpPr>
        <p:spPr>
          <a:xfrm>
            <a:off x="3492000" y="6492960"/>
            <a:ext cx="1872000" cy="364680"/>
          </a:xfrm>
          <a:prstGeom prst="rect">
            <a:avLst/>
          </a:prstGeom>
          <a:noFill/>
          <a:ln w="0">
            <a:noFill/>
          </a:ln>
        </p:spPr>
        <p:txBody>
          <a:bodyPr lIns="91440" tIns="45720" rIns="91440" bIns="45720" anchor="ctr">
            <a:noAutofit/>
          </a:bodyPr>
          <a:lstStyle>
            <a:lvl1pPr indent="0" algn="ctr" defTabSz="914400">
              <a:lnSpc>
                <a:spcPct val="100000"/>
              </a:lnSpc>
              <a:buNone/>
              <a:defRPr lang="nl-NL" sz="1200" b="0" strike="noStrike" spc="-1">
                <a:solidFill>
                  <a:schemeClr val="dk1">
                    <a:tint val="75000"/>
                  </a:schemeClr>
                </a:solidFill>
                <a:latin typeface="Calibri"/>
              </a:defRPr>
            </a:lvl1pPr>
          </a:lstStyle>
          <a:p>
            <a:pPr indent="0" algn="ctr" defTabSz="914400">
              <a:lnSpc>
                <a:spcPct val="100000"/>
              </a:lnSpc>
              <a:buNone/>
            </a:pPr>
            <a:fld id="{67A38F61-857A-4F23-890E-001D92EBF185}" type="slidenum">
              <a:rPr lang="nl-NL" sz="1200" b="0" strike="noStrike" spc="-1">
                <a:solidFill>
                  <a:schemeClr val="dk1">
                    <a:tint val="75000"/>
                  </a:schemeClr>
                </a:solidFill>
                <a:latin typeface="Calibri"/>
              </a:rPr>
              <a:t>‹#›</a:t>
            </a:fld>
            <a:endParaRPr lang="nl-N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 name="Picture 7" descr="fond_rood_websafe"/>
          <p:cNvPicPr/>
          <p:nvPr/>
        </p:nvPicPr>
        <p:blipFill>
          <a:blip r:embed="rId3"/>
          <a:stretch/>
        </p:blipFill>
        <p:spPr>
          <a:xfrm>
            <a:off x="0" y="0"/>
            <a:ext cx="286920" cy="6857640"/>
          </a:xfrm>
          <a:prstGeom prst="rect">
            <a:avLst/>
          </a:prstGeom>
          <a:ln w="0">
            <a:noFill/>
          </a:ln>
        </p:spPr>
      </p:pic>
      <p:cxnSp>
        <p:nvCxnSpPr>
          <p:cNvPr id="27" name="Straight Connector 11"/>
          <p:cNvCxnSpPr/>
          <p:nvPr/>
        </p:nvCxnSpPr>
        <p:spPr>
          <a:xfrm>
            <a:off x="395280" y="764640"/>
            <a:ext cx="8569440" cy="360"/>
          </a:xfrm>
          <a:prstGeom prst="straightConnector1">
            <a:avLst/>
          </a:prstGeom>
          <a:ln w="25400">
            <a:solidFill>
              <a:srgbClr val="000000"/>
            </a:solidFill>
            <a:round/>
          </a:ln>
        </p:spPr>
      </p:cxnSp>
      <p:pic>
        <p:nvPicPr>
          <p:cNvPr id="28" name="Picture 5" descr="HR_Logo_websafe_punt#1015D2"/>
          <p:cNvPicPr/>
          <p:nvPr/>
        </p:nvPicPr>
        <p:blipFill>
          <a:blip r:embed="rId4"/>
          <a:stretch/>
        </p:blipFill>
        <p:spPr>
          <a:xfrm>
            <a:off x="8585640" y="6309360"/>
            <a:ext cx="518400" cy="518400"/>
          </a:xfrm>
          <a:prstGeom prst="rect">
            <a:avLst/>
          </a:prstGeom>
          <a:ln w="0">
            <a:noFill/>
          </a:ln>
        </p:spPr>
      </p:pic>
      <p:sp>
        <p:nvSpPr>
          <p:cNvPr id="29"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Autofit/>
          </a:bodyPr>
          <a:lstStyle/>
          <a:p>
            <a:pPr indent="0" algn="ctr" defTabSz="914400">
              <a:lnSpc>
                <a:spcPct val="100000"/>
              </a:lnSpc>
              <a:buNone/>
            </a:pPr>
            <a:r>
              <a:rPr lang="en-US" sz="4000" b="1" strike="noStrike" spc="-1">
                <a:solidFill>
                  <a:schemeClr val="dk1"/>
                </a:solidFill>
                <a:latin typeface="Calibri"/>
              </a:rPr>
              <a:t>Click to edit Master title style</a:t>
            </a:r>
            <a:endParaRPr lang="nl-NL" sz="4000" b="0" strike="noStrike" spc="-1">
              <a:solidFill>
                <a:schemeClr val="dk1"/>
              </a:solidFill>
              <a:latin typeface="Calibri"/>
            </a:endParaRPr>
          </a:p>
        </p:txBody>
      </p:sp>
      <p:sp>
        <p:nvSpPr>
          <p:cNvPr id="30" name="PlaceHolder 2"/>
          <p:cNvSpPr>
            <a:spLocks noGrp="1"/>
          </p:cNvSpPr>
          <p:nvPr>
            <p:ph type="body"/>
          </p:nvPr>
        </p:nvSpPr>
        <p:spPr>
          <a:xfrm>
            <a:off x="457200" y="1600200"/>
            <a:ext cx="4038120" cy="4525560"/>
          </a:xfrm>
          <a:prstGeom prst="rect">
            <a:avLst/>
          </a:prstGeom>
          <a:noFill/>
          <a:ln w="0">
            <a:noFill/>
          </a:ln>
        </p:spPr>
        <p:txBody>
          <a:bodyPr lIns="91440" tIns="45720" rIns="91440" bIns="45720" anchor="t">
            <a:noAutofit/>
          </a:bodyPr>
          <a:lstStyle/>
          <a:p>
            <a:pPr marL="342720" indent="-342720" defTabSz="914400">
              <a:lnSpc>
                <a:spcPct val="100000"/>
              </a:lnSpc>
              <a:spcBef>
                <a:spcPts val="561"/>
              </a:spcBef>
              <a:buClr>
                <a:srgbClr val="000000"/>
              </a:buClr>
              <a:buFont typeface="Arial"/>
              <a:buChar char="•"/>
            </a:pPr>
            <a:r>
              <a:rPr lang="en-US" sz="2800" b="0" strike="noStrike" spc="-1">
                <a:solidFill>
                  <a:schemeClr val="dk1"/>
                </a:solidFill>
                <a:latin typeface="Calibri"/>
              </a:rPr>
              <a:t>Click to edit Master text styles</a:t>
            </a:r>
            <a:endParaRPr lang="nl-NL" sz="2800" b="0" strike="noStrike" spc="-1">
              <a:solidFill>
                <a:schemeClr val="dk1"/>
              </a:solidFill>
              <a:latin typeface="Calibri"/>
            </a:endParaRPr>
          </a:p>
          <a:p>
            <a:pPr marL="743040" lvl="1" indent="-285840" defTabSz="914400">
              <a:lnSpc>
                <a:spcPct val="100000"/>
              </a:lnSpc>
              <a:spcBef>
                <a:spcPts val="479"/>
              </a:spcBef>
              <a:buClr>
                <a:srgbClr val="000000"/>
              </a:buClr>
              <a:buFont typeface="Arial"/>
              <a:buChar char="–"/>
            </a:pPr>
            <a:r>
              <a:rPr lang="en-US" sz="2400" b="0" strike="noStrike" spc="-1">
                <a:solidFill>
                  <a:schemeClr val="dk1"/>
                </a:solidFill>
                <a:latin typeface="Calibri"/>
              </a:rPr>
              <a:t>Second level</a:t>
            </a:r>
            <a:endParaRPr lang="nl-NL" sz="2400" b="0" strike="noStrike" spc="-1">
              <a:solidFill>
                <a:schemeClr val="dk1"/>
              </a:solidFill>
              <a:latin typeface="Calibri"/>
            </a:endParaRPr>
          </a:p>
          <a:p>
            <a:pPr marL="1143000" lvl="2" indent="-228600" defTabSz="914400">
              <a:lnSpc>
                <a:spcPct val="100000"/>
              </a:lnSpc>
              <a:spcBef>
                <a:spcPts val="400"/>
              </a:spcBef>
              <a:buClr>
                <a:srgbClr val="000000"/>
              </a:buClr>
              <a:buFont typeface="Arial"/>
              <a:buChar char="•"/>
            </a:pPr>
            <a:r>
              <a:rPr lang="en-US" sz="2000" b="0" strike="noStrike" spc="-1">
                <a:solidFill>
                  <a:schemeClr val="dk1"/>
                </a:solidFill>
                <a:latin typeface="Calibri"/>
              </a:rPr>
              <a:t>Third level</a:t>
            </a:r>
            <a:endParaRPr lang="nl-NL" sz="2000" b="0" strike="noStrike" spc="-1">
              <a:solidFill>
                <a:schemeClr val="dk1"/>
              </a:solidFill>
              <a:latin typeface="Calibri"/>
            </a:endParaRPr>
          </a:p>
          <a:p>
            <a:pPr marL="1600200" lvl="3" indent="-228600" defTabSz="914400">
              <a:lnSpc>
                <a:spcPct val="100000"/>
              </a:lnSpc>
              <a:spcBef>
                <a:spcPts val="360"/>
              </a:spcBef>
              <a:buClr>
                <a:srgbClr val="000000"/>
              </a:buClr>
              <a:buFont typeface="Arial"/>
              <a:buChar char="–"/>
            </a:pPr>
            <a:r>
              <a:rPr lang="en-US" sz="1800" b="0" strike="noStrike" spc="-1">
                <a:solidFill>
                  <a:schemeClr val="dk1"/>
                </a:solidFill>
                <a:latin typeface="Calibri"/>
              </a:rPr>
              <a:t>Fourth level</a:t>
            </a:r>
            <a:endParaRPr lang="nl-NL" sz="1800" b="0" strike="noStrike" spc="-1">
              <a:solidFill>
                <a:schemeClr val="dk1"/>
              </a:solidFill>
              <a:latin typeface="Calibri"/>
            </a:endParaRPr>
          </a:p>
          <a:p>
            <a:pPr marL="2057400" lvl="4" indent="-228600" defTabSz="914400">
              <a:lnSpc>
                <a:spcPct val="100000"/>
              </a:lnSpc>
              <a:spcBef>
                <a:spcPts val="360"/>
              </a:spcBef>
              <a:buClr>
                <a:srgbClr val="000000"/>
              </a:buClr>
              <a:buFont typeface="Arial"/>
              <a:buChar char="»"/>
            </a:pPr>
            <a:r>
              <a:rPr lang="en-US" sz="1800" b="0" strike="noStrike" spc="-1">
                <a:solidFill>
                  <a:schemeClr val="dk1"/>
                </a:solidFill>
                <a:latin typeface="Calibri"/>
              </a:rPr>
              <a:t>Fifth level</a:t>
            </a:r>
            <a:endParaRPr lang="nl-NL" sz="1800" b="0" strike="noStrike" spc="-1">
              <a:solidFill>
                <a:schemeClr val="dk1"/>
              </a:solidFill>
              <a:latin typeface="Calibri"/>
            </a:endParaRPr>
          </a:p>
        </p:txBody>
      </p:sp>
      <p:sp>
        <p:nvSpPr>
          <p:cNvPr id="31" name="PlaceHolder 3"/>
          <p:cNvSpPr>
            <a:spLocks noGrp="1"/>
          </p:cNvSpPr>
          <p:nvPr>
            <p:ph type="body"/>
          </p:nvPr>
        </p:nvSpPr>
        <p:spPr>
          <a:xfrm>
            <a:off x="4648320" y="1600200"/>
            <a:ext cx="4038120" cy="4525560"/>
          </a:xfrm>
          <a:prstGeom prst="rect">
            <a:avLst/>
          </a:prstGeom>
          <a:noFill/>
          <a:ln w="0">
            <a:noFill/>
          </a:ln>
        </p:spPr>
        <p:txBody>
          <a:bodyPr lIns="91440" tIns="45720" rIns="91440" bIns="45720" anchor="t">
            <a:noAutofit/>
          </a:bodyPr>
          <a:lstStyle/>
          <a:p>
            <a:pPr marL="342720" indent="-342720" defTabSz="914400">
              <a:lnSpc>
                <a:spcPct val="100000"/>
              </a:lnSpc>
              <a:spcBef>
                <a:spcPts val="561"/>
              </a:spcBef>
              <a:buClr>
                <a:srgbClr val="000000"/>
              </a:buClr>
              <a:buFont typeface="Arial"/>
              <a:buChar char="•"/>
            </a:pPr>
            <a:r>
              <a:rPr lang="en-US" sz="2800" b="0" strike="noStrike" spc="-1">
                <a:solidFill>
                  <a:schemeClr val="dk1"/>
                </a:solidFill>
                <a:latin typeface="Calibri"/>
              </a:rPr>
              <a:t>Click to edit Master text styles</a:t>
            </a:r>
            <a:endParaRPr lang="nl-NL" sz="2800" b="0" strike="noStrike" spc="-1">
              <a:solidFill>
                <a:schemeClr val="dk1"/>
              </a:solidFill>
              <a:latin typeface="Calibri"/>
            </a:endParaRPr>
          </a:p>
          <a:p>
            <a:pPr marL="743040" lvl="1" indent="-285840" defTabSz="914400">
              <a:lnSpc>
                <a:spcPct val="100000"/>
              </a:lnSpc>
              <a:spcBef>
                <a:spcPts val="479"/>
              </a:spcBef>
              <a:buClr>
                <a:srgbClr val="000000"/>
              </a:buClr>
              <a:buFont typeface="Arial"/>
              <a:buChar char="–"/>
            </a:pPr>
            <a:r>
              <a:rPr lang="en-US" sz="2400" b="0" strike="noStrike" spc="-1">
                <a:solidFill>
                  <a:schemeClr val="dk1"/>
                </a:solidFill>
                <a:latin typeface="Calibri"/>
              </a:rPr>
              <a:t>Second level</a:t>
            </a:r>
            <a:endParaRPr lang="nl-NL" sz="2400" b="0" strike="noStrike" spc="-1">
              <a:solidFill>
                <a:schemeClr val="dk1"/>
              </a:solidFill>
              <a:latin typeface="Calibri"/>
            </a:endParaRPr>
          </a:p>
          <a:p>
            <a:pPr marL="1143000" lvl="2" indent="-228600" defTabSz="914400">
              <a:lnSpc>
                <a:spcPct val="100000"/>
              </a:lnSpc>
              <a:spcBef>
                <a:spcPts val="400"/>
              </a:spcBef>
              <a:buClr>
                <a:srgbClr val="000000"/>
              </a:buClr>
              <a:buFont typeface="Arial"/>
              <a:buChar char="•"/>
            </a:pPr>
            <a:r>
              <a:rPr lang="en-US" sz="2000" b="0" strike="noStrike" spc="-1">
                <a:solidFill>
                  <a:schemeClr val="dk1"/>
                </a:solidFill>
                <a:latin typeface="Calibri"/>
              </a:rPr>
              <a:t>Third level</a:t>
            </a:r>
            <a:endParaRPr lang="nl-NL" sz="2000" b="0" strike="noStrike" spc="-1">
              <a:solidFill>
                <a:schemeClr val="dk1"/>
              </a:solidFill>
              <a:latin typeface="Calibri"/>
            </a:endParaRPr>
          </a:p>
          <a:p>
            <a:pPr marL="1600200" lvl="3" indent="-228600" defTabSz="914400">
              <a:lnSpc>
                <a:spcPct val="100000"/>
              </a:lnSpc>
              <a:spcBef>
                <a:spcPts val="360"/>
              </a:spcBef>
              <a:buClr>
                <a:srgbClr val="000000"/>
              </a:buClr>
              <a:buFont typeface="Arial"/>
              <a:buChar char="–"/>
            </a:pPr>
            <a:r>
              <a:rPr lang="en-US" sz="1800" b="0" strike="noStrike" spc="-1">
                <a:solidFill>
                  <a:schemeClr val="dk1"/>
                </a:solidFill>
                <a:latin typeface="Calibri"/>
              </a:rPr>
              <a:t>Fourth level</a:t>
            </a:r>
            <a:endParaRPr lang="nl-NL" sz="1800" b="0" strike="noStrike" spc="-1">
              <a:solidFill>
                <a:schemeClr val="dk1"/>
              </a:solidFill>
              <a:latin typeface="Calibri"/>
            </a:endParaRPr>
          </a:p>
          <a:p>
            <a:pPr marL="2057400" lvl="4" indent="-228600" defTabSz="914400">
              <a:lnSpc>
                <a:spcPct val="100000"/>
              </a:lnSpc>
              <a:spcBef>
                <a:spcPts val="360"/>
              </a:spcBef>
              <a:buClr>
                <a:srgbClr val="000000"/>
              </a:buClr>
              <a:buFont typeface="Arial"/>
              <a:buChar char="»"/>
            </a:pPr>
            <a:r>
              <a:rPr lang="en-US" sz="1800" b="0" strike="noStrike" spc="-1">
                <a:solidFill>
                  <a:schemeClr val="dk1"/>
                </a:solidFill>
                <a:latin typeface="Calibri"/>
              </a:rPr>
              <a:t>Fifth level</a:t>
            </a:r>
            <a:endParaRPr lang="nl-NL" sz="1800" b="0" strike="noStrike" spc="-1">
              <a:solidFill>
                <a:schemeClr val="dk1"/>
              </a:solidFill>
              <a:latin typeface="Calibri"/>
            </a:endParaRPr>
          </a:p>
        </p:txBody>
      </p:sp>
      <p:sp>
        <p:nvSpPr>
          <p:cNvPr id="32" name="PlaceHolder 4"/>
          <p:cNvSpPr>
            <a:spLocks noGrp="1"/>
          </p:cNvSpPr>
          <p:nvPr>
            <p:ph type="ftr" idx="5"/>
          </p:nvPr>
        </p:nvSpPr>
        <p:spPr>
          <a:xfrm>
            <a:off x="467640" y="6492960"/>
            <a:ext cx="2895120" cy="364680"/>
          </a:xfrm>
          <a:prstGeom prst="rect">
            <a:avLst/>
          </a:prstGeom>
          <a:noFill/>
          <a:ln w="0">
            <a:noFill/>
          </a:ln>
        </p:spPr>
        <p:txBody>
          <a:bodyPr lIns="91440" tIns="45720" rIns="91440" bIns="45720" anchor="ctr">
            <a:noAutofit/>
          </a:bodyPr>
          <a:lstStyle>
            <a:lvl1pPr indent="0" algn="ctr" defTabSz="914400">
              <a:lnSpc>
                <a:spcPct val="100000"/>
              </a:lnSpc>
              <a:buNone/>
              <a:defRPr lang="en-US" sz="1200" b="0" strike="noStrike" spc="-1">
                <a:solidFill>
                  <a:schemeClr val="dk1">
                    <a:tint val="75000"/>
                  </a:schemeClr>
                </a:solidFill>
                <a:latin typeface="Calibri"/>
              </a:defRPr>
            </a:lvl1pPr>
          </a:lstStyle>
          <a:p>
            <a:pPr indent="0" algn="ctr" defTabSz="914400">
              <a:lnSpc>
                <a:spcPct val="100000"/>
              </a:lnSpc>
              <a:buNone/>
            </a:pPr>
            <a:r>
              <a:rPr lang="en-US" sz="1200" b="0" strike="noStrike" spc="-1">
                <a:solidFill>
                  <a:schemeClr val="dk1">
                    <a:tint val="75000"/>
                  </a:schemeClr>
                </a:solidFill>
                <a:latin typeface="Calibri"/>
              </a:rPr>
              <a:t>&lt;footer&gt;</a:t>
            </a:r>
            <a:endParaRPr lang="nl-NL" sz="1200" b="0" strike="noStrike" spc="-1">
              <a:solidFill>
                <a:srgbClr val="000000"/>
              </a:solidFill>
              <a:latin typeface="Times New Roman"/>
            </a:endParaRPr>
          </a:p>
        </p:txBody>
      </p:sp>
      <p:sp>
        <p:nvSpPr>
          <p:cNvPr id="33" name="PlaceHolder 5"/>
          <p:cNvSpPr>
            <a:spLocks noGrp="1"/>
          </p:cNvSpPr>
          <p:nvPr>
            <p:ph type="sldNum" idx="6"/>
          </p:nvPr>
        </p:nvSpPr>
        <p:spPr>
          <a:xfrm>
            <a:off x="3492000" y="6492960"/>
            <a:ext cx="1872000" cy="364680"/>
          </a:xfrm>
          <a:prstGeom prst="rect">
            <a:avLst/>
          </a:prstGeom>
          <a:noFill/>
          <a:ln w="0">
            <a:noFill/>
          </a:ln>
        </p:spPr>
        <p:txBody>
          <a:bodyPr lIns="91440" tIns="45720" rIns="91440" bIns="45720" anchor="ctr">
            <a:noAutofit/>
          </a:bodyPr>
          <a:lstStyle>
            <a:lvl1pPr indent="0" algn="ctr" defTabSz="914400">
              <a:lnSpc>
                <a:spcPct val="100000"/>
              </a:lnSpc>
              <a:buNone/>
              <a:defRPr lang="nl-NL" sz="1200" b="0" strike="noStrike" spc="-1">
                <a:solidFill>
                  <a:schemeClr val="dk1">
                    <a:tint val="75000"/>
                  </a:schemeClr>
                </a:solidFill>
                <a:latin typeface="Calibri"/>
              </a:defRPr>
            </a:lvl1pPr>
          </a:lstStyle>
          <a:p>
            <a:pPr indent="0" algn="ctr" defTabSz="914400">
              <a:lnSpc>
                <a:spcPct val="100000"/>
              </a:lnSpc>
              <a:buNone/>
            </a:pPr>
            <a:fld id="{856A97A2-D39F-449D-ADA7-B2F232433B52}" type="slidenum">
              <a:rPr lang="nl-NL" sz="1200" b="0" strike="noStrike" spc="-1">
                <a:solidFill>
                  <a:schemeClr val="dk1">
                    <a:tint val="75000"/>
                  </a:schemeClr>
                </a:solidFill>
                <a:latin typeface="Calibri"/>
              </a:rPr>
              <a:t>‹#›</a:t>
            </a:fld>
            <a:endParaRPr lang="nl-N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laceHolder 1"/>
          <p:cNvSpPr>
            <a:spLocks noGrp="1"/>
          </p:cNvSpPr>
          <p:nvPr>
            <p:ph type="title"/>
          </p:nvPr>
        </p:nvSpPr>
        <p:spPr>
          <a:xfrm>
            <a:off x="3276000" y="620640"/>
            <a:ext cx="5688360" cy="2016000"/>
          </a:xfrm>
          <a:prstGeom prst="rect">
            <a:avLst/>
          </a:prstGeom>
          <a:noFill/>
          <a:ln w="0">
            <a:noFill/>
          </a:ln>
        </p:spPr>
        <p:txBody>
          <a:bodyPr lIns="91440" tIns="45720" rIns="91440" bIns="45720" anchor="ctr">
            <a:noAutofit/>
          </a:bodyPr>
          <a:lstStyle/>
          <a:p>
            <a:pPr indent="0" algn="ctr" defTabSz="914400">
              <a:lnSpc>
                <a:spcPct val="100000"/>
              </a:lnSpc>
              <a:buNone/>
            </a:pPr>
            <a:r>
              <a:rPr lang="nl-NL" sz="4000" b="1" strike="noStrike" spc="-1">
                <a:solidFill>
                  <a:schemeClr val="lt1"/>
                </a:solidFill>
                <a:latin typeface="Calibri"/>
              </a:rPr>
              <a:t>ELEPEE30</a:t>
            </a:r>
            <a:endParaRPr lang="nl-NL" sz="4000" b="0" strike="noStrike" spc="-1">
              <a:solidFill>
                <a:schemeClr val="dk1"/>
              </a:solidFill>
              <a:latin typeface="Calibri"/>
            </a:endParaRPr>
          </a:p>
        </p:txBody>
      </p:sp>
      <p:sp>
        <p:nvSpPr>
          <p:cNvPr id="44" name="PlaceHolder 2"/>
          <p:cNvSpPr>
            <a:spLocks noGrp="1"/>
          </p:cNvSpPr>
          <p:nvPr>
            <p:ph type="subTitle"/>
          </p:nvPr>
        </p:nvSpPr>
        <p:spPr>
          <a:xfrm>
            <a:off x="3276000" y="2709000"/>
            <a:ext cx="5688360" cy="1944000"/>
          </a:xfrm>
          <a:prstGeom prst="rect">
            <a:avLst/>
          </a:prstGeom>
          <a:noFill/>
          <a:ln w="0">
            <a:noFill/>
          </a:ln>
        </p:spPr>
        <p:txBody>
          <a:bodyPr lIns="91440" tIns="45720" rIns="91440" bIns="45720" anchor="t">
            <a:normAutofit/>
          </a:bodyPr>
          <a:lstStyle/>
          <a:p>
            <a:pPr indent="0" algn="ctr" defTabSz="914400">
              <a:lnSpc>
                <a:spcPct val="100000"/>
              </a:lnSpc>
              <a:spcBef>
                <a:spcPts val="561"/>
              </a:spcBef>
              <a:buNone/>
              <a:tabLst>
                <a:tab pos="0" algn="l"/>
              </a:tabLst>
            </a:pPr>
            <a:r>
              <a:rPr lang="en-US" sz="2800" b="0" strike="noStrike" spc="-1">
                <a:solidFill>
                  <a:schemeClr val="accent2">
                    <a:lumMod val="20000"/>
                    <a:lumOff val="80000"/>
                  </a:schemeClr>
                </a:solidFill>
                <a:latin typeface="Calibri"/>
              </a:rPr>
              <a:t>ER3A, ER3B</a:t>
            </a:r>
            <a:endParaRPr lang="nl-NL" sz="28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Subsystemen</a:t>
            </a:r>
            <a:endParaRPr lang="nl-NL" sz="4000" b="0" strike="noStrike" spc="-1">
              <a:solidFill>
                <a:schemeClr val="dk1"/>
              </a:solidFill>
              <a:latin typeface="Calibri"/>
            </a:endParaRPr>
          </a:p>
        </p:txBody>
      </p:sp>
      <p:sp>
        <p:nvSpPr>
          <p:cNvPr id="86" name="PlaceHolder 2"/>
          <p:cNvSpPr>
            <a:spLocks noGrp="1"/>
          </p:cNvSpPr>
          <p:nvPr>
            <p:ph/>
          </p:nvPr>
        </p:nvSpPr>
        <p:spPr>
          <a:xfrm>
            <a:off x="457200" y="1124640"/>
            <a:ext cx="8229240" cy="5184360"/>
          </a:xfrm>
          <a:prstGeom prst="rect">
            <a:avLst/>
          </a:prstGeom>
          <a:noFill/>
          <a:ln w="0">
            <a:noFill/>
          </a:ln>
        </p:spPr>
        <p:txBody>
          <a:bodyPr lIns="91440" tIns="45720" rIns="91440" bIns="45720" anchor="t">
            <a:noAutofit/>
          </a:bodyPr>
          <a:lstStyle/>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Alle systemen hebben een subsysteem</a:t>
            </a:r>
          </a:p>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Alle systemen bevinden zich in een groter systeem (supersysteem)</a:t>
            </a:r>
          </a:p>
        </p:txBody>
      </p:sp>
      <p:graphicFrame>
        <p:nvGraphicFramePr>
          <p:cNvPr id="87" name="Table 3"/>
          <p:cNvGraphicFramePr/>
          <p:nvPr/>
        </p:nvGraphicFramePr>
        <p:xfrm>
          <a:off x="899640" y="3429000"/>
          <a:ext cx="7710480" cy="1696440"/>
        </p:xfrm>
        <a:graphic>
          <a:graphicData uri="http://schemas.openxmlformats.org/drawingml/2006/table">
            <a:tbl>
              <a:tblPr/>
              <a:tblGrid>
                <a:gridCol w="1614240">
                  <a:extLst>
                    <a:ext uri="{9D8B030D-6E8A-4147-A177-3AD203B41FA5}">
                      <a16:colId xmlns:a16="http://schemas.microsoft.com/office/drawing/2014/main" val="20000"/>
                    </a:ext>
                  </a:extLst>
                </a:gridCol>
                <a:gridCol w="1393920">
                  <a:extLst>
                    <a:ext uri="{9D8B030D-6E8A-4147-A177-3AD203B41FA5}">
                      <a16:colId xmlns:a16="http://schemas.microsoft.com/office/drawing/2014/main" val="20001"/>
                    </a:ext>
                  </a:extLst>
                </a:gridCol>
                <a:gridCol w="1527840">
                  <a:extLst>
                    <a:ext uri="{9D8B030D-6E8A-4147-A177-3AD203B41FA5}">
                      <a16:colId xmlns:a16="http://schemas.microsoft.com/office/drawing/2014/main" val="20002"/>
                    </a:ext>
                  </a:extLst>
                </a:gridCol>
                <a:gridCol w="1406880">
                  <a:extLst>
                    <a:ext uri="{9D8B030D-6E8A-4147-A177-3AD203B41FA5}">
                      <a16:colId xmlns:a16="http://schemas.microsoft.com/office/drawing/2014/main" val="20003"/>
                    </a:ext>
                  </a:extLst>
                </a:gridCol>
                <a:gridCol w="1767600">
                  <a:extLst>
                    <a:ext uri="{9D8B030D-6E8A-4147-A177-3AD203B41FA5}">
                      <a16:colId xmlns:a16="http://schemas.microsoft.com/office/drawing/2014/main" val="20004"/>
                    </a:ext>
                  </a:extLst>
                </a:gridCol>
              </a:tblGrid>
              <a:tr h="652680">
                <a:tc>
                  <a:txBody>
                    <a:bodyPr/>
                    <a:lstStyle/>
                    <a:p>
                      <a:pPr algn="ctr" defTabSz="914400">
                        <a:lnSpc>
                          <a:spcPct val="100000"/>
                        </a:lnSpc>
                      </a:pPr>
                      <a:r>
                        <a:rPr lang="nl-NL" sz="1900" b="1" strike="noStrike" spc="-1">
                          <a:solidFill>
                            <a:schemeClr val="lt1"/>
                          </a:solidFill>
                          <a:latin typeface="Calibri"/>
                        </a:rPr>
                        <a:t>Eigenschap</a:t>
                      </a:r>
                      <a:endParaRPr lang="nl-NL" sz="1900" b="0" strike="noStrike" spc="-1">
                        <a:solidFill>
                          <a:srgbClr val="FFFFFF"/>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a:lstStyle/>
                    <a:p>
                      <a:pPr algn="ctr" defTabSz="914400">
                        <a:lnSpc>
                          <a:spcPct val="100000"/>
                        </a:lnSpc>
                      </a:pPr>
                      <a:r>
                        <a:rPr lang="nl-NL" sz="1900" b="1" strike="noStrike" spc="-1">
                          <a:solidFill>
                            <a:schemeClr val="lt1"/>
                          </a:solidFill>
                          <a:latin typeface="Calibri"/>
                        </a:rPr>
                        <a:t>Boom</a:t>
                      </a:r>
                      <a:endParaRPr lang="nl-NL" sz="1900" b="0" strike="noStrike" spc="-1">
                        <a:solidFill>
                          <a:srgbClr val="FFFFFF"/>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a:lstStyle/>
                    <a:p>
                      <a:pPr algn="ctr" defTabSz="914400">
                        <a:lnSpc>
                          <a:spcPct val="100000"/>
                        </a:lnSpc>
                      </a:pPr>
                      <a:r>
                        <a:rPr lang="nl-NL" sz="1900" b="1" strike="noStrike" spc="-1">
                          <a:solidFill>
                            <a:schemeClr val="lt1"/>
                          </a:solidFill>
                          <a:latin typeface="Calibri"/>
                        </a:rPr>
                        <a:t>Auto</a:t>
                      </a:r>
                      <a:endParaRPr lang="nl-NL" sz="1900" b="0" strike="noStrike" spc="-1">
                        <a:solidFill>
                          <a:srgbClr val="FFFFFF"/>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a:lstStyle/>
                    <a:p>
                      <a:pPr algn="ctr" defTabSz="914400">
                        <a:lnSpc>
                          <a:spcPct val="100000"/>
                        </a:lnSpc>
                      </a:pPr>
                      <a:r>
                        <a:rPr lang="nl-NL" sz="1900" b="1" strike="noStrike" spc="-1">
                          <a:solidFill>
                            <a:schemeClr val="lt1"/>
                          </a:solidFill>
                          <a:latin typeface="Calibri"/>
                        </a:rPr>
                        <a:t>Koffiekopje</a:t>
                      </a:r>
                      <a:endParaRPr lang="nl-NL" sz="1900" b="0" strike="noStrike" spc="-1">
                        <a:solidFill>
                          <a:srgbClr val="FFFFFF"/>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a:lstStyle/>
                    <a:p>
                      <a:pPr algn="ctr" defTabSz="914400">
                        <a:lnSpc>
                          <a:spcPct val="100000"/>
                        </a:lnSpc>
                      </a:pPr>
                      <a:r>
                        <a:rPr lang="nl-NL" sz="1900" b="1" strike="noStrike" spc="-1">
                          <a:solidFill>
                            <a:schemeClr val="lt1"/>
                          </a:solidFill>
                          <a:latin typeface="Calibri"/>
                        </a:rPr>
                        <a:t>Elektromotor</a:t>
                      </a:r>
                      <a:endParaRPr lang="nl-NL" sz="1900" b="0" strike="noStrike" spc="-1">
                        <a:solidFill>
                          <a:srgbClr val="FFFFFF"/>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extLst>
                  <a:ext uri="{0D108BD9-81ED-4DB2-BD59-A6C34878D82A}">
                    <a16:rowId xmlns:a16="http://schemas.microsoft.com/office/drawing/2014/main" val="10000"/>
                  </a:ext>
                </a:extLst>
              </a:tr>
              <a:tr h="376560">
                <a:tc>
                  <a:txBody>
                    <a:bodyPr/>
                    <a:lstStyle/>
                    <a:p>
                      <a:pPr algn="ctr" defTabSz="914400">
                        <a:lnSpc>
                          <a:spcPct val="100000"/>
                        </a:lnSpc>
                      </a:pPr>
                      <a:r>
                        <a:rPr lang="nl-NL" sz="1900" b="0" strike="noStrike" spc="-1">
                          <a:solidFill>
                            <a:schemeClr val="dk1"/>
                          </a:solidFill>
                          <a:latin typeface="Calibri"/>
                        </a:rPr>
                        <a:t>Supersysteem</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algn="ctr" defTabSz="914400">
                        <a:lnSpc>
                          <a:spcPct val="100000"/>
                        </a:lnSpc>
                      </a:pPr>
                      <a:r>
                        <a:rPr lang="nl-NL" sz="1900" b="0" strike="noStrike" spc="-1">
                          <a:solidFill>
                            <a:schemeClr val="dk1"/>
                          </a:solidFill>
                          <a:latin typeface="Calibri"/>
                        </a:rPr>
                        <a:t>Boomgaard</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algn="ctr" defTabSz="914400">
                        <a:lnSpc>
                          <a:spcPct val="100000"/>
                        </a:lnSpc>
                      </a:pPr>
                      <a:r>
                        <a:rPr lang="nl-NL" sz="1900" b="0" strike="noStrike" spc="-1">
                          <a:solidFill>
                            <a:schemeClr val="dk1"/>
                          </a:solidFill>
                          <a:latin typeface="Calibri"/>
                        </a:rPr>
                        <a:t>Lease bedrijf</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algn="ctr" defTabSz="914400">
                        <a:lnSpc>
                          <a:spcPct val="100000"/>
                        </a:lnSpc>
                      </a:pPr>
                      <a:r>
                        <a:rPr lang="nl-NL" sz="1900" b="0" strike="noStrike" spc="-1">
                          <a:solidFill>
                            <a:schemeClr val="dk1"/>
                          </a:solidFill>
                          <a:latin typeface="Calibri"/>
                        </a:rPr>
                        <a:t>Servies</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algn="ctr" defTabSz="914400">
                        <a:lnSpc>
                          <a:spcPct val="100000"/>
                        </a:lnSpc>
                      </a:pPr>
                      <a:r>
                        <a:rPr lang="en-US" sz="1900" b="0" strike="noStrike" spc="-1">
                          <a:solidFill>
                            <a:schemeClr val="dk1"/>
                          </a:solidFill>
                          <a:latin typeface="Calibri"/>
                        </a:rPr>
                        <a:t>A</a:t>
                      </a:r>
                      <a:r>
                        <a:rPr lang="nl-NL" sz="1900" b="0" strike="noStrike" spc="-1">
                          <a:solidFill>
                            <a:schemeClr val="dk1"/>
                          </a:solidFill>
                          <a:latin typeface="Calibri"/>
                        </a:rPr>
                        <a:t>uto</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extLst>
                  <a:ext uri="{0D108BD9-81ED-4DB2-BD59-A6C34878D82A}">
                    <a16:rowId xmlns:a16="http://schemas.microsoft.com/office/drawing/2014/main" val="10001"/>
                  </a:ext>
                </a:extLst>
              </a:tr>
              <a:tr h="662760">
                <a:tc>
                  <a:txBody>
                    <a:bodyPr/>
                    <a:lstStyle/>
                    <a:p>
                      <a:pPr algn="ctr" defTabSz="914400">
                        <a:lnSpc>
                          <a:spcPct val="100000"/>
                        </a:lnSpc>
                      </a:pPr>
                      <a:r>
                        <a:rPr lang="nl-NL" sz="1900" b="0" strike="noStrike" spc="-1">
                          <a:solidFill>
                            <a:schemeClr val="dk1"/>
                          </a:solidFill>
                          <a:latin typeface="Calibri"/>
                        </a:rPr>
                        <a:t>Subsysteem</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algn="ctr" defTabSz="914400">
                        <a:lnSpc>
                          <a:spcPct val="100000"/>
                        </a:lnSpc>
                      </a:pPr>
                      <a:r>
                        <a:rPr lang="nl-NL" sz="1900" b="0" strike="noStrike" spc="-1">
                          <a:solidFill>
                            <a:schemeClr val="dk1"/>
                          </a:solidFill>
                          <a:latin typeface="Calibri"/>
                        </a:rPr>
                        <a:t>Wortels</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algn="ctr" defTabSz="914400">
                        <a:lnSpc>
                          <a:spcPct val="100000"/>
                        </a:lnSpc>
                      </a:pPr>
                      <a:r>
                        <a:rPr lang="en-US" sz="1900" b="0" strike="noStrike" spc="-1">
                          <a:solidFill>
                            <a:schemeClr val="dk1"/>
                          </a:solidFill>
                          <a:latin typeface="Calibri"/>
                        </a:rPr>
                        <a:t>Elektromotor</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algn="ctr" defTabSz="914400">
                        <a:lnSpc>
                          <a:spcPct val="100000"/>
                        </a:lnSpc>
                      </a:pPr>
                      <a:r>
                        <a:rPr lang="nl-NL" sz="1900" b="0" strike="noStrike" spc="-1">
                          <a:solidFill>
                            <a:schemeClr val="dk1"/>
                          </a:solidFill>
                          <a:latin typeface="Calibri"/>
                        </a:rPr>
                        <a:t>Oortje</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algn="ctr" defTabSz="914400">
                        <a:lnSpc>
                          <a:spcPct val="100000"/>
                        </a:lnSpc>
                      </a:pPr>
                      <a:r>
                        <a:rPr lang="en-US" sz="1900" b="0" strike="noStrike" spc="-1">
                          <a:solidFill>
                            <a:schemeClr val="dk1"/>
                          </a:solidFill>
                          <a:latin typeface="Calibri"/>
                        </a:rPr>
                        <a:t>Lager</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2"/>
                  </a:ext>
                </a:extLst>
              </a:tr>
            </a:tbl>
          </a:graphicData>
        </a:graphic>
      </p:graphicFrame>
      <p:sp>
        <p:nvSpPr>
          <p:cNvPr id="88" name="Rectangle 7"/>
          <p:cNvSpPr/>
          <p:nvPr/>
        </p:nvSpPr>
        <p:spPr>
          <a:xfrm>
            <a:off x="3996000" y="4162680"/>
            <a:ext cx="1295640" cy="215640"/>
          </a:xfrm>
          <a:prstGeom prst="rect">
            <a:avLst/>
          </a:prstGeom>
          <a:solidFill>
            <a:srgbClr val="E7E7E7"/>
          </a:solidFill>
          <a:ln>
            <a:solidFill>
              <a:srgbClr val="E7E7E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nl-NL" sz="1800" b="0" strike="noStrike" spc="-1">
              <a:solidFill>
                <a:schemeClr val="lt1"/>
              </a:solidFill>
              <a:latin typeface="Calibri"/>
            </a:endParaRPr>
          </a:p>
        </p:txBody>
      </p:sp>
      <p:sp>
        <p:nvSpPr>
          <p:cNvPr id="89" name="Rectangle 8"/>
          <p:cNvSpPr/>
          <p:nvPr/>
        </p:nvSpPr>
        <p:spPr>
          <a:xfrm>
            <a:off x="5518800" y="4197600"/>
            <a:ext cx="1151640" cy="159120"/>
          </a:xfrm>
          <a:prstGeom prst="rect">
            <a:avLst/>
          </a:prstGeom>
          <a:solidFill>
            <a:srgbClr val="E7E7E7"/>
          </a:solidFill>
          <a:ln>
            <a:solidFill>
              <a:srgbClr val="E7E7E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nl-NL" sz="1800" b="0" strike="noStrike" spc="-1">
              <a:solidFill>
                <a:schemeClr val="lt1"/>
              </a:solidFill>
              <a:latin typeface="Calibri"/>
            </a:endParaRPr>
          </a:p>
        </p:txBody>
      </p:sp>
      <p:sp>
        <p:nvSpPr>
          <p:cNvPr id="90" name="Rectangle 9"/>
          <p:cNvSpPr/>
          <p:nvPr/>
        </p:nvSpPr>
        <p:spPr>
          <a:xfrm>
            <a:off x="3996000" y="4548600"/>
            <a:ext cx="1295640" cy="24804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nl-NL" sz="1800" b="0" strike="noStrike" spc="-1">
              <a:solidFill>
                <a:schemeClr val="lt1"/>
              </a:solidFill>
              <a:latin typeface="Calibri"/>
            </a:endParaRPr>
          </a:p>
        </p:txBody>
      </p:sp>
      <p:sp>
        <p:nvSpPr>
          <p:cNvPr id="91" name="Rectangle 10"/>
          <p:cNvSpPr/>
          <p:nvPr/>
        </p:nvSpPr>
        <p:spPr>
          <a:xfrm>
            <a:off x="5518800" y="4525920"/>
            <a:ext cx="1151640" cy="24804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nl-NL" sz="1800" b="0" strike="noStrike" spc="-1">
              <a:solidFill>
                <a:schemeClr val="lt1"/>
              </a:solidFill>
              <a:latin typeface="Calibri"/>
            </a:endParaRPr>
          </a:p>
        </p:txBody>
      </p:sp>
      <p:sp>
        <p:nvSpPr>
          <p:cNvPr id="5" name="PlaceHolder 4"/>
          <p:cNvSpPr>
            <a:spLocks noGrp="1"/>
          </p:cNvSpPr>
          <p:nvPr>
            <p:ph type="sldNum" idx="2"/>
          </p:nvPr>
        </p:nvSpPr>
        <p:spPr/>
        <p:txBody>
          <a:bodyPr/>
          <a:lstStyle/>
          <a:p>
            <a:fld id="{5FC7EC56-712F-4CA3-A182-B9F432D2F568}" type="slidenum">
              <a:rPr/>
              <a:t>10</a:t>
            </a:fld>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fill="hold" nodeType="clickEffect">
                                  <p:stCondLst>
                                    <p:cond delay="0"/>
                                  </p:stCondLst>
                                  <p:childTnLst>
                                    <p:set>
                                      <p:cBhvr>
                                        <p:cTn id="14" dur="1" fill="hold">
                                          <p:stCondLst>
                                            <p:cond delay="0"/>
                                          </p:stCondLst>
                                        </p:cTn>
                                        <p:tgtEl>
                                          <p:spTgt spid="8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fill="hold" nodeType="clickEffect">
                                  <p:stCondLst>
                                    <p:cond delay="0"/>
                                  </p:stCondLst>
                                  <p:childTnLst>
                                    <p:set>
                                      <p:cBhvr>
                                        <p:cTn id="18" dur="1" fill="hold">
                                          <p:stCondLst>
                                            <p:cond delay="0"/>
                                          </p:stCondLst>
                                        </p:cTn>
                                        <p:tgtEl>
                                          <p:spTgt spid="9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fill="hold" nodeType="clickEffect">
                                  <p:stCondLst>
                                    <p:cond delay="0"/>
                                  </p:stCondLst>
                                  <p:childTnLst>
                                    <p:set>
                                      <p:cBhvr>
                                        <p:cTn id="22" dur="1" fill="hold">
                                          <p:stCondLst>
                                            <p:cond delay="0"/>
                                          </p:stCondLst>
                                        </p:cTn>
                                        <p:tgtEl>
                                          <p:spTgt spid="8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fill="hold" nodeType="clickEffect">
                                  <p:stCondLst>
                                    <p:cond delay="0"/>
                                  </p:stCondLst>
                                  <p:childTnLst>
                                    <p:set>
                                      <p:cBhvr>
                                        <p:cTn id="26" dur="1" fill="hold">
                                          <p:stCondLst>
                                            <p:cond delay="0"/>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Systems of Systems versus Family of Systems</a:t>
            </a:r>
            <a:endParaRPr lang="nl-NL" sz="4000" b="0" strike="noStrike" spc="-1">
              <a:solidFill>
                <a:schemeClr val="dk1"/>
              </a:solidFill>
              <a:latin typeface="Calibri"/>
            </a:endParaRPr>
          </a:p>
        </p:txBody>
      </p:sp>
      <p:sp>
        <p:nvSpPr>
          <p:cNvPr id="93" name="PlaceHolder 2"/>
          <p:cNvSpPr>
            <a:spLocks noGrp="1"/>
          </p:cNvSpPr>
          <p:nvPr>
            <p:ph/>
          </p:nvPr>
        </p:nvSpPr>
        <p:spPr>
          <a:xfrm>
            <a:off x="457200" y="5733360"/>
            <a:ext cx="8229240" cy="935640"/>
          </a:xfrm>
          <a:prstGeom prst="rect">
            <a:avLst/>
          </a:prstGeom>
          <a:noFill/>
          <a:ln w="0">
            <a:noFill/>
          </a:ln>
        </p:spPr>
        <p:txBody>
          <a:bodyPr lIns="91440" tIns="45720" rIns="91440" bIns="45720" anchor="t">
            <a:normAutofit fontScale="80342" lnSpcReduction="20000"/>
          </a:bodyPr>
          <a:lstStyle/>
          <a:p>
            <a:pPr indent="0" defTabSz="914400">
              <a:lnSpc>
                <a:spcPct val="100000"/>
              </a:lnSpc>
              <a:spcBef>
                <a:spcPts val="561"/>
              </a:spcBef>
              <a:buNone/>
              <a:tabLst>
                <a:tab pos="0" algn="l"/>
              </a:tabLst>
            </a:pPr>
            <a:r>
              <a:rPr lang="en-US" sz="2800" b="0" strike="noStrike" spc="-1">
                <a:solidFill>
                  <a:schemeClr val="dk1"/>
                </a:solidFill>
                <a:latin typeface="Calibri"/>
              </a:rPr>
              <a:t>J. O. Clark, </a:t>
            </a:r>
            <a:r>
              <a:rPr lang="en-US" sz="2800" b="0" i="1" strike="noStrike" spc="-1">
                <a:solidFill>
                  <a:schemeClr val="dk1"/>
                </a:solidFill>
                <a:latin typeface="Calibri"/>
              </a:rPr>
              <a:t>System of Systems Engineering and Family of Systems Engineering from a standards, V-Model, and Dual-V Model perspective</a:t>
            </a:r>
            <a:r>
              <a:rPr lang="en-US" sz="2800" b="0" strike="noStrike" spc="-1">
                <a:solidFill>
                  <a:schemeClr val="dk1"/>
                </a:solidFill>
                <a:latin typeface="Calibri"/>
              </a:rPr>
              <a:t>, 2009 3rd Annual IEEE Systems Conference, Vancouver, BC, 2009, pp. 381-387.</a:t>
            </a:r>
            <a:endParaRPr lang="nl-NL" sz="2800" b="0" strike="noStrike" spc="-1">
              <a:solidFill>
                <a:schemeClr val="dk1"/>
              </a:solidFill>
              <a:latin typeface="Calibri"/>
            </a:endParaRPr>
          </a:p>
        </p:txBody>
      </p:sp>
      <p:pic>
        <p:nvPicPr>
          <p:cNvPr id="94" name="Afbeelding 8"/>
          <p:cNvPicPr/>
          <p:nvPr/>
        </p:nvPicPr>
        <p:blipFill>
          <a:blip r:embed="rId2"/>
          <a:stretch/>
        </p:blipFill>
        <p:spPr>
          <a:xfrm>
            <a:off x="5286240" y="2335320"/>
            <a:ext cx="3678120" cy="2514240"/>
          </a:xfrm>
          <a:prstGeom prst="rect">
            <a:avLst/>
          </a:prstGeom>
          <a:ln w="25400">
            <a:solidFill>
              <a:srgbClr val="000000"/>
            </a:solidFill>
            <a:round/>
          </a:ln>
        </p:spPr>
      </p:pic>
      <p:pic>
        <p:nvPicPr>
          <p:cNvPr id="95" name="Afbeelding 9"/>
          <p:cNvPicPr/>
          <p:nvPr/>
        </p:nvPicPr>
        <p:blipFill>
          <a:blip r:embed="rId3"/>
          <a:stretch/>
        </p:blipFill>
        <p:spPr>
          <a:xfrm>
            <a:off x="376200" y="2314800"/>
            <a:ext cx="4323960" cy="2561760"/>
          </a:xfrm>
          <a:prstGeom prst="rect">
            <a:avLst/>
          </a:prstGeom>
          <a:ln w="0">
            <a:noFill/>
          </a:ln>
        </p:spPr>
      </p:pic>
      <p:sp>
        <p:nvSpPr>
          <p:cNvPr id="96" name="Tekstvak 10"/>
          <p:cNvSpPr/>
          <p:nvPr/>
        </p:nvSpPr>
        <p:spPr>
          <a:xfrm>
            <a:off x="1403640" y="1628640"/>
            <a:ext cx="2736000" cy="613440"/>
          </a:xfrm>
          <a:prstGeom prst="rect">
            <a:avLst/>
          </a:prstGeom>
          <a:noFill/>
          <a:ln w="0">
            <a:noFill/>
          </a:ln>
        </p:spPr>
        <p:style>
          <a:lnRef idx="0">
            <a:scrgbClr r="0" g="0" b="0"/>
          </a:lnRef>
          <a:fillRef idx="0">
            <a:scrgbClr r="0" g="0" b="0"/>
          </a:fillRef>
          <a:effectRef idx="0">
            <a:scrgbClr r="0" g="0" b="0"/>
          </a:effectRef>
          <a:fontRef idx="minor"/>
        </p:style>
        <p:txBody>
          <a:bodyPr wrap="none" anchor="t">
            <a:normAutofit fontScale="96666" lnSpcReduction="10000"/>
          </a:bodyPr>
          <a:lstStyle/>
          <a:p>
            <a:pPr algn="ctr" defTabSz="914400">
              <a:lnSpc>
                <a:spcPct val="100000"/>
              </a:lnSpc>
              <a:spcBef>
                <a:spcPts val="720"/>
              </a:spcBef>
              <a:tabLst>
                <a:tab pos="0" algn="l"/>
              </a:tabLst>
            </a:pPr>
            <a:r>
              <a:rPr lang="nl-NL" sz="3600" b="0" strike="noStrike" spc="-1">
                <a:solidFill>
                  <a:schemeClr val="dk2"/>
                </a:solidFill>
                <a:latin typeface="Calibri"/>
              </a:rPr>
              <a:t>SoS V-models</a:t>
            </a:r>
            <a:endParaRPr lang="nl-NL" sz="3600" b="0" strike="noStrike" spc="-1">
              <a:solidFill>
                <a:srgbClr val="000000"/>
              </a:solidFill>
              <a:latin typeface="Arial"/>
            </a:endParaRPr>
          </a:p>
        </p:txBody>
      </p:sp>
      <p:sp>
        <p:nvSpPr>
          <p:cNvPr id="97" name="Tekstvak 11"/>
          <p:cNvSpPr/>
          <p:nvPr/>
        </p:nvSpPr>
        <p:spPr>
          <a:xfrm>
            <a:off x="5868000" y="1628640"/>
            <a:ext cx="2736000" cy="613440"/>
          </a:xfrm>
          <a:prstGeom prst="rect">
            <a:avLst/>
          </a:prstGeom>
          <a:noFill/>
          <a:ln w="0">
            <a:noFill/>
          </a:ln>
        </p:spPr>
        <p:style>
          <a:lnRef idx="0">
            <a:scrgbClr r="0" g="0" b="0"/>
          </a:lnRef>
          <a:fillRef idx="0">
            <a:scrgbClr r="0" g="0" b="0"/>
          </a:fillRef>
          <a:effectRef idx="0">
            <a:scrgbClr r="0" g="0" b="0"/>
          </a:effectRef>
          <a:fontRef idx="minor"/>
        </p:style>
        <p:txBody>
          <a:bodyPr wrap="none" anchor="t">
            <a:normAutofit fontScale="96666" lnSpcReduction="10000"/>
          </a:bodyPr>
          <a:lstStyle/>
          <a:p>
            <a:pPr algn="ctr" defTabSz="914400">
              <a:lnSpc>
                <a:spcPct val="100000"/>
              </a:lnSpc>
              <a:spcBef>
                <a:spcPts val="720"/>
              </a:spcBef>
              <a:tabLst>
                <a:tab pos="0" algn="l"/>
              </a:tabLst>
            </a:pPr>
            <a:r>
              <a:rPr lang="nl-NL" sz="3600" b="0" strike="noStrike" spc="-1">
                <a:solidFill>
                  <a:schemeClr val="dk2"/>
                </a:solidFill>
                <a:latin typeface="Calibri"/>
              </a:rPr>
              <a:t>FoS V-models</a:t>
            </a:r>
            <a:endParaRPr lang="nl-NL" sz="3600" b="0" strike="noStrike" spc="-1">
              <a:solidFill>
                <a:srgbClr val="000000"/>
              </a:solidFill>
              <a:latin typeface="Arial"/>
            </a:endParaRPr>
          </a:p>
        </p:txBody>
      </p:sp>
      <p:sp>
        <p:nvSpPr>
          <p:cNvPr id="5" name="PlaceHolder 4"/>
          <p:cNvSpPr>
            <a:spLocks noGrp="1"/>
          </p:cNvSpPr>
          <p:nvPr>
            <p:ph type="sldNum" idx="2"/>
          </p:nvPr>
        </p:nvSpPr>
        <p:spPr/>
        <p:txBody>
          <a:bodyPr/>
          <a:lstStyle/>
          <a:p>
            <a:fld id="{5E62826B-B4A2-4288-A98F-84A529F0E261}" type="slidenum">
              <a:rPr/>
              <a:t>11</a:t>
            </a:fld>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Basisprincipes van systeemtheorie</a:t>
            </a:r>
            <a:endParaRPr lang="nl-NL" sz="4000" b="0" strike="noStrike" spc="-1">
              <a:solidFill>
                <a:schemeClr val="dk1"/>
              </a:solidFill>
              <a:latin typeface="Calibri"/>
            </a:endParaRPr>
          </a:p>
        </p:txBody>
      </p:sp>
      <p:sp>
        <p:nvSpPr>
          <p:cNvPr id="99" name="PlaceHolder 2"/>
          <p:cNvSpPr>
            <a:spLocks noGrp="1"/>
          </p:cNvSpPr>
          <p:nvPr>
            <p:ph/>
          </p:nvPr>
        </p:nvSpPr>
        <p:spPr>
          <a:xfrm>
            <a:off x="457200" y="836640"/>
            <a:ext cx="8229240" cy="5688360"/>
          </a:xfrm>
          <a:prstGeom prst="rect">
            <a:avLst/>
          </a:prstGeom>
          <a:noFill/>
          <a:ln w="0">
            <a:noFill/>
          </a:ln>
        </p:spPr>
        <p:txBody>
          <a:bodyPr lIns="91440" tIns="45720" rIns="91440" bIns="45720" anchor="t">
            <a:normAutofit fontScale="82483" lnSpcReduction="20000"/>
          </a:bodyPr>
          <a:lstStyle/>
          <a:p>
            <a:pPr marL="342720" indent="-342720" defTabSz="914400">
              <a:lnSpc>
                <a:spcPct val="100000"/>
              </a:lnSpc>
              <a:spcBef>
                <a:spcPts val="561"/>
              </a:spcBef>
              <a:buClr>
                <a:srgbClr val="000000"/>
              </a:buClr>
              <a:buFont typeface="Arial"/>
              <a:buChar char="•"/>
            </a:pPr>
            <a:r>
              <a:rPr lang="nl-NL" sz="2800" b="0" strike="noStrike" spc="-1" dirty="0">
                <a:solidFill>
                  <a:schemeClr val="dk1"/>
                </a:solidFill>
                <a:latin typeface="Calibri"/>
              </a:rPr>
              <a:t>Vrij vertaald vanuit </a:t>
            </a:r>
            <a:r>
              <a:rPr lang="nl-NL" sz="2800" b="0" strike="noStrike" spc="-1" dirty="0" err="1">
                <a:solidFill>
                  <a:schemeClr val="dk1"/>
                </a:solidFill>
                <a:latin typeface="Calibri"/>
              </a:rPr>
              <a:t>Yourdon</a:t>
            </a:r>
            <a:r>
              <a:rPr lang="nl-NL" sz="2800" b="0" strike="noStrike" spc="-1" dirty="0">
                <a:solidFill>
                  <a:schemeClr val="dk1"/>
                </a:solidFill>
                <a:latin typeface="Calibri"/>
              </a:rPr>
              <a:t>:</a:t>
            </a:r>
          </a:p>
          <a:p>
            <a:pPr indent="0" defTabSz="914400">
              <a:lnSpc>
                <a:spcPct val="100000"/>
              </a:lnSpc>
              <a:spcBef>
                <a:spcPts val="561"/>
              </a:spcBef>
              <a:buNone/>
            </a:pPr>
            <a:endParaRPr lang="nl-NL" sz="2800" b="0" strike="noStrike" spc="-1" dirty="0">
              <a:solidFill>
                <a:schemeClr val="dk1"/>
              </a:solidFill>
              <a:latin typeface="Calibri"/>
            </a:endParaRPr>
          </a:p>
          <a:p>
            <a:pPr marL="514440" indent="-514440" defTabSz="914400">
              <a:lnSpc>
                <a:spcPct val="100000"/>
              </a:lnSpc>
              <a:spcBef>
                <a:spcPts val="561"/>
              </a:spcBef>
              <a:buClr>
                <a:srgbClr val="000000"/>
              </a:buClr>
              <a:buFont typeface="Calibri"/>
              <a:buAutoNum type="arabicPeriod"/>
            </a:pPr>
            <a:r>
              <a:rPr lang="nl-NL" sz="2800" b="0" strike="noStrike" spc="-1" dirty="0">
                <a:solidFill>
                  <a:schemeClr val="dk1"/>
                </a:solidFill>
                <a:latin typeface="Calibri"/>
              </a:rPr>
              <a:t>Hoe specifieker het systeem, hoe slechter het aan te passen is aan andere omstandigheden.</a:t>
            </a:r>
            <a:br>
              <a:rPr lang="nl-NL" sz="2800" b="0" strike="noStrike" spc="-1" dirty="0">
                <a:solidFill>
                  <a:schemeClr val="dk1"/>
                </a:solidFill>
                <a:latin typeface="Calibri"/>
              </a:rPr>
            </a:br>
            <a:endParaRPr lang="nl-NL" sz="2800" b="0" strike="noStrike" spc="-1" dirty="0">
              <a:solidFill>
                <a:schemeClr val="dk1"/>
              </a:solidFill>
              <a:latin typeface="Calibri"/>
            </a:endParaRPr>
          </a:p>
          <a:p>
            <a:pPr marL="514440" indent="-514440" defTabSz="914400">
              <a:lnSpc>
                <a:spcPct val="100000"/>
              </a:lnSpc>
              <a:spcBef>
                <a:spcPts val="561"/>
              </a:spcBef>
              <a:buClr>
                <a:srgbClr val="000000"/>
              </a:buClr>
              <a:buFont typeface="Calibri"/>
              <a:buAutoNum type="arabicPeriod"/>
            </a:pPr>
            <a:r>
              <a:rPr lang="nl-NL" sz="2800" b="0" strike="noStrike" spc="-1" dirty="0">
                <a:solidFill>
                  <a:schemeClr val="dk1"/>
                </a:solidFill>
                <a:latin typeface="Calibri"/>
              </a:rPr>
              <a:t>Hoe groter het systeem, hoe meer bronnen van het systeem ingezet moeten worden voor het onderhouden van het systeem.</a:t>
            </a:r>
          </a:p>
          <a:p>
            <a:pPr indent="0" defTabSz="914400">
              <a:lnSpc>
                <a:spcPct val="100000"/>
              </a:lnSpc>
              <a:spcBef>
                <a:spcPts val="561"/>
              </a:spcBef>
              <a:buNone/>
            </a:pPr>
            <a:endParaRPr lang="nl-NL" sz="2800" b="0" strike="noStrike" spc="-1" dirty="0">
              <a:solidFill>
                <a:schemeClr val="dk1"/>
              </a:solidFill>
              <a:latin typeface="Calibri"/>
            </a:endParaRPr>
          </a:p>
          <a:p>
            <a:pPr marL="514440" indent="-514440" defTabSz="914400">
              <a:lnSpc>
                <a:spcPct val="100000"/>
              </a:lnSpc>
              <a:spcBef>
                <a:spcPts val="561"/>
              </a:spcBef>
              <a:buClr>
                <a:srgbClr val="000000"/>
              </a:buClr>
              <a:buFont typeface="Calibri"/>
              <a:buAutoNum type="arabicPeriod"/>
            </a:pPr>
            <a:r>
              <a:rPr lang="nl-NL" sz="2800" b="0" strike="noStrike" spc="-1" dirty="0">
                <a:solidFill>
                  <a:schemeClr val="dk1"/>
                </a:solidFill>
                <a:latin typeface="Calibri"/>
              </a:rPr>
              <a:t>Systemen zijn altijd een onderdeel van een groter systeem, en bestaan altijd uit kleinere systemen.</a:t>
            </a:r>
          </a:p>
          <a:p>
            <a:pPr indent="0" defTabSz="914400">
              <a:lnSpc>
                <a:spcPct val="100000"/>
              </a:lnSpc>
              <a:spcBef>
                <a:spcPts val="561"/>
              </a:spcBef>
              <a:buNone/>
            </a:pPr>
            <a:endParaRPr lang="nl-NL" sz="2800" b="0" strike="noStrike" spc="-1" dirty="0">
              <a:solidFill>
                <a:schemeClr val="dk1"/>
              </a:solidFill>
              <a:latin typeface="Calibri"/>
            </a:endParaRPr>
          </a:p>
          <a:p>
            <a:pPr marL="514440" indent="-514440" defTabSz="914400">
              <a:lnSpc>
                <a:spcPct val="100000"/>
              </a:lnSpc>
              <a:spcBef>
                <a:spcPts val="561"/>
              </a:spcBef>
              <a:buClr>
                <a:srgbClr val="000000"/>
              </a:buClr>
              <a:buFont typeface="Calibri"/>
              <a:buAutoNum type="arabicPeriod"/>
            </a:pPr>
            <a:r>
              <a:rPr lang="nl-NL" sz="2800" b="0" strike="noStrike" spc="-1" dirty="0">
                <a:solidFill>
                  <a:schemeClr val="dk1"/>
                </a:solidFill>
                <a:latin typeface="Calibri"/>
              </a:rPr>
              <a:t>Systemen veranderen van omvang in de tijd.</a:t>
            </a:r>
          </a:p>
          <a:p>
            <a:pPr indent="0" defTabSz="914400">
              <a:lnSpc>
                <a:spcPct val="100000"/>
              </a:lnSpc>
              <a:spcBef>
                <a:spcPts val="561"/>
              </a:spcBef>
              <a:buNone/>
            </a:pPr>
            <a:endParaRPr lang="nl-NL" sz="2800" b="0" strike="noStrike" spc="-1" dirty="0">
              <a:solidFill>
                <a:schemeClr val="dk1"/>
              </a:solidFill>
              <a:latin typeface="Calibri"/>
            </a:endParaRPr>
          </a:p>
          <a:p>
            <a:pPr marL="514440" indent="-514440" defTabSz="914400">
              <a:lnSpc>
                <a:spcPct val="100000"/>
              </a:lnSpc>
              <a:spcBef>
                <a:spcPts val="561"/>
              </a:spcBef>
              <a:buClr>
                <a:srgbClr val="000000"/>
              </a:buClr>
              <a:buFont typeface="Calibri"/>
              <a:buAutoNum type="arabicPeriod"/>
            </a:pPr>
            <a:r>
              <a:rPr lang="nl-NL" sz="2800" b="0" strike="noStrike" spc="-1" dirty="0">
                <a:solidFill>
                  <a:schemeClr val="dk1"/>
                </a:solidFill>
                <a:latin typeface="Calibri"/>
              </a:rPr>
              <a:t>De interactie tussen verschillende onderdelen van een systeem is vaak complex en subtiel. (Denk aan regeltechniek)</a:t>
            </a:r>
          </a:p>
        </p:txBody>
      </p:sp>
      <p:sp>
        <p:nvSpPr>
          <p:cNvPr id="5" name="PlaceHolder 4"/>
          <p:cNvSpPr>
            <a:spLocks noGrp="1"/>
          </p:cNvSpPr>
          <p:nvPr>
            <p:ph type="sldNum" idx="2"/>
          </p:nvPr>
        </p:nvSpPr>
        <p:spPr/>
        <p:txBody>
          <a:bodyPr/>
          <a:lstStyle/>
          <a:p>
            <a:fld id="{9619F0FD-BE23-49EC-BF8A-D6BD51A2DB9F}" type="slidenum">
              <a:rPr/>
              <a:t>12</a:t>
            </a:fl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9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539640" y="908640"/>
            <a:ext cx="8352720" cy="1944000"/>
          </a:xfrm>
          <a:prstGeom prst="rect">
            <a:avLst/>
          </a:prstGeom>
          <a:noFill/>
          <a:ln w="0">
            <a:noFill/>
          </a:ln>
        </p:spPr>
        <p:txBody>
          <a:bodyPr lIns="91440" tIns="45720" rIns="91440" bIns="45720" anchor="t">
            <a:noAutofit/>
          </a:bodyPr>
          <a:lstStyle/>
          <a:p>
            <a:pPr indent="0" defTabSz="914400">
              <a:lnSpc>
                <a:spcPct val="100000"/>
              </a:lnSpc>
              <a:buNone/>
            </a:pPr>
            <a:r>
              <a:rPr lang="nl-NL" sz="4000" b="1" strike="noStrike" cap="all" spc="-1">
                <a:solidFill>
                  <a:schemeClr val="dk1"/>
                </a:solidFill>
                <a:latin typeface="Calibri"/>
              </a:rPr>
              <a:t>Modellen</a:t>
            </a:r>
            <a:endParaRPr lang="nl-NL" sz="4000" b="0" strike="noStrike" spc="-1">
              <a:solidFill>
                <a:schemeClr val="dk1"/>
              </a:solidFill>
              <a:latin typeface="Calibri"/>
            </a:endParaRPr>
          </a:p>
        </p:txBody>
      </p:sp>
      <p:sp>
        <p:nvSpPr>
          <p:cNvPr id="101" name="PlaceHolder 2"/>
          <p:cNvSpPr>
            <a:spLocks noGrp="1"/>
          </p:cNvSpPr>
          <p:nvPr>
            <p:ph/>
          </p:nvPr>
        </p:nvSpPr>
        <p:spPr>
          <a:xfrm>
            <a:off x="539640" y="0"/>
            <a:ext cx="8352720" cy="719640"/>
          </a:xfrm>
          <a:prstGeom prst="rect">
            <a:avLst/>
          </a:prstGeom>
          <a:noFill/>
          <a:ln w="0">
            <a:noFill/>
          </a:ln>
        </p:spPr>
        <p:txBody>
          <a:bodyPr lIns="91440" tIns="45720" rIns="91440" bIns="45720" anchor="b">
            <a:noAutofit/>
          </a:bodyPr>
          <a:lstStyle/>
          <a:p>
            <a:pPr indent="0" defTabSz="914400">
              <a:lnSpc>
                <a:spcPct val="100000"/>
              </a:lnSpc>
              <a:spcBef>
                <a:spcPts val="400"/>
              </a:spcBef>
              <a:buNone/>
              <a:tabLst>
                <a:tab pos="0" algn="l"/>
              </a:tabLst>
            </a:pPr>
            <a:r>
              <a:rPr lang="nl-NL" sz="2000" b="0" strike="noStrike" spc="-1">
                <a:solidFill>
                  <a:schemeClr val="dk1">
                    <a:tint val="75000"/>
                  </a:schemeClr>
                </a:solidFill>
                <a:latin typeface="Calibri"/>
              </a:rPr>
              <a:t>Systems Engineering</a:t>
            </a:r>
            <a:endParaRPr lang="nl-NL" sz="2000" b="0" strike="noStrike" spc="-1">
              <a:solidFill>
                <a:schemeClr val="dk1"/>
              </a:solidFill>
              <a:latin typeface="Calibri"/>
            </a:endParaRPr>
          </a:p>
        </p:txBody>
      </p:sp>
      <p:sp>
        <p:nvSpPr>
          <p:cNvPr id="5" name="PlaceHolder 4"/>
          <p:cNvSpPr>
            <a:spLocks noGrp="1"/>
          </p:cNvSpPr>
          <p:nvPr>
            <p:ph type="sldNum" idx="4"/>
          </p:nvPr>
        </p:nvSpPr>
        <p:spPr/>
        <p:txBody>
          <a:bodyPr/>
          <a:lstStyle/>
          <a:p>
            <a:fld id="{1A97721C-B211-49E3-9E13-AE947E146035}" type="slidenum">
              <a:r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Wat is een model?</a:t>
            </a:r>
            <a:endParaRPr lang="nl-NL" sz="4000" b="0" strike="noStrike" spc="-1">
              <a:solidFill>
                <a:schemeClr val="dk1"/>
              </a:solidFill>
              <a:latin typeface="Calibri"/>
            </a:endParaRPr>
          </a:p>
        </p:txBody>
      </p:sp>
      <p:sp>
        <p:nvSpPr>
          <p:cNvPr id="103" name="PlaceHolder 2"/>
          <p:cNvSpPr>
            <a:spLocks noGrp="1"/>
          </p:cNvSpPr>
          <p:nvPr>
            <p:ph/>
          </p:nvPr>
        </p:nvSpPr>
        <p:spPr>
          <a:xfrm>
            <a:off x="457200" y="1124640"/>
            <a:ext cx="4042440" cy="5184360"/>
          </a:xfrm>
          <a:prstGeom prst="rect">
            <a:avLst/>
          </a:prstGeom>
          <a:noFill/>
          <a:ln w="0">
            <a:noFill/>
          </a:ln>
        </p:spPr>
        <p:txBody>
          <a:bodyPr lIns="91440" tIns="45720" rIns="91440" bIns="45720" anchor="t">
            <a:normAutofit/>
          </a:bodyPr>
          <a:lstStyle/>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Een model is een versimpelde abstracte weergave van iets.</a:t>
            </a:r>
          </a:p>
          <a:p>
            <a:pPr indent="0" defTabSz="914400">
              <a:lnSpc>
                <a:spcPct val="100000"/>
              </a:lnSpc>
              <a:spcBef>
                <a:spcPts val="561"/>
              </a:spcBef>
              <a:buNone/>
            </a:pPr>
            <a:endParaRPr lang="nl-NL" sz="2800" b="0" strike="noStrike" spc="-1">
              <a:solidFill>
                <a:schemeClr val="dk1"/>
              </a:solidFill>
              <a:latin typeface="Calibri"/>
            </a:endParaRPr>
          </a:p>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Doel van een abstractie: </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Weglaten details.</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Verduidelijken belangrijke zaken.</a:t>
            </a:r>
          </a:p>
          <a:p>
            <a:pPr marL="457200" indent="0" defTabSz="914400">
              <a:lnSpc>
                <a:spcPct val="100000"/>
              </a:lnSpc>
              <a:spcBef>
                <a:spcPts val="479"/>
              </a:spcBef>
              <a:buNone/>
              <a:tabLst>
                <a:tab pos="0" algn="l"/>
              </a:tabLst>
            </a:pPr>
            <a:endParaRPr lang="nl-NL" sz="2400" b="0" strike="noStrike" spc="-1">
              <a:solidFill>
                <a:schemeClr val="dk1"/>
              </a:solidFill>
              <a:latin typeface="Calibri"/>
            </a:endParaRPr>
          </a:p>
          <a:p>
            <a:pPr indent="0" defTabSz="914400">
              <a:lnSpc>
                <a:spcPct val="100000"/>
              </a:lnSpc>
              <a:spcBef>
                <a:spcPts val="479"/>
              </a:spcBef>
              <a:buNone/>
              <a:tabLst>
                <a:tab pos="0" algn="l"/>
              </a:tabLst>
            </a:pPr>
            <a:endParaRPr lang="nl-NL" sz="2400" b="0" strike="noStrike" spc="-1">
              <a:solidFill>
                <a:schemeClr val="dk1"/>
              </a:solidFill>
              <a:latin typeface="Calibri"/>
            </a:endParaRPr>
          </a:p>
        </p:txBody>
      </p:sp>
      <p:pic>
        <p:nvPicPr>
          <p:cNvPr id="104" name="Picture 2" descr="http://vr.theatre.ntu.edu.tw/fineart/painter-wt/mondrian/mondrian-1912x.jpg"/>
          <p:cNvPicPr/>
          <p:nvPr/>
        </p:nvPicPr>
        <p:blipFill>
          <a:blip r:embed="rId2"/>
          <a:stretch/>
        </p:blipFill>
        <p:spPr>
          <a:xfrm>
            <a:off x="5220000" y="1196640"/>
            <a:ext cx="3312000" cy="2429640"/>
          </a:xfrm>
          <a:prstGeom prst="rect">
            <a:avLst/>
          </a:prstGeom>
          <a:ln>
            <a:solidFill>
              <a:srgbClr val="000000"/>
            </a:solidFill>
            <a:round/>
          </a:ln>
        </p:spPr>
      </p:pic>
      <p:sp>
        <p:nvSpPr>
          <p:cNvPr id="105" name="Content Placeholder 5"/>
          <p:cNvSpPr/>
          <p:nvPr/>
        </p:nvSpPr>
        <p:spPr>
          <a:xfrm>
            <a:off x="5220000" y="3789000"/>
            <a:ext cx="3312000" cy="1944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100000"/>
              </a:lnSpc>
              <a:spcBef>
                <a:spcPts val="400"/>
              </a:spcBef>
              <a:tabLst>
                <a:tab pos="0" algn="l"/>
              </a:tabLst>
            </a:pPr>
            <a:r>
              <a:rPr lang="nl-NL" sz="2000" b="0" strike="noStrike" spc="-1">
                <a:solidFill>
                  <a:schemeClr val="dk1"/>
                </a:solidFill>
                <a:latin typeface="Calibri"/>
              </a:rPr>
              <a:t>Piet Mondriaan, </a:t>
            </a:r>
            <a:r>
              <a:rPr lang="nl-NL" sz="2000" b="0" i="1" strike="noStrike" spc="-1">
                <a:solidFill>
                  <a:schemeClr val="dk1"/>
                </a:solidFill>
                <a:latin typeface="Calibri"/>
              </a:rPr>
              <a:t>Grijze boom</a:t>
            </a:r>
            <a:endParaRPr lang="nl-NL" sz="2000" b="0" strike="noStrike" spc="-1">
              <a:solidFill>
                <a:srgbClr val="000000"/>
              </a:solidFill>
              <a:latin typeface="Arial"/>
            </a:endParaRPr>
          </a:p>
          <a:p>
            <a:pPr defTabSz="914400">
              <a:lnSpc>
                <a:spcPct val="100000"/>
              </a:lnSpc>
              <a:spcBef>
                <a:spcPts val="400"/>
              </a:spcBef>
              <a:tabLst>
                <a:tab pos="0" algn="l"/>
              </a:tabLst>
            </a:pPr>
            <a:endParaRPr lang="nl-NL" sz="2000" b="0" strike="noStrike" spc="-1">
              <a:solidFill>
                <a:srgbClr val="000000"/>
              </a:solidFill>
              <a:latin typeface="Arial"/>
            </a:endParaRPr>
          </a:p>
        </p:txBody>
      </p:sp>
      <p:sp>
        <p:nvSpPr>
          <p:cNvPr id="106" name="Content Placeholder 5"/>
          <p:cNvSpPr/>
          <p:nvPr/>
        </p:nvSpPr>
        <p:spPr>
          <a:xfrm>
            <a:off x="487800" y="5013000"/>
            <a:ext cx="8044560" cy="115164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100000"/>
              </a:lnSpc>
              <a:spcBef>
                <a:spcPts val="561"/>
              </a:spcBef>
              <a:tabLst>
                <a:tab pos="0" algn="l"/>
              </a:tabLst>
            </a:pPr>
            <a:endParaRPr lang="nl-NL" sz="2800" b="0" strike="noStrike" spc="-1">
              <a:solidFill>
                <a:schemeClr val="dk1"/>
              </a:solidFill>
              <a:latin typeface="Calibri"/>
            </a:endParaRPr>
          </a:p>
        </p:txBody>
      </p:sp>
      <p:sp>
        <p:nvSpPr>
          <p:cNvPr id="5" name="PlaceHolder 4"/>
          <p:cNvSpPr>
            <a:spLocks noGrp="1"/>
          </p:cNvSpPr>
          <p:nvPr>
            <p:ph type="sldNum" idx="2"/>
          </p:nvPr>
        </p:nvSpPr>
        <p:spPr/>
        <p:txBody>
          <a:bodyPr/>
          <a:lstStyle/>
          <a:p>
            <a:fld id="{A7760646-A454-449C-BD88-6E4DD5B99294}" type="slidenum">
              <a:rPr/>
              <a:t>14</a:t>
            </a:fld>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3">
                                            <p:txEl>
                                              <p:pRg st="3" end="3"/>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Bekende modellen</a:t>
            </a:r>
            <a:endParaRPr lang="nl-NL" sz="4000" b="0" strike="noStrike" spc="-1">
              <a:solidFill>
                <a:schemeClr val="dk1"/>
              </a:solidFill>
              <a:latin typeface="Calibri"/>
            </a:endParaRPr>
          </a:p>
        </p:txBody>
      </p:sp>
      <p:sp>
        <p:nvSpPr>
          <p:cNvPr id="108" name="PlaceHolder 2"/>
          <p:cNvSpPr>
            <a:spLocks noGrp="1"/>
          </p:cNvSpPr>
          <p:nvPr>
            <p:ph/>
          </p:nvPr>
        </p:nvSpPr>
        <p:spPr>
          <a:xfrm>
            <a:off x="457200" y="1124640"/>
            <a:ext cx="8229240" cy="5184360"/>
          </a:xfrm>
          <a:prstGeom prst="rect">
            <a:avLst/>
          </a:prstGeom>
          <a:noFill/>
          <a:ln w="0">
            <a:noFill/>
          </a:ln>
        </p:spPr>
        <p:txBody>
          <a:bodyPr lIns="91440" tIns="45720" rIns="91440" bIns="45720" anchor="t">
            <a:normAutofit fontScale="96763" lnSpcReduction="10000"/>
          </a:bodyPr>
          <a:lstStyle/>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Kennen jullie modellen die in de Elektrotechniek gebruikt worden?</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Simulink model</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Schema (b.v. digitale techniek, analoge techniek)</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Flowdiagram</a:t>
            </a:r>
          </a:p>
          <a:p>
            <a:pPr indent="0" defTabSz="914400">
              <a:lnSpc>
                <a:spcPct val="100000"/>
              </a:lnSpc>
              <a:spcBef>
                <a:spcPts val="561"/>
              </a:spcBef>
              <a:buNone/>
              <a:tabLst>
                <a:tab pos="0" algn="l"/>
              </a:tabLst>
            </a:pPr>
            <a:endParaRPr lang="nl-NL" sz="2800" b="0" strike="noStrike" spc="-1">
              <a:solidFill>
                <a:schemeClr val="dk1"/>
              </a:solidFill>
              <a:latin typeface="Calibri"/>
            </a:endParaRPr>
          </a:p>
          <a:p>
            <a:pPr marL="342720" indent="-342720" defTabSz="914400">
              <a:lnSpc>
                <a:spcPct val="100000"/>
              </a:lnSpc>
              <a:spcBef>
                <a:spcPts val="561"/>
              </a:spcBef>
              <a:buClr>
                <a:srgbClr val="000000"/>
              </a:buClr>
              <a:buFont typeface="Arial"/>
              <a:buChar char="•"/>
              <a:tabLst>
                <a:tab pos="0" algn="l"/>
              </a:tabLst>
            </a:pPr>
            <a:r>
              <a:rPr lang="nl-NL" sz="2800" b="0" strike="noStrike" spc="-1">
                <a:solidFill>
                  <a:schemeClr val="dk1"/>
                </a:solidFill>
                <a:latin typeface="Calibri"/>
              </a:rPr>
              <a:t>Kennen jullie systeemmodellen die in de Elektrotechniek gebruikt worden? </a:t>
            </a:r>
          </a:p>
          <a:p>
            <a:pPr marL="743040" lvl="1" indent="-285840" defTabSz="914400">
              <a:lnSpc>
                <a:spcPct val="100000"/>
              </a:lnSpc>
              <a:spcBef>
                <a:spcPts val="479"/>
              </a:spcBef>
              <a:buClr>
                <a:srgbClr val="000000"/>
              </a:buClr>
              <a:buFont typeface="Arial"/>
              <a:buChar char="–"/>
              <a:tabLst>
                <a:tab pos="0" algn="l"/>
              </a:tabLst>
            </a:pPr>
            <a:r>
              <a:rPr lang="nl-NL" sz="2400" b="0" strike="noStrike" spc="-1">
                <a:solidFill>
                  <a:schemeClr val="dk1"/>
                </a:solidFill>
                <a:latin typeface="Calibri"/>
              </a:rPr>
              <a:t>Yourdon (Hatley–Pirbhai, Ward–Mellor)</a:t>
            </a:r>
          </a:p>
          <a:p>
            <a:pPr marL="743040" lvl="1" indent="-285840" defTabSz="914400">
              <a:lnSpc>
                <a:spcPct val="100000"/>
              </a:lnSpc>
              <a:spcBef>
                <a:spcPts val="479"/>
              </a:spcBef>
              <a:buClr>
                <a:srgbClr val="000000"/>
              </a:buClr>
              <a:buFont typeface="Arial"/>
              <a:buChar char="–"/>
              <a:tabLst>
                <a:tab pos="0" algn="l"/>
              </a:tabLst>
            </a:pPr>
            <a:r>
              <a:rPr lang="nl-NL" sz="2400" b="0" strike="noStrike" spc="-1">
                <a:solidFill>
                  <a:schemeClr val="dk1"/>
                </a:solidFill>
                <a:latin typeface="Calibri"/>
              </a:rPr>
              <a:t>UML (veel gebruikt voor software)</a:t>
            </a:r>
          </a:p>
          <a:p>
            <a:pPr marL="743040" lvl="1" indent="-285840" defTabSz="914400">
              <a:lnSpc>
                <a:spcPct val="100000"/>
              </a:lnSpc>
              <a:spcBef>
                <a:spcPts val="479"/>
              </a:spcBef>
              <a:buClr>
                <a:srgbClr val="000000"/>
              </a:buClr>
              <a:buFont typeface="Arial"/>
              <a:buChar char="–"/>
              <a:tabLst>
                <a:tab pos="0" algn="l"/>
              </a:tabLst>
            </a:pPr>
            <a:r>
              <a:rPr lang="nl-NL" sz="2400" b="0" strike="noStrike" spc="-1">
                <a:solidFill>
                  <a:schemeClr val="dk1"/>
                </a:solidFill>
                <a:latin typeface="Calibri"/>
              </a:rPr>
              <a:t>SysML</a:t>
            </a:r>
          </a:p>
          <a:p>
            <a:pPr marL="743040" lvl="1" indent="-285840" defTabSz="914400">
              <a:lnSpc>
                <a:spcPct val="100000"/>
              </a:lnSpc>
              <a:spcBef>
                <a:spcPts val="479"/>
              </a:spcBef>
              <a:buClr>
                <a:srgbClr val="000000"/>
              </a:buClr>
              <a:buFont typeface="Arial"/>
              <a:buChar char="–"/>
              <a:tabLst>
                <a:tab pos="0" algn="l"/>
              </a:tabLst>
            </a:pPr>
            <a:r>
              <a:rPr lang="nl-NL" sz="2400" b="0" strike="noStrike" spc="-1">
                <a:solidFill>
                  <a:schemeClr val="dk1"/>
                </a:solidFill>
                <a:latin typeface="Calibri"/>
              </a:rPr>
              <a:t>SystemC</a:t>
            </a:r>
          </a:p>
        </p:txBody>
      </p:sp>
      <p:sp>
        <p:nvSpPr>
          <p:cNvPr id="5" name="PlaceHolder 4"/>
          <p:cNvSpPr>
            <a:spLocks noGrp="1"/>
          </p:cNvSpPr>
          <p:nvPr>
            <p:ph type="sldNum" idx="2"/>
          </p:nvPr>
        </p:nvSpPr>
        <p:spPr/>
        <p:txBody>
          <a:bodyPr/>
          <a:lstStyle/>
          <a:p>
            <a:fld id="{E4C52149-5EB7-45AF-8B04-C3D720D388DF}" type="slidenum">
              <a:rPr/>
              <a:t>15</a:t>
            </a:fld>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8">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8">
                                            <p:txEl>
                                              <p:pRg st="2" end="2"/>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0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8">
                                            <p:txEl>
                                              <p:pRg st="6" end="6"/>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08">
                                            <p:txEl>
                                              <p:pRg st="7" end="7"/>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08">
                                            <p:txEl>
                                              <p:pRg st="8" end="8"/>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0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Kibera, Nairobi, Kenia</a:t>
            </a:r>
            <a:endParaRPr lang="nl-NL" sz="4000" b="0" strike="noStrike" spc="-1">
              <a:solidFill>
                <a:schemeClr val="dk1"/>
              </a:solidFill>
              <a:latin typeface="Calibri"/>
            </a:endParaRPr>
          </a:p>
        </p:txBody>
      </p:sp>
      <p:pic>
        <p:nvPicPr>
          <p:cNvPr id="110" name="Picture 3"/>
          <p:cNvPicPr/>
          <p:nvPr/>
        </p:nvPicPr>
        <p:blipFill>
          <a:blip r:embed="rId2"/>
          <a:stretch/>
        </p:blipFill>
        <p:spPr>
          <a:xfrm>
            <a:off x="266760" y="783360"/>
            <a:ext cx="8826120" cy="5616360"/>
          </a:xfrm>
          <a:prstGeom prst="rect">
            <a:avLst/>
          </a:prstGeom>
          <a:ln>
            <a:solidFill>
              <a:srgbClr val="000000"/>
            </a:solidFill>
            <a:round/>
          </a:ln>
        </p:spPr>
      </p:pic>
      <p:sp>
        <p:nvSpPr>
          <p:cNvPr id="4" name="PlaceHolder 3"/>
          <p:cNvSpPr>
            <a:spLocks noGrp="1"/>
          </p:cNvSpPr>
          <p:nvPr>
            <p:ph type="sldNum" idx="2"/>
          </p:nvPr>
        </p:nvSpPr>
        <p:spPr/>
        <p:txBody>
          <a:bodyPr/>
          <a:lstStyle/>
          <a:p>
            <a:fld id="{014E2A46-9A7D-4456-BE0E-4E21BB154932}" type="slidenum">
              <a:r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Kibera, Nairobi, Kenia, Abstract.</a:t>
            </a:r>
            <a:endParaRPr lang="nl-NL" sz="4000" b="0" strike="noStrike" spc="-1">
              <a:solidFill>
                <a:schemeClr val="dk1"/>
              </a:solidFill>
              <a:latin typeface="Calibri"/>
            </a:endParaRPr>
          </a:p>
        </p:txBody>
      </p:sp>
      <p:pic>
        <p:nvPicPr>
          <p:cNvPr id="112" name="Picture 4"/>
          <p:cNvPicPr/>
          <p:nvPr/>
        </p:nvPicPr>
        <p:blipFill>
          <a:blip r:embed="rId2"/>
          <a:stretch/>
        </p:blipFill>
        <p:spPr>
          <a:xfrm>
            <a:off x="268200" y="778680"/>
            <a:ext cx="8814600" cy="5616360"/>
          </a:xfrm>
          <a:prstGeom prst="rect">
            <a:avLst/>
          </a:prstGeom>
          <a:ln>
            <a:solidFill>
              <a:srgbClr val="000000"/>
            </a:solidFill>
            <a:round/>
          </a:ln>
        </p:spPr>
      </p:pic>
      <p:sp>
        <p:nvSpPr>
          <p:cNvPr id="113" name="TextBox 4"/>
          <p:cNvSpPr/>
          <p:nvPr/>
        </p:nvSpPr>
        <p:spPr>
          <a:xfrm>
            <a:off x="6504120" y="5680440"/>
            <a:ext cx="2520000" cy="647640"/>
          </a:xfrm>
          <a:prstGeom prst="rect">
            <a:avLst/>
          </a:prstGeom>
          <a:solidFill>
            <a:srgbClr val="FFFFFF"/>
          </a:solidFill>
          <a:ln>
            <a:solidFill>
              <a:srgbClr val="000000"/>
            </a:solidFill>
            <a:round/>
          </a:ln>
        </p:spPr>
        <p:style>
          <a:lnRef idx="2">
            <a:schemeClr val="dk1"/>
          </a:lnRef>
          <a:fillRef idx="1">
            <a:schemeClr val="lt1"/>
          </a:fillRef>
          <a:effectRef idx="0">
            <a:schemeClr val="dk1"/>
          </a:effectRef>
          <a:fontRef idx="minor"/>
        </p:style>
        <p:txBody>
          <a:bodyPr anchor="t">
            <a:normAutofit/>
          </a:bodyPr>
          <a:lstStyle/>
          <a:p>
            <a:pPr algn="ctr" defTabSz="914400">
              <a:lnSpc>
                <a:spcPct val="100000"/>
              </a:lnSpc>
              <a:spcBef>
                <a:spcPts val="360"/>
              </a:spcBef>
            </a:pPr>
            <a:r>
              <a:rPr lang="nl-NL" sz="1800" b="0" strike="noStrike" spc="-1">
                <a:solidFill>
                  <a:schemeClr val="dk1"/>
                </a:solidFill>
                <a:latin typeface="Calibri"/>
              </a:rPr>
              <a:t>Wat is het doel van deze vorm van abstractie?</a:t>
            </a:r>
            <a:endParaRPr lang="nl-NL" sz="1800" b="0" strike="noStrike" spc="-1">
              <a:solidFill>
                <a:srgbClr val="000000"/>
              </a:solidFill>
              <a:latin typeface="Arial"/>
            </a:endParaRPr>
          </a:p>
        </p:txBody>
      </p:sp>
      <p:sp>
        <p:nvSpPr>
          <p:cNvPr id="4" name="PlaceHolder 3"/>
          <p:cNvSpPr>
            <a:spLocks noGrp="1"/>
          </p:cNvSpPr>
          <p:nvPr>
            <p:ph type="sldNum" idx="2"/>
          </p:nvPr>
        </p:nvSpPr>
        <p:spPr/>
        <p:txBody>
          <a:bodyPr/>
          <a:lstStyle/>
          <a:p>
            <a:fld id="{61C8ECD7-A8DF-489E-A15F-36A6324EC1DC}" type="slidenum">
              <a:rPr/>
              <a:t>17</a:t>
            </a:fld>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additive="repl">
                                        <p:cTn id="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Modelleren systemen</a:t>
            </a:r>
            <a:endParaRPr lang="nl-NL" sz="4000" b="0" strike="noStrike" spc="-1">
              <a:solidFill>
                <a:schemeClr val="dk1"/>
              </a:solidFill>
              <a:latin typeface="Calibri"/>
            </a:endParaRPr>
          </a:p>
        </p:txBody>
      </p:sp>
      <p:sp>
        <p:nvSpPr>
          <p:cNvPr id="115" name="PlaceHolder 2"/>
          <p:cNvSpPr>
            <a:spLocks noGrp="1"/>
          </p:cNvSpPr>
          <p:nvPr>
            <p:ph/>
          </p:nvPr>
        </p:nvSpPr>
        <p:spPr>
          <a:xfrm>
            <a:off x="395640" y="836640"/>
            <a:ext cx="8568720" cy="5472360"/>
          </a:xfrm>
          <a:prstGeom prst="rect">
            <a:avLst/>
          </a:prstGeom>
          <a:noFill/>
          <a:ln w="0">
            <a:noFill/>
          </a:ln>
        </p:spPr>
        <p:txBody>
          <a:bodyPr lIns="91440" tIns="45720" rIns="91440" bIns="45720" anchor="t">
            <a:normAutofit/>
          </a:bodyPr>
          <a:lstStyle/>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Als we een systeem modelleren (abstract weergeven) wat willen we weten?</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Functie</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Interface</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Implementatie (?)</a:t>
            </a:r>
          </a:p>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Wat willen we verbergen?</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Draadjes			Boutjes		Instructies</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Transistors		Schroefjes		Bits</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Condensatortjes	Moertjes		Silicium</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Diodes			Stangetjes		Tin</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Anti-soldeermasker	Schaniertjes		Sensortjes</a:t>
            </a:r>
          </a:p>
        </p:txBody>
      </p:sp>
      <p:sp>
        <p:nvSpPr>
          <p:cNvPr id="5" name="PlaceHolder 4"/>
          <p:cNvSpPr>
            <a:spLocks noGrp="1"/>
          </p:cNvSpPr>
          <p:nvPr>
            <p:ph type="sldNum" idx="2"/>
          </p:nvPr>
        </p:nvSpPr>
        <p:spPr/>
        <p:txBody>
          <a:bodyPr/>
          <a:lstStyle/>
          <a:p>
            <a:fld id="{C848E768-6E98-4395-BCDD-8C577EC75DC8}" type="slidenum">
              <a:r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D59B-8769-7978-D4BA-90EDBCD5C16C}"/>
              </a:ext>
            </a:extLst>
          </p:cNvPr>
          <p:cNvSpPr>
            <a:spLocks noGrp="1"/>
          </p:cNvSpPr>
          <p:nvPr>
            <p:ph type="title"/>
          </p:nvPr>
        </p:nvSpPr>
        <p:spPr/>
        <p:txBody>
          <a:bodyPr/>
          <a:lstStyle/>
          <a:p>
            <a:r>
              <a:rPr lang="nl-NL" dirty="0"/>
              <a:t>functionaliteit</a:t>
            </a:r>
          </a:p>
        </p:txBody>
      </p:sp>
      <p:sp>
        <p:nvSpPr>
          <p:cNvPr id="4" name="AutoShape 2" descr="image">
            <a:extLst>
              <a:ext uri="{FF2B5EF4-FFF2-40B4-BE49-F238E27FC236}">
                <a16:creationId xmlns:a16="http://schemas.microsoft.com/office/drawing/2014/main" id="{08B386BC-401B-70CE-6D41-EFBB6215C4BE}"/>
              </a:ext>
            </a:extLst>
          </p:cNvPr>
          <p:cNvSpPr>
            <a:spLocks noChangeAspect="1" noChangeArrowheads="1"/>
          </p:cNvSpPr>
          <p:nvPr/>
        </p:nvSpPr>
        <p:spPr bwMode="auto">
          <a:xfrm>
            <a:off x="2794571" y="1651571"/>
            <a:ext cx="1929829" cy="19298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8" name="Picture 4">
            <a:extLst>
              <a:ext uri="{FF2B5EF4-FFF2-40B4-BE49-F238E27FC236}">
                <a16:creationId xmlns:a16="http://schemas.microsoft.com/office/drawing/2014/main" id="{9243FF4C-1354-62DB-9E51-EF6A31AC3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85" y="976043"/>
            <a:ext cx="8111447" cy="456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8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Systems Engineering (1)</a:t>
            </a:r>
            <a:endParaRPr lang="nl-NL" sz="4000" b="0" strike="noStrike" spc="-1">
              <a:solidFill>
                <a:schemeClr val="dk1"/>
              </a:solidFill>
              <a:latin typeface="Calibri"/>
            </a:endParaRPr>
          </a:p>
        </p:txBody>
      </p:sp>
      <p:sp>
        <p:nvSpPr>
          <p:cNvPr id="47" name="PlaceHolder 2"/>
          <p:cNvSpPr>
            <a:spLocks noGrp="1"/>
          </p:cNvSpPr>
          <p:nvPr>
            <p:ph/>
          </p:nvPr>
        </p:nvSpPr>
        <p:spPr>
          <a:xfrm>
            <a:off x="457200" y="1124640"/>
            <a:ext cx="8229240" cy="5184360"/>
          </a:xfrm>
          <a:prstGeom prst="rect">
            <a:avLst/>
          </a:prstGeom>
          <a:noFill/>
          <a:ln w="0">
            <a:noFill/>
          </a:ln>
        </p:spPr>
        <p:txBody>
          <a:bodyPr lIns="91440" tIns="45720" rIns="91440" bIns="45720" anchor="t">
            <a:noAutofit/>
          </a:bodyPr>
          <a:lstStyle/>
          <a:p>
            <a:pPr marL="342720" indent="-342720" defTabSz="914400">
              <a:lnSpc>
                <a:spcPct val="100000"/>
              </a:lnSpc>
              <a:spcBef>
                <a:spcPts val="561"/>
              </a:spcBef>
              <a:buClr>
                <a:srgbClr val="000000"/>
              </a:buClr>
              <a:buFont typeface="Arial"/>
              <a:buChar char="•"/>
            </a:pPr>
            <a:r>
              <a:rPr lang="nl-NL" sz="2800" b="0" strike="noStrike" spc="-1" dirty="0">
                <a:solidFill>
                  <a:schemeClr val="dk1"/>
                </a:solidFill>
                <a:latin typeface="Calibri"/>
              </a:rPr>
              <a:t>Hoe ontwerp / bouw / test je een complex systeem?</a:t>
            </a:r>
          </a:p>
          <a:p>
            <a:pPr marL="743040" lvl="1" indent="-285840" defTabSz="914400">
              <a:lnSpc>
                <a:spcPct val="100000"/>
              </a:lnSpc>
              <a:spcBef>
                <a:spcPts val="479"/>
              </a:spcBef>
              <a:buClr>
                <a:srgbClr val="000000"/>
              </a:buClr>
              <a:buFont typeface="Arial"/>
              <a:buChar char="–"/>
            </a:pPr>
            <a:r>
              <a:rPr lang="nl-NL" sz="2400" b="0" strike="noStrike" spc="-1" dirty="0">
                <a:solidFill>
                  <a:schemeClr val="dk1"/>
                </a:solidFill>
                <a:latin typeface="Calibri"/>
              </a:rPr>
              <a:t>Binnen de tijd / budget</a:t>
            </a:r>
          </a:p>
          <a:p>
            <a:pPr marL="743040" lvl="1" indent="-285840" defTabSz="914400">
              <a:lnSpc>
                <a:spcPct val="100000"/>
              </a:lnSpc>
              <a:spcBef>
                <a:spcPts val="479"/>
              </a:spcBef>
              <a:buClr>
                <a:srgbClr val="000000"/>
              </a:buClr>
              <a:buFont typeface="Arial"/>
              <a:buChar char="–"/>
            </a:pPr>
            <a:r>
              <a:rPr lang="nl-NL" sz="2400" b="0" strike="noStrike" spc="-1" dirty="0">
                <a:solidFill>
                  <a:schemeClr val="dk1"/>
                </a:solidFill>
                <a:latin typeface="Calibri"/>
              </a:rPr>
              <a:t>Met meerdere ontwerpers</a:t>
            </a:r>
          </a:p>
          <a:p>
            <a:pPr marL="743040" lvl="1" indent="-285840" defTabSz="914400">
              <a:lnSpc>
                <a:spcPct val="100000"/>
              </a:lnSpc>
              <a:spcBef>
                <a:spcPts val="479"/>
              </a:spcBef>
              <a:buClr>
                <a:srgbClr val="000000"/>
              </a:buClr>
              <a:buFont typeface="Arial"/>
              <a:buChar char="–"/>
            </a:pPr>
            <a:r>
              <a:rPr lang="nl-NL" sz="2400" b="0" strike="noStrike" spc="-1" dirty="0">
                <a:solidFill>
                  <a:schemeClr val="dk1"/>
                </a:solidFill>
                <a:latin typeface="Calibri"/>
              </a:rPr>
              <a:t>Volgens de eisen</a:t>
            </a:r>
          </a:p>
          <a:p>
            <a:pPr indent="0" defTabSz="914400">
              <a:lnSpc>
                <a:spcPct val="100000"/>
              </a:lnSpc>
              <a:spcBef>
                <a:spcPts val="561"/>
              </a:spcBef>
              <a:buNone/>
              <a:tabLst>
                <a:tab pos="0" algn="l"/>
              </a:tabLst>
            </a:pPr>
            <a:endParaRPr lang="nl-NL" sz="2800" b="0" strike="noStrike" spc="-1" dirty="0">
              <a:solidFill>
                <a:schemeClr val="dk1"/>
              </a:solidFill>
              <a:latin typeface="Calibri"/>
            </a:endParaRPr>
          </a:p>
        </p:txBody>
      </p:sp>
      <p:sp>
        <p:nvSpPr>
          <p:cNvPr id="5" name="PlaceHolder 4"/>
          <p:cNvSpPr>
            <a:spLocks noGrp="1"/>
          </p:cNvSpPr>
          <p:nvPr>
            <p:ph type="sldNum" idx="2"/>
          </p:nvPr>
        </p:nvSpPr>
        <p:spPr/>
        <p:txBody>
          <a:bodyPr/>
          <a:lstStyle/>
          <a:p>
            <a:fld id="{0B825803-59C6-4C49-865A-21701544000F}" type="slidenum">
              <a:r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C6F3B-B3FF-341B-34F0-6E35B814C8C6}"/>
              </a:ext>
            </a:extLst>
          </p:cNvPr>
          <p:cNvSpPr>
            <a:spLocks noGrp="1"/>
          </p:cNvSpPr>
          <p:nvPr>
            <p:ph type="title"/>
          </p:nvPr>
        </p:nvSpPr>
        <p:spPr/>
        <p:txBody>
          <a:bodyPr/>
          <a:lstStyle/>
          <a:p>
            <a:r>
              <a:rPr lang="nl-NL" dirty="0"/>
              <a:t>Functionaliteit</a:t>
            </a:r>
          </a:p>
        </p:txBody>
      </p:sp>
      <p:pic>
        <p:nvPicPr>
          <p:cNvPr id="2050" name="Picture 2">
            <a:extLst>
              <a:ext uri="{FF2B5EF4-FFF2-40B4-BE49-F238E27FC236}">
                <a16:creationId xmlns:a16="http://schemas.microsoft.com/office/drawing/2014/main" id="{E89B4F59-EB6B-DC4F-0B1A-994E81BD5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82" y="1065656"/>
            <a:ext cx="8131996" cy="457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568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323640" y="0"/>
            <a:ext cx="8712720" cy="764280"/>
          </a:xfrm>
          <a:prstGeom prst="rect">
            <a:avLst/>
          </a:prstGeom>
          <a:noFill/>
          <a:ln w="0">
            <a:noFill/>
          </a:ln>
        </p:spPr>
        <p:txBody>
          <a:bodyPr lIns="91440" tIns="45720" rIns="91440" bIns="45720" anchor="ctr">
            <a:normAutofit fontScale="93507"/>
          </a:bodyPr>
          <a:lstStyle/>
          <a:p>
            <a:pPr indent="0" algn="ctr" defTabSz="914400">
              <a:lnSpc>
                <a:spcPct val="100000"/>
              </a:lnSpc>
              <a:buNone/>
            </a:pPr>
            <a:r>
              <a:rPr lang="nl-NL" sz="4000" b="1" strike="noStrike" spc="-1">
                <a:solidFill>
                  <a:schemeClr val="dk1"/>
                </a:solidFill>
                <a:latin typeface="Calibri"/>
              </a:rPr>
              <a:t>Implementatie scheiden van functionaliteit</a:t>
            </a:r>
            <a:endParaRPr lang="nl-NL" sz="4000" b="0" strike="noStrike" spc="-1">
              <a:solidFill>
                <a:schemeClr val="dk1"/>
              </a:solidFill>
              <a:latin typeface="Calibri"/>
            </a:endParaRPr>
          </a:p>
        </p:txBody>
      </p:sp>
      <p:sp>
        <p:nvSpPr>
          <p:cNvPr id="117" name="PlaceHolder 2"/>
          <p:cNvSpPr>
            <a:spLocks noGrp="1"/>
          </p:cNvSpPr>
          <p:nvPr>
            <p:ph/>
          </p:nvPr>
        </p:nvSpPr>
        <p:spPr>
          <a:xfrm>
            <a:off x="457200" y="1124640"/>
            <a:ext cx="8229240" cy="5184360"/>
          </a:xfrm>
          <a:prstGeom prst="rect">
            <a:avLst/>
          </a:prstGeom>
          <a:noFill/>
          <a:ln w="0">
            <a:noFill/>
          </a:ln>
        </p:spPr>
        <p:txBody>
          <a:bodyPr lIns="91440" tIns="45720" rIns="91440" bIns="45720" anchor="t">
            <a:normAutofit lnSpcReduction="10000"/>
          </a:bodyPr>
          <a:lstStyle/>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Waarom?</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Er zijn meerdere implementaties mogelijk</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Eén implementatie hoeft niet de snelste te zijn</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Eén implementatie hoeft niet de goedkoopste te zijn</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Eén implementatie hoeft niet de veiligste te zijn</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Eén implementatie hoeft niet de duurzaamste te zijn</a:t>
            </a:r>
          </a:p>
          <a:p>
            <a:pPr indent="0" defTabSz="914400">
              <a:lnSpc>
                <a:spcPct val="100000"/>
              </a:lnSpc>
              <a:spcBef>
                <a:spcPts val="479"/>
              </a:spcBef>
              <a:buNone/>
            </a:pPr>
            <a:endParaRPr lang="nl-NL" sz="2400" b="0" strike="noStrike" spc="-1">
              <a:solidFill>
                <a:schemeClr val="dk1"/>
              </a:solidFill>
              <a:latin typeface="Calibri"/>
            </a:endParaRP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Technologie verandert heel snel (beter, goedkoper, sneller)</a:t>
            </a:r>
          </a:p>
          <a:p>
            <a:pPr marL="1143000" lvl="2" indent="-228600" defTabSz="914400">
              <a:lnSpc>
                <a:spcPct val="100000"/>
              </a:lnSpc>
              <a:spcBef>
                <a:spcPts val="400"/>
              </a:spcBef>
              <a:buClr>
                <a:srgbClr val="000000"/>
              </a:buClr>
              <a:buFont typeface="Arial"/>
              <a:buChar char="•"/>
            </a:pPr>
            <a:r>
              <a:rPr lang="nl-NL" sz="2000" b="0" strike="noStrike" spc="-1">
                <a:solidFill>
                  <a:schemeClr val="dk1"/>
                </a:solidFill>
                <a:latin typeface="Calibri"/>
              </a:rPr>
              <a:t>Morgen is er misschien al weer een betere implementatie</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Functionaliteit verandert niet zo snel</a:t>
            </a:r>
          </a:p>
          <a:p>
            <a:pPr marL="457200" indent="0" defTabSz="914400">
              <a:lnSpc>
                <a:spcPct val="100000"/>
              </a:lnSpc>
              <a:spcBef>
                <a:spcPts val="479"/>
              </a:spcBef>
              <a:buNone/>
              <a:tabLst>
                <a:tab pos="0" algn="l"/>
              </a:tabLst>
            </a:pPr>
            <a:endParaRPr lang="nl-NL" sz="2400" b="0" strike="noStrike" spc="-1">
              <a:solidFill>
                <a:schemeClr val="dk1"/>
              </a:solidFill>
              <a:latin typeface="Calibri"/>
            </a:endParaRPr>
          </a:p>
          <a:p>
            <a:pPr marL="743040" lvl="1" indent="-285840" defTabSz="914400">
              <a:lnSpc>
                <a:spcPct val="100000"/>
              </a:lnSpc>
              <a:spcBef>
                <a:spcPts val="479"/>
              </a:spcBef>
              <a:buClr>
                <a:srgbClr val="000000"/>
              </a:buClr>
              <a:buFont typeface="Arial"/>
              <a:buChar char="–"/>
              <a:tabLst>
                <a:tab pos="0" algn="l"/>
              </a:tabLst>
            </a:pPr>
            <a:r>
              <a:rPr lang="nl-NL" sz="2400" b="0" strike="noStrike" spc="-1">
                <a:solidFill>
                  <a:schemeClr val="dk1"/>
                </a:solidFill>
                <a:latin typeface="Calibri"/>
              </a:rPr>
              <a:t>Modelleer alsof je perfecte technologie hebt!</a:t>
            </a:r>
          </a:p>
        </p:txBody>
      </p:sp>
      <p:sp>
        <p:nvSpPr>
          <p:cNvPr id="5" name="PlaceHolder 4"/>
          <p:cNvSpPr>
            <a:spLocks noGrp="1"/>
          </p:cNvSpPr>
          <p:nvPr>
            <p:ph type="sldNum" idx="2"/>
          </p:nvPr>
        </p:nvSpPr>
        <p:spPr/>
        <p:txBody>
          <a:bodyPr/>
          <a:lstStyle/>
          <a:p>
            <a:fld id="{A23C752A-5440-4554-8A27-CD02865AE4B8}" type="slidenum">
              <a:rPr/>
              <a:t>21</a:t>
            </a:fl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17">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17">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17">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7" end="7"/>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17">
                                            <p:txEl>
                                              <p:pRg st="8" end="8"/>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Stappenplan modelleren systeem</a:t>
            </a:r>
            <a:endParaRPr lang="nl-NL" sz="4000" b="0" strike="noStrike" spc="-1">
              <a:solidFill>
                <a:schemeClr val="dk1"/>
              </a:solidFill>
              <a:latin typeface="Calibri"/>
            </a:endParaRPr>
          </a:p>
        </p:txBody>
      </p:sp>
      <p:sp>
        <p:nvSpPr>
          <p:cNvPr id="119" name="PlaceHolder 2"/>
          <p:cNvSpPr>
            <a:spLocks noGrp="1"/>
          </p:cNvSpPr>
          <p:nvPr>
            <p:ph/>
          </p:nvPr>
        </p:nvSpPr>
        <p:spPr>
          <a:xfrm>
            <a:off x="457200" y="1124640"/>
            <a:ext cx="8229240" cy="5184360"/>
          </a:xfrm>
          <a:prstGeom prst="rect">
            <a:avLst/>
          </a:prstGeom>
          <a:noFill/>
          <a:ln w="0">
            <a:noFill/>
          </a:ln>
        </p:spPr>
        <p:txBody>
          <a:bodyPr lIns="91440" tIns="45720" rIns="91440" bIns="45720" anchor="t">
            <a:normAutofit/>
          </a:bodyPr>
          <a:lstStyle/>
          <a:p>
            <a:pPr marL="342720" indent="-342720" defTabSz="914400">
              <a:lnSpc>
                <a:spcPct val="100000"/>
              </a:lnSpc>
              <a:spcBef>
                <a:spcPts val="641"/>
              </a:spcBef>
              <a:buClr>
                <a:srgbClr val="000000"/>
              </a:buClr>
              <a:buFont typeface="Arial"/>
              <a:buChar char="•"/>
            </a:pPr>
            <a:r>
              <a:rPr lang="nl-NL" sz="3200" b="0" strike="noStrike" spc="-1">
                <a:solidFill>
                  <a:schemeClr val="dk1"/>
                </a:solidFill>
                <a:latin typeface="Calibri"/>
              </a:rPr>
              <a:t>We modelleren dus eerst de </a:t>
            </a:r>
            <a:r>
              <a:rPr lang="nl-NL" sz="3200" b="0" i="1" strike="noStrike" spc="-1">
                <a:solidFill>
                  <a:schemeClr val="dk1"/>
                </a:solidFill>
                <a:latin typeface="Calibri"/>
              </a:rPr>
              <a:t>functie</a:t>
            </a:r>
            <a:endParaRPr lang="nl-NL" sz="3200" b="0" strike="noStrike" spc="-1">
              <a:solidFill>
                <a:schemeClr val="dk1"/>
              </a:solidFill>
              <a:latin typeface="Calibri"/>
            </a:endParaRPr>
          </a:p>
          <a:p>
            <a:pPr marL="743040" lvl="1" indent="-285840" defTabSz="914400">
              <a:lnSpc>
                <a:spcPct val="100000"/>
              </a:lnSpc>
              <a:spcBef>
                <a:spcPts val="561"/>
              </a:spcBef>
              <a:buClr>
                <a:srgbClr val="000000"/>
              </a:buClr>
              <a:buFont typeface="Arial"/>
              <a:buChar char="–"/>
            </a:pPr>
            <a:r>
              <a:rPr lang="nl-NL" sz="2800" b="1" strike="noStrike" spc="-1">
                <a:solidFill>
                  <a:schemeClr val="dk1"/>
                </a:solidFill>
                <a:latin typeface="Calibri"/>
              </a:rPr>
              <a:t>Wat</a:t>
            </a:r>
            <a:r>
              <a:rPr lang="nl-NL" sz="2800" b="0" strike="noStrike" spc="-1">
                <a:solidFill>
                  <a:schemeClr val="dk1"/>
                </a:solidFill>
                <a:latin typeface="Calibri"/>
              </a:rPr>
              <a:t> doet het systeem?</a:t>
            </a:r>
          </a:p>
          <a:p>
            <a:pPr indent="0" defTabSz="914400">
              <a:lnSpc>
                <a:spcPct val="100000"/>
              </a:lnSpc>
              <a:spcBef>
                <a:spcPts val="641"/>
              </a:spcBef>
              <a:buNone/>
            </a:pPr>
            <a:endParaRPr lang="nl-NL" sz="3200" b="0" strike="noStrike" spc="-1">
              <a:solidFill>
                <a:schemeClr val="dk1"/>
              </a:solidFill>
              <a:latin typeface="Calibri"/>
            </a:endParaRPr>
          </a:p>
          <a:p>
            <a:pPr marL="342720" indent="-342720" defTabSz="914400">
              <a:lnSpc>
                <a:spcPct val="100000"/>
              </a:lnSpc>
              <a:spcBef>
                <a:spcPts val="641"/>
              </a:spcBef>
              <a:buClr>
                <a:srgbClr val="000000"/>
              </a:buClr>
              <a:buFont typeface="Arial"/>
              <a:buChar char="•"/>
            </a:pPr>
            <a:r>
              <a:rPr lang="nl-NL" sz="3200" b="0" strike="noStrike" spc="-1">
                <a:solidFill>
                  <a:schemeClr val="dk1"/>
                </a:solidFill>
                <a:latin typeface="Calibri"/>
              </a:rPr>
              <a:t>Daarvoor hebben we nodig de </a:t>
            </a:r>
            <a:r>
              <a:rPr lang="nl-NL" sz="3200" b="0" i="1" strike="noStrike" spc="-1">
                <a:solidFill>
                  <a:schemeClr val="dk1"/>
                </a:solidFill>
                <a:latin typeface="Calibri"/>
              </a:rPr>
              <a:t>invoer</a:t>
            </a:r>
            <a:r>
              <a:rPr lang="nl-NL" sz="3200" b="0" strike="noStrike" spc="-1">
                <a:solidFill>
                  <a:schemeClr val="dk1"/>
                </a:solidFill>
                <a:latin typeface="Calibri"/>
              </a:rPr>
              <a:t> en de </a:t>
            </a:r>
            <a:r>
              <a:rPr lang="nl-NL" sz="3200" b="0" i="1" strike="noStrike" spc="-1">
                <a:solidFill>
                  <a:schemeClr val="dk1"/>
                </a:solidFill>
                <a:latin typeface="Calibri"/>
              </a:rPr>
              <a:t>uitvoer</a:t>
            </a:r>
            <a:endParaRPr lang="nl-NL" sz="3200" b="0" strike="noStrike" spc="-1">
              <a:solidFill>
                <a:schemeClr val="dk1"/>
              </a:solidFill>
              <a:latin typeface="Calibri"/>
            </a:endParaRPr>
          </a:p>
          <a:p>
            <a:pPr marL="743040" lvl="1" indent="-285840" defTabSz="914400">
              <a:lnSpc>
                <a:spcPct val="100000"/>
              </a:lnSpc>
              <a:spcBef>
                <a:spcPts val="561"/>
              </a:spcBef>
              <a:buClr>
                <a:srgbClr val="000000"/>
              </a:buClr>
              <a:buFont typeface="Arial"/>
              <a:buChar char="–"/>
            </a:pPr>
            <a:r>
              <a:rPr lang="nl-NL" sz="2800" b="1" strike="noStrike" spc="-1">
                <a:solidFill>
                  <a:schemeClr val="dk1"/>
                </a:solidFill>
                <a:latin typeface="Calibri"/>
              </a:rPr>
              <a:t>Waarmee</a:t>
            </a:r>
            <a:r>
              <a:rPr lang="nl-NL" sz="2800" b="0" strike="noStrike" spc="-1">
                <a:solidFill>
                  <a:schemeClr val="dk1"/>
                </a:solidFill>
                <a:latin typeface="Calibri"/>
              </a:rPr>
              <a:t> doet het systeem dat?</a:t>
            </a:r>
          </a:p>
          <a:p>
            <a:pPr indent="0" defTabSz="914400">
              <a:lnSpc>
                <a:spcPct val="100000"/>
              </a:lnSpc>
              <a:spcBef>
                <a:spcPts val="641"/>
              </a:spcBef>
              <a:buNone/>
            </a:pPr>
            <a:endParaRPr lang="nl-NL" sz="3200" b="0" strike="noStrike" spc="-1">
              <a:solidFill>
                <a:schemeClr val="dk1"/>
              </a:solidFill>
              <a:latin typeface="Calibri"/>
            </a:endParaRPr>
          </a:p>
          <a:p>
            <a:pPr marL="342720" indent="-342720" defTabSz="914400">
              <a:lnSpc>
                <a:spcPct val="100000"/>
              </a:lnSpc>
              <a:spcBef>
                <a:spcPts val="641"/>
              </a:spcBef>
              <a:buClr>
                <a:srgbClr val="000000"/>
              </a:buClr>
              <a:buFont typeface="Arial"/>
              <a:buChar char="•"/>
            </a:pPr>
            <a:r>
              <a:rPr lang="nl-NL" sz="3200" b="0" strike="noStrike" spc="-1">
                <a:solidFill>
                  <a:schemeClr val="dk1"/>
                </a:solidFill>
                <a:latin typeface="Calibri"/>
              </a:rPr>
              <a:t>Daarna modelleren we de </a:t>
            </a:r>
            <a:r>
              <a:rPr lang="nl-NL" sz="3200" b="0" i="1" strike="noStrike" spc="-1">
                <a:solidFill>
                  <a:schemeClr val="dk1"/>
                </a:solidFill>
                <a:latin typeface="Calibri"/>
              </a:rPr>
              <a:t>implementatie</a:t>
            </a:r>
            <a:endParaRPr lang="nl-NL" sz="3200" b="0" strike="noStrike" spc="-1">
              <a:solidFill>
                <a:schemeClr val="dk1"/>
              </a:solidFill>
              <a:latin typeface="Calibri"/>
            </a:endParaRPr>
          </a:p>
          <a:p>
            <a:pPr marL="743040" lvl="1" indent="-285840" defTabSz="914400">
              <a:lnSpc>
                <a:spcPct val="100000"/>
              </a:lnSpc>
              <a:spcBef>
                <a:spcPts val="561"/>
              </a:spcBef>
              <a:buClr>
                <a:srgbClr val="000000"/>
              </a:buClr>
              <a:buFont typeface="Arial"/>
              <a:buChar char="–"/>
            </a:pPr>
            <a:r>
              <a:rPr lang="nl-NL" sz="2800" b="1" strike="noStrike" spc="-1">
                <a:solidFill>
                  <a:schemeClr val="dk1"/>
                </a:solidFill>
                <a:latin typeface="Calibri"/>
              </a:rPr>
              <a:t>Hoe</a:t>
            </a:r>
            <a:r>
              <a:rPr lang="nl-NL" sz="2800" b="0" strike="noStrike" spc="-1">
                <a:solidFill>
                  <a:schemeClr val="dk1"/>
                </a:solidFill>
                <a:latin typeface="Calibri"/>
              </a:rPr>
              <a:t> zit het systeem in elkaar?</a:t>
            </a:r>
          </a:p>
        </p:txBody>
      </p:sp>
      <p:sp>
        <p:nvSpPr>
          <p:cNvPr id="5" name="PlaceHolder 4"/>
          <p:cNvSpPr>
            <a:spLocks noGrp="1"/>
          </p:cNvSpPr>
          <p:nvPr>
            <p:ph type="sldNum" idx="2"/>
          </p:nvPr>
        </p:nvSpPr>
        <p:spPr/>
        <p:txBody>
          <a:bodyPr/>
          <a:lstStyle/>
          <a:p>
            <a:fld id="{B5C97D8F-21F6-4254-90E0-19B6626E6F79}" type="slidenum">
              <a:r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en-US" sz="4000" b="1" strike="noStrike" spc="-1">
                <a:solidFill>
                  <a:schemeClr val="dk1"/>
                </a:solidFill>
                <a:latin typeface="Calibri"/>
              </a:rPr>
              <a:t>H</a:t>
            </a:r>
            <a:r>
              <a:rPr lang="nl-NL" sz="4000" b="1" strike="noStrike" spc="-1">
                <a:solidFill>
                  <a:schemeClr val="dk1"/>
                </a:solidFill>
                <a:latin typeface="Calibri"/>
              </a:rPr>
              <a:t>et modelleren</a:t>
            </a:r>
            <a:endParaRPr lang="nl-NL" sz="4000" b="0" strike="noStrike" spc="-1">
              <a:solidFill>
                <a:schemeClr val="dk1"/>
              </a:solidFill>
              <a:latin typeface="Calibri"/>
            </a:endParaRPr>
          </a:p>
        </p:txBody>
      </p:sp>
      <p:sp>
        <p:nvSpPr>
          <p:cNvPr id="121" name="PlaceHolder 2"/>
          <p:cNvSpPr>
            <a:spLocks noGrp="1"/>
          </p:cNvSpPr>
          <p:nvPr>
            <p:ph/>
          </p:nvPr>
        </p:nvSpPr>
        <p:spPr>
          <a:xfrm>
            <a:off x="539640" y="1052640"/>
            <a:ext cx="8229240" cy="5184360"/>
          </a:xfrm>
          <a:prstGeom prst="rect">
            <a:avLst/>
          </a:prstGeom>
          <a:noFill/>
          <a:ln w="0">
            <a:noFill/>
          </a:ln>
        </p:spPr>
        <p:txBody>
          <a:bodyPr lIns="91440" tIns="45720" rIns="91440" bIns="45720" anchor="t">
            <a:normAutofit/>
          </a:bodyPr>
          <a:lstStyle/>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We modelleren de functie en implementatie van het systeem apart.</a:t>
            </a:r>
          </a:p>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Met vier elementen kunnen we het functionele model bouwen.</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Proces</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Data Flow</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Data Store</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Terminator</a:t>
            </a:r>
          </a:p>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In het data context diagram modelleren we de interface en de belangrijkste functie van een systeem.</a:t>
            </a:r>
          </a:p>
          <a:p>
            <a:pPr indent="0" defTabSz="914400">
              <a:lnSpc>
                <a:spcPct val="100000"/>
              </a:lnSpc>
              <a:spcBef>
                <a:spcPts val="561"/>
              </a:spcBef>
              <a:buNone/>
              <a:tabLst>
                <a:tab pos="0" algn="l"/>
              </a:tabLst>
            </a:pPr>
            <a:endParaRPr lang="nl-NL" sz="2800" b="0" strike="noStrike" spc="-1">
              <a:solidFill>
                <a:schemeClr val="dk1"/>
              </a:solidFill>
              <a:latin typeface="Calibri"/>
            </a:endParaRPr>
          </a:p>
          <a:p>
            <a:pPr indent="0" defTabSz="914400">
              <a:lnSpc>
                <a:spcPct val="100000"/>
              </a:lnSpc>
              <a:spcBef>
                <a:spcPts val="561"/>
              </a:spcBef>
              <a:buNone/>
              <a:tabLst>
                <a:tab pos="0" algn="l"/>
              </a:tabLst>
            </a:pPr>
            <a:endParaRPr lang="nl-NL" sz="2800" b="0" strike="noStrike" spc="-1">
              <a:solidFill>
                <a:schemeClr val="dk1"/>
              </a:solidFill>
              <a:latin typeface="Calibri"/>
            </a:endParaRPr>
          </a:p>
        </p:txBody>
      </p:sp>
      <p:sp>
        <p:nvSpPr>
          <p:cNvPr id="5" name="PlaceHolder 4"/>
          <p:cNvSpPr>
            <a:spLocks noGrp="1"/>
          </p:cNvSpPr>
          <p:nvPr>
            <p:ph type="sldNum" idx="2"/>
          </p:nvPr>
        </p:nvSpPr>
        <p:spPr/>
        <p:txBody>
          <a:bodyPr/>
          <a:lstStyle/>
          <a:p>
            <a:fld id="{09D6084B-3A5B-457E-91C4-03459D7BF70F}" type="slidenum">
              <a:r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laceHolder 1"/>
          <p:cNvSpPr>
            <a:spLocks noGrp="1"/>
          </p:cNvSpPr>
          <p:nvPr>
            <p:ph type="title"/>
          </p:nvPr>
        </p:nvSpPr>
        <p:spPr>
          <a:xfrm>
            <a:off x="539640" y="908640"/>
            <a:ext cx="8352720" cy="1944000"/>
          </a:xfrm>
          <a:prstGeom prst="rect">
            <a:avLst/>
          </a:prstGeom>
          <a:noFill/>
          <a:ln w="0">
            <a:noFill/>
          </a:ln>
        </p:spPr>
        <p:txBody>
          <a:bodyPr lIns="91440" tIns="45720" rIns="91440" bIns="45720" anchor="t">
            <a:noAutofit/>
          </a:bodyPr>
          <a:lstStyle/>
          <a:p>
            <a:pPr indent="0" defTabSz="914400">
              <a:lnSpc>
                <a:spcPct val="100000"/>
              </a:lnSpc>
              <a:buNone/>
            </a:pPr>
            <a:r>
              <a:rPr lang="nl-NL" sz="4000" b="1" strike="noStrike" cap="all" spc="-1">
                <a:solidFill>
                  <a:schemeClr val="dk1"/>
                </a:solidFill>
                <a:latin typeface="Calibri"/>
              </a:rPr>
              <a:t>De elementen van Data flow diagrammen (DFD)</a:t>
            </a:r>
            <a:endParaRPr lang="nl-NL" sz="4000" b="0" strike="noStrike" spc="-1">
              <a:solidFill>
                <a:schemeClr val="dk1"/>
              </a:solidFill>
              <a:latin typeface="Calibri"/>
            </a:endParaRPr>
          </a:p>
        </p:txBody>
      </p:sp>
      <p:sp>
        <p:nvSpPr>
          <p:cNvPr id="123" name="PlaceHolder 2"/>
          <p:cNvSpPr>
            <a:spLocks noGrp="1"/>
          </p:cNvSpPr>
          <p:nvPr>
            <p:ph/>
          </p:nvPr>
        </p:nvSpPr>
        <p:spPr>
          <a:xfrm>
            <a:off x="539640" y="0"/>
            <a:ext cx="8352720" cy="719640"/>
          </a:xfrm>
          <a:prstGeom prst="rect">
            <a:avLst/>
          </a:prstGeom>
          <a:noFill/>
          <a:ln w="0">
            <a:noFill/>
          </a:ln>
        </p:spPr>
        <p:txBody>
          <a:bodyPr lIns="91440" tIns="45720" rIns="91440" bIns="45720" anchor="b">
            <a:noAutofit/>
          </a:bodyPr>
          <a:lstStyle/>
          <a:p>
            <a:pPr indent="0" defTabSz="914400">
              <a:lnSpc>
                <a:spcPct val="100000"/>
              </a:lnSpc>
              <a:spcBef>
                <a:spcPts val="400"/>
              </a:spcBef>
              <a:buNone/>
              <a:tabLst>
                <a:tab pos="0" algn="l"/>
              </a:tabLst>
            </a:pPr>
            <a:r>
              <a:rPr lang="nl-NL" sz="2000" b="0" strike="noStrike" spc="-1">
                <a:solidFill>
                  <a:schemeClr val="dk1">
                    <a:tint val="75000"/>
                  </a:schemeClr>
                </a:solidFill>
                <a:latin typeface="Calibri"/>
              </a:rPr>
              <a:t>Modelleren van systemen</a:t>
            </a:r>
            <a:endParaRPr lang="nl-NL" sz="2000" b="0" strike="noStrike" spc="-1">
              <a:solidFill>
                <a:schemeClr val="dk1"/>
              </a:solidFill>
              <a:latin typeface="Calibri"/>
            </a:endParaRPr>
          </a:p>
        </p:txBody>
      </p:sp>
      <p:sp>
        <p:nvSpPr>
          <p:cNvPr id="5" name="PlaceHolder 4"/>
          <p:cNvSpPr>
            <a:spLocks noGrp="1"/>
          </p:cNvSpPr>
          <p:nvPr>
            <p:ph type="sldNum" idx="4"/>
          </p:nvPr>
        </p:nvSpPr>
        <p:spPr/>
        <p:txBody>
          <a:bodyPr/>
          <a:lstStyle/>
          <a:p>
            <a:fld id="{C7B85559-27D0-4645-8DD0-D7DCA5725AC8}" type="slidenum">
              <a:r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Het Proces</a:t>
            </a:r>
            <a:endParaRPr lang="nl-NL" sz="4000" b="0" strike="noStrike" spc="-1">
              <a:solidFill>
                <a:schemeClr val="dk1"/>
              </a:solidFill>
              <a:latin typeface="Calibri"/>
            </a:endParaRPr>
          </a:p>
        </p:txBody>
      </p:sp>
      <p:sp>
        <p:nvSpPr>
          <p:cNvPr id="125" name="PlaceHolder 2"/>
          <p:cNvSpPr>
            <a:spLocks noGrp="1"/>
          </p:cNvSpPr>
          <p:nvPr>
            <p:ph/>
          </p:nvPr>
        </p:nvSpPr>
        <p:spPr>
          <a:xfrm>
            <a:off x="457200" y="3789000"/>
            <a:ext cx="8362800" cy="2520000"/>
          </a:xfrm>
          <a:prstGeom prst="rect">
            <a:avLst/>
          </a:prstGeom>
          <a:noFill/>
          <a:ln w="0">
            <a:noFill/>
          </a:ln>
        </p:spPr>
        <p:txBody>
          <a:bodyPr lIns="91440" tIns="45720" rIns="91440" bIns="45720" anchor="t">
            <a:noAutofit/>
          </a:bodyPr>
          <a:lstStyle/>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Proces, bol, bubble, functie, transformatie.</a:t>
            </a:r>
          </a:p>
          <a:p>
            <a:pPr marL="342720" indent="-342720" defTabSz="914400">
              <a:lnSpc>
                <a:spcPct val="100000"/>
              </a:lnSpc>
              <a:spcBef>
                <a:spcPts val="561"/>
              </a:spcBef>
              <a:buClr>
                <a:srgbClr val="C00000"/>
              </a:buClr>
              <a:buFont typeface="Arial"/>
              <a:buChar char="•"/>
            </a:pPr>
            <a:r>
              <a:rPr lang="nl-NL" sz="2800" b="1" strike="noStrike" spc="-1">
                <a:solidFill>
                  <a:srgbClr val="C00000"/>
                </a:solidFill>
                <a:latin typeface="Calibri"/>
              </a:rPr>
              <a:t>Transformeert</a:t>
            </a:r>
            <a:r>
              <a:rPr lang="nl-NL" sz="2800" b="0" strike="noStrike" spc="-1">
                <a:solidFill>
                  <a:srgbClr val="C00000"/>
                </a:solidFill>
                <a:latin typeface="Calibri"/>
              </a:rPr>
              <a:t> </a:t>
            </a:r>
            <a:r>
              <a:rPr lang="nl-NL" sz="2800" b="0" strike="noStrike" spc="-1">
                <a:solidFill>
                  <a:schemeClr val="dk1"/>
                </a:solidFill>
                <a:latin typeface="Calibri"/>
              </a:rPr>
              <a:t>energie, materie of informatie.</a:t>
            </a:r>
          </a:p>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Naam: beschrijft kort </a:t>
            </a:r>
            <a:r>
              <a:rPr lang="nl-NL" sz="2800" b="1" strike="noStrike" spc="-1">
                <a:solidFill>
                  <a:srgbClr val="C00000"/>
                </a:solidFill>
                <a:latin typeface="Calibri"/>
              </a:rPr>
              <a:t>wat</a:t>
            </a:r>
            <a:r>
              <a:rPr lang="nl-NL" sz="2800" b="0" strike="noStrike" spc="-1">
                <a:solidFill>
                  <a:srgbClr val="C00000"/>
                </a:solidFill>
                <a:latin typeface="Calibri"/>
              </a:rPr>
              <a:t> </a:t>
            </a:r>
            <a:r>
              <a:rPr lang="nl-NL" sz="2800" b="0" strike="noStrike" spc="-1">
                <a:solidFill>
                  <a:schemeClr val="dk1"/>
                </a:solidFill>
                <a:latin typeface="Calibri"/>
              </a:rPr>
              <a:t>het proces doet. </a:t>
            </a:r>
            <a:br>
              <a:rPr sz="2800"/>
            </a:br>
            <a:r>
              <a:rPr lang="nl-NL" sz="2800" b="0" strike="noStrike" spc="-1">
                <a:solidFill>
                  <a:schemeClr val="dk1"/>
                </a:solidFill>
                <a:latin typeface="Calibri"/>
              </a:rPr>
              <a:t>Gebruik een “Verb-object phrase” (gezegde-lijdend voorwerp, wie/wat is het onderwerp?).</a:t>
            </a:r>
          </a:p>
          <a:p>
            <a:pPr indent="0" defTabSz="914400">
              <a:lnSpc>
                <a:spcPct val="100000"/>
              </a:lnSpc>
              <a:spcBef>
                <a:spcPts val="561"/>
              </a:spcBef>
              <a:buNone/>
            </a:pPr>
            <a:endParaRPr lang="nl-NL" sz="2800" b="0" strike="noStrike" spc="-1">
              <a:solidFill>
                <a:schemeClr val="dk1"/>
              </a:solidFill>
              <a:latin typeface="Calibri"/>
            </a:endParaRPr>
          </a:p>
        </p:txBody>
      </p:sp>
      <p:graphicFrame>
        <p:nvGraphicFramePr>
          <p:cNvPr id="126" name="Object 6"/>
          <p:cNvGraphicFramePr/>
          <p:nvPr/>
        </p:nvGraphicFramePr>
        <p:xfrm>
          <a:off x="3492000" y="1124640"/>
          <a:ext cx="2232000" cy="2232000"/>
        </p:xfrm>
        <a:graphic>
          <a:graphicData uri="http://schemas.openxmlformats.org/presentationml/2006/ole">
            <mc:AlternateContent xmlns:mc="http://schemas.openxmlformats.org/markup-compatibility/2006">
              <mc:Choice xmlns:v="urn:schemas-microsoft-com:vml" Requires="v">
                <p:oleObj r:id="rId2" imgW="0" imgH="0" progId="Visio.Drawing.11">
                  <p:embed/>
                </p:oleObj>
              </mc:Choice>
              <mc:Fallback>
                <p:oleObj r:id="rId2" imgW="0" imgH="0" progId="Visio.Drawing.11">
                  <p:embed/>
                  <p:pic>
                    <p:nvPicPr>
                      <p:cNvPr id="126" name="Object 6"/>
                      <p:cNvPicPr/>
                      <p:nvPr/>
                    </p:nvPicPr>
                    <p:blipFill>
                      <a:blip r:embed="rId3"/>
                      <a:stretch/>
                    </p:blipFill>
                    <p:spPr>
                      <a:xfrm>
                        <a:off x="3492000" y="1124640"/>
                        <a:ext cx="2232000" cy="2232000"/>
                      </a:xfrm>
                      <a:prstGeom prst="rect">
                        <a:avLst/>
                      </a:prstGeom>
                      <a:ln w="0">
                        <a:noFill/>
                      </a:ln>
                    </p:spPr>
                  </p:pic>
                </p:oleObj>
              </mc:Fallback>
            </mc:AlternateContent>
          </a:graphicData>
        </a:graphic>
      </p:graphicFrame>
      <p:sp>
        <p:nvSpPr>
          <p:cNvPr id="5" name="PlaceHolder 4"/>
          <p:cNvSpPr>
            <a:spLocks noGrp="1"/>
          </p:cNvSpPr>
          <p:nvPr>
            <p:ph type="sldNum" idx="2"/>
          </p:nvPr>
        </p:nvSpPr>
        <p:spPr/>
        <p:txBody>
          <a:bodyPr/>
          <a:lstStyle/>
          <a:p>
            <a:fld id="{8AF73A12-C47D-496A-B5C6-B79B597DBA49}" type="slidenum">
              <a:r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De Data Flow</a:t>
            </a:r>
            <a:endParaRPr lang="nl-NL" sz="4000" b="0" strike="noStrike" spc="-1">
              <a:solidFill>
                <a:schemeClr val="dk1"/>
              </a:solidFill>
              <a:latin typeface="Calibri"/>
            </a:endParaRPr>
          </a:p>
        </p:txBody>
      </p:sp>
      <p:sp>
        <p:nvSpPr>
          <p:cNvPr id="129" name="PlaceHolder 2"/>
          <p:cNvSpPr>
            <a:spLocks noGrp="1"/>
          </p:cNvSpPr>
          <p:nvPr>
            <p:ph/>
          </p:nvPr>
        </p:nvSpPr>
        <p:spPr>
          <a:xfrm>
            <a:off x="467640" y="3645000"/>
            <a:ext cx="8568720" cy="2664000"/>
          </a:xfrm>
          <a:prstGeom prst="rect">
            <a:avLst/>
          </a:prstGeom>
          <a:noFill/>
          <a:ln w="0">
            <a:noFill/>
          </a:ln>
        </p:spPr>
        <p:txBody>
          <a:bodyPr lIns="91440" tIns="45720" rIns="91440" bIns="45720" anchor="t">
            <a:normAutofit/>
          </a:bodyPr>
          <a:lstStyle/>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Flow, data flow, stroom (niet elektrisch), datastroom.</a:t>
            </a:r>
          </a:p>
          <a:p>
            <a:pPr marL="342720" indent="-342720" defTabSz="914400">
              <a:lnSpc>
                <a:spcPct val="100000"/>
              </a:lnSpc>
              <a:spcBef>
                <a:spcPts val="561"/>
              </a:spcBef>
              <a:buClr>
                <a:srgbClr val="C00000"/>
              </a:buClr>
              <a:buFont typeface="Arial"/>
              <a:buChar char="•"/>
            </a:pPr>
            <a:r>
              <a:rPr lang="nl-NL" sz="2800" b="1" strike="noStrike" spc="-1">
                <a:solidFill>
                  <a:srgbClr val="C00000"/>
                </a:solidFill>
                <a:latin typeface="Calibri"/>
              </a:rPr>
              <a:t>Verplaatst</a:t>
            </a:r>
            <a:r>
              <a:rPr lang="nl-NL" sz="2800" b="0" strike="noStrike" spc="-1">
                <a:solidFill>
                  <a:schemeClr val="dk1"/>
                </a:solidFill>
                <a:latin typeface="Calibri"/>
              </a:rPr>
              <a:t> energie, materie of informatie.</a:t>
            </a:r>
          </a:p>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Naam: beschrijft kort </a:t>
            </a:r>
            <a:r>
              <a:rPr lang="nl-NL" sz="2800" b="1" strike="noStrike" spc="-1">
                <a:solidFill>
                  <a:srgbClr val="C00000"/>
                </a:solidFill>
                <a:latin typeface="Calibri"/>
              </a:rPr>
              <a:t>welke</a:t>
            </a:r>
            <a:r>
              <a:rPr lang="nl-NL" sz="2800" b="0" strike="noStrike" spc="-1">
                <a:solidFill>
                  <a:srgbClr val="C00000"/>
                </a:solidFill>
                <a:latin typeface="Calibri"/>
              </a:rPr>
              <a:t> </a:t>
            </a:r>
            <a:r>
              <a:rPr lang="nl-NL" sz="2800" b="0" strike="noStrike" spc="-1">
                <a:solidFill>
                  <a:schemeClr val="dk1"/>
                </a:solidFill>
                <a:latin typeface="Calibri"/>
              </a:rPr>
              <a:t>energie, materie of informatie verplaatst wordt (zelfstandig naamwoord, enkelvoud).</a:t>
            </a:r>
          </a:p>
        </p:txBody>
      </p:sp>
      <p:graphicFrame>
        <p:nvGraphicFramePr>
          <p:cNvPr id="130" name="Object 6"/>
          <p:cNvGraphicFramePr/>
          <p:nvPr/>
        </p:nvGraphicFramePr>
        <p:xfrm>
          <a:off x="2483640" y="1556640"/>
          <a:ext cx="4251600" cy="719640"/>
        </p:xfrm>
        <a:graphic>
          <a:graphicData uri="http://schemas.openxmlformats.org/presentationml/2006/ole">
            <mc:AlternateContent xmlns:mc="http://schemas.openxmlformats.org/markup-compatibility/2006">
              <mc:Choice xmlns:v="urn:schemas-microsoft-com:vml" Requires="v">
                <p:oleObj r:id="rId2" imgW="0" imgH="0" progId="Visio.Drawing.11">
                  <p:embed/>
                </p:oleObj>
              </mc:Choice>
              <mc:Fallback>
                <p:oleObj r:id="rId2" imgW="0" imgH="0" progId="Visio.Drawing.11">
                  <p:embed/>
                  <p:pic>
                    <p:nvPicPr>
                      <p:cNvPr id="130" name="Object 6"/>
                      <p:cNvPicPr/>
                      <p:nvPr/>
                    </p:nvPicPr>
                    <p:blipFill>
                      <a:blip r:embed="rId3"/>
                      <a:stretch/>
                    </p:blipFill>
                    <p:spPr>
                      <a:xfrm>
                        <a:off x="2483640" y="1556640"/>
                        <a:ext cx="4251600" cy="719640"/>
                      </a:xfrm>
                      <a:prstGeom prst="rect">
                        <a:avLst/>
                      </a:prstGeom>
                      <a:ln w="0">
                        <a:noFill/>
                      </a:ln>
                    </p:spPr>
                  </p:pic>
                </p:oleObj>
              </mc:Fallback>
            </mc:AlternateContent>
          </a:graphicData>
        </a:graphic>
      </p:graphicFrame>
      <p:sp>
        <p:nvSpPr>
          <p:cNvPr id="5" name="PlaceHolder 4"/>
          <p:cNvSpPr>
            <a:spLocks noGrp="1"/>
          </p:cNvSpPr>
          <p:nvPr>
            <p:ph type="sldNum" idx="2"/>
          </p:nvPr>
        </p:nvSpPr>
        <p:spPr/>
        <p:txBody>
          <a:bodyPr/>
          <a:lstStyle/>
          <a:p>
            <a:fld id="{7BFB22FA-E13F-4BFA-9305-59019D833CA7}" type="slidenum">
              <a:r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De Data Store</a:t>
            </a:r>
            <a:endParaRPr lang="nl-NL" sz="4000" b="0" strike="noStrike" spc="-1">
              <a:solidFill>
                <a:schemeClr val="dk1"/>
              </a:solidFill>
              <a:latin typeface="Calibri"/>
            </a:endParaRPr>
          </a:p>
        </p:txBody>
      </p:sp>
      <p:sp>
        <p:nvSpPr>
          <p:cNvPr id="133" name="PlaceHolder 2"/>
          <p:cNvSpPr>
            <a:spLocks noGrp="1"/>
          </p:cNvSpPr>
          <p:nvPr>
            <p:ph/>
          </p:nvPr>
        </p:nvSpPr>
        <p:spPr>
          <a:xfrm>
            <a:off x="457200" y="3357000"/>
            <a:ext cx="8229240" cy="3240000"/>
          </a:xfrm>
          <a:prstGeom prst="rect">
            <a:avLst/>
          </a:prstGeom>
          <a:noFill/>
          <a:ln w="0">
            <a:noFill/>
          </a:ln>
        </p:spPr>
        <p:txBody>
          <a:bodyPr lIns="91440" tIns="45720" rIns="91440" bIns="45720" anchor="t">
            <a:noAutofit/>
          </a:bodyPr>
          <a:lstStyle/>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Datastore, store.</a:t>
            </a:r>
          </a:p>
          <a:p>
            <a:pPr marL="342720" indent="-342720" defTabSz="914400">
              <a:lnSpc>
                <a:spcPct val="100000"/>
              </a:lnSpc>
              <a:spcBef>
                <a:spcPts val="561"/>
              </a:spcBef>
              <a:buClr>
                <a:srgbClr val="C00000"/>
              </a:buClr>
              <a:buFont typeface="Arial"/>
              <a:buChar char="•"/>
            </a:pPr>
            <a:r>
              <a:rPr lang="nl-NL" sz="2800" b="1" strike="noStrike" spc="-1">
                <a:solidFill>
                  <a:srgbClr val="C00000"/>
                </a:solidFill>
                <a:latin typeface="Calibri"/>
              </a:rPr>
              <a:t>Slaat</a:t>
            </a:r>
            <a:r>
              <a:rPr lang="nl-NL" sz="2800" b="0" strike="noStrike" spc="-1">
                <a:solidFill>
                  <a:schemeClr val="dk1"/>
                </a:solidFill>
                <a:latin typeface="Calibri"/>
              </a:rPr>
              <a:t> energie, materie of informatie (tijdelijk) </a:t>
            </a:r>
            <a:r>
              <a:rPr lang="nl-NL" sz="2800" b="1" strike="noStrike" spc="-1">
                <a:solidFill>
                  <a:srgbClr val="C00000"/>
                </a:solidFill>
                <a:latin typeface="Calibri"/>
              </a:rPr>
              <a:t>op</a:t>
            </a:r>
            <a:r>
              <a:rPr lang="nl-NL" sz="2800" b="0" strike="noStrike" spc="-1">
                <a:solidFill>
                  <a:schemeClr val="dk1"/>
                </a:solidFill>
                <a:latin typeface="Calibri"/>
              </a:rPr>
              <a:t>.</a:t>
            </a:r>
          </a:p>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Naam: beschrijf kort </a:t>
            </a:r>
            <a:r>
              <a:rPr lang="nl-NL" sz="2800" b="1" strike="noStrike" spc="-1">
                <a:solidFill>
                  <a:srgbClr val="C00000"/>
                </a:solidFill>
                <a:latin typeface="Calibri"/>
              </a:rPr>
              <a:t>welke</a:t>
            </a:r>
            <a:r>
              <a:rPr lang="nl-NL" sz="2800" b="0" strike="noStrike" spc="-1">
                <a:solidFill>
                  <a:schemeClr val="dk1"/>
                </a:solidFill>
                <a:latin typeface="Calibri"/>
              </a:rPr>
              <a:t> energie, materie of informatie opgeslagen wordt (zelfstandig naamwoord, meervoud).</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Meestal dezelfde naam als flows die naar binnen en buiten gaan.</a:t>
            </a:r>
          </a:p>
          <a:p>
            <a:pPr indent="0" defTabSz="914400">
              <a:lnSpc>
                <a:spcPct val="100000"/>
              </a:lnSpc>
              <a:spcBef>
                <a:spcPts val="561"/>
              </a:spcBef>
              <a:buNone/>
            </a:pPr>
            <a:endParaRPr lang="nl-NL" sz="2800" b="0" strike="noStrike" spc="-1">
              <a:solidFill>
                <a:schemeClr val="dk1"/>
              </a:solidFill>
              <a:latin typeface="Calibri"/>
            </a:endParaRPr>
          </a:p>
        </p:txBody>
      </p:sp>
      <p:graphicFrame>
        <p:nvGraphicFramePr>
          <p:cNvPr id="134" name="Object 6"/>
          <p:cNvGraphicFramePr/>
          <p:nvPr/>
        </p:nvGraphicFramePr>
        <p:xfrm>
          <a:off x="3420000" y="1412640"/>
          <a:ext cx="2448000" cy="1297440"/>
        </p:xfrm>
        <a:graphic>
          <a:graphicData uri="http://schemas.openxmlformats.org/presentationml/2006/ole">
            <mc:AlternateContent xmlns:mc="http://schemas.openxmlformats.org/markup-compatibility/2006">
              <mc:Choice xmlns:v="urn:schemas-microsoft-com:vml" Requires="v">
                <p:oleObj r:id="rId2" imgW="0" imgH="0" progId="Visio.Drawing.11">
                  <p:embed/>
                </p:oleObj>
              </mc:Choice>
              <mc:Fallback>
                <p:oleObj r:id="rId2" imgW="0" imgH="0" progId="Visio.Drawing.11">
                  <p:embed/>
                  <p:pic>
                    <p:nvPicPr>
                      <p:cNvPr id="134" name="Object 6"/>
                      <p:cNvPicPr/>
                      <p:nvPr/>
                    </p:nvPicPr>
                    <p:blipFill>
                      <a:blip r:embed="rId3"/>
                      <a:stretch/>
                    </p:blipFill>
                    <p:spPr>
                      <a:xfrm>
                        <a:off x="3420000" y="1412640"/>
                        <a:ext cx="2448000" cy="1297440"/>
                      </a:xfrm>
                      <a:prstGeom prst="rect">
                        <a:avLst/>
                      </a:prstGeom>
                      <a:ln w="0">
                        <a:noFill/>
                      </a:ln>
                    </p:spPr>
                  </p:pic>
                </p:oleObj>
              </mc:Fallback>
            </mc:AlternateContent>
          </a:graphicData>
        </a:graphic>
      </p:graphicFrame>
      <p:sp>
        <p:nvSpPr>
          <p:cNvPr id="5" name="PlaceHolder 4"/>
          <p:cNvSpPr>
            <a:spLocks noGrp="1"/>
          </p:cNvSpPr>
          <p:nvPr>
            <p:ph type="sldNum" idx="2"/>
          </p:nvPr>
        </p:nvSpPr>
        <p:spPr/>
        <p:txBody>
          <a:bodyPr/>
          <a:lstStyle/>
          <a:p>
            <a:fld id="{6D46BD60-63E7-45E6-A531-D8ED28BA91E3}" type="slidenum">
              <a:rPr/>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Voorbeeld</a:t>
            </a:r>
            <a:endParaRPr lang="nl-NL" sz="4000" b="0" strike="noStrike" spc="-1">
              <a:solidFill>
                <a:schemeClr val="dk1"/>
              </a:solidFill>
              <a:latin typeface="Calibri"/>
            </a:endParaRPr>
          </a:p>
        </p:txBody>
      </p:sp>
      <p:sp>
        <p:nvSpPr>
          <p:cNvPr id="137" name="PlaceHolder 2"/>
          <p:cNvSpPr>
            <a:spLocks noGrp="1"/>
          </p:cNvSpPr>
          <p:nvPr>
            <p:ph/>
          </p:nvPr>
        </p:nvSpPr>
        <p:spPr>
          <a:xfrm>
            <a:off x="395640" y="4581000"/>
            <a:ext cx="8640720" cy="1872000"/>
          </a:xfrm>
          <a:prstGeom prst="rect">
            <a:avLst/>
          </a:prstGeom>
          <a:noFill/>
          <a:ln w="0">
            <a:noFill/>
          </a:ln>
        </p:spPr>
        <p:txBody>
          <a:bodyPr lIns="91440" tIns="45720" rIns="91440" bIns="45720" anchor="t">
            <a:normAutofit fontScale="96763" lnSpcReduction="10000"/>
          </a:bodyPr>
          <a:lstStyle/>
          <a:p>
            <a:pPr indent="0" algn="ctr" defTabSz="914400">
              <a:lnSpc>
                <a:spcPct val="100000"/>
              </a:lnSpc>
              <a:spcBef>
                <a:spcPts val="561"/>
              </a:spcBef>
              <a:buNone/>
              <a:tabLst>
                <a:tab pos="0" algn="l"/>
              </a:tabLst>
            </a:pPr>
            <a:r>
              <a:rPr lang="nl-NL" sz="2800" b="0" strike="noStrike" spc="-1" dirty="0">
                <a:solidFill>
                  <a:schemeClr val="dk1"/>
                </a:solidFill>
                <a:latin typeface="Calibri"/>
              </a:rPr>
              <a:t>Een data flow diagram van een simpele </a:t>
            </a:r>
            <a:r>
              <a:rPr lang="nl-NL" sz="2800" b="0" strike="noStrike" spc="-1" dirty="0" err="1">
                <a:solidFill>
                  <a:schemeClr val="dk1"/>
                </a:solidFill>
                <a:latin typeface="Calibri"/>
              </a:rPr>
              <a:t>vraaggestuurde</a:t>
            </a:r>
            <a:r>
              <a:rPr lang="nl-NL" sz="2800" b="0" strike="noStrike" spc="-1" dirty="0">
                <a:solidFill>
                  <a:schemeClr val="dk1"/>
                </a:solidFill>
                <a:latin typeface="Calibri"/>
              </a:rPr>
              <a:t> docent.</a:t>
            </a:r>
          </a:p>
          <a:p>
            <a:pPr indent="0" algn="ctr" defTabSz="914400">
              <a:lnSpc>
                <a:spcPct val="100000"/>
              </a:lnSpc>
              <a:spcBef>
                <a:spcPts val="561"/>
              </a:spcBef>
              <a:buNone/>
              <a:tabLst>
                <a:tab pos="0" algn="l"/>
              </a:tabLst>
            </a:pPr>
            <a:endParaRPr lang="nl-NL" sz="2800" b="0" strike="noStrike" spc="-1" dirty="0">
              <a:solidFill>
                <a:schemeClr val="dk1"/>
              </a:solidFill>
              <a:latin typeface="Calibri"/>
            </a:endParaRPr>
          </a:p>
          <a:p>
            <a:pPr marL="342720" indent="-342720" defTabSz="914400">
              <a:lnSpc>
                <a:spcPct val="100000"/>
              </a:lnSpc>
              <a:spcBef>
                <a:spcPts val="561"/>
              </a:spcBef>
              <a:buClr>
                <a:srgbClr val="000000"/>
              </a:buClr>
              <a:buFont typeface="Arial"/>
              <a:buChar char="•"/>
              <a:tabLst>
                <a:tab pos="0" algn="l"/>
              </a:tabLst>
            </a:pPr>
            <a:r>
              <a:rPr lang="nl-NL" sz="2800" b="0" strike="noStrike" spc="-1" dirty="0">
                <a:solidFill>
                  <a:schemeClr val="dk1"/>
                </a:solidFill>
                <a:latin typeface="Calibri"/>
              </a:rPr>
              <a:t>Wat missen we hier nog?</a:t>
            </a:r>
          </a:p>
        </p:txBody>
      </p:sp>
      <p:graphicFrame>
        <p:nvGraphicFramePr>
          <p:cNvPr id="138" name="Object 5"/>
          <p:cNvGraphicFramePr/>
          <p:nvPr/>
        </p:nvGraphicFramePr>
        <p:xfrm>
          <a:off x="1835640" y="980640"/>
          <a:ext cx="5702040" cy="3456000"/>
        </p:xfrm>
        <a:graphic>
          <a:graphicData uri="http://schemas.openxmlformats.org/presentationml/2006/ole">
            <mc:AlternateContent xmlns:mc="http://schemas.openxmlformats.org/markup-compatibility/2006">
              <mc:Choice xmlns:v="urn:schemas-microsoft-com:vml" Requires="v">
                <p:oleObj r:id="rId3" imgW="0" imgH="0" progId="Visio.Drawing.11">
                  <p:embed/>
                </p:oleObj>
              </mc:Choice>
              <mc:Fallback>
                <p:oleObj r:id="rId3" imgW="0" imgH="0" progId="Visio.Drawing.11">
                  <p:embed/>
                  <p:pic>
                    <p:nvPicPr>
                      <p:cNvPr id="138" name="Object 5"/>
                      <p:cNvPicPr/>
                      <p:nvPr/>
                    </p:nvPicPr>
                    <p:blipFill>
                      <a:blip r:embed="rId4"/>
                      <a:stretch/>
                    </p:blipFill>
                    <p:spPr>
                      <a:xfrm>
                        <a:off x="1835640" y="980640"/>
                        <a:ext cx="5702040" cy="3456000"/>
                      </a:xfrm>
                      <a:prstGeom prst="rect">
                        <a:avLst/>
                      </a:prstGeom>
                      <a:ln w="0">
                        <a:noFill/>
                      </a:ln>
                    </p:spPr>
                  </p:pic>
                </p:oleObj>
              </mc:Fallback>
            </mc:AlternateContent>
          </a:graphicData>
        </a:graphic>
      </p:graphicFrame>
      <p:sp>
        <p:nvSpPr>
          <p:cNvPr id="5" name="PlaceHolder 4"/>
          <p:cNvSpPr>
            <a:spLocks noGrp="1"/>
          </p:cNvSpPr>
          <p:nvPr>
            <p:ph type="sldNum" idx="2"/>
          </p:nvPr>
        </p:nvSpPr>
        <p:spPr/>
        <p:txBody>
          <a:bodyPr/>
          <a:lstStyle/>
          <a:p>
            <a:fld id="{0F63003A-B756-4C2E-83A3-F025C3776EAE}" type="slidenum">
              <a:r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De Terminator</a:t>
            </a:r>
            <a:endParaRPr lang="nl-NL" sz="4000" b="0" strike="noStrike" spc="-1">
              <a:solidFill>
                <a:schemeClr val="dk1"/>
              </a:solidFill>
              <a:latin typeface="Calibri"/>
            </a:endParaRPr>
          </a:p>
        </p:txBody>
      </p:sp>
      <p:sp>
        <p:nvSpPr>
          <p:cNvPr id="141" name="PlaceHolder 2"/>
          <p:cNvSpPr>
            <a:spLocks noGrp="1"/>
          </p:cNvSpPr>
          <p:nvPr>
            <p:ph/>
          </p:nvPr>
        </p:nvSpPr>
        <p:spPr>
          <a:xfrm>
            <a:off x="467640" y="4005000"/>
            <a:ext cx="8229240" cy="1923120"/>
          </a:xfrm>
          <a:prstGeom prst="rect">
            <a:avLst/>
          </a:prstGeom>
          <a:noFill/>
          <a:ln w="0">
            <a:noFill/>
          </a:ln>
        </p:spPr>
        <p:txBody>
          <a:bodyPr lIns="91440" tIns="45720" rIns="91440" bIns="45720" anchor="t">
            <a:noAutofit/>
          </a:bodyPr>
          <a:lstStyle/>
          <a:p>
            <a:pPr marL="342720" indent="-342720" defTabSz="914400">
              <a:lnSpc>
                <a:spcPct val="100000"/>
              </a:lnSpc>
              <a:spcBef>
                <a:spcPts val="561"/>
              </a:spcBef>
              <a:buClr>
                <a:srgbClr val="000000"/>
              </a:buClr>
              <a:buFont typeface="Arial"/>
              <a:buChar char="•"/>
            </a:pPr>
            <a:r>
              <a:rPr lang="nl-NL" sz="2800" b="0" strike="noStrike" spc="-1" dirty="0">
                <a:solidFill>
                  <a:schemeClr val="dk1"/>
                </a:solidFill>
                <a:latin typeface="Calibri"/>
              </a:rPr>
              <a:t>Terminator</a:t>
            </a:r>
          </a:p>
          <a:p>
            <a:pPr marL="743040" lvl="1" indent="-285840" defTabSz="914400">
              <a:lnSpc>
                <a:spcPct val="100000"/>
              </a:lnSpc>
              <a:spcBef>
                <a:spcPts val="479"/>
              </a:spcBef>
              <a:buClr>
                <a:srgbClr val="C00000"/>
              </a:buClr>
              <a:buFont typeface="Arial"/>
              <a:buChar char="–"/>
            </a:pPr>
            <a:r>
              <a:rPr lang="nl-NL" sz="2400" b="1" strike="noStrike" spc="-1" dirty="0">
                <a:solidFill>
                  <a:srgbClr val="C00000"/>
                </a:solidFill>
                <a:latin typeface="Calibri"/>
              </a:rPr>
              <a:t>Bron</a:t>
            </a:r>
            <a:r>
              <a:rPr lang="nl-NL" sz="2400" b="0" strike="noStrike" spc="-1" dirty="0">
                <a:solidFill>
                  <a:srgbClr val="C00000"/>
                </a:solidFill>
                <a:latin typeface="Calibri"/>
              </a:rPr>
              <a:t> </a:t>
            </a:r>
            <a:r>
              <a:rPr lang="nl-NL" sz="2400" b="0" strike="noStrike" spc="-1" dirty="0">
                <a:solidFill>
                  <a:schemeClr val="dk1"/>
                </a:solidFill>
                <a:latin typeface="Calibri"/>
              </a:rPr>
              <a:t>en/of </a:t>
            </a:r>
            <a:r>
              <a:rPr lang="nl-NL" sz="2400" b="1" strike="noStrike" spc="-1" dirty="0">
                <a:solidFill>
                  <a:srgbClr val="C00000"/>
                </a:solidFill>
                <a:latin typeface="Calibri"/>
              </a:rPr>
              <a:t>afnemer</a:t>
            </a:r>
            <a:r>
              <a:rPr lang="nl-NL" sz="2400" b="0" strike="noStrike" spc="-1" dirty="0">
                <a:solidFill>
                  <a:schemeClr val="dk1"/>
                </a:solidFill>
                <a:latin typeface="Calibri"/>
              </a:rPr>
              <a:t> van </a:t>
            </a:r>
            <a:r>
              <a:rPr lang="nl-NL" sz="2400" b="0" strike="noStrike" spc="-1" dirty="0" err="1">
                <a:solidFill>
                  <a:schemeClr val="dk1"/>
                </a:solidFill>
                <a:latin typeface="Calibri"/>
              </a:rPr>
              <a:t>flows</a:t>
            </a:r>
            <a:r>
              <a:rPr lang="nl-NL" sz="2400" b="0" strike="noStrike" spc="-1" dirty="0">
                <a:solidFill>
                  <a:schemeClr val="dk1"/>
                </a:solidFill>
                <a:latin typeface="Calibri"/>
              </a:rPr>
              <a:t>. </a:t>
            </a:r>
          </a:p>
          <a:p>
            <a:pPr marL="743040" lvl="1" indent="-285840" defTabSz="914400">
              <a:lnSpc>
                <a:spcPct val="100000"/>
              </a:lnSpc>
              <a:spcBef>
                <a:spcPts val="479"/>
              </a:spcBef>
              <a:buClr>
                <a:srgbClr val="C00000"/>
              </a:buClr>
              <a:buFont typeface="Arial"/>
              <a:buChar char="–"/>
            </a:pPr>
            <a:r>
              <a:rPr lang="nl-NL" sz="2400" b="1" strike="noStrike" spc="-1" dirty="0">
                <a:solidFill>
                  <a:srgbClr val="C00000"/>
                </a:solidFill>
                <a:latin typeface="Calibri"/>
              </a:rPr>
              <a:t>Extern</a:t>
            </a:r>
            <a:r>
              <a:rPr lang="nl-NL" sz="2400" b="0" strike="noStrike" spc="-1" dirty="0">
                <a:solidFill>
                  <a:schemeClr val="dk1"/>
                </a:solidFill>
                <a:latin typeface="Calibri"/>
              </a:rPr>
              <a:t> systeem, hoort niet bij het systeem dat je modelleert!</a:t>
            </a:r>
          </a:p>
          <a:p>
            <a:pPr marL="342720" indent="-342720" defTabSz="914400">
              <a:lnSpc>
                <a:spcPct val="100000"/>
              </a:lnSpc>
              <a:spcBef>
                <a:spcPts val="561"/>
              </a:spcBef>
              <a:buClr>
                <a:srgbClr val="000000"/>
              </a:buClr>
              <a:buFont typeface="Arial"/>
              <a:buChar char="•"/>
            </a:pPr>
            <a:r>
              <a:rPr lang="nl-NL" sz="2800" b="0" strike="noStrike" spc="-1" dirty="0">
                <a:solidFill>
                  <a:schemeClr val="dk1"/>
                </a:solidFill>
                <a:latin typeface="Calibri"/>
              </a:rPr>
              <a:t>Naam: naam van het externe systeem (zelfstandig naamwoord, enkelvoud).</a:t>
            </a:r>
          </a:p>
        </p:txBody>
      </p:sp>
      <p:graphicFrame>
        <p:nvGraphicFramePr>
          <p:cNvPr id="142" name="Object 6"/>
          <p:cNvGraphicFramePr/>
          <p:nvPr/>
        </p:nvGraphicFramePr>
        <p:xfrm>
          <a:off x="2780640" y="1855080"/>
          <a:ext cx="3798360" cy="1367640"/>
        </p:xfrm>
        <a:graphic>
          <a:graphicData uri="http://schemas.openxmlformats.org/presentationml/2006/ole">
            <mc:AlternateContent xmlns:mc="http://schemas.openxmlformats.org/markup-compatibility/2006">
              <mc:Choice xmlns:v="urn:schemas-microsoft-com:vml" Requires="v">
                <p:oleObj r:id="rId4" imgW="0" imgH="0" progId="Visio.Drawing.11">
                  <p:embed/>
                </p:oleObj>
              </mc:Choice>
              <mc:Fallback>
                <p:oleObj r:id="rId4" imgW="0" imgH="0" progId="Visio.Drawing.11">
                  <p:embed/>
                  <p:pic>
                    <p:nvPicPr>
                      <p:cNvPr id="142" name="Object 6"/>
                      <p:cNvPicPr/>
                      <p:nvPr/>
                    </p:nvPicPr>
                    <p:blipFill>
                      <a:blip r:embed="rId5"/>
                      <a:stretch/>
                    </p:blipFill>
                    <p:spPr>
                      <a:xfrm>
                        <a:off x="2780640" y="1855080"/>
                        <a:ext cx="3798360" cy="1367640"/>
                      </a:xfrm>
                      <a:prstGeom prst="rect">
                        <a:avLst/>
                      </a:prstGeom>
                      <a:ln w="0">
                        <a:noFill/>
                      </a:ln>
                    </p:spPr>
                  </p:pic>
                </p:oleObj>
              </mc:Fallback>
            </mc:AlternateContent>
          </a:graphicData>
        </a:graphic>
      </p:graphicFrame>
      <p:pic>
        <p:nvPicPr>
          <p:cNvPr id="144" name="Picture 19" descr="http://i.dailymail.co.uk/i/pix/2014/04/15/article-2604928-1D1FBC7000000578-667_634x561.jpg"/>
          <p:cNvPicPr/>
          <p:nvPr/>
        </p:nvPicPr>
        <p:blipFill>
          <a:blip r:embed="rId6"/>
          <a:stretch/>
        </p:blipFill>
        <p:spPr>
          <a:xfrm>
            <a:off x="2787480" y="980640"/>
            <a:ext cx="3847680" cy="3404520"/>
          </a:xfrm>
          <a:prstGeom prst="rect">
            <a:avLst/>
          </a:prstGeom>
          <a:ln w="0">
            <a:noFill/>
          </a:ln>
        </p:spPr>
      </p:pic>
      <p:sp>
        <p:nvSpPr>
          <p:cNvPr id="5" name="PlaceHolder 4"/>
          <p:cNvSpPr>
            <a:spLocks noGrp="1"/>
          </p:cNvSpPr>
          <p:nvPr>
            <p:ph type="sldNum" idx="2"/>
          </p:nvPr>
        </p:nvSpPr>
        <p:spPr/>
        <p:txBody>
          <a:bodyPr/>
          <a:lstStyle/>
          <a:p>
            <a:fld id="{49B1AB91-C7E5-4B7F-BA2B-1B6B463094AF}" type="slidenum">
              <a:rPr/>
              <a:t>29</a:t>
            </a:fld>
            <a:endParaRPr/>
          </a:p>
        </p:txBody>
      </p:sp>
      <p:pic>
        <p:nvPicPr>
          <p:cNvPr id="2" name="Terminator - I'll be back">
            <a:hlinkClick r:id="" action="ppaction://media"/>
            <a:extLst>
              <a:ext uri="{FF2B5EF4-FFF2-40B4-BE49-F238E27FC236}">
                <a16:creationId xmlns:a16="http://schemas.microsoft.com/office/drawing/2014/main" id="{47706EDC-F3BD-4FBF-6C24-C6E71A87E4E3}"/>
              </a:ext>
            </a:extLst>
          </p:cNvPr>
          <p:cNvPicPr>
            <a:picLocks noChangeAspect="1"/>
          </p:cNvPicPr>
          <p:nvPr>
            <a:audioFile r:link="rId1"/>
            <p:extLst>
              <p:ext uri="{DAA4B4D4-6D71-4841-9C94-3DE7FCFB9230}">
                <p14:media xmlns:p14="http://schemas.microsoft.com/office/powerpoint/2010/main" r:embed="rId2">
                  <p14:trim st="2358" end="7675.375"/>
                </p14:media>
              </p:ext>
            </p:extLst>
          </p:nvPr>
        </p:nvPicPr>
        <p:blipFill>
          <a:blip r:embed="rId7"/>
          <a:stretch>
            <a:fillRect/>
          </a:stretch>
        </p:blipFill>
        <p:spPr>
          <a:xfrm>
            <a:off x="6695460" y="2682900"/>
            <a:ext cx="609600" cy="60960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xit" fill="hold" nodeType="clickEffect">
                                  <p:stCondLst>
                                    <p:cond delay="0"/>
                                  </p:stCondLst>
                                  <p:childTnLst>
                                    <p:animEffect transition="out" filter="fade">
                                      <p:cBhvr additive="repl">
                                        <p:cTn id="10" dur="2000"/>
                                        <p:tgtEl>
                                          <p:spTgt spid="144"/>
                                        </p:tgtEl>
                                      </p:cBhvr>
                                    </p:animEffect>
                                    <p:set>
                                      <p:cBhvr>
                                        <p:cTn id="11" dur="1" fill="hold">
                                          <p:stCondLst>
                                            <p:cond delay="1999"/>
                                          </p:stCondLst>
                                        </p:cTn>
                                        <p:tgtEl>
                                          <p:spTgt spid="1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Systems Engineering (2)</a:t>
            </a:r>
            <a:endParaRPr lang="nl-NL" sz="4000" b="0" strike="noStrike" spc="-1">
              <a:solidFill>
                <a:schemeClr val="dk1"/>
              </a:solidFill>
              <a:latin typeface="Calibri"/>
            </a:endParaRPr>
          </a:p>
        </p:txBody>
      </p:sp>
      <p:sp>
        <p:nvSpPr>
          <p:cNvPr id="49" name="PlaceHolder 2"/>
          <p:cNvSpPr>
            <a:spLocks noGrp="1"/>
          </p:cNvSpPr>
          <p:nvPr>
            <p:ph/>
          </p:nvPr>
        </p:nvSpPr>
        <p:spPr>
          <a:xfrm>
            <a:off x="395640" y="836640"/>
            <a:ext cx="8568720" cy="5949000"/>
          </a:xfrm>
          <a:prstGeom prst="rect">
            <a:avLst/>
          </a:prstGeom>
          <a:noFill/>
          <a:ln w="0">
            <a:noFill/>
          </a:ln>
        </p:spPr>
        <p:txBody>
          <a:bodyPr lIns="91440" tIns="45720" rIns="91440" bIns="45720" anchor="t">
            <a:noAutofit/>
          </a:bodyPr>
          <a:lstStyle/>
          <a:p>
            <a:pPr marL="342720" indent="-342720" defTabSz="914400">
              <a:lnSpc>
                <a:spcPct val="100000"/>
              </a:lnSpc>
              <a:spcBef>
                <a:spcPts val="400"/>
              </a:spcBef>
              <a:buClr>
                <a:srgbClr val="000000"/>
              </a:buClr>
              <a:buFont typeface="Arial"/>
              <a:buChar char="•"/>
            </a:pPr>
            <a:r>
              <a:rPr lang="nl-NL" sz="2000" b="0" strike="noStrike" spc="-1">
                <a:solidFill>
                  <a:schemeClr val="dk1"/>
                </a:solidFill>
                <a:latin typeface="Calibri"/>
              </a:rPr>
              <a:t>Systems Engineering in dit project: </a:t>
            </a:r>
          </a:p>
          <a:p>
            <a:pPr marL="743040" lvl="1" indent="-285840" defTabSz="914400">
              <a:lnSpc>
                <a:spcPct val="100000"/>
              </a:lnSpc>
              <a:spcBef>
                <a:spcPts val="320"/>
              </a:spcBef>
              <a:buClr>
                <a:srgbClr val="000000"/>
              </a:buClr>
              <a:buFont typeface="Arial"/>
              <a:buChar char="–"/>
            </a:pPr>
            <a:r>
              <a:rPr lang="nl-NL" sz="1600" b="0" strike="noStrike" spc="-1">
                <a:solidFill>
                  <a:schemeClr val="dk1"/>
                </a:solidFill>
                <a:latin typeface="Calibri"/>
              </a:rPr>
              <a:t>Ontwerpen van </a:t>
            </a:r>
            <a:r>
              <a:rPr lang="nl-NL" sz="1600" b="0" i="1" strike="noStrike" spc="-1">
                <a:solidFill>
                  <a:schemeClr val="dk1"/>
                </a:solidFill>
                <a:latin typeface="Calibri"/>
              </a:rPr>
              <a:t>technische, geautomatiseerde en multidisciplinaire </a:t>
            </a:r>
            <a:r>
              <a:rPr lang="nl-NL" sz="1600" b="0" strike="noStrike" spc="-1">
                <a:solidFill>
                  <a:schemeClr val="dk1"/>
                </a:solidFill>
                <a:latin typeface="Calibri"/>
              </a:rPr>
              <a:t>systemen </a:t>
            </a:r>
          </a:p>
          <a:p>
            <a:pPr marL="342720" indent="-342720" defTabSz="914400">
              <a:lnSpc>
                <a:spcPct val="100000"/>
              </a:lnSpc>
              <a:spcBef>
                <a:spcPts val="400"/>
              </a:spcBef>
              <a:buClr>
                <a:srgbClr val="000000"/>
              </a:buClr>
              <a:buFont typeface="Arial"/>
              <a:buChar char="•"/>
            </a:pPr>
            <a:r>
              <a:rPr lang="nl-NL" sz="2000" b="0" strike="noStrike" spc="-1">
                <a:solidFill>
                  <a:schemeClr val="dk1"/>
                </a:solidFill>
                <a:latin typeface="Calibri"/>
              </a:rPr>
              <a:t>In de jaren ‘60 van de vorige eeuw in opkomst gekomen.</a:t>
            </a:r>
          </a:p>
          <a:p>
            <a:pPr marL="342720" indent="-342720" defTabSz="914400">
              <a:lnSpc>
                <a:spcPct val="100000"/>
              </a:lnSpc>
              <a:spcBef>
                <a:spcPts val="400"/>
              </a:spcBef>
              <a:buClr>
                <a:srgbClr val="000000"/>
              </a:buClr>
              <a:buFont typeface="Arial"/>
              <a:buChar char="•"/>
            </a:pPr>
            <a:r>
              <a:rPr lang="nl-NL" sz="2000" b="0" strike="noStrike" spc="-1">
                <a:solidFill>
                  <a:schemeClr val="dk1"/>
                </a:solidFill>
                <a:latin typeface="Calibri"/>
              </a:rPr>
              <a:t>Breed begrip, enkele termen die je tegenkomt:</a:t>
            </a:r>
          </a:p>
          <a:p>
            <a:pPr marL="743040" indent="-285840" defTabSz="914400">
              <a:lnSpc>
                <a:spcPct val="100000"/>
              </a:lnSpc>
              <a:spcBef>
                <a:spcPts val="281"/>
              </a:spcBef>
              <a:buNone/>
              <a:tabLst>
                <a:tab pos="0" algn="l"/>
              </a:tabLst>
            </a:pPr>
            <a:endParaRPr lang="nl-NL" sz="1400" b="0" strike="noStrike" spc="-1">
              <a:solidFill>
                <a:schemeClr val="dk1"/>
              </a:solidFill>
              <a:latin typeface="Calibri"/>
            </a:endParaRPr>
          </a:p>
          <a:p>
            <a:pPr marL="743040" indent="-285840" defTabSz="914400">
              <a:lnSpc>
                <a:spcPct val="100000"/>
              </a:lnSpc>
              <a:spcBef>
                <a:spcPts val="281"/>
              </a:spcBef>
              <a:buNone/>
              <a:tabLst>
                <a:tab pos="0" algn="l"/>
              </a:tabLst>
            </a:pPr>
            <a:r>
              <a:rPr lang="nl-NL" sz="1400" b="0" strike="noStrike" spc="-1">
                <a:solidFill>
                  <a:schemeClr val="dk1"/>
                </a:solidFill>
                <a:latin typeface="Calibri"/>
              </a:rPr>
              <a:t>Functional Analysis	Integration			</a:t>
            </a:r>
            <a:r>
              <a:rPr lang="nl-NL" sz="1400" b="1" strike="noStrike" spc="-1">
                <a:solidFill>
                  <a:schemeClr val="dk1"/>
                </a:solidFill>
                <a:latin typeface="Calibri"/>
              </a:rPr>
              <a:t>Architecture</a:t>
            </a:r>
            <a:r>
              <a:rPr lang="nl-NL" sz="1400" b="0" strike="noStrike" spc="-1">
                <a:solidFill>
                  <a:schemeClr val="dk1"/>
                </a:solidFill>
                <a:latin typeface="Calibri"/>
              </a:rPr>
              <a:t>		Quality</a:t>
            </a:r>
          </a:p>
          <a:p>
            <a:pPr marL="743040" indent="-285840" defTabSz="914400">
              <a:lnSpc>
                <a:spcPct val="100000"/>
              </a:lnSpc>
              <a:spcBef>
                <a:spcPts val="281"/>
              </a:spcBef>
              <a:buNone/>
              <a:tabLst>
                <a:tab pos="0" algn="l"/>
              </a:tabLst>
            </a:pPr>
            <a:r>
              <a:rPr lang="nl-NL" sz="1400" b="0" strike="noStrike" spc="-1">
                <a:solidFill>
                  <a:schemeClr val="dk1"/>
                </a:solidFill>
                <a:latin typeface="Calibri"/>
              </a:rPr>
              <a:t>Implementation		Configuration Management	</a:t>
            </a:r>
            <a:r>
              <a:rPr lang="nl-NL" sz="1400" b="1" strike="noStrike" spc="-1">
                <a:solidFill>
                  <a:schemeClr val="dk1"/>
                </a:solidFill>
                <a:latin typeface="Calibri"/>
              </a:rPr>
              <a:t>Requirements</a:t>
            </a:r>
            <a:r>
              <a:rPr lang="nl-NL" sz="1400" b="0" strike="noStrike" spc="-1">
                <a:solidFill>
                  <a:schemeClr val="dk1"/>
                </a:solidFill>
                <a:latin typeface="Calibri"/>
              </a:rPr>
              <a:t>	Reliability</a:t>
            </a:r>
          </a:p>
          <a:p>
            <a:pPr marL="743040" indent="-285840" defTabSz="914400">
              <a:lnSpc>
                <a:spcPct val="100000"/>
              </a:lnSpc>
              <a:spcBef>
                <a:spcPts val="281"/>
              </a:spcBef>
              <a:buNone/>
              <a:tabLst>
                <a:tab pos="0" algn="l"/>
              </a:tabLst>
            </a:pPr>
            <a:r>
              <a:rPr lang="nl-NL" sz="1400" b="0" strike="noStrike" spc="-1">
                <a:solidFill>
                  <a:schemeClr val="dk1"/>
                </a:solidFill>
                <a:latin typeface="Calibri"/>
              </a:rPr>
              <a:t>System Life-Cycle		Testability			Synthesis</a:t>
            </a:r>
          </a:p>
          <a:p>
            <a:pPr marL="743040" indent="-285840" defTabSz="914400">
              <a:lnSpc>
                <a:spcPct val="100000"/>
              </a:lnSpc>
              <a:spcBef>
                <a:spcPts val="281"/>
              </a:spcBef>
              <a:buNone/>
              <a:tabLst>
                <a:tab pos="0" algn="l"/>
              </a:tabLst>
            </a:pPr>
            <a:r>
              <a:rPr lang="nl-NL" sz="1400" b="0" strike="noStrike" spc="-1">
                <a:solidFill>
                  <a:schemeClr val="dk1"/>
                </a:solidFill>
                <a:latin typeface="Calibri"/>
              </a:rPr>
              <a:t>Maintainability		Evaluation			Human Factors	Feasibility</a:t>
            </a:r>
          </a:p>
          <a:p>
            <a:pPr marL="743040" indent="-285840" defTabSz="914400">
              <a:lnSpc>
                <a:spcPct val="100000"/>
              </a:lnSpc>
              <a:spcBef>
                <a:spcPts val="281"/>
              </a:spcBef>
              <a:buNone/>
              <a:tabLst>
                <a:tab pos="0" algn="l"/>
              </a:tabLst>
            </a:pPr>
            <a:r>
              <a:rPr lang="nl-NL" sz="1400" b="0" strike="noStrike" spc="-1">
                <a:solidFill>
                  <a:schemeClr val="dk1"/>
                </a:solidFill>
                <a:latin typeface="Calibri"/>
              </a:rPr>
              <a:t>Planning		Risk Management		Producibility		Cost</a:t>
            </a:r>
          </a:p>
          <a:p>
            <a:pPr marL="743040" indent="-285840" defTabSz="914400">
              <a:lnSpc>
                <a:spcPct val="100000"/>
              </a:lnSpc>
              <a:spcBef>
                <a:spcPts val="281"/>
              </a:spcBef>
              <a:buNone/>
              <a:tabLst>
                <a:tab pos="0" algn="l"/>
              </a:tabLst>
            </a:pPr>
            <a:r>
              <a:rPr lang="nl-NL" sz="1400" b="0" strike="noStrike" spc="-1">
                <a:solidFill>
                  <a:schemeClr val="dk1"/>
                </a:solidFill>
                <a:latin typeface="Calibri"/>
              </a:rPr>
              <a:t>Extensions		Prototyping			Decision Making	Sustainability</a:t>
            </a:r>
          </a:p>
          <a:p>
            <a:pPr marL="743040" indent="-285840" defTabSz="914400">
              <a:lnSpc>
                <a:spcPct val="100000"/>
              </a:lnSpc>
              <a:spcBef>
                <a:spcPts val="281"/>
              </a:spcBef>
              <a:buNone/>
              <a:tabLst>
                <a:tab pos="0" algn="l"/>
              </a:tabLst>
            </a:pPr>
            <a:r>
              <a:rPr lang="nl-NL" sz="1400" b="0" strike="noStrike" spc="-1">
                <a:solidFill>
                  <a:schemeClr val="dk1"/>
                </a:solidFill>
                <a:latin typeface="Calibri"/>
              </a:rPr>
              <a:t>Disposability		</a:t>
            </a:r>
            <a:r>
              <a:rPr lang="nl-NL" sz="1400" b="1" strike="noStrike" spc="-1">
                <a:solidFill>
                  <a:schemeClr val="dk1"/>
                </a:solidFill>
                <a:latin typeface="Calibri"/>
              </a:rPr>
              <a:t>Modeling</a:t>
            </a:r>
            <a:r>
              <a:rPr lang="nl-NL" sz="1400" b="0" strike="noStrike" spc="-1">
                <a:solidFill>
                  <a:schemeClr val="dk1"/>
                </a:solidFill>
                <a:latin typeface="Calibri"/>
              </a:rPr>
              <a:t>			Optimization</a:t>
            </a:r>
          </a:p>
          <a:p>
            <a:pPr indent="0" defTabSz="914400">
              <a:lnSpc>
                <a:spcPct val="100000"/>
              </a:lnSpc>
              <a:spcBef>
                <a:spcPts val="400"/>
              </a:spcBef>
              <a:buNone/>
              <a:tabLst>
                <a:tab pos="0" algn="l"/>
              </a:tabLst>
            </a:pPr>
            <a:endParaRPr lang="nl-NL" sz="2000" b="0" strike="noStrike" spc="-1">
              <a:solidFill>
                <a:schemeClr val="dk1"/>
              </a:solidFill>
              <a:latin typeface="Calibri"/>
            </a:endParaRPr>
          </a:p>
          <a:p>
            <a:pPr marL="342720" indent="-342720" defTabSz="914400">
              <a:lnSpc>
                <a:spcPct val="100000"/>
              </a:lnSpc>
              <a:spcBef>
                <a:spcPts val="400"/>
              </a:spcBef>
              <a:buClr>
                <a:srgbClr val="000000"/>
              </a:buClr>
              <a:buFont typeface="Arial"/>
              <a:buChar char="•"/>
              <a:tabLst>
                <a:tab pos="0" algn="l"/>
              </a:tabLst>
            </a:pPr>
            <a:r>
              <a:rPr lang="nl-NL" sz="2000" b="0" strike="noStrike" spc="-1">
                <a:solidFill>
                  <a:schemeClr val="dk1"/>
                </a:solidFill>
                <a:latin typeface="Calibri"/>
              </a:rPr>
              <a:t>“Systems Engineering is what systems engineers do.” 		</a:t>
            </a:r>
          </a:p>
          <a:p>
            <a:pPr indent="0" defTabSz="914400">
              <a:lnSpc>
                <a:spcPct val="100000"/>
              </a:lnSpc>
              <a:spcBef>
                <a:spcPts val="281"/>
              </a:spcBef>
              <a:buNone/>
              <a:tabLst>
                <a:tab pos="0" algn="l"/>
              </a:tabLst>
            </a:pPr>
            <a:r>
              <a:rPr lang="nl-NL" sz="1400" b="0" strike="noStrike" spc="-1">
                <a:solidFill>
                  <a:schemeClr val="dk1"/>
                </a:solidFill>
                <a:latin typeface="Calibri"/>
              </a:rPr>
              <a:t>	(Hendrick W. Bode)</a:t>
            </a:r>
          </a:p>
          <a:p>
            <a:pPr indent="0" defTabSz="914400">
              <a:lnSpc>
                <a:spcPct val="100000"/>
              </a:lnSpc>
              <a:spcBef>
                <a:spcPts val="281"/>
              </a:spcBef>
              <a:buNone/>
              <a:tabLst>
                <a:tab pos="0" algn="l"/>
              </a:tabLst>
            </a:pPr>
            <a:endParaRPr lang="nl-NL" sz="1400" b="0" strike="noStrike" spc="-1">
              <a:solidFill>
                <a:schemeClr val="dk1"/>
              </a:solidFill>
              <a:latin typeface="Calibri"/>
            </a:endParaRPr>
          </a:p>
          <a:p>
            <a:pPr marL="342720" indent="-342720" defTabSz="914400">
              <a:lnSpc>
                <a:spcPct val="100000"/>
              </a:lnSpc>
              <a:spcBef>
                <a:spcPts val="400"/>
              </a:spcBef>
              <a:buClr>
                <a:srgbClr val="000000"/>
              </a:buClr>
              <a:buFont typeface="Arial"/>
              <a:buChar char="•"/>
              <a:tabLst>
                <a:tab pos="0" algn="l"/>
              </a:tabLst>
            </a:pPr>
            <a:r>
              <a:rPr lang="nl-NL" sz="2000" b="0" strike="noStrike" spc="-1">
                <a:solidFill>
                  <a:schemeClr val="dk1"/>
                </a:solidFill>
                <a:latin typeface="Calibri"/>
              </a:rPr>
              <a:t>“An interdisciplinary approach and means to enable the realization of succesful systems.”</a:t>
            </a:r>
          </a:p>
          <a:p>
            <a:pPr indent="0" defTabSz="914400">
              <a:lnSpc>
                <a:spcPct val="100000"/>
              </a:lnSpc>
              <a:spcBef>
                <a:spcPts val="281"/>
              </a:spcBef>
              <a:buNone/>
              <a:tabLst>
                <a:tab pos="0" algn="l"/>
              </a:tabLst>
            </a:pPr>
            <a:r>
              <a:rPr lang="nl-NL" sz="1400" b="0" strike="noStrike" spc="-1">
                <a:solidFill>
                  <a:schemeClr val="dk1"/>
                </a:solidFill>
                <a:latin typeface="Calibri"/>
              </a:rPr>
              <a:t>	(International Council on Systems Engineering (INCOSE))</a:t>
            </a:r>
          </a:p>
        </p:txBody>
      </p:sp>
      <p:sp>
        <p:nvSpPr>
          <p:cNvPr id="5" name="PlaceHolder 4"/>
          <p:cNvSpPr>
            <a:spLocks noGrp="1"/>
          </p:cNvSpPr>
          <p:nvPr>
            <p:ph type="sldNum" idx="2"/>
          </p:nvPr>
        </p:nvSpPr>
        <p:spPr/>
        <p:txBody>
          <a:bodyPr/>
          <a:lstStyle/>
          <a:p>
            <a:fld id="{FA355E98-D39B-4347-A3C1-6BDAC2961AB4}" type="slidenum">
              <a:rPr/>
              <a:t>3</a:t>
            </a:fld>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49">
                                            <p:txEl>
                                              <p:pRg st="3" end="3"/>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49">
                                            <p:txEl>
                                              <p:pRg st="5" end="5"/>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49">
                                            <p:txEl>
                                              <p:pRg st="6" end="6"/>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49">
                                            <p:txEl>
                                              <p:pRg st="7" end="7"/>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49">
                                            <p:txEl>
                                              <p:pRg st="8" end="8"/>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49">
                                            <p:txEl>
                                              <p:pRg st="9" end="9"/>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49">
                                            <p:txEl>
                                              <p:pRg st="10" end="10"/>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49">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49">
                                            <p:txEl>
                                              <p:pRg st="13" end="13"/>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49">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49">
                                            <p:txEl>
                                              <p:pRg st="16" end="16"/>
                                            </p:txEl>
                                          </p:spTgt>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4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Voorbeeld drankautomaat</a:t>
            </a:r>
            <a:endParaRPr lang="nl-NL" sz="4000" b="0" strike="noStrike" spc="-1">
              <a:solidFill>
                <a:schemeClr val="dk1"/>
              </a:solidFill>
              <a:latin typeface="Calibri"/>
            </a:endParaRPr>
          </a:p>
        </p:txBody>
      </p:sp>
      <p:graphicFrame>
        <p:nvGraphicFramePr>
          <p:cNvPr id="146" name="Object 9"/>
          <p:cNvGraphicFramePr/>
          <p:nvPr/>
        </p:nvGraphicFramePr>
        <p:xfrm>
          <a:off x="2339640" y="1700640"/>
          <a:ext cx="4314600" cy="3557160"/>
        </p:xfrm>
        <a:graphic>
          <a:graphicData uri="http://schemas.openxmlformats.org/presentationml/2006/ole">
            <mc:AlternateContent xmlns:mc="http://schemas.openxmlformats.org/markup-compatibility/2006">
              <mc:Choice xmlns:v="urn:schemas-microsoft-com:vml" Requires="v">
                <p:oleObj r:id="rId2" imgW="0" imgH="0" progId="Visio.Drawing.15">
                  <p:embed/>
                </p:oleObj>
              </mc:Choice>
              <mc:Fallback>
                <p:oleObj r:id="rId2" imgW="0" imgH="0" progId="Visio.Drawing.15">
                  <p:embed/>
                  <p:pic>
                    <p:nvPicPr>
                      <p:cNvPr id="146" name="Object 9"/>
                      <p:cNvPicPr/>
                      <p:nvPr/>
                    </p:nvPicPr>
                    <p:blipFill>
                      <a:blip r:embed="rId3"/>
                      <a:stretch/>
                    </p:blipFill>
                    <p:spPr>
                      <a:xfrm>
                        <a:off x="2339640" y="1700640"/>
                        <a:ext cx="4314600" cy="3557160"/>
                      </a:xfrm>
                      <a:prstGeom prst="rect">
                        <a:avLst/>
                      </a:prstGeom>
                      <a:ln w="0">
                        <a:noFill/>
                      </a:ln>
                    </p:spPr>
                  </p:pic>
                </p:oleObj>
              </mc:Fallback>
            </mc:AlternateContent>
          </a:graphicData>
        </a:graphic>
      </p:graphicFrame>
      <p:sp>
        <p:nvSpPr>
          <p:cNvPr id="4" name="PlaceHolder 3"/>
          <p:cNvSpPr>
            <a:spLocks noGrp="1"/>
          </p:cNvSpPr>
          <p:nvPr>
            <p:ph type="sldNum" idx="2"/>
          </p:nvPr>
        </p:nvSpPr>
        <p:spPr/>
        <p:txBody>
          <a:bodyPr/>
          <a:lstStyle/>
          <a:p>
            <a:fld id="{280BF52A-FF6B-498D-A383-F3DA8A5EFEC4}" type="slidenum">
              <a:rPr/>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Vier elementen van DFD’s</a:t>
            </a:r>
            <a:endParaRPr lang="nl-NL" sz="4000" b="0" strike="noStrike" spc="-1">
              <a:solidFill>
                <a:schemeClr val="dk1"/>
              </a:solidFill>
              <a:latin typeface="Calibri"/>
            </a:endParaRPr>
          </a:p>
        </p:txBody>
      </p:sp>
      <p:sp>
        <p:nvSpPr>
          <p:cNvPr id="149" name="PlaceHolder 2"/>
          <p:cNvSpPr>
            <a:spLocks noGrp="1"/>
          </p:cNvSpPr>
          <p:nvPr>
            <p:ph/>
          </p:nvPr>
        </p:nvSpPr>
        <p:spPr>
          <a:xfrm>
            <a:off x="3708000" y="1124640"/>
            <a:ext cx="5328360" cy="4968360"/>
          </a:xfrm>
          <a:prstGeom prst="rect">
            <a:avLst/>
          </a:prstGeom>
          <a:noFill/>
          <a:ln w="0">
            <a:noFill/>
          </a:ln>
        </p:spPr>
        <p:txBody>
          <a:bodyPr lIns="91440" tIns="45720" rIns="91440" bIns="45720" anchor="t">
            <a:normAutofit/>
          </a:bodyPr>
          <a:lstStyle/>
          <a:p>
            <a:pPr indent="0" defTabSz="914400">
              <a:lnSpc>
                <a:spcPct val="100000"/>
              </a:lnSpc>
              <a:spcBef>
                <a:spcPts val="561"/>
              </a:spcBef>
              <a:buNone/>
              <a:tabLst>
                <a:tab pos="0" algn="l"/>
              </a:tabLst>
            </a:pPr>
            <a:r>
              <a:rPr lang="nl-NL" sz="2800" b="0" strike="noStrike" spc="-1">
                <a:solidFill>
                  <a:schemeClr val="dk1"/>
                </a:solidFill>
                <a:latin typeface="Calibri"/>
              </a:rPr>
              <a:t>Bron / afnemer van flows </a:t>
            </a:r>
            <a:r>
              <a:rPr lang="nl-NL" sz="2800" b="1" i="1" strike="noStrike" spc="-1">
                <a:solidFill>
                  <a:schemeClr val="dk1"/>
                </a:solidFill>
                <a:latin typeface="Calibri"/>
              </a:rPr>
              <a:t>buiten</a:t>
            </a:r>
            <a:r>
              <a:rPr lang="nl-NL" sz="2800" b="0" strike="noStrike" spc="-1">
                <a:solidFill>
                  <a:schemeClr val="dk1"/>
                </a:solidFill>
                <a:latin typeface="Calibri"/>
              </a:rPr>
              <a:t> het systeem.</a:t>
            </a:r>
          </a:p>
          <a:p>
            <a:pPr indent="0" defTabSz="914400">
              <a:lnSpc>
                <a:spcPct val="100000"/>
              </a:lnSpc>
              <a:spcBef>
                <a:spcPts val="561"/>
              </a:spcBef>
              <a:buNone/>
              <a:tabLst>
                <a:tab pos="0" algn="l"/>
              </a:tabLst>
            </a:pPr>
            <a:endParaRPr lang="nl-NL" sz="2800" b="0" strike="noStrike" spc="-1">
              <a:solidFill>
                <a:schemeClr val="dk1"/>
              </a:solidFill>
              <a:latin typeface="Calibri"/>
            </a:endParaRPr>
          </a:p>
          <a:p>
            <a:pPr indent="0" defTabSz="914400">
              <a:lnSpc>
                <a:spcPct val="100000"/>
              </a:lnSpc>
              <a:spcBef>
                <a:spcPts val="561"/>
              </a:spcBef>
              <a:buNone/>
              <a:tabLst>
                <a:tab pos="0" algn="l"/>
              </a:tabLst>
            </a:pPr>
            <a:r>
              <a:rPr lang="nl-NL" sz="2800" b="0" strike="noStrike" spc="-1">
                <a:solidFill>
                  <a:schemeClr val="dk1"/>
                </a:solidFill>
                <a:latin typeface="Calibri"/>
              </a:rPr>
              <a:t>Transformeert energie/info/materie</a:t>
            </a:r>
          </a:p>
          <a:p>
            <a:pPr indent="0" defTabSz="914400">
              <a:lnSpc>
                <a:spcPct val="100000"/>
              </a:lnSpc>
              <a:spcBef>
                <a:spcPts val="561"/>
              </a:spcBef>
              <a:buNone/>
              <a:tabLst>
                <a:tab pos="0" algn="l"/>
              </a:tabLst>
            </a:pPr>
            <a:endParaRPr lang="nl-NL" sz="2800" b="0" strike="noStrike" spc="-1">
              <a:solidFill>
                <a:schemeClr val="dk1"/>
              </a:solidFill>
              <a:latin typeface="Calibri"/>
            </a:endParaRPr>
          </a:p>
          <a:p>
            <a:pPr indent="0" defTabSz="914400">
              <a:lnSpc>
                <a:spcPct val="100000"/>
              </a:lnSpc>
              <a:spcBef>
                <a:spcPts val="561"/>
              </a:spcBef>
              <a:buNone/>
              <a:tabLst>
                <a:tab pos="0" algn="l"/>
              </a:tabLst>
            </a:pPr>
            <a:endParaRPr lang="nl-NL" sz="2800" b="0" strike="noStrike" spc="-1">
              <a:solidFill>
                <a:schemeClr val="dk1"/>
              </a:solidFill>
              <a:latin typeface="Calibri"/>
            </a:endParaRPr>
          </a:p>
          <a:p>
            <a:pPr indent="0" defTabSz="914400">
              <a:lnSpc>
                <a:spcPct val="100000"/>
              </a:lnSpc>
              <a:spcBef>
                <a:spcPts val="561"/>
              </a:spcBef>
              <a:buNone/>
              <a:tabLst>
                <a:tab pos="0" algn="l"/>
              </a:tabLst>
            </a:pPr>
            <a:r>
              <a:rPr lang="nl-NL" sz="2800" b="0" strike="noStrike" spc="-1">
                <a:solidFill>
                  <a:schemeClr val="dk1"/>
                </a:solidFill>
                <a:latin typeface="Calibri"/>
              </a:rPr>
              <a:t>Slaat energie/info/materie op.</a:t>
            </a:r>
          </a:p>
          <a:p>
            <a:pPr indent="0" defTabSz="914400">
              <a:lnSpc>
                <a:spcPct val="100000"/>
              </a:lnSpc>
              <a:spcBef>
                <a:spcPts val="561"/>
              </a:spcBef>
              <a:buNone/>
              <a:tabLst>
                <a:tab pos="0" algn="l"/>
              </a:tabLst>
            </a:pPr>
            <a:endParaRPr lang="nl-NL" sz="2800" b="0" strike="noStrike" spc="-1">
              <a:solidFill>
                <a:schemeClr val="dk1"/>
              </a:solidFill>
              <a:latin typeface="Calibri"/>
            </a:endParaRPr>
          </a:p>
          <a:p>
            <a:pPr indent="0" defTabSz="914400">
              <a:lnSpc>
                <a:spcPct val="100000"/>
              </a:lnSpc>
              <a:spcBef>
                <a:spcPts val="561"/>
              </a:spcBef>
              <a:buNone/>
              <a:tabLst>
                <a:tab pos="0" algn="l"/>
              </a:tabLst>
            </a:pPr>
            <a:r>
              <a:rPr lang="nl-NL" sz="2800" b="0" strike="noStrike" spc="-1">
                <a:solidFill>
                  <a:schemeClr val="dk1"/>
                </a:solidFill>
                <a:latin typeface="Calibri"/>
              </a:rPr>
              <a:t>Stroom van energie/info/materie.</a:t>
            </a:r>
          </a:p>
        </p:txBody>
      </p:sp>
      <p:graphicFrame>
        <p:nvGraphicFramePr>
          <p:cNvPr id="150" name="Object 5"/>
          <p:cNvGraphicFramePr/>
          <p:nvPr/>
        </p:nvGraphicFramePr>
        <p:xfrm>
          <a:off x="611640" y="1124640"/>
          <a:ext cx="2880000" cy="4918680"/>
        </p:xfrm>
        <a:graphic>
          <a:graphicData uri="http://schemas.openxmlformats.org/presentationml/2006/ole">
            <mc:AlternateContent xmlns:mc="http://schemas.openxmlformats.org/markup-compatibility/2006">
              <mc:Choice xmlns:v="urn:schemas-microsoft-com:vml" Requires="v">
                <p:oleObj r:id="rId2" imgW="0" imgH="0" progId="Visio.Drawing.11">
                  <p:embed/>
                </p:oleObj>
              </mc:Choice>
              <mc:Fallback>
                <p:oleObj r:id="rId2" imgW="0" imgH="0" progId="Visio.Drawing.11">
                  <p:embed/>
                  <p:pic>
                    <p:nvPicPr>
                      <p:cNvPr id="150" name="Object 5"/>
                      <p:cNvPicPr/>
                      <p:nvPr/>
                    </p:nvPicPr>
                    <p:blipFill>
                      <a:blip r:embed="rId3"/>
                      <a:stretch/>
                    </p:blipFill>
                    <p:spPr>
                      <a:xfrm>
                        <a:off x="611640" y="1124640"/>
                        <a:ext cx="2880000" cy="4918680"/>
                      </a:xfrm>
                      <a:prstGeom prst="rect">
                        <a:avLst/>
                      </a:prstGeom>
                      <a:ln w="0">
                        <a:noFill/>
                      </a:ln>
                    </p:spPr>
                  </p:pic>
                </p:oleObj>
              </mc:Fallback>
            </mc:AlternateContent>
          </a:graphicData>
        </a:graphic>
      </p:graphicFrame>
      <p:sp>
        <p:nvSpPr>
          <p:cNvPr id="5" name="PlaceHolder 4"/>
          <p:cNvSpPr>
            <a:spLocks noGrp="1"/>
          </p:cNvSpPr>
          <p:nvPr>
            <p:ph type="sldNum" idx="2"/>
          </p:nvPr>
        </p:nvSpPr>
        <p:spPr/>
        <p:txBody>
          <a:bodyPr/>
          <a:lstStyle/>
          <a:p>
            <a:fld id="{F4E8E2FA-A458-42C0-913B-886113C56B7F}" type="slidenum">
              <a:rPr/>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Data Context Diagram</a:t>
            </a:r>
            <a:endParaRPr lang="nl-NL" sz="4000" b="0" strike="noStrike" spc="-1">
              <a:solidFill>
                <a:schemeClr val="dk1"/>
              </a:solidFill>
              <a:latin typeface="Calibri"/>
            </a:endParaRPr>
          </a:p>
        </p:txBody>
      </p:sp>
      <p:sp>
        <p:nvSpPr>
          <p:cNvPr id="153" name="PlaceHolder 2"/>
          <p:cNvSpPr>
            <a:spLocks noGrp="1"/>
          </p:cNvSpPr>
          <p:nvPr>
            <p:ph/>
          </p:nvPr>
        </p:nvSpPr>
        <p:spPr>
          <a:xfrm>
            <a:off x="457200" y="1124640"/>
            <a:ext cx="8229240" cy="5184360"/>
          </a:xfrm>
          <a:prstGeom prst="rect">
            <a:avLst/>
          </a:prstGeom>
          <a:noFill/>
          <a:ln w="0">
            <a:noFill/>
          </a:ln>
        </p:spPr>
        <p:txBody>
          <a:bodyPr lIns="91440" tIns="45720" rIns="91440" bIns="45720" anchor="t">
            <a:noAutofit/>
          </a:bodyPr>
          <a:lstStyle/>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Model van de </a:t>
            </a:r>
            <a:r>
              <a:rPr lang="nl-NL" sz="2800" b="0" strike="noStrike" spc="-1">
                <a:solidFill>
                  <a:srgbClr val="C00000"/>
                </a:solidFill>
                <a:latin typeface="Calibri"/>
              </a:rPr>
              <a:t>omgeving</a:t>
            </a:r>
            <a:r>
              <a:rPr lang="nl-NL" sz="2800" b="0" strike="noStrike" spc="-1">
                <a:solidFill>
                  <a:schemeClr val="dk1"/>
                </a:solidFill>
                <a:latin typeface="Calibri"/>
              </a:rPr>
              <a:t> van het te ontwerpen systeem.</a:t>
            </a:r>
          </a:p>
          <a:p>
            <a:pPr indent="0" defTabSz="914400">
              <a:lnSpc>
                <a:spcPct val="100000"/>
              </a:lnSpc>
              <a:spcBef>
                <a:spcPts val="561"/>
              </a:spcBef>
              <a:buNone/>
            </a:pPr>
            <a:endParaRPr lang="nl-NL" sz="2800" b="0" strike="noStrike" spc="-1">
              <a:solidFill>
                <a:schemeClr val="dk1"/>
              </a:solidFill>
              <a:latin typeface="Calibri"/>
            </a:endParaRPr>
          </a:p>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Is een bijzonder DFD:</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Bevat slechts </a:t>
            </a:r>
            <a:r>
              <a:rPr lang="nl-NL" sz="2400" b="0" strike="noStrike" spc="-1">
                <a:solidFill>
                  <a:srgbClr val="C00000"/>
                </a:solidFill>
                <a:latin typeface="Calibri"/>
              </a:rPr>
              <a:t>1</a:t>
            </a:r>
            <a:r>
              <a:rPr lang="nl-NL" sz="2400" b="0" strike="noStrike" spc="-1">
                <a:solidFill>
                  <a:schemeClr val="dk1"/>
                </a:solidFill>
                <a:latin typeface="Calibri"/>
              </a:rPr>
              <a:t> proces</a:t>
            </a:r>
          </a:p>
          <a:p>
            <a:pPr marL="1143000" lvl="2" indent="-228600" defTabSz="914400">
              <a:lnSpc>
                <a:spcPct val="100000"/>
              </a:lnSpc>
              <a:spcBef>
                <a:spcPts val="400"/>
              </a:spcBef>
              <a:buClr>
                <a:srgbClr val="000000"/>
              </a:buClr>
              <a:buFont typeface="Arial"/>
              <a:buChar char="•"/>
            </a:pPr>
            <a:r>
              <a:rPr lang="nl-NL" sz="2000" b="0" strike="noStrike" spc="-1">
                <a:solidFill>
                  <a:schemeClr val="dk1"/>
                </a:solidFill>
                <a:latin typeface="Calibri"/>
              </a:rPr>
              <a:t>De overkoepelende functie van het systeem</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Bevat alle </a:t>
            </a:r>
            <a:r>
              <a:rPr lang="nl-NL" sz="2400" b="0" strike="noStrike" spc="-1">
                <a:solidFill>
                  <a:srgbClr val="C00000"/>
                </a:solidFill>
                <a:latin typeface="Calibri"/>
              </a:rPr>
              <a:t>terminators</a:t>
            </a:r>
            <a:r>
              <a:rPr lang="nl-NL" sz="2400" b="0" strike="noStrike" spc="-1">
                <a:solidFill>
                  <a:schemeClr val="dk1"/>
                </a:solidFill>
                <a:latin typeface="Calibri"/>
              </a:rPr>
              <a:t> van het te ontwerpen systeem</a:t>
            </a:r>
          </a:p>
          <a:p>
            <a:pPr marL="1143000" lvl="2" indent="-228600" defTabSz="914400">
              <a:lnSpc>
                <a:spcPct val="100000"/>
              </a:lnSpc>
              <a:spcBef>
                <a:spcPts val="400"/>
              </a:spcBef>
              <a:buClr>
                <a:srgbClr val="000000"/>
              </a:buClr>
              <a:buFont typeface="Arial"/>
              <a:buChar char="•"/>
            </a:pPr>
            <a:r>
              <a:rPr lang="nl-NL" sz="2000" b="0" strike="noStrike" spc="-1">
                <a:solidFill>
                  <a:schemeClr val="dk1"/>
                </a:solidFill>
                <a:latin typeface="Calibri"/>
              </a:rPr>
              <a:t>De omgeving van het systeem</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Bevat alleen </a:t>
            </a:r>
            <a:r>
              <a:rPr lang="nl-NL" sz="2400" b="0" strike="noStrike" spc="-1">
                <a:solidFill>
                  <a:srgbClr val="C00000"/>
                </a:solidFill>
                <a:latin typeface="Calibri"/>
              </a:rPr>
              <a:t>flows </a:t>
            </a:r>
            <a:r>
              <a:rPr lang="nl-NL" sz="2400" b="0" strike="noStrike" spc="-1">
                <a:solidFill>
                  <a:schemeClr val="dk1"/>
                </a:solidFill>
                <a:latin typeface="Calibri"/>
              </a:rPr>
              <a:t>van terminator naar proces</a:t>
            </a:r>
          </a:p>
          <a:p>
            <a:pPr marL="1143000" lvl="2" indent="-228600" defTabSz="914400">
              <a:lnSpc>
                <a:spcPct val="100000"/>
              </a:lnSpc>
              <a:spcBef>
                <a:spcPts val="400"/>
              </a:spcBef>
              <a:buClr>
                <a:srgbClr val="000000"/>
              </a:buClr>
              <a:buFont typeface="Arial"/>
              <a:buChar char="•"/>
            </a:pPr>
            <a:r>
              <a:rPr lang="nl-NL" sz="2000" b="0" strike="noStrike" spc="-1">
                <a:solidFill>
                  <a:schemeClr val="dk1"/>
                </a:solidFill>
                <a:latin typeface="Calibri"/>
              </a:rPr>
              <a:t>Dus </a:t>
            </a:r>
            <a:r>
              <a:rPr lang="nl-NL" sz="2000" b="0" strike="noStrike" spc="-1">
                <a:solidFill>
                  <a:srgbClr val="C00000"/>
                </a:solidFill>
                <a:latin typeface="Calibri"/>
              </a:rPr>
              <a:t>geen</a:t>
            </a:r>
            <a:r>
              <a:rPr lang="nl-NL" sz="2000" b="0" strike="noStrike" spc="-1">
                <a:solidFill>
                  <a:schemeClr val="dk1"/>
                </a:solidFill>
                <a:latin typeface="Calibri"/>
              </a:rPr>
              <a:t> flows tussen terminators</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Bevat </a:t>
            </a:r>
            <a:r>
              <a:rPr lang="nl-NL" sz="2400" b="0" strike="noStrike" spc="-1">
                <a:solidFill>
                  <a:srgbClr val="C00000"/>
                </a:solidFill>
                <a:latin typeface="Calibri"/>
              </a:rPr>
              <a:t>geen</a:t>
            </a:r>
            <a:r>
              <a:rPr lang="nl-NL" sz="2400" b="0" strike="noStrike" spc="-1">
                <a:solidFill>
                  <a:schemeClr val="dk1"/>
                </a:solidFill>
                <a:latin typeface="Calibri"/>
              </a:rPr>
              <a:t> stores.</a:t>
            </a:r>
          </a:p>
          <a:p>
            <a:pPr marL="914400" indent="0" defTabSz="914400">
              <a:lnSpc>
                <a:spcPct val="100000"/>
              </a:lnSpc>
              <a:spcBef>
                <a:spcPts val="400"/>
              </a:spcBef>
              <a:buNone/>
              <a:tabLst>
                <a:tab pos="0" algn="l"/>
              </a:tabLst>
            </a:pPr>
            <a:endParaRPr lang="nl-NL" sz="2000" b="0" strike="noStrike" spc="-1">
              <a:solidFill>
                <a:schemeClr val="dk1"/>
              </a:solidFill>
              <a:latin typeface="Calibri"/>
            </a:endParaRPr>
          </a:p>
        </p:txBody>
      </p:sp>
      <p:sp>
        <p:nvSpPr>
          <p:cNvPr id="5" name="PlaceHolder 4"/>
          <p:cNvSpPr>
            <a:spLocks noGrp="1"/>
          </p:cNvSpPr>
          <p:nvPr>
            <p:ph type="sldNum" idx="2"/>
          </p:nvPr>
        </p:nvSpPr>
        <p:spPr/>
        <p:txBody>
          <a:bodyPr/>
          <a:lstStyle/>
          <a:p>
            <a:fld id="{0E3B3ED4-091C-40EC-BBDF-EE5448A86207}" type="slidenum">
              <a:rPr/>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Flessenverwerker</a:t>
            </a:r>
            <a:endParaRPr lang="nl-NL" sz="4000" b="0" strike="noStrike" spc="-1">
              <a:solidFill>
                <a:schemeClr val="dk1"/>
              </a:solidFill>
              <a:latin typeface="Calibri"/>
            </a:endParaRPr>
          </a:p>
        </p:txBody>
      </p:sp>
      <p:sp>
        <p:nvSpPr>
          <p:cNvPr id="155" name="PlaceHolder 2"/>
          <p:cNvSpPr>
            <a:spLocks noGrp="1"/>
          </p:cNvSpPr>
          <p:nvPr>
            <p:ph/>
          </p:nvPr>
        </p:nvSpPr>
        <p:spPr>
          <a:xfrm>
            <a:off x="395640" y="764640"/>
            <a:ext cx="8506800" cy="5616360"/>
          </a:xfrm>
          <a:prstGeom prst="rect">
            <a:avLst/>
          </a:prstGeom>
          <a:noFill/>
          <a:ln w="0">
            <a:noFill/>
          </a:ln>
        </p:spPr>
        <p:txBody>
          <a:bodyPr lIns="91440" tIns="45720" rIns="91440" bIns="45720" anchor="t">
            <a:noAutofit/>
          </a:bodyPr>
          <a:lstStyle/>
          <a:p>
            <a:pPr indent="0" algn="just" defTabSz="914400">
              <a:lnSpc>
                <a:spcPct val="100000"/>
              </a:lnSpc>
              <a:spcBef>
                <a:spcPts val="431"/>
              </a:spcBef>
              <a:buNone/>
              <a:tabLst>
                <a:tab pos="0" algn="l"/>
              </a:tabLst>
            </a:pPr>
            <a:r>
              <a:rPr lang="nl-NL" sz="2150" b="0" strike="noStrike" spc="-1" dirty="0">
                <a:solidFill>
                  <a:schemeClr val="dk1"/>
                </a:solidFill>
                <a:latin typeface="Calibri"/>
              </a:rPr>
              <a:t>De flessenverwerker moet een systeem worden waarbij klanten flessen met statiegeld in kunnen voeren en daarvoor een tegoed aan geld terug krijgen. </a:t>
            </a:r>
          </a:p>
          <a:p>
            <a:pPr indent="0" algn="just" defTabSz="914400">
              <a:lnSpc>
                <a:spcPct val="100000"/>
              </a:lnSpc>
              <a:spcBef>
                <a:spcPts val="431"/>
              </a:spcBef>
              <a:buNone/>
              <a:tabLst>
                <a:tab pos="0" algn="l"/>
              </a:tabLst>
            </a:pPr>
            <a:r>
              <a:rPr lang="nl-NL" sz="2150" b="0" strike="noStrike" spc="-1" dirty="0">
                <a:solidFill>
                  <a:schemeClr val="dk1"/>
                </a:solidFill>
                <a:latin typeface="Calibri"/>
              </a:rPr>
              <a:t>In feite kunnen klanten allerlei objecten invoeren. Alleen als het object een fles van waarde is, wordt het object verplaatst naar de andere kant van de verwerker (mag niet door de klant te bereiken zijn) waar een medewerker de fles uit het systeem kan halen.</a:t>
            </a:r>
          </a:p>
          <a:p>
            <a:pPr indent="0" algn="just" defTabSz="914400">
              <a:lnSpc>
                <a:spcPct val="100000"/>
              </a:lnSpc>
              <a:spcBef>
                <a:spcPts val="431"/>
              </a:spcBef>
              <a:buNone/>
              <a:tabLst>
                <a:tab pos="0" algn="l"/>
              </a:tabLst>
            </a:pPr>
            <a:r>
              <a:rPr lang="nl-NL" sz="2150" b="0" strike="noStrike" spc="-1" dirty="0">
                <a:solidFill>
                  <a:schemeClr val="dk1"/>
                </a:solidFill>
                <a:latin typeface="Calibri"/>
              </a:rPr>
              <a:t>Indien het object een fles van waarde is wordt ook een tegoed (afhankelijk van de prijs van de fles) geaccumuleerd voor de klant. Indien het object geen fles van waarde is wordt het object teruggegeven aan de klant. Uiteindelijk kan de klant aangeven dat hij/zij klaar is met het invoeren van objecten, om zo het tegoed uitgekeerd te krijgen in geld (munten). </a:t>
            </a:r>
          </a:p>
          <a:p>
            <a:pPr indent="0" algn="just" defTabSz="914400">
              <a:lnSpc>
                <a:spcPct val="100000"/>
              </a:lnSpc>
              <a:spcBef>
                <a:spcPts val="431"/>
              </a:spcBef>
              <a:buNone/>
              <a:tabLst>
                <a:tab pos="0" algn="l"/>
              </a:tabLst>
            </a:pPr>
            <a:r>
              <a:rPr lang="nl-NL" sz="2150" b="0" strike="noStrike" spc="-1" dirty="0">
                <a:solidFill>
                  <a:schemeClr val="dk1"/>
                </a:solidFill>
                <a:latin typeface="Calibri"/>
              </a:rPr>
              <a:t>Als de medewerkers overbelast zijn moeten ze dit aan kunnen geven, op dit moment kunnen er geen nieuwe objecten worden ingevoerd. Ook indien er geen geld meer in het systeem zit, moet dit eerst worden aangevuld alvorens het systeem nieuwe objecten accepteert.</a:t>
            </a:r>
          </a:p>
        </p:txBody>
      </p:sp>
      <p:sp>
        <p:nvSpPr>
          <p:cNvPr id="5" name="PlaceHolder 4"/>
          <p:cNvSpPr>
            <a:spLocks noGrp="1"/>
          </p:cNvSpPr>
          <p:nvPr>
            <p:ph type="sldNum" idx="2"/>
          </p:nvPr>
        </p:nvSpPr>
        <p:spPr/>
        <p:txBody>
          <a:bodyPr/>
          <a:lstStyle/>
          <a:p>
            <a:fld id="{333F829D-DD6C-4E02-B947-FCEB1D007325}" type="slidenum">
              <a:rPr/>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Wat zijn de I/O’s van de flessenverwerker?</a:t>
            </a:r>
            <a:endParaRPr lang="nl-NL" sz="4000" b="0" strike="noStrike" spc="-1">
              <a:solidFill>
                <a:schemeClr val="dk1"/>
              </a:solidFill>
              <a:latin typeface="Calibri"/>
            </a:endParaRPr>
          </a:p>
        </p:txBody>
      </p:sp>
      <p:sp>
        <p:nvSpPr>
          <p:cNvPr id="157" name="PlaceHolder 2"/>
          <p:cNvSpPr>
            <a:spLocks noGrp="1"/>
          </p:cNvSpPr>
          <p:nvPr>
            <p:ph/>
          </p:nvPr>
        </p:nvSpPr>
        <p:spPr>
          <a:xfrm>
            <a:off x="457200" y="1124640"/>
            <a:ext cx="4038120" cy="5001120"/>
          </a:xfrm>
          <a:prstGeom prst="rect">
            <a:avLst/>
          </a:prstGeom>
          <a:noFill/>
          <a:ln w="0">
            <a:noFill/>
          </a:ln>
        </p:spPr>
        <p:txBody>
          <a:bodyPr lIns="91440" tIns="45720" rIns="91440" bIns="45720" anchor="t">
            <a:normAutofit/>
          </a:bodyPr>
          <a:lstStyle/>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Belangrijkste functie:</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Flessen innemen en tegoed teruggeven</a:t>
            </a:r>
          </a:p>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Omgeving:</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Klant</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Medewerker</a:t>
            </a:r>
          </a:p>
        </p:txBody>
      </p:sp>
      <p:sp>
        <p:nvSpPr>
          <p:cNvPr id="158" name="PlaceHolder 3"/>
          <p:cNvSpPr>
            <a:spLocks noGrp="1"/>
          </p:cNvSpPr>
          <p:nvPr>
            <p:ph/>
          </p:nvPr>
        </p:nvSpPr>
        <p:spPr>
          <a:xfrm>
            <a:off x="4648320" y="1124640"/>
            <a:ext cx="4038120" cy="5001120"/>
          </a:xfrm>
          <a:prstGeom prst="rect">
            <a:avLst/>
          </a:prstGeom>
          <a:noFill/>
          <a:ln w="0">
            <a:noFill/>
          </a:ln>
        </p:spPr>
        <p:txBody>
          <a:bodyPr lIns="91440" tIns="45720" rIns="91440" bIns="45720" anchor="t">
            <a:normAutofit/>
          </a:bodyPr>
          <a:lstStyle/>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Inputs:</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Object</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Klaar met invoer</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Munten</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Overbelast</a:t>
            </a:r>
          </a:p>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Outputs:</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Object</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Fles</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Munten retour</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Buiten werking</a:t>
            </a:r>
          </a:p>
        </p:txBody>
      </p:sp>
      <p:sp>
        <p:nvSpPr>
          <p:cNvPr id="6" name="PlaceHolder 5"/>
          <p:cNvSpPr>
            <a:spLocks noGrp="1"/>
          </p:cNvSpPr>
          <p:nvPr>
            <p:ph type="sldNum" idx="6"/>
          </p:nvPr>
        </p:nvSpPr>
        <p:spPr/>
        <p:txBody>
          <a:bodyPr/>
          <a:lstStyle/>
          <a:p>
            <a:fld id="{80B70358-8955-4EDC-AAD5-91E7F24DD7D0}" type="slidenum">
              <a:rPr/>
              <a:t>34</a:t>
            </a:fl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57">
                                            <p:txEl>
                                              <p:pRg st="3" end="3"/>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5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58">
                                            <p:txEl>
                                              <p:pRg st="1" end="1"/>
                                            </p:txEl>
                                          </p:spTgt>
                                        </p:tgtEl>
                                        <p:attrNameLst>
                                          <p:attrName>style.visibility</p:attrName>
                                        </p:attrNameLst>
                                      </p:cBhvr>
                                      <p:to>
                                        <p:strVal val="visible"/>
                                      </p:to>
                                    </p:set>
                                  </p:childTnLst>
                                </p:cTn>
                              </p:par>
                            </p:childTnLst>
                          </p:cTn>
                        </p:par>
                        <p:par>
                          <p:cTn id="29" fill="hold">
                            <p:stCondLst>
                              <p:cond delay="0"/>
                            </p:stCondLst>
                            <p:childTnLst>
                              <p:par>
                                <p:cTn id="30" presetID="1" presetClass="entr" fill="hold" nodeType="afterEffect">
                                  <p:stCondLst>
                                    <p:cond delay="0"/>
                                  </p:stCondLst>
                                  <p:childTnLst>
                                    <p:set>
                                      <p:cBhvr>
                                        <p:cTn id="31" dur="1" fill="hold">
                                          <p:stCondLst>
                                            <p:cond delay="0"/>
                                          </p:stCondLst>
                                        </p:cTn>
                                        <p:tgtEl>
                                          <p:spTgt spid="158">
                                            <p:txEl>
                                              <p:pRg st="2" end="2"/>
                                            </p:txEl>
                                          </p:spTgt>
                                        </p:tgtEl>
                                        <p:attrNameLst>
                                          <p:attrName>style.visibility</p:attrName>
                                        </p:attrNameLst>
                                      </p:cBhvr>
                                      <p:to>
                                        <p:strVal val="visible"/>
                                      </p:to>
                                    </p:set>
                                  </p:childTnLst>
                                </p:cTn>
                              </p:par>
                            </p:childTnLst>
                          </p:cTn>
                        </p:par>
                        <p:par>
                          <p:cTn id="32" fill="hold">
                            <p:stCondLst>
                              <p:cond delay="0"/>
                            </p:stCondLst>
                            <p:childTnLst>
                              <p:par>
                                <p:cTn id="33" presetID="1" presetClass="entr" fill="hold" nodeType="afterEffect">
                                  <p:stCondLst>
                                    <p:cond delay="0"/>
                                  </p:stCondLst>
                                  <p:childTnLst>
                                    <p:set>
                                      <p:cBhvr>
                                        <p:cTn id="34" dur="1" fill="hold">
                                          <p:stCondLst>
                                            <p:cond delay="0"/>
                                          </p:stCondLst>
                                        </p:cTn>
                                        <p:tgtEl>
                                          <p:spTgt spid="158">
                                            <p:txEl>
                                              <p:pRg st="3" end="3"/>
                                            </p:txEl>
                                          </p:spTgt>
                                        </p:tgtEl>
                                        <p:attrNameLst>
                                          <p:attrName>style.visibility</p:attrName>
                                        </p:attrNameLst>
                                      </p:cBhvr>
                                      <p:to>
                                        <p:strVal val="visible"/>
                                      </p:to>
                                    </p:set>
                                  </p:childTnLst>
                                </p:cTn>
                              </p:par>
                            </p:childTnLst>
                          </p:cTn>
                        </p:par>
                        <p:par>
                          <p:cTn id="35" fill="hold">
                            <p:stCondLst>
                              <p:cond delay="0"/>
                            </p:stCondLst>
                            <p:childTnLst>
                              <p:par>
                                <p:cTn id="36" presetID="1" presetClass="entr" fill="hold" nodeType="afterEffect">
                                  <p:stCondLst>
                                    <p:cond delay="0"/>
                                  </p:stCondLst>
                                  <p:childTnLst>
                                    <p:set>
                                      <p:cBhvr>
                                        <p:cTn id="37" dur="1" fill="hold">
                                          <p:stCondLst>
                                            <p:cond delay="0"/>
                                          </p:stCondLst>
                                        </p:cTn>
                                        <p:tgtEl>
                                          <p:spTgt spid="158">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fill="hold" nodeType="clickEffect">
                                  <p:stCondLst>
                                    <p:cond delay="0"/>
                                  </p:stCondLst>
                                  <p:childTnLst>
                                    <p:set>
                                      <p:cBhvr>
                                        <p:cTn id="41" dur="1" fill="hold">
                                          <p:stCondLst>
                                            <p:cond delay="0"/>
                                          </p:stCondLst>
                                        </p:cTn>
                                        <p:tgtEl>
                                          <p:spTgt spid="158">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fill="hold" nodeType="clickEffect">
                                  <p:stCondLst>
                                    <p:cond delay="0"/>
                                  </p:stCondLst>
                                  <p:childTnLst>
                                    <p:set>
                                      <p:cBhvr>
                                        <p:cTn id="45" dur="1" fill="hold">
                                          <p:stCondLst>
                                            <p:cond delay="0"/>
                                          </p:stCondLst>
                                        </p:cTn>
                                        <p:tgtEl>
                                          <p:spTgt spid="158">
                                            <p:txEl>
                                              <p:pRg st="6" end="6"/>
                                            </p:txEl>
                                          </p:spTgt>
                                        </p:tgtEl>
                                        <p:attrNameLst>
                                          <p:attrName>style.visibility</p:attrName>
                                        </p:attrNameLst>
                                      </p:cBhvr>
                                      <p:to>
                                        <p:strVal val="visible"/>
                                      </p:to>
                                    </p:set>
                                  </p:childTnLst>
                                </p:cTn>
                              </p:par>
                              <p:par>
                                <p:cTn id="46" presetID="1" presetClass="entr" fill="hold" nodeType="withEffect">
                                  <p:stCondLst>
                                    <p:cond delay="0"/>
                                  </p:stCondLst>
                                  <p:childTnLst>
                                    <p:set>
                                      <p:cBhvr>
                                        <p:cTn id="47" dur="1" fill="hold">
                                          <p:stCondLst>
                                            <p:cond delay="0"/>
                                          </p:stCondLst>
                                        </p:cTn>
                                        <p:tgtEl>
                                          <p:spTgt spid="158">
                                            <p:txEl>
                                              <p:pRg st="7" end="7"/>
                                            </p:txEl>
                                          </p:spTgt>
                                        </p:tgtEl>
                                        <p:attrNameLst>
                                          <p:attrName>style.visibility</p:attrName>
                                        </p:attrNameLst>
                                      </p:cBhvr>
                                      <p:to>
                                        <p:strVal val="visible"/>
                                      </p:to>
                                    </p:set>
                                  </p:childTnLst>
                                </p:cTn>
                              </p:par>
                              <p:par>
                                <p:cTn id="48" presetID="1" presetClass="entr" fill="hold" nodeType="withEffect">
                                  <p:stCondLst>
                                    <p:cond delay="0"/>
                                  </p:stCondLst>
                                  <p:childTnLst>
                                    <p:set>
                                      <p:cBhvr>
                                        <p:cTn id="49" dur="1" fill="hold">
                                          <p:stCondLst>
                                            <p:cond delay="0"/>
                                          </p:stCondLst>
                                        </p:cTn>
                                        <p:tgtEl>
                                          <p:spTgt spid="158">
                                            <p:txEl>
                                              <p:pRg st="8" end="8"/>
                                            </p:txEl>
                                          </p:spTgt>
                                        </p:tgtEl>
                                        <p:attrNameLst>
                                          <p:attrName>style.visibility</p:attrName>
                                        </p:attrNameLst>
                                      </p:cBhvr>
                                      <p:to>
                                        <p:strVal val="visible"/>
                                      </p:to>
                                    </p:set>
                                  </p:childTnLst>
                                </p:cTn>
                              </p:par>
                              <p:par>
                                <p:cTn id="50" presetID="1" presetClass="entr" fill="hold" nodeType="withEffect">
                                  <p:stCondLst>
                                    <p:cond delay="0"/>
                                  </p:stCondLst>
                                  <p:childTnLst>
                                    <p:set>
                                      <p:cBhvr>
                                        <p:cTn id="51" dur="1" fill="hold">
                                          <p:stCondLst>
                                            <p:cond delay="0"/>
                                          </p:stCondLst>
                                        </p:cTn>
                                        <p:tgtEl>
                                          <p:spTgt spid="15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Context diagram flessenverwerker</a:t>
            </a:r>
            <a:endParaRPr lang="nl-NL" sz="4000" b="0" strike="noStrike" spc="-1">
              <a:solidFill>
                <a:schemeClr val="dk1"/>
              </a:solidFill>
              <a:latin typeface="Calibri"/>
            </a:endParaRPr>
          </a:p>
        </p:txBody>
      </p:sp>
      <p:sp>
        <p:nvSpPr>
          <p:cNvPr id="4" name="PlaceHolder 3"/>
          <p:cNvSpPr>
            <a:spLocks noGrp="1"/>
          </p:cNvSpPr>
          <p:nvPr>
            <p:ph type="sldNum" idx="2"/>
          </p:nvPr>
        </p:nvSpPr>
        <p:spPr/>
        <p:txBody>
          <a:bodyPr/>
          <a:lstStyle/>
          <a:p>
            <a:fld id="{98878D37-5CDC-4B02-89D8-B04D01260DC2}" type="slidenum">
              <a:r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Context diagram flessenverwerker</a:t>
            </a:r>
            <a:endParaRPr lang="nl-NL" sz="4000" b="0" strike="noStrike" spc="-1">
              <a:solidFill>
                <a:schemeClr val="dk1"/>
              </a:solidFill>
              <a:latin typeface="Calibri"/>
            </a:endParaRPr>
          </a:p>
        </p:txBody>
      </p:sp>
      <p:graphicFrame>
        <p:nvGraphicFramePr>
          <p:cNvPr id="161" name="Object 5"/>
          <p:cNvGraphicFramePr/>
          <p:nvPr/>
        </p:nvGraphicFramePr>
        <p:xfrm>
          <a:off x="3276000" y="1052640"/>
          <a:ext cx="3021120" cy="5200560"/>
        </p:xfrm>
        <a:graphic>
          <a:graphicData uri="http://schemas.openxmlformats.org/presentationml/2006/ole">
            <mc:AlternateContent xmlns:mc="http://schemas.openxmlformats.org/markup-compatibility/2006">
              <mc:Choice xmlns:v="urn:schemas-microsoft-com:vml" Requires="v">
                <p:oleObj r:id="rId3" imgW="0" imgH="0" progId="Visio.Drawing.11">
                  <p:embed/>
                </p:oleObj>
              </mc:Choice>
              <mc:Fallback>
                <p:oleObj r:id="rId3" imgW="0" imgH="0" progId="Visio.Drawing.11">
                  <p:embed/>
                  <p:pic>
                    <p:nvPicPr>
                      <p:cNvPr id="161" name="Object 5"/>
                      <p:cNvPicPr/>
                      <p:nvPr/>
                    </p:nvPicPr>
                    <p:blipFill>
                      <a:blip r:embed="rId4"/>
                      <a:stretch/>
                    </p:blipFill>
                    <p:spPr>
                      <a:xfrm>
                        <a:off x="3276000" y="1052640"/>
                        <a:ext cx="3021120" cy="5200560"/>
                      </a:xfrm>
                      <a:prstGeom prst="rect">
                        <a:avLst/>
                      </a:prstGeom>
                      <a:ln w="0">
                        <a:noFill/>
                      </a:ln>
                    </p:spPr>
                  </p:pic>
                </p:oleObj>
              </mc:Fallback>
            </mc:AlternateContent>
          </a:graphicData>
        </a:graphic>
      </p:graphicFrame>
      <p:sp>
        <p:nvSpPr>
          <p:cNvPr id="163" name="Oval 6"/>
          <p:cNvSpPr/>
          <p:nvPr/>
        </p:nvSpPr>
        <p:spPr>
          <a:xfrm>
            <a:off x="5724000" y="6017400"/>
            <a:ext cx="2664000" cy="719640"/>
          </a:xfrm>
          <a:prstGeom prst="ellipse">
            <a:avLst/>
          </a:prstGeom>
          <a:solidFill>
            <a:srgbClr val="FFFF00"/>
          </a:solidFill>
          <a:ln w="15875">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nl-NL" sz="1800" b="0" strike="noStrike" spc="-1">
                <a:solidFill>
                  <a:srgbClr val="C00000"/>
                </a:solidFill>
                <a:latin typeface="Calibri"/>
              </a:rPr>
              <a:t>Wordt in week 4 nog verbeterd!</a:t>
            </a:r>
            <a:endParaRPr lang="nl-NL" sz="1800" b="0" strike="noStrike" spc="-1">
              <a:solidFill>
                <a:srgbClr val="000000"/>
              </a:solidFill>
              <a:latin typeface="Arial"/>
            </a:endParaRPr>
          </a:p>
        </p:txBody>
      </p:sp>
      <p:sp>
        <p:nvSpPr>
          <p:cNvPr id="4" name="PlaceHolder 3"/>
          <p:cNvSpPr>
            <a:spLocks noGrp="1"/>
          </p:cNvSpPr>
          <p:nvPr>
            <p:ph type="sldNum" idx="2"/>
          </p:nvPr>
        </p:nvSpPr>
        <p:spPr/>
        <p:txBody>
          <a:bodyPr/>
          <a:lstStyle/>
          <a:p>
            <a:fld id="{E73B2B83-2F2D-4393-9DBF-FE075D3F86E8}" type="slidenum">
              <a:rPr/>
              <a:t>36</a:t>
            </a:fld>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Samenvatting</a:t>
            </a:r>
            <a:endParaRPr lang="nl-NL" sz="4000" b="0" strike="noStrike" spc="-1">
              <a:solidFill>
                <a:schemeClr val="dk1"/>
              </a:solidFill>
              <a:latin typeface="Calibri"/>
            </a:endParaRPr>
          </a:p>
        </p:txBody>
      </p:sp>
      <p:sp>
        <p:nvSpPr>
          <p:cNvPr id="165" name="PlaceHolder 2"/>
          <p:cNvSpPr>
            <a:spLocks noGrp="1"/>
          </p:cNvSpPr>
          <p:nvPr>
            <p:ph/>
          </p:nvPr>
        </p:nvSpPr>
        <p:spPr>
          <a:xfrm>
            <a:off x="3708000" y="1124640"/>
            <a:ext cx="5328360" cy="4968360"/>
          </a:xfrm>
          <a:prstGeom prst="rect">
            <a:avLst/>
          </a:prstGeom>
          <a:noFill/>
          <a:ln w="0">
            <a:noFill/>
          </a:ln>
        </p:spPr>
        <p:txBody>
          <a:bodyPr lIns="91440" tIns="45720" rIns="91440" bIns="45720" anchor="t">
            <a:normAutofit/>
          </a:bodyPr>
          <a:lstStyle/>
          <a:p>
            <a:pPr indent="0" defTabSz="914400">
              <a:lnSpc>
                <a:spcPct val="100000"/>
              </a:lnSpc>
              <a:spcBef>
                <a:spcPts val="561"/>
              </a:spcBef>
              <a:buNone/>
              <a:tabLst>
                <a:tab pos="0" algn="l"/>
              </a:tabLst>
            </a:pPr>
            <a:r>
              <a:rPr lang="nl-NL" sz="2800" b="0" strike="noStrike" spc="-1">
                <a:solidFill>
                  <a:schemeClr val="dk1"/>
                </a:solidFill>
                <a:latin typeface="Calibri"/>
              </a:rPr>
              <a:t>Bron / afnemer van flows </a:t>
            </a:r>
            <a:r>
              <a:rPr lang="nl-NL" sz="2800" b="1" i="1" strike="noStrike" spc="-1">
                <a:solidFill>
                  <a:schemeClr val="dk1"/>
                </a:solidFill>
                <a:latin typeface="Calibri"/>
              </a:rPr>
              <a:t>buiten</a:t>
            </a:r>
            <a:r>
              <a:rPr lang="nl-NL" sz="2800" b="0" strike="noStrike" spc="-1">
                <a:solidFill>
                  <a:schemeClr val="dk1"/>
                </a:solidFill>
                <a:latin typeface="Calibri"/>
              </a:rPr>
              <a:t> het systeem.</a:t>
            </a:r>
          </a:p>
          <a:p>
            <a:pPr indent="0" defTabSz="914400">
              <a:lnSpc>
                <a:spcPct val="100000"/>
              </a:lnSpc>
              <a:spcBef>
                <a:spcPts val="561"/>
              </a:spcBef>
              <a:buNone/>
              <a:tabLst>
                <a:tab pos="0" algn="l"/>
              </a:tabLst>
            </a:pPr>
            <a:endParaRPr lang="nl-NL" sz="2800" b="0" strike="noStrike" spc="-1">
              <a:solidFill>
                <a:schemeClr val="dk1"/>
              </a:solidFill>
              <a:latin typeface="Calibri"/>
            </a:endParaRPr>
          </a:p>
          <a:p>
            <a:pPr indent="0" defTabSz="914400">
              <a:lnSpc>
                <a:spcPct val="100000"/>
              </a:lnSpc>
              <a:spcBef>
                <a:spcPts val="561"/>
              </a:spcBef>
              <a:buNone/>
              <a:tabLst>
                <a:tab pos="0" algn="l"/>
              </a:tabLst>
            </a:pPr>
            <a:r>
              <a:rPr lang="nl-NL" sz="2800" b="0" strike="noStrike" spc="-1">
                <a:solidFill>
                  <a:schemeClr val="dk1"/>
                </a:solidFill>
                <a:latin typeface="Calibri"/>
              </a:rPr>
              <a:t>Transformeert energie/info/materie</a:t>
            </a:r>
          </a:p>
          <a:p>
            <a:pPr indent="0" defTabSz="914400">
              <a:lnSpc>
                <a:spcPct val="100000"/>
              </a:lnSpc>
              <a:spcBef>
                <a:spcPts val="561"/>
              </a:spcBef>
              <a:buNone/>
              <a:tabLst>
                <a:tab pos="0" algn="l"/>
              </a:tabLst>
            </a:pPr>
            <a:endParaRPr lang="nl-NL" sz="2800" b="0" strike="noStrike" spc="-1">
              <a:solidFill>
                <a:schemeClr val="dk1"/>
              </a:solidFill>
              <a:latin typeface="Calibri"/>
            </a:endParaRPr>
          </a:p>
          <a:p>
            <a:pPr indent="0" defTabSz="914400">
              <a:lnSpc>
                <a:spcPct val="100000"/>
              </a:lnSpc>
              <a:spcBef>
                <a:spcPts val="561"/>
              </a:spcBef>
              <a:buNone/>
              <a:tabLst>
                <a:tab pos="0" algn="l"/>
              </a:tabLst>
            </a:pPr>
            <a:endParaRPr lang="nl-NL" sz="2800" b="0" strike="noStrike" spc="-1">
              <a:solidFill>
                <a:schemeClr val="dk1"/>
              </a:solidFill>
              <a:latin typeface="Calibri"/>
            </a:endParaRPr>
          </a:p>
          <a:p>
            <a:pPr indent="0" defTabSz="914400">
              <a:lnSpc>
                <a:spcPct val="100000"/>
              </a:lnSpc>
              <a:spcBef>
                <a:spcPts val="561"/>
              </a:spcBef>
              <a:buNone/>
              <a:tabLst>
                <a:tab pos="0" algn="l"/>
              </a:tabLst>
            </a:pPr>
            <a:r>
              <a:rPr lang="nl-NL" sz="2800" b="0" strike="noStrike" spc="-1">
                <a:solidFill>
                  <a:schemeClr val="dk1"/>
                </a:solidFill>
                <a:latin typeface="Calibri"/>
              </a:rPr>
              <a:t>Slaat energie/info/materie op.</a:t>
            </a:r>
          </a:p>
          <a:p>
            <a:pPr indent="0" defTabSz="914400">
              <a:lnSpc>
                <a:spcPct val="100000"/>
              </a:lnSpc>
              <a:spcBef>
                <a:spcPts val="561"/>
              </a:spcBef>
              <a:buNone/>
              <a:tabLst>
                <a:tab pos="0" algn="l"/>
              </a:tabLst>
            </a:pPr>
            <a:endParaRPr lang="nl-NL" sz="2800" b="0" strike="noStrike" spc="-1">
              <a:solidFill>
                <a:schemeClr val="dk1"/>
              </a:solidFill>
              <a:latin typeface="Calibri"/>
            </a:endParaRPr>
          </a:p>
          <a:p>
            <a:pPr indent="0" defTabSz="914400">
              <a:lnSpc>
                <a:spcPct val="100000"/>
              </a:lnSpc>
              <a:spcBef>
                <a:spcPts val="561"/>
              </a:spcBef>
              <a:buNone/>
              <a:tabLst>
                <a:tab pos="0" algn="l"/>
              </a:tabLst>
            </a:pPr>
            <a:r>
              <a:rPr lang="nl-NL" sz="2800" b="0" strike="noStrike" spc="-1">
                <a:solidFill>
                  <a:schemeClr val="dk1"/>
                </a:solidFill>
                <a:latin typeface="Calibri"/>
              </a:rPr>
              <a:t>Stroom van energie/info/materie.</a:t>
            </a:r>
          </a:p>
        </p:txBody>
      </p:sp>
      <p:graphicFrame>
        <p:nvGraphicFramePr>
          <p:cNvPr id="166" name="Object 5"/>
          <p:cNvGraphicFramePr/>
          <p:nvPr/>
        </p:nvGraphicFramePr>
        <p:xfrm>
          <a:off x="611640" y="1124640"/>
          <a:ext cx="2880000" cy="4918680"/>
        </p:xfrm>
        <a:graphic>
          <a:graphicData uri="http://schemas.openxmlformats.org/presentationml/2006/ole">
            <mc:AlternateContent xmlns:mc="http://schemas.openxmlformats.org/markup-compatibility/2006">
              <mc:Choice xmlns:v="urn:schemas-microsoft-com:vml" Requires="v">
                <p:oleObj r:id="rId2" imgW="0" imgH="0" progId="Visio.Drawing.11">
                  <p:embed/>
                </p:oleObj>
              </mc:Choice>
              <mc:Fallback>
                <p:oleObj r:id="rId2" imgW="0" imgH="0" progId="Visio.Drawing.11">
                  <p:embed/>
                  <p:pic>
                    <p:nvPicPr>
                      <p:cNvPr id="166" name="Object 5"/>
                      <p:cNvPicPr/>
                      <p:nvPr/>
                    </p:nvPicPr>
                    <p:blipFill>
                      <a:blip r:embed="rId3"/>
                      <a:stretch/>
                    </p:blipFill>
                    <p:spPr>
                      <a:xfrm>
                        <a:off x="611640" y="1124640"/>
                        <a:ext cx="2880000" cy="4918680"/>
                      </a:xfrm>
                      <a:prstGeom prst="rect">
                        <a:avLst/>
                      </a:prstGeom>
                      <a:ln w="0">
                        <a:noFill/>
                      </a:ln>
                    </p:spPr>
                  </p:pic>
                </p:oleObj>
              </mc:Fallback>
            </mc:AlternateContent>
          </a:graphicData>
        </a:graphic>
      </p:graphicFrame>
      <p:sp>
        <p:nvSpPr>
          <p:cNvPr id="5" name="PlaceHolder 4"/>
          <p:cNvSpPr>
            <a:spLocks noGrp="1"/>
          </p:cNvSpPr>
          <p:nvPr>
            <p:ph type="sldNum" idx="2"/>
          </p:nvPr>
        </p:nvSpPr>
        <p:spPr/>
        <p:txBody>
          <a:bodyPr/>
          <a:lstStyle/>
          <a:p>
            <a:fld id="{F5153660-28D3-4659-A183-E5BD417D3ADF}" type="slidenum">
              <a:rPr/>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Zelfstudie</a:t>
            </a:r>
            <a:endParaRPr lang="nl-NL" sz="4000" b="0" strike="noStrike" spc="-1">
              <a:solidFill>
                <a:schemeClr val="dk1"/>
              </a:solidFill>
              <a:latin typeface="Calibri"/>
            </a:endParaRPr>
          </a:p>
        </p:txBody>
      </p:sp>
      <p:sp>
        <p:nvSpPr>
          <p:cNvPr id="169" name="PlaceHolder 2"/>
          <p:cNvSpPr>
            <a:spLocks noGrp="1"/>
          </p:cNvSpPr>
          <p:nvPr>
            <p:ph/>
          </p:nvPr>
        </p:nvSpPr>
        <p:spPr>
          <a:xfrm>
            <a:off x="457200" y="1124640"/>
            <a:ext cx="8229240" cy="5184360"/>
          </a:xfrm>
          <a:prstGeom prst="rect">
            <a:avLst/>
          </a:prstGeom>
          <a:noFill/>
          <a:ln w="0">
            <a:noFill/>
          </a:ln>
        </p:spPr>
        <p:txBody>
          <a:bodyPr lIns="91440" tIns="45720" rIns="91440" bIns="45720" anchor="t">
            <a:normAutofit/>
          </a:bodyPr>
          <a:lstStyle/>
          <a:p>
            <a:pPr marL="57240" indent="0" defTabSz="914400">
              <a:lnSpc>
                <a:spcPct val="100000"/>
              </a:lnSpc>
              <a:spcBef>
                <a:spcPts val="720"/>
              </a:spcBef>
              <a:buNone/>
              <a:tabLst>
                <a:tab pos="0" algn="l"/>
              </a:tabLst>
            </a:pPr>
            <a:r>
              <a:rPr lang="nl-NL" sz="3600" b="0" strike="noStrike" spc="-1">
                <a:solidFill>
                  <a:schemeClr val="dk1"/>
                </a:solidFill>
                <a:latin typeface="Calibri"/>
              </a:rPr>
              <a:t>Todo:</a:t>
            </a:r>
          </a:p>
          <a:p>
            <a:pPr marL="743040" lvl="1" indent="-285840" defTabSz="914400">
              <a:lnSpc>
                <a:spcPct val="100000"/>
              </a:lnSpc>
              <a:spcBef>
                <a:spcPts val="641"/>
              </a:spcBef>
              <a:buClr>
                <a:srgbClr val="000000"/>
              </a:buClr>
              <a:buFont typeface="Arial"/>
              <a:buChar char="–"/>
              <a:tabLst>
                <a:tab pos="0" algn="l"/>
              </a:tabLst>
            </a:pPr>
            <a:r>
              <a:rPr lang="nl-NL" sz="3200" b="0" strike="noStrike" spc="-1">
                <a:solidFill>
                  <a:schemeClr val="dk1"/>
                </a:solidFill>
                <a:latin typeface="Calibri"/>
              </a:rPr>
              <a:t>Slides les 1 doornemen</a:t>
            </a:r>
          </a:p>
          <a:p>
            <a:pPr marL="743040" lvl="1" indent="-285840" defTabSz="914400">
              <a:lnSpc>
                <a:spcPct val="100000"/>
              </a:lnSpc>
              <a:spcBef>
                <a:spcPts val="641"/>
              </a:spcBef>
              <a:buClr>
                <a:srgbClr val="000000"/>
              </a:buClr>
              <a:buFont typeface="Arial"/>
              <a:buChar char="–"/>
              <a:tabLst>
                <a:tab pos="0" algn="l"/>
              </a:tabLst>
            </a:pPr>
            <a:r>
              <a:rPr lang="nl-NL" sz="3200" b="0" strike="noStrike" spc="-1">
                <a:solidFill>
                  <a:schemeClr val="dk1"/>
                </a:solidFill>
                <a:latin typeface="Calibri"/>
              </a:rPr>
              <a:t>Bestuderen:</a:t>
            </a:r>
          </a:p>
          <a:p>
            <a:pPr marL="1143000" lvl="2" indent="-228600" defTabSz="914400">
              <a:lnSpc>
                <a:spcPct val="100000"/>
              </a:lnSpc>
              <a:spcBef>
                <a:spcPts val="561"/>
              </a:spcBef>
              <a:buClr>
                <a:srgbClr val="000000"/>
              </a:buClr>
              <a:buFont typeface="Arial"/>
              <a:buChar char="•"/>
              <a:tabLst>
                <a:tab pos="0" algn="l"/>
              </a:tabLst>
            </a:pPr>
            <a:r>
              <a:rPr lang="nl-NL" sz="2800" b="0" strike="noStrike" spc="-1">
                <a:solidFill>
                  <a:schemeClr val="dk1"/>
                </a:solidFill>
                <a:latin typeface="Calibri"/>
              </a:rPr>
              <a:t>Cursushandleiding</a:t>
            </a:r>
          </a:p>
          <a:p>
            <a:pPr marL="1143000" lvl="2" indent="-228600" defTabSz="914400">
              <a:lnSpc>
                <a:spcPct val="100000"/>
              </a:lnSpc>
              <a:spcBef>
                <a:spcPts val="561"/>
              </a:spcBef>
              <a:buClr>
                <a:srgbClr val="000000"/>
              </a:buClr>
              <a:buFont typeface="Arial"/>
              <a:buChar char="•"/>
              <a:tabLst>
                <a:tab pos="0" algn="l"/>
              </a:tabLst>
            </a:pPr>
            <a:r>
              <a:rPr lang="nl-NL" sz="2800" b="0" strike="noStrike" spc="-1">
                <a:solidFill>
                  <a:schemeClr val="dk1"/>
                </a:solidFill>
                <a:latin typeface="Calibri"/>
              </a:rPr>
              <a:t>Yourdon: H2</a:t>
            </a:r>
          </a:p>
          <a:p>
            <a:pPr marL="1143000" lvl="2" indent="-228600" defTabSz="914400">
              <a:lnSpc>
                <a:spcPct val="100000"/>
              </a:lnSpc>
              <a:spcBef>
                <a:spcPts val="561"/>
              </a:spcBef>
              <a:buClr>
                <a:srgbClr val="000000"/>
              </a:buClr>
              <a:buFont typeface="Arial"/>
              <a:buChar char="•"/>
              <a:tabLst>
                <a:tab pos="0" algn="l"/>
              </a:tabLst>
            </a:pPr>
            <a:r>
              <a:rPr lang="nl-NL" sz="2800" b="0" strike="noStrike" spc="-1">
                <a:solidFill>
                  <a:schemeClr val="dk1"/>
                </a:solidFill>
                <a:latin typeface="Calibri"/>
              </a:rPr>
              <a:t>Burge: Context Diagram</a:t>
            </a:r>
          </a:p>
        </p:txBody>
      </p:sp>
      <p:sp>
        <p:nvSpPr>
          <p:cNvPr id="5" name="PlaceHolder 4"/>
          <p:cNvSpPr>
            <a:spLocks noGrp="1"/>
          </p:cNvSpPr>
          <p:nvPr>
            <p:ph type="sldNum" idx="2"/>
          </p:nvPr>
        </p:nvSpPr>
        <p:spPr/>
        <p:txBody>
          <a:bodyPr/>
          <a:lstStyle/>
          <a:p>
            <a:fld id="{B1BCF6A6-84AD-4693-AEC5-269AF156F611}" type="slidenum">
              <a:rPr/>
              <a:t>38</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Agenda</a:t>
            </a:r>
            <a:endParaRPr lang="nl-NL" sz="4000" b="0" strike="noStrike" spc="-1">
              <a:solidFill>
                <a:schemeClr val="dk1"/>
              </a:solidFill>
              <a:latin typeface="Calibri"/>
            </a:endParaRPr>
          </a:p>
        </p:txBody>
      </p:sp>
      <p:sp>
        <p:nvSpPr>
          <p:cNvPr id="55" name="PlaceHolder 2"/>
          <p:cNvSpPr>
            <a:spLocks noGrp="1"/>
          </p:cNvSpPr>
          <p:nvPr>
            <p:ph/>
          </p:nvPr>
        </p:nvSpPr>
        <p:spPr>
          <a:xfrm>
            <a:off x="457200" y="1124640"/>
            <a:ext cx="8229240" cy="5184360"/>
          </a:xfrm>
          <a:prstGeom prst="rect">
            <a:avLst/>
          </a:prstGeom>
          <a:noFill/>
          <a:ln w="0">
            <a:noFill/>
          </a:ln>
        </p:spPr>
        <p:txBody>
          <a:bodyPr lIns="91440" tIns="45720" rIns="91440" bIns="45720" anchor="t">
            <a:noAutofit/>
          </a:bodyPr>
          <a:lstStyle/>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Systemen</a:t>
            </a:r>
          </a:p>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Modellen</a:t>
            </a:r>
          </a:p>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Systeemeisen</a:t>
            </a:r>
          </a:p>
          <a:p>
            <a:pPr marL="342720" indent="-342720" defTabSz="914400">
              <a:lnSpc>
                <a:spcPct val="100000"/>
              </a:lnSpc>
              <a:spcBef>
                <a:spcPts val="561"/>
              </a:spcBef>
              <a:buClr>
                <a:srgbClr val="000000"/>
              </a:buClr>
              <a:buFont typeface="Arial"/>
              <a:buChar char="•"/>
            </a:pPr>
            <a:r>
              <a:rPr lang="en-US" sz="2800" b="0" strike="noStrike" spc="-1">
                <a:solidFill>
                  <a:schemeClr val="dk1"/>
                </a:solidFill>
                <a:latin typeface="Calibri"/>
              </a:rPr>
              <a:t>D</a:t>
            </a:r>
            <a:r>
              <a:rPr lang="nl-NL" sz="2800" b="0" strike="noStrike" spc="-1">
                <a:solidFill>
                  <a:schemeClr val="dk1"/>
                </a:solidFill>
                <a:latin typeface="Calibri"/>
              </a:rPr>
              <a:t>ata Context Diagram</a:t>
            </a:r>
          </a:p>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DFD</a:t>
            </a:r>
          </a:p>
          <a:p>
            <a:pPr indent="0" defTabSz="914400">
              <a:lnSpc>
                <a:spcPct val="100000"/>
              </a:lnSpc>
              <a:spcBef>
                <a:spcPts val="561"/>
              </a:spcBef>
              <a:buNone/>
              <a:tabLst>
                <a:tab pos="0" algn="l"/>
              </a:tabLst>
            </a:pPr>
            <a:endParaRPr lang="nl-NL" sz="2800" b="0" strike="noStrike" spc="-1">
              <a:solidFill>
                <a:schemeClr val="dk1"/>
              </a:solidFill>
              <a:latin typeface="Calibri"/>
            </a:endParaRPr>
          </a:p>
          <a:p>
            <a:pPr indent="0" defTabSz="914400">
              <a:lnSpc>
                <a:spcPct val="100000"/>
              </a:lnSpc>
              <a:spcBef>
                <a:spcPts val="561"/>
              </a:spcBef>
              <a:buNone/>
              <a:tabLst>
                <a:tab pos="0" algn="l"/>
              </a:tabLst>
            </a:pPr>
            <a:endParaRPr lang="nl-NL" sz="2800" b="0" strike="noStrike" spc="-1">
              <a:solidFill>
                <a:schemeClr val="dk1"/>
              </a:solidFill>
              <a:latin typeface="Calibri"/>
            </a:endParaRPr>
          </a:p>
        </p:txBody>
      </p:sp>
      <p:sp>
        <p:nvSpPr>
          <p:cNvPr id="5" name="PlaceHolder 4"/>
          <p:cNvSpPr>
            <a:spLocks noGrp="1"/>
          </p:cNvSpPr>
          <p:nvPr>
            <p:ph type="sldNum" idx="2"/>
          </p:nvPr>
        </p:nvSpPr>
        <p:spPr/>
        <p:txBody>
          <a:bodyPr/>
          <a:lstStyle/>
          <a:p>
            <a:fld id="{109C151D-AE0A-44AF-8E47-722C11D13C3C}" type="slidenum">
              <a:rP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PlaceHolder 1"/>
          <p:cNvSpPr>
            <a:spLocks noGrp="1"/>
          </p:cNvSpPr>
          <p:nvPr>
            <p:ph type="title"/>
          </p:nvPr>
        </p:nvSpPr>
        <p:spPr>
          <a:xfrm>
            <a:off x="539640" y="908640"/>
            <a:ext cx="8352720" cy="1944000"/>
          </a:xfrm>
          <a:prstGeom prst="rect">
            <a:avLst/>
          </a:prstGeom>
          <a:noFill/>
          <a:ln w="0">
            <a:noFill/>
          </a:ln>
        </p:spPr>
        <p:txBody>
          <a:bodyPr lIns="91440" tIns="45720" rIns="91440" bIns="45720" anchor="t">
            <a:noAutofit/>
          </a:bodyPr>
          <a:lstStyle/>
          <a:p>
            <a:pPr indent="0" defTabSz="914400">
              <a:lnSpc>
                <a:spcPct val="100000"/>
              </a:lnSpc>
              <a:buNone/>
            </a:pPr>
            <a:r>
              <a:rPr lang="nl-NL" sz="4000" b="1" strike="noStrike" cap="all" spc="-1">
                <a:solidFill>
                  <a:schemeClr val="dk1"/>
                </a:solidFill>
                <a:latin typeface="Calibri"/>
              </a:rPr>
              <a:t>Systemen</a:t>
            </a:r>
            <a:endParaRPr lang="nl-NL" sz="4000" b="0" strike="noStrike" spc="-1">
              <a:solidFill>
                <a:schemeClr val="dk1"/>
              </a:solidFill>
              <a:latin typeface="Calibri"/>
            </a:endParaRPr>
          </a:p>
        </p:txBody>
      </p:sp>
      <p:sp>
        <p:nvSpPr>
          <p:cNvPr id="57" name="PlaceHolder 2"/>
          <p:cNvSpPr>
            <a:spLocks noGrp="1"/>
          </p:cNvSpPr>
          <p:nvPr>
            <p:ph/>
          </p:nvPr>
        </p:nvSpPr>
        <p:spPr>
          <a:xfrm>
            <a:off x="539640" y="0"/>
            <a:ext cx="8352720" cy="719640"/>
          </a:xfrm>
          <a:prstGeom prst="rect">
            <a:avLst/>
          </a:prstGeom>
          <a:noFill/>
          <a:ln w="0">
            <a:noFill/>
          </a:ln>
        </p:spPr>
        <p:txBody>
          <a:bodyPr lIns="91440" tIns="45720" rIns="91440" bIns="45720" anchor="b">
            <a:noAutofit/>
          </a:bodyPr>
          <a:lstStyle/>
          <a:p>
            <a:pPr indent="0" defTabSz="914400">
              <a:lnSpc>
                <a:spcPct val="100000"/>
              </a:lnSpc>
              <a:spcBef>
                <a:spcPts val="400"/>
              </a:spcBef>
              <a:buNone/>
              <a:tabLst>
                <a:tab pos="0" algn="l"/>
              </a:tabLst>
            </a:pPr>
            <a:r>
              <a:rPr lang="nl-NL" sz="2000" b="0" strike="noStrike" spc="-1">
                <a:solidFill>
                  <a:schemeClr val="dk1">
                    <a:tint val="75000"/>
                  </a:schemeClr>
                </a:solidFill>
                <a:latin typeface="Calibri"/>
              </a:rPr>
              <a:t>Systems Engineering</a:t>
            </a:r>
            <a:endParaRPr lang="nl-NL" sz="2000" b="0" strike="noStrike" spc="-1">
              <a:solidFill>
                <a:schemeClr val="dk1"/>
              </a:solidFill>
              <a:latin typeface="Calibri"/>
            </a:endParaRPr>
          </a:p>
        </p:txBody>
      </p:sp>
      <p:sp>
        <p:nvSpPr>
          <p:cNvPr id="5" name="PlaceHolder 4"/>
          <p:cNvSpPr>
            <a:spLocks noGrp="1"/>
          </p:cNvSpPr>
          <p:nvPr>
            <p:ph type="sldNum" idx="4"/>
          </p:nvPr>
        </p:nvSpPr>
        <p:spPr/>
        <p:txBody>
          <a:bodyPr/>
          <a:lstStyle/>
          <a:p>
            <a:fld id="{16B7ADFC-565B-4C9C-80F6-37F4BDDFC890}" type="slidenum">
              <a:r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Wat is een systeem?</a:t>
            </a:r>
            <a:endParaRPr lang="nl-NL" sz="4000" b="0" strike="noStrike" spc="-1">
              <a:solidFill>
                <a:schemeClr val="dk1"/>
              </a:solidFill>
              <a:latin typeface="Calibri"/>
            </a:endParaRPr>
          </a:p>
        </p:txBody>
      </p:sp>
      <p:sp>
        <p:nvSpPr>
          <p:cNvPr id="59" name="PlaceHolder 2"/>
          <p:cNvSpPr>
            <a:spLocks noGrp="1"/>
          </p:cNvSpPr>
          <p:nvPr>
            <p:ph/>
          </p:nvPr>
        </p:nvSpPr>
        <p:spPr>
          <a:xfrm>
            <a:off x="457200" y="908640"/>
            <a:ext cx="8229240" cy="5400360"/>
          </a:xfrm>
          <a:prstGeom prst="rect">
            <a:avLst/>
          </a:prstGeom>
          <a:noFill/>
          <a:ln w="0">
            <a:noFill/>
          </a:ln>
        </p:spPr>
        <p:txBody>
          <a:bodyPr lIns="91440" tIns="45720" rIns="91440" bIns="45720" anchor="t">
            <a:normAutofit/>
          </a:bodyPr>
          <a:lstStyle/>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2 soorten systemen</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Natuurlijke systemen</a:t>
            </a:r>
          </a:p>
          <a:p>
            <a:pPr marL="1143000" lvl="2" indent="-228600" defTabSz="914400">
              <a:lnSpc>
                <a:spcPct val="100000"/>
              </a:lnSpc>
              <a:spcBef>
                <a:spcPts val="400"/>
              </a:spcBef>
              <a:buClr>
                <a:srgbClr val="000000"/>
              </a:buClr>
              <a:buFont typeface="Arial"/>
              <a:buChar char="•"/>
            </a:pPr>
            <a:r>
              <a:rPr lang="nl-NL" sz="2000" b="0" strike="noStrike" spc="-1">
                <a:solidFill>
                  <a:schemeClr val="dk1"/>
                </a:solidFill>
                <a:latin typeface="Calibri"/>
              </a:rPr>
              <a:t>Fysieke systemen (rivier, planeet, ster, molecuul)</a:t>
            </a:r>
          </a:p>
          <a:p>
            <a:pPr marL="1143000" lvl="2" indent="-228600" defTabSz="914400">
              <a:lnSpc>
                <a:spcPct val="100000"/>
              </a:lnSpc>
              <a:spcBef>
                <a:spcPts val="400"/>
              </a:spcBef>
              <a:buClr>
                <a:srgbClr val="000000"/>
              </a:buClr>
              <a:buFont typeface="Arial"/>
              <a:buChar char="•"/>
            </a:pPr>
            <a:r>
              <a:rPr lang="nl-NL" sz="2000" b="0" strike="noStrike" spc="-1">
                <a:solidFill>
                  <a:schemeClr val="dk1"/>
                </a:solidFill>
                <a:latin typeface="Calibri"/>
              </a:rPr>
              <a:t>Levende systemen (mens, hond, boom)</a:t>
            </a:r>
          </a:p>
          <a:p>
            <a:pPr marL="743040" lvl="1" indent="-285840" defTabSz="914400">
              <a:lnSpc>
                <a:spcPct val="100000"/>
              </a:lnSpc>
              <a:spcBef>
                <a:spcPts val="479"/>
              </a:spcBef>
              <a:buClr>
                <a:srgbClr val="000000"/>
              </a:buClr>
              <a:buFont typeface="Arial"/>
              <a:buChar char="–"/>
            </a:pPr>
            <a:r>
              <a:rPr lang="nl-NL" sz="2400" b="0" strike="noStrike" spc="-1">
                <a:solidFill>
                  <a:schemeClr val="dk1"/>
                </a:solidFill>
                <a:latin typeface="Calibri"/>
              </a:rPr>
              <a:t>Kunstmatige systemen (door mensen gemaakt)</a:t>
            </a:r>
          </a:p>
          <a:p>
            <a:pPr marL="1143000" lvl="2" indent="-228600" defTabSz="914400">
              <a:lnSpc>
                <a:spcPct val="100000"/>
              </a:lnSpc>
              <a:spcBef>
                <a:spcPts val="400"/>
              </a:spcBef>
              <a:buClr>
                <a:srgbClr val="000000"/>
              </a:buClr>
              <a:buFont typeface="Arial"/>
              <a:buChar char="•"/>
            </a:pPr>
            <a:r>
              <a:rPr lang="nl-NL" sz="2000" b="0" strike="noStrike" spc="-1">
                <a:solidFill>
                  <a:schemeClr val="dk1"/>
                </a:solidFill>
                <a:latin typeface="Calibri"/>
              </a:rPr>
              <a:t>Sociale systemen (bijvoorbeeld het rechtssysteem)</a:t>
            </a:r>
          </a:p>
          <a:p>
            <a:pPr marL="1143000" lvl="2" indent="-228600" defTabSz="914400">
              <a:lnSpc>
                <a:spcPct val="100000"/>
              </a:lnSpc>
              <a:spcBef>
                <a:spcPts val="400"/>
              </a:spcBef>
              <a:buClr>
                <a:srgbClr val="000000"/>
              </a:buClr>
              <a:buFont typeface="Arial"/>
              <a:buChar char="•"/>
            </a:pPr>
            <a:r>
              <a:rPr lang="nl-NL" sz="2000" b="0" strike="noStrike" spc="-1">
                <a:solidFill>
                  <a:schemeClr val="dk1"/>
                </a:solidFill>
                <a:latin typeface="Calibri"/>
              </a:rPr>
              <a:t>Georganiseerde verzameling van ideeën (decimale systeem om te tellen)</a:t>
            </a:r>
          </a:p>
          <a:p>
            <a:pPr marL="1143000" lvl="2" indent="-228600" defTabSz="914400">
              <a:lnSpc>
                <a:spcPct val="100000"/>
              </a:lnSpc>
              <a:spcBef>
                <a:spcPts val="400"/>
              </a:spcBef>
              <a:buClr>
                <a:srgbClr val="000000"/>
              </a:buClr>
              <a:buFont typeface="Arial"/>
              <a:buChar char="•"/>
            </a:pPr>
            <a:r>
              <a:rPr lang="nl-NL" sz="2000" b="0" strike="noStrike" spc="-1">
                <a:solidFill>
                  <a:schemeClr val="dk1"/>
                </a:solidFill>
                <a:latin typeface="Calibri"/>
              </a:rPr>
              <a:t>Transportsystemen (trein, wegen)</a:t>
            </a:r>
          </a:p>
          <a:p>
            <a:pPr marL="1143000" lvl="2" indent="-228600" defTabSz="914400">
              <a:lnSpc>
                <a:spcPct val="100000"/>
              </a:lnSpc>
              <a:spcBef>
                <a:spcPts val="400"/>
              </a:spcBef>
              <a:buClr>
                <a:srgbClr val="000000"/>
              </a:buClr>
              <a:buFont typeface="Arial"/>
              <a:buChar char="•"/>
            </a:pPr>
            <a:r>
              <a:rPr lang="nl-NL" sz="2000" b="0" strike="noStrike" spc="-1">
                <a:solidFill>
                  <a:schemeClr val="dk1"/>
                </a:solidFill>
                <a:latin typeface="Calibri"/>
              </a:rPr>
              <a:t>Communicatiesystemen (telefoonnetwerk)</a:t>
            </a:r>
          </a:p>
          <a:p>
            <a:pPr marL="1143000" lvl="2" indent="-228600" defTabSz="914400">
              <a:lnSpc>
                <a:spcPct val="100000"/>
              </a:lnSpc>
              <a:spcBef>
                <a:spcPts val="400"/>
              </a:spcBef>
              <a:buClr>
                <a:srgbClr val="000000"/>
              </a:buClr>
              <a:buFont typeface="Arial"/>
              <a:buChar char="•"/>
            </a:pPr>
            <a:r>
              <a:rPr lang="nl-NL" sz="2000" b="0" strike="noStrike" spc="-1">
                <a:solidFill>
                  <a:schemeClr val="dk1"/>
                </a:solidFill>
                <a:latin typeface="Calibri"/>
              </a:rPr>
              <a:t>Productiesystemen (fabriek)</a:t>
            </a:r>
          </a:p>
          <a:p>
            <a:pPr marL="1143000" lvl="2" indent="-228600" defTabSz="914400">
              <a:lnSpc>
                <a:spcPct val="100000"/>
              </a:lnSpc>
              <a:spcBef>
                <a:spcPts val="400"/>
              </a:spcBef>
              <a:buClr>
                <a:srgbClr val="000000"/>
              </a:buClr>
              <a:buFont typeface="Arial"/>
              <a:buChar char="•"/>
            </a:pPr>
            <a:r>
              <a:rPr lang="nl-NL" sz="2000" b="0" strike="noStrike" spc="-1">
                <a:solidFill>
                  <a:schemeClr val="dk1"/>
                </a:solidFill>
                <a:latin typeface="Calibri"/>
              </a:rPr>
              <a:t>Financiële systemen (beurs, bank)</a:t>
            </a:r>
          </a:p>
          <a:p>
            <a:pPr marL="1143000" lvl="2" indent="-228600" defTabSz="914400">
              <a:lnSpc>
                <a:spcPct val="100000"/>
              </a:lnSpc>
              <a:spcBef>
                <a:spcPts val="400"/>
              </a:spcBef>
              <a:buClr>
                <a:srgbClr val="000000"/>
              </a:buClr>
              <a:buFont typeface="Arial"/>
              <a:buChar char="•"/>
            </a:pPr>
            <a:r>
              <a:rPr lang="nl-NL" sz="2000" b="1" strike="noStrike" spc="-1">
                <a:solidFill>
                  <a:schemeClr val="dk1"/>
                </a:solidFill>
                <a:latin typeface="Calibri"/>
              </a:rPr>
              <a:t>Geautomatiseerde systemen</a:t>
            </a:r>
            <a:endParaRPr lang="nl-NL" sz="2000" b="0" strike="noStrike" spc="-1">
              <a:solidFill>
                <a:schemeClr val="dk1"/>
              </a:solidFill>
              <a:latin typeface="Calibri"/>
            </a:endParaRPr>
          </a:p>
          <a:p>
            <a:pPr marL="1143000" lvl="2" indent="-228600" defTabSz="914400">
              <a:lnSpc>
                <a:spcPct val="100000"/>
              </a:lnSpc>
              <a:spcBef>
                <a:spcPts val="400"/>
              </a:spcBef>
              <a:buClr>
                <a:srgbClr val="000000"/>
              </a:buClr>
              <a:buFont typeface="Arial"/>
              <a:buChar char="•"/>
            </a:pPr>
            <a:r>
              <a:rPr lang="nl-NL" sz="2000" b="0" strike="noStrike" spc="-1">
                <a:solidFill>
                  <a:schemeClr val="dk1"/>
                </a:solidFill>
                <a:latin typeface="Calibri"/>
              </a:rPr>
              <a:t>etc…</a:t>
            </a:r>
          </a:p>
        </p:txBody>
      </p:sp>
      <p:sp>
        <p:nvSpPr>
          <p:cNvPr id="5" name="PlaceHolder 4"/>
          <p:cNvSpPr>
            <a:spLocks noGrp="1"/>
          </p:cNvSpPr>
          <p:nvPr>
            <p:ph type="sldNum" idx="2"/>
          </p:nvPr>
        </p:nvSpPr>
        <p:spPr/>
        <p:txBody>
          <a:bodyPr/>
          <a:lstStyle/>
          <a:p>
            <a:fld id="{00E667E7-C177-4B33-B029-9F40F07BEC58}" type="slidenum">
              <a:rPr/>
              <a:t>6</a:t>
            </a:fld>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9">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5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59">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9">
                                            <p:txEl>
                                              <p:pRg st="5" end="5"/>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59">
                                            <p:txEl>
                                              <p:pRg st="6" end="6"/>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59">
                                            <p:txEl>
                                              <p:pRg st="7" end="7"/>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59">
                                            <p:txEl>
                                              <p:pRg st="8" end="8"/>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59">
                                            <p:txEl>
                                              <p:pRg st="9" end="9"/>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59">
                                            <p:txEl>
                                              <p:pRg st="10" end="10"/>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59">
                                            <p:txEl>
                                              <p:pRg st="11" end="11"/>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5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Indeling geautomatiseerde systemen </a:t>
            </a:r>
            <a:endParaRPr lang="nl-NL" sz="4000" b="0" strike="noStrike" spc="-1">
              <a:solidFill>
                <a:schemeClr val="dk1"/>
              </a:solidFill>
              <a:latin typeface="Calibri"/>
            </a:endParaRPr>
          </a:p>
        </p:txBody>
      </p:sp>
      <p:sp>
        <p:nvSpPr>
          <p:cNvPr id="61" name="PlaceHolder 2"/>
          <p:cNvSpPr>
            <a:spLocks noGrp="1"/>
          </p:cNvSpPr>
          <p:nvPr>
            <p:ph/>
          </p:nvPr>
        </p:nvSpPr>
        <p:spPr>
          <a:xfrm>
            <a:off x="457200" y="1124640"/>
            <a:ext cx="8229240" cy="5184360"/>
          </a:xfrm>
          <a:prstGeom prst="rect">
            <a:avLst/>
          </a:prstGeom>
          <a:noFill/>
          <a:ln w="0">
            <a:noFill/>
          </a:ln>
        </p:spPr>
        <p:txBody>
          <a:bodyPr lIns="91440" tIns="45720" rIns="91440" bIns="45720" anchor="t">
            <a:normAutofit/>
          </a:bodyPr>
          <a:lstStyle/>
          <a:p>
            <a:pPr marL="342720" indent="-342720" defTabSz="914400">
              <a:lnSpc>
                <a:spcPct val="100000"/>
              </a:lnSpc>
              <a:spcBef>
                <a:spcPts val="561"/>
              </a:spcBef>
              <a:buClr>
                <a:srgbClr val="000000"/>
              </a:buClr>
              <a:buFont typeface="Arial"/>
              <a:buChar char="•"/>
            </a:pPr>
            <a:r>
              <a:rPr lang="nl-NL" sz="2800" b="0" strike="noStrike" spc="-1" dirty="0" err="1">
                <a:solidFill>
                  <a:schemeClr val="dk1"/>
                </a:solidFill>
                <a:latin typeface="Calibri"/>
              </a:rPr>
              <a:t>Yourdon</a:t>
            </a:r>
            <a:r>
              <a:rPr lang="nl-NL" sz="2800" b="0" strike="noStrike" spc="-1" dirty="0">
                <a:solidFill>
                  <a:schemeClr val="dk1"/>
                </a:solidFill>
                <a:latin typeface="Calibri"/>
              </a:rPr>
              <a:t> maakt de volgende indeling:</a:t>
            </a:r>
          </a:p>
          <a:p>
            <a:pPr marL="743040" lvl="1" indent="-285840" defTabSz="914400">
              <a:lnSpc>
                <a:spcPct val="100000"/>
              </a:lnSpc>
              <a:spcBef>
                <a:spcPts val="479"/>
              </a:spcBef>
              <a:buClr>
                <a:srgbClr val="000000"/>
              </a:buClr>
              <a:buFont typeface="Arial"/>
              <a:buChar char="–"/>
            </a:pPr>
            <a:r>
              <a:rPr lang="nl-NL" sz="2400" b="0" strike="noStrike" spc="-1" dirty="0" err="1">
                <a:solidFill>
                  <a:schemeClr val="dk1"/>
                </a:solidFill>
                <a:latin typeface="Calibri"/>
              </a:rPr>
              <a:t>On-line</a:t>
            </a:r>
            <a:r>
              <a:rPr lang="nl-NL" sz="2400" b="0" strike="noStrike" spc="-1" dirty="0">
                <a:solidFill>
                  <a:schemeClr val="dk1"/>
                </a:solidFill>
                <a:latin typeface="Calibri"/>
              </a:rPr>
              <a:t> systems</a:t>
            </a:r>
          </a:p>
          <a:p>
            <a:pPr marL="743040" lvl="1" indent="-285840" defTabSz="914400">
              <a:lnSpc>
                <a:spcPct val="100000"/>
              </a:lnSpc>
              <a:spcBef>
                <a:spcPts val="479"/>
              </a:spcBef>
              <a:buClr>
                <a:srgbClr val="000000"/>
              </a:buClr>
              <a:buFont typeface="Arial"/>
              <a:buChar char="–"/>
            </a:pPr>
            <a:r>
              <a:rPr lang="nl-NL" sz="2400" b="1" strike="noStrike" spc="-1" dirty="0">
                <a:solidFill>
                  <a:schemeClr val="dk1"/>
                </a:solidFill>
                <a:latin typeface="Calibri"/>
              </a:rPr>
              <a:t>Real-time systems </a:t>
            </a:r>
            <a:r>
              <a:rPr lang="nl-NL" sz="2400" b="0" strike="noStrike" spc="-1" dirty="0">
                <a:solidFill>
                  <a:schemeClr val="dk1"/>
                </a:solidFill>
                <a:latin typeface="Calibri"/>
              </a:rPr>
              <a:t>(belangrijk voor ELE)</a:t>
            </a:r>
          </a:p>
          <a:p>
            <a:pPr marL="743040" lvl="1" indent="-285840" defTabSz="914400">
              <a:lnSpc>
                <a:spcPct val="100000"/>
              </a:lnSpc>
              <a:spcBef>
                <a:spcPts val="479"/>
              </a:spcBef>
              <a:buClr>
                <a:srgbClr val="000000"/>
              </a:buClr>
              <a:buFont typeface="Arial"/>
              <a:buChar char="–"/>
            </a:pPr>
            <a:r>
              <a:rPr lang="nl-NL" sz="2400" b="0" strike="noStrike" spc="-1" dirty="0" err="1">
                <a:solidFill>
                  <a:schemeClr val="dk1"/>
                </a:solidFill>
                <a:latin typeface="Calibri"/>
              </a:rPr>
              <a:t>Decision</a:t>
            </a:r>
            <a:r>
              <a:rPr lang="nl-NL" sz="2400" b="0" strike="noStrike" spc="-1" dirty="0">
                <a:solidFill>
                  <a:schemeClr val="dk1"/>
                </a:solidFill>
                <a:latin typeface="Calibri"/>
              </a:rPr>
              <a:t>-support systems</a:t>
            </a:r>
          </a:p>
          <a:p>
            <a:pPr marL="743040" lvl="1" indent="-285840" defTabSz="914400">
              <a:lnSpc>
                <a:spcPct val="100000"/>
              </a:lnSpc>
              <a:spcBef>
                <a:spcPts val="479"/>
              </a:spcBef>
              <a:buClr>
                <a:srgbClr val="000000"/>
              </a:buClr>
              <a:buFont typeface="Arial"/>
              <a:buChar char="–"/>
            </a:pPr>
            <a:r>
              <a:rPr lang="nl-NL" sz="2400" b="0" strike="noStrike" spc="-1" dirty="0">
                <a:solidFill>
                  <a:schemeClr val="dk1"/>
                </a:solidFill>
                <a:latin typeface="Calibri"/>
              </a:rPr>
              <a:t>Knowledge-</a:t>
            </a:r>
            <a:r>
              <a:rPr lang="nl-NL" sz="2400" b="0" strike="noStrike" spc="-1" dirty="0" err="1">
                <a:solidFill>
                  <a:schemeClr val="dk1"/>
                </a:solidFill>
                <a:latin typeface="Calibri"/>
              </a:rPr>
              <a:t>based</a:t>
            </a:r>
            <a:r>
              <a:rPr lang="nl-NL" sz="2400" b="0" strike="noStrike" spc="-1" dirty="0">
                <a:solidFill>
                  <a:schemeClr val="dk1"/>
                </a:solidFill>
                <a:latin typeface="Calibri"/>
              </a:rPr>
              <a:t> systems</a:t>
            </a:r>
          </a:p>
          <a:p>
            <a:pPr indent="0" defTabSz="914400">
              <a:lnSpc>
                <a:spcPct val="100000"/>
              </a:lnSpc>
              <a:spcBef>
                <a:spcPts val="561"/>
              </a:spcBef>
              <a:buNone/>
            </a:pPr>
            <a:endParaRPr lang="nl-NL" sz="2800" b="0" strike="noStrike" spc="-1" dirty="0">
              <a:solidFill>
                <a:schemeClr val="dk1"/>
              </a:solidFill>
              <a:latin typeface="Calibri"/>
            </a:endParaRPr>
          </a:p>
          <a:p>
            <a:pPr indent="0" defTabSz="914400">
              <a:lnSpc>
                <a:spcPct val="100000"/>
              </a:lnSpc>
              <a:spcBef>
                <a:spcPts val="561"/>
              </a:spcBef>
              <a:buNone/>
            </a:pPr>
            <a:endParaRPr lang="nl-NL" sz="2800" b="0" strike="noStrike" spc="-1" dirty="0">
              <a:solidFill>
                <a:schemeClr val="dk1"/>
              </a:solidFill>
              <a:latin typeface="Calibri"/>
            </a:endParaRPr>
          </a:p>
          <a:p>
            <a:pPr indent="0" defTabSz="914400">
              <a:lnSpc>
                <a:spcPct val="100000"/>
              </a:lnSpc>
              <a:spcBef>
                <a:spcPts val="561"/>
              </a:spcBef>
              <a:buNone/>
            </a:pPr>
            <a:endParaRPr lang="nl-NL" sz="2800" b="0" strike="noStrike" spc="-1" dirty="0">
              <a:solidFill>
                <a:schemeClr val="dk1"/>
              </a:solidFill>
              <a:latin typeface="Calibri"/>
            </a:endParaRPr>
          </a:p>
          <a:p>
            <a:pPr marL="342720" indent="-342720" defTabSz="914400">
              <a:lnSpc>
                <a:spcPct val="100000"/>
              </a:lnSpc>
              <a:spcBef>
                <a:spcPts val="561"/>
              </a:spcBef>
              <a:buClr>
                <a:srgbClr val="000000"/>
              </a:buClr>
              <a:buFont typeface="Arial"/>
              <a:buChar char="•"/>
            </a:pPr>
            <a:r>
              <a:rPr lang="nl-NL" sz="2800" b="0" strike="noStrike" spc="-1" dirty="0">
                <a:solidFill>
                  <a:schemeClr val="dk1"/>
                </a:solidFill>
                <a:latin typeface="Calibri"/>
              </a:rPr>
              <a:t>Definitie Real-time systeem:</a:t>
            </a:r>
          </a:p>
          <a:p>
            <a:pPr marL="743040" lvl="1" indent="-285840" defTabSz="914400">
              <a:lnSpc>
                <a:spcPct val="100000"/>
              </a:lnSpc>
              <a:spcBef>
                <a:spcPts val="479"/>
              </a:spcBef>
              <a:buClr>
                <a:srgbClr val="000000"/>
              </a:buClr>
              <a:buFont typeface="Arial"/>
              <a:buChar char="–"/>
            </a:pPr>
            <a:r>
              <a:rPr lang="nl-NL" sz="2400" b="0" strike="noStrike" spc="-1" dirty="0">
                <a:solidFill>
                  <a:schemeClr val="dk1"/>
                </a:solidFill>
                <a:latin typeface="Calibri"/>
              </a:rPr>
              <a:t>Systeem waarbij de output niet alleen correct moet zijn maar ook </a:t>
            </a:r>
            <a:r>
              <a:rPr lang="nl-NL" sz="2400" b="0" strike="noStrike" spc="-1" dirty="0">
                <a:solidFill>
                  <a:srgbClr val="C00000"/>
                </a:solidFill>
                <a:latin typeface="Calibri"/>
              </a:rPr>
              <a:t>op het juiste moment</a:t>
            </a:r>
            <a:r>
              <a:rPr lang="nl-NL" sz="2400" b="0" strike="noStrike" spc="-1" dirty="0">
                <a:solidFill>
                  <a:schemeClr val="dk1"/>
                </a:solidFill>
                <a:latin typeface="Calibri"/>
              </a:rPr>
              <a:t>.</a:t>
            </a:r>
          </a:p>
        </p:txBody>
      </p:sp>
      <p:pic>
        <p:nvPicPr>
          <p:cNvPr id="62" name="Picture 2" descr="http://www.tlc-mag.com/archive_issues/images/apr12/IIHS_airbags_apr12_01.jpg"/>
          <p:cNvPicPr/>
          <p:nvPr/>
        </p:nvPicPr>
        <p:blipFill>
          <a:blip r:embed="rId2"/>
          <a:stretch/>
        </p:blipFill>
        <p:spPr>
          <a:xfrm>
            <a:off x="5580000" y="2637000"/>
            <a:ext cx="2885760" cy="2752200"/>
          </a:xfrm>
          <a:prstGeom prst="rect">
            <a:avLst/>
          </a:prstGeom>
          <a:ln w="0">
            <a:noFill/>
          </a:ln>
        </p:spPr>
      </p:pic>
      <p:sp>
        <p:nvSpPr>
          <p:cNvPr id="5" name="PlaceHolder 4"/>
          <p:cNvSpPr>
            <a:spLocks noGrp="1"/>
          </p:cNvSpPr>
          <p:nvPr>
            <p:ph type="sldNum" idx="2"/>
          </p:nvPr>
        </p:nvSpPr>
        <p:spPr/>
        <p:txBody>
          <a:bodyPr/>
          <a:lstStyle/>
          <a:p>
            <a:fld id="{8BAEFAE1-CCD6-466D-9A15-8A9EC4B16142}" type="slidenum">
              <a:rPr/>
              <a:t>7</a:t>
            </a:fld>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1">
                                            <p:txEl>
                                              <p:pRg st="8" end="8"/>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61">
                                            <p:txEl>
                                              <p:pRg st="9" end="9"/>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Opdracht</a:t>
            </a:r>
            <a:endParaRPr lang="nl-NL" sz="4000" b="0" strike="noStrike" spc="-1">
              <a:solidFill>
                <a:schemeClr val="dk1"/>
              </a:solidFill>
              <a:latin typeface="Calibri"/>
            </a:endParaRPr>
          </a:p>
        </p:txBody>
      </p:sp>
      <p:sp>
        <p:nvSpPr>
          <p:cNvPr id="64" name="PlaceHolder 2"/>
          <p:cNvSpPr>
            <a:spLocks noGrp="1"/>
          </p:cNvSpPr>
          <p:nvPr>
            <p:ph/>
          </p:nvPr>
        </p:nvSpPr>
        <p:spPr>
          <a:xfrm>
            <a:off x="323640" y="836640"/>
            <a:ext cx="8712720" cy="863640"/>
          </a:xfrm>
          <a:prstGeom prst="rect">
            <a:avLst/>
          </a:prstGeom>
          <a:noFill/>
          <a:ln w="0">
            <a:noFill/>
          </a:ln>
        </p:spPr>
        <p:txBody>
          <a:bodyPr lIns="91440" tIns="45720" rIns="91440" bIns="45720" anchor="t">
            <a:normAutofit fontScale="88553" lnSpcReduction="10000"/>
          </a:bodyPr>
          <a:lstStyle/>
          <a:p>
            <a:pPr indent="0" algn="ctr" defTabSz="914400">
              <a:lnSpc>
                <a:spcPct val="100000"/>
              </a:lnSpc>
              <a:spcBef>
                <a:spcPts val="561"/>
              </a:spcBef>
              <a:buNone/>
              <a:tabLst>
                <a:tab pos="0" algn="l"/>
              </a:tabLst>
            </a:pPr>
            <a:r>
              <a:rPr lang="nl-NL" sz="2800" b="0" strike="noStrike" spc="-1">
                <a:solidFill>
                  <a:schemeClr val="dk1"/>
                </a:solidFill>
                <a:latin typeface="Calibri"/>
              </a:rPr>
              <a:t>Bedenk drie eigenschappen die </a:t>
            </a:r>
            <a:r>
              <a:rPr lang="nl-NL" sz="2800" b="0" i="1" strike="noStrike" spc="-1">
                <a:solidFill>
                  <a:schemeClr val="dk1"/>
                </a:solidFill>
                <a:latin typeface="Calibri"/>
              </a:rPr>
              <a:t>alle</a:t>
            </a:r>
            <a:r>
              <a:rPr lang="nl-NL" sz="2800" b="0" strike="noStrike" spc="-1">
                <a:solidFill>
                  <a:schemeClr val="dk1"/>
                </a:solidFill>
                <a:latin typeface="Calibri"/>
              </a:rPr>
              <a:t> systemen hebben.</a:t>
            </a:r>
          </a:p>
          <a:p>
            <a:pPr indent="0" algn="ctr" defTabSz="914400">
              <a:lnSpc>
                <a:spcPct val="100000"/>
              </a:lnSpc>
              <a:spcBef>
                <a:spcPts val="561"/>
              </a:spcBef>
              <a:buNone/>
              <a:tabLst>
                <a:tab pos="0" algn="l"/>
              </a:tabLst>
            </a:pPr>
            <a:r>
              <a:rPr lang="nl-NL" sz="2800" b="0" strike="noStrike" spc="-1">
                <a:solidFill>
                  <a:schemeClr val="dk1"/>
                </a:solidFill>
                <a:latin typeface="Calibri"/>
              </a:rPr>
              <a:t>Een systeem heeft: … Voorbeelden van systemen:</a:t>
            </a:r>
          </a:p>
          <a:p>
            <a:pPr indent="0" defTabSz="914400">
              <a:lnSpc>
                <a:spcPct val="100000"/>
              </a:lnSpc>
              <a:spcBef>
                <a:spcPts val="561"/>
              </a:spcBef>
              <a:buNone/>
              <a:tabLst>
                <a:tab pos="0" algn="l"/>
              </a:tabLst>
            </a:pPr>
            <a:endParaRPr lang="nl-NL" sz="2800" b="0" strike="noStrike" spc="-1">
              <a:solidFill>
                <a:schemeClr val="dk1"/>
              </a:solidFill>
              <a:latin typeface="Calibri"/>
            </a:endParaRPr>
          </a:p>
        </p:txBody>
      </p:sp>
      <p:sp>
        <p:nvSpPr>
          <p:cNvPr id="65" name="TextBox 8"/>
          <p:cNvSpPr/>
          <p:nvPr/>
        </p:nvSpPr>
        <p:spPr>
          <a:xfrm>
            <a:off x="5288400" y="3826800"/>
            <a:ext cx="2655360" cy="32184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7222" lnSpcReduction="10000"/>
          </a:bodyPr>
          <a:lstStyle/>
          <a:p>
            <a:pPr algn="ctr" defTabSz="914400">
              <a:lnSpc>
                <a:spcPct val="100000"/>
              </a:lnSpc>
              <a:spcBef>
                <a:spcPts val="360"/>
              </a:spcBef>
            </a:pPr>
            <a:r>
              <a:rPr lang="nl-NL" sz="1800" b="0" strike="noStrike" spc="-1">
                <a:solidFill>
                  <a:schemeClr val="dk1"/>
                </a:solidFill>
                <a:latin typeface="Calibri"/>
              </a:rPr>
              <a:t>Auto</a:t>
            </a:r>
            <a:endParaRPr lang="nl-NL" sz="1800" b="0" strike="noStrike" spc="-1">
              <a:solidFill>
                <a:srgbClr val="000000"/>
              </a:solidFill>
              <a:latin typeface="Arial"/>
            </a:endParaRPr>
          </a:p>
        </p:txBody>
      </p:sp>
      <p:sp>
        <p:nvSpPr>
          <p:cNvPr id="66" name="TextBox 7"/>
          <p:cNvSpPr/>
          <p:nvPr/>
        </p:nvSpPr>
        <p:spPr>
          <a:xfrm>
            <a:off x="1368720" y="6295680"/>
            <a:ext cx="2765880" cy="37332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anchor="t">
            <a:normAutofit/>
          </a:bodyPr>
          <a:lstStyle/>
          <a:p>
            <a:pPr algn="ctr" defTabSz="914400">
              <a:lnSpc>
                <a:spcPct val="100000"/>
              </a:lnSpc>
              <a:spcBef>
                <a:spcPts val="360"/>
              </a:spcBef>
            </a:pPr>
            <a:r>
              <a:rPr lang="nl-NL" sz="1800" b="0" strike="noStrike" spc="-1">
                <a:solidFill>
                  <a:schemeClr val="dk1"/>
                </a:solidFill>
                <a:latin typeface="Calibri"/>
              </a:rPr>
              <a:t>Koffiekopje</a:t>
            </a:r>
            <a:endParaRPr lang="nl-NL" sz="1800" b="0" strike="noStrike" spc="-1">
              <a:solidFill>
                <a:srgbClr val="000000"/>
              </a:solidFill>
              <a:latin typeface="Arial"/>
            </a:endParaRPr>
          </a:p>
        </p:txBody>
      </p:sp>
      <p:pic>
        <p:nvPicPr>
          <p:cNvPr id="67" name="Picture 6" descr="File:A small cup of coffee.JPG"/>
          <p:cNvPicPr/>
          <p:nvPr/>
        </p:nvPicPr>
        <p:blipFill>
          <a:blip r:embed="rId2"/>
          <a:stretch/>
        </p:blipFill>
        <p:spPr>
          <a:xfrm>
            <a:off x="1360080" y="4169880"/>
            <a:ext cx="2783160" cy="2125440"/>
          </a:xfrm>
          <a:prstGeom prst="rect">
            <a:avLst/>
          </a:prstGeom>
          <a:ln>
            <a:solidFill>
              <a:srgbClr val="000000"/>
            </a:solidFill>
            <a:round/>
          </a:ln>
        </p:spPr>
      </p:pic>
      <p:sp>
        <p:nvSpPr>
          <p:cNvPr id="68" name="TextBox 18"/>
          <p:cNvSpPr/>
          <p:nvPr/>
        </p:nvSpPr>
        <p:spPr>
          <a:xfrm>
            <a:off x="1348560" y="3847320"/>
            <a:ext cx="2811240" cy="30132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7222" lnSpcReduction="20000"/>
          </a:bodyPr>
          <a:lstStyle/>
          <a:p>
            <a:pPr algn="ctr" defTabSz="914400">
              <a:lnSpc>
                <a:spcPct val="100000"/>
              </a:lnSpc>
              <a:spcBef>
                <a:spcPts val="360"/>
              </a:spcBef>
            </a:pPr>
            <a:r>
              <a:rPr lang="nl-NL" sz="1800" b="0" strike="noStrike" spc="-1">
                <a:solidFill>
                  <a:schemeClr val="dk1"/>
                </a:solidFill>
                <a:latin typeface="Calibri"/>
              </a:rPr>
              <a:t>Boom</a:t>
            </a:r>
            <a:endParaRPr lang="nl-NL" sz="1800" b="0" strike="noStrike" spc="-1">
              <a:solidFill>
                <a:srgbClr val="000000"/>
              </a:solidFill>
              <a:latin typeface="Arial"/>
            </a:endParaRPr>
          </a:p>
        </p:txBody>
      </p:sp>
      <p:pic>
        <p:nvPicPr>
          <p:cNvPr id="69" name="Picture 2" descr="Fil:Bright green tree - Waikato.jpg"/>
          <p:cNvPicPr/>
          <p:nvPr/>
        </p:nvPicPr>
        <p:blipFill>
          <a:blip r:embed="rId3"/>
          <a:stretch/>
        </p:blipFill>
        <p:spPr>
          <a:xfrm>
            <a:off x="1352160" y="1720440"/>
            <a:ext cx="2808000" cy="2106000"/>
          </a:xfrm>
          <a:prstGeom prst="rect">
            <a:avLst/>
          </a:prstGeom>
          <a:ln>
            <a:solidFill>
              <a:srgbClr val="000000"/>
            </a:solidFill>
            <a:round/>
          </a:ln>
        </p:spPr>
      </p:pic>
      <p:sp>
        <p:nvSpPr>
          <p:cNvPr id="70" name="TextBox 8"/>
          <p:cNvSpPr/>
          <p:nvPr/>
        </p:nvSpPr>
        <p:spPr>
          <a:xfrm>
            <a:off x="5300640" y="6419160"/>
            <a:ext cx="2655360" cy="32184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7222" lnSpcReduction="10000"/>
          </a:bodyPr>
          <a:lstStyle/>
          <a:p>
            <a:pPr algn="ctr" defTabSz="914400">
              <a:lnSpc>
                <a:spcPct val="100000"/>
              </a:lnSpc>
              <a:spcBef>
                <a:spcPts val="360"/>
              </a:spcBef>
            </a:pPr>
            <a:r>
              <a:rPr lang="nl-NL" sz="1800" b="0" strike="noStrike" spc="-1">
                <a:solidFill>
                  <a:schemeClr val="dk1"/>
                </a:solidFill>
                <a:latin typeface="Calibri"/>
              </a:rPr>
              <a:t>Elektromotor</a:t>
            </a:r>
            <a:endParaRPr lang="nl-NL" sz="1800" b="0" strike="noStrike" spc="-1">
              <a:solidFill>
                <a:srgbClr val="000000"/>
              </a:solidFill>
              <a:latin typeface="Arial"/>
            </a:endParaRPr>
          </a:p>
        </p:txBody>
      </p:sp>
      <p:pic>
        <p:nvPicPr>
          <p:cNvPr id="71" name="Afbeelding 4"/>
          <p:cNvPicPr/>
          <p:nvPr/>
        </p:nvPicPr>
        <p:blipFill>
          <a:blip r:embed="rId4"/>
          <a:stretch/>
        </p:blipFill>
        <p:spPr>
          <a:xfrm>
            <a:off x="5261040" y="1689120"/>
            <a:ext cx="2838960" cy="2129040"/>
          </a:xfrm>
          <a:prstGeom prst="rect">
            <a:avLst/>
          </a:prstGeom>
          <a:ln w="25400">
            <a:solidFill>
              <a:srgbClr val="000000"/>
            </a:solidFill>
            <a:round/>
          </a:ln>
        </p:spPr>
      </p:pic>
      <p:pic>
        <p:nvPicPr>
          <p:cNvPr id="72" name="Afbeelding 10"/>
          <p:cNvPicPr/>
          <p:nvPr/>
        </p:nvPicPr>
        <p:blipFill>
          <a:blip r:embed="rId5"/>
          <a:stretch/>
        </p:blipFill>
        <p:spPr>
          <a:xfrm>
            <a:off x="5261040" y="4138200"/>
            <a:ext cx="2838960" cy="2242800"/>
          </a:xfrm>
          <a:prstGeom prst="rect">
            <a:avLst/>
          </a:prstGeom>
          <a:ln w="25400">
            <a:solidFill>
              <a:srgbClr val="000000"/>
            </a:solidFill>
            <a:round/>
          </a:ln>
        </p:spPr>
      </p:pic>
      <p:sp>
        <p:nvSpPr>
          <p:cNvPr id="5" name="PlaceHolder 4"/>
          <p:cNvSpPr>
            <a:spLocks noGrp="1"/>
          </p:cNvSpPr>
          <p:nvPr>
            <p:ph type="sldNum" idx="2"/>
          </p:nvPr>
        </p:nvSpPr>
        <p:spPr/>
        <p:txBody>
          <a:bodyPr/>
          <a:lstStyle/>
          <a:p>
            <a:fld id="{A144E446-E463-499E-8DEC-8C60E5EE7283}" type="slidenum">
              <a:r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PlaceHolder 1"/>
          <p:cNvSpPr>
            <a:spLocks noGrp="1"/>
          </p:cNvSpPr>
          <p:nvPr>
            <p:ph type="title"/>
          </p:nvPr>
        </p:nvSpPr>
        <p:spPr>
          <a:xfrm>
            <a:off x="323640" y="116640"/>
            <a:ext cx="8712720" cy="575640"/>
          </a:xfrm>
          <a:prstGeom prst="rect">
            <a:avLst/>
          </a:prstGeom>
          <a:noFill/>
          <a:ln w="0">
            <a:noFill/>
          </a:ln>
        </p:spPr>
        <p:txBody>
          <a:bodyPr lIns="91440" tIns="45720" rIns="91440" bIns="45720" anchor="ctr">
            <a:normAutofit fontScale="90000"/>
          </a:bodyPr>
          <a:lstStyle/>
          <a:p>
            <a:pPr indent="0" algn="ctr" defTabSz="914400">
              <a:lnSpc>
                <a:spcPct val="100000"/>
              </a:lnSpc>
              <a:buNone/>
            </a:pPr>
            <a:r>
              <a:rPr lang="nl-NL" sz="4000" b="1" strike="noStrike" spc="-1">
                <a:solidFill>
                  <a:schemeClr val="dk1"/>
                </a:solidFill>
                <a:latin typeface="Calibri"/>
              </a:rPr>
              <a:t>Eigenschappen van een systeem</a:t>
            </a:r>
            <a:endParaRPr lang="nl-NL" sz="4000" b="0" strike="noStrike" spc="-1">
              <a:solidFill>
                <a:schemeClr val="dk1"/>
              </a:solidFill>
              <a:latin typeface="Calibri"/>
            </a:endParaRPr>
          </a:p>
        </p:txBody>
      </p:sp>
      <p:sp>
        <p:nvSpPr>
          <p:cNvPr id="74" name="PlaceHolder 2"/>
          <p:cNvSpPr>
            <a:spLocks noGrp="1"/>
          </p:cNvSpPr>
          <p:nvPr>
            <p:ph/>
          </p:nvPr>
        </p:nvSpPr>
        <p:spPr>
          <a:xfrm>
            <a:off x="467640" y="888840"/>
            <a:ext cx="8434800" cy="1919160"/>
          </a:xfrm>
          <a:prstGeom prst="rect">
            <a:avLst/>
          </a:prstGeom>
          <a:noFill/>
          <a:ln w="0">
            <a:noFill/>
          </a:ln>
        </p:spPr>
        <p:txBody>
          <a:bodyPr lIns="91440" tIns="45720" rIns="91440" bIns="45720" anchor="t">
            <a:normAutofit fontScale="89263"/>
          </a:bodyPr>
          <a:lstStyle/>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Functie		: </a:t>
            </a:r>
            <a:r>
              <a:rPr lang="nl-NL" sz="2800" b="1" strike="noStrike" spc="-1">
                <a:solidFill>
                  <a:schemeClr val="dk1"/>
                </a:solidFill>
                <a:latin typeface="Calibri"/>
              </a:rPr>
              <a:t>Wat</a:t>
            </a:r>
            <a:r>
              <a:rPr lang="nl-NL" sz="2800" b="0" strike="noStrike" spc="-1">
                <a:solidFill>
                  <a:schemeClr val="dk1"/>
                </a:solidFill>
                <a:latin typeface="Calibri"/>
              </a:rPr>
              <a:t> moet het systeem doen?</a:t>
            </a:r>
          </a:p>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Interface 		: </a:t>
            </a:r>
            <a:r>
              <a:rPr lang="nl-NL" sz="2800" b="1" strike="noStrike" spc="-1">
                <a:solidFill>
                  <a:schemeClr val="dk1"/>
                </a:solidFill>
                <a:latin typeface="Calibri"/>
              </a:rPr>
              <a:t>Waarmee</a:t>
            </a:r>
            <a:r>
              <a:rPr lang="nl-NL" sz="2800" b="0" strike="noStrike" spc="-1">
                <a:solidFill>
                  <a:schemeClr val="dk1"/>
                </a:solidFill>
                <a:latin typeface="Calibri"/>
              </a:rPr>
              <a:t> moet het systeem (input/output) 	  dat doen? Energie, materie, informatie.</a:t>
            </a:r>
          </a:p>
          <a:p>
            <a:pPr marL="342720" indent="-342720" defTabSz="914400">
              <a:lnSpc>
                <a:spcPct val="100000"/>
              </a:lnSpc>
              <a:spcBef>
                <a:spcPts val="561"/>
              </a:spcBef>
              <a:buClr>
                <a:srgbClr val="000000"/>
              </a:buClr>
              <a:buFont typeface="Arial"/>
              <a:buChar char="•"/>
            </a:pPr>
            <a:r>
              <a:rPr lang="nl-NL" sz="2800" b="0" strike="noStrike" spc="-1">
                <a:solidFill>
                  <a:schemeClr val="dk1"/>
                </a:solidFill>
                <a:latin typeface="Calibri"/>
              </a:rPr>
              <a:t>Implementatie	: </a:t>
            </a:r>
            <a:r>
              <a:rPr lang="nl-NL" sz="2800" b="1" strike="noStrike" spc="-1">
                <a:solidFill>
                  <a:schemeClr val="dk1"/>
                </a:solidFill>
                <a:latin typeface="Calibri"/>
              </a:rPr>
              <a:t>Hoe</a:t>
            </a:r>
            <a:r>
              <a:rPr lang="nl-NL" sz="2800" b="0" strike="noStrike" spc="-1">
                <a:solidFill>
                  <a:schemeClr val="dk1"/>
                </a:solidFill>
                <a:latin typeface="Calibri"/>
              </a:rPr>
              <a:t> zit het systeem in elkaar?</a:t>
            </a:r>
          </a:p>
        </p:txBody>
      </p:sp>
      <p:graphicFrame>
        <p:nvGraphicFramePr>
          <p:cNvPr id="75" name="Table 4"/>
          <p:cNvGraphicFramePr/>
          <p:nvPr/>
        </p:nvGraphicFramePr>
        <p:xfrm>
          <a:off x="467640" y="2952360"/>
          <a:ext cx="8567640" cy="3626880"/>
        </p:xfrm>
        <a:graphic>
          <a:graphicData uri="http://schemas.openxmlformats.org/drawingml/2006/table">
            <a:tbl>
              <a:tblPr/>
              <a:tblGrid>
                <a:gridCol w="1638360">
                  <a:extLst>
                    <a:ext uri="{9D8B030D-6E8A-4147-A177-3AD203B41FA5}">
                      <a16:colId xmlns:a16="http://schemas.microsoft.com/office/drawing/2014/main" val="20000"/>
                    </a:ext>
                  </a:extLst>
                </a:gridCol>
                <a:gridCol w="1529280">
                  <a:extLst>
                    <a:ext uri="{9D8B030D-6E8A-4147-A177-3AD203B41FA5}">
                      <a16:colId xmlns:a16="http://schemas.microsoft.com/office/drawing/2014/main" val="20001"/>
                    </a:ext>
                  </a:extLst>
                </a:gridCol>
                <a:gridCol w="1618560">
                  <a:extLst>
                    <a:ext uri="{9D8B030D-6E8A-4147-A177-3AD203B41FA5}">
                      <a16:colId xmlns:a16="http://schemas.microsoft.com/office/drawing/2014/main" val="20002"/>
                    </a:ext>
                  </a:extLst>
                </a:gridCol>
                <a:gridCol w="1546920">
                  <a:extLst>
                    <a:ext uri="{9D8B030D-6E8A-4147-A177-3AD203B41FA5}">
                      <a16:colId xmlns:a16="http://schemas.microsoft.com/office/drawing/2014/main" val="20003"/>
                    </a:ext>
                  </a:extLst>
                </a:gridCol>
                <a:gridCol w="2234520">
                  <a:extLst>
                    <a:ext uri="{9D8B030D-6E8A-4147-A177-3AD203B41FA5}">
                      <a16:colId xmlns:a16="http://schemas.microsoft.com/office/drawing/2014/main" val="20004"/>
                    </a:ext>
                  </a:extLst>
                </a:gridCol>
              </a:tblGrid>
              <a:tr h="375840">
                <a:tc>
                  <a:txBody>
                    <a:bodyPr/>
                    <a:lstStyle/>
                    <a:p>
                      <a:pPr algn="ctr" defTabSz="914400">
                        <a:lnSpc>
                          <a:spcPct val="100000"/>
                        </a:lnSpc>
                      </a:pPr>
                      <a:r>
                        <a:rPr lang="nl-NL" sz="1900" b="1" strike="noStrike" spc="-1">
                          <a:solidFill>
                            <a:schemeClr val="lt1"/>
                          </a:solidFill>
                          <a:latin typeface="Calibri"/>
                        </a:rPr>
                        <a:t>Eigenschap</a:t>
                      </a:r>
                      <a:endParaRPr lang="nl-NL" sz="1900" b="0" strike="noStrike" spc="-1">
                        <a:solidFill>
                          <a:srgbClr val="FFFFFF"/>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a:lstStyle/>
                    <a:p>
                      <a:pPr algn="ctr" defTabSz="914400">
                        <a:lnSpc>
                          <a:spcPct val="100000"/>
                        </a:lnSpc>
                      </a:pPr>
                      <a:r>
                        <a:rPr lang="nl-NL" sz="1900" b="1" strike="noStrike" spc="-1">
                          <a:solidFill>
                            <a:schemeClr val="lt1"/>
                          </a:solidFill>
                          <a:latin typeface="Calibri"/>
                        </a:rPr>
                        <a:t>Boom</a:t>
                      </a:r>
                      <a:endParaRPr lang="nl-NL" sz="1900" b="0" strike="noStrike" spc="-1">
                        <a:solidFill>
                          <a:srgbClr val="FFFFFF"/>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a:lstStyle/>
                    <a:p>
                      <a:pPr algn="ctr" defTabSz="914400">
                        <a:lnSpc>
                          <a:spcPct val="100000"/>
                        </a:lnSpc>
                      </a:pPr>
                      <a:r>
                        <a:rPr lang="en-US" sz="1900" b="1" strike="noStrike" spc="-1">
                          <a:solidFill>
                            <a:schemeClr val="lt1"/>
                          </a:solidFill>
                          <a:latin typeface="Calibri"/>
                        </a:rPr>
                        <a:t>Auto</a:t>
                      </a:r>
                      <a:endParaRPr lang="nl-NL" sz="1900" b="0" strike="noStrike" spc="-1">
                        <a:solidFill>
                          <a:srgbClr val="FFFFFF"/>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a:lstStyle/>
                    <a:p>
                      <a:pPr algn="ctr" defTabSz="914400">
                        <a:lnSpc>
                          <a:spcPct val="100000"/>
                        </a:lnSpc>
                      </a:pPr>
                      <a:r>
                        <a:rPr lang="nl-NL" sz="1900" b="1" strike="noStrike" spc="-1">
                          <a:solidFill>
                            <a:schemeClr val="lt1"/>
                          </a:solidFill>
                          <a:latin typeface="Calibri"/>
                        </a:rPr>
                        <a:t>Koffiekopje</a:t>
                      </a:r>
                      <a:endParaRPr lang="nl-NL" sz="1900" b="0" strike="noStrike" spc="-1">
                        <a:solidFill>
                          <a:srgbClr val="FFFFFF"/>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a:lstStyle/>
                    <a:p>
                      <a:pPr algn="ctr" defTabSz="914400">
                        <a:lnSpc>
                          <a:spcPct val="100000"/>
                        </a:lnSpc>
                      </a:pPr>
                      <a:r>
                        <a:rPr lang="nl-NL" sz="1900" b="1" strike="noStrike" spc="-1">
                          <a:solidFill>
                            <a:schemeClr val="lt1"/>
                          </a:solidFill>
                          <a:latin typeface="Calibri"/>
                        </a:rPr>
                        <a:t>Elektromotor</a:t>
                      </a:r>
                      <a:endParaRPr lang="nl-NL" sz="1900" b="0" strike="noStrike" spc="-1">
                        <a:solidFill>
                          <a:srgbClr val="FFFFFF"/>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extLst>
                  <a:ext uri="{0D108BD9-81ED-4DB2-BD59-A6C34878D82A}">
                    <a16:rowId xmlns:a16="http://schemas.microsoft.com/office/drawing/2014/main" val="10000"/>
                  </a:ext>
                </a:extLst>
              </a:tr>
              <a:tr h="660240">
                <a:tc>
                  <a:txBody>
                    <a:bodyPr/>
                    <a:lstStyle/>
                    <a:p>
                      <a:pPr algn="ctr" defTabSz="914400">
                        <a:lnSpc>
                          <a:spcPct val="100000"/>
                        </a:lnSpc>
                      </a:pPr>
                      <a:r>
                        <a:rPr lang="nl-NL" sz="1900" b="0" strike="noStrike" spc="-1">
                          <a:solidFill>
                            <a:schemeClr val="dk1"/>
                          </a:solidFill>
                          <a:latin typeface="Calibri"/>
                        </a:rPr>
                        <a:t>Input</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algn="ctr" defTabSz="914400">
                        <a:lnSpc>
                          <a:spcPct val="100000"/>
                        </a:lnSpc>
                      </a:pPr>
                      <a:r>
                        <a:rPr lang="nl-NL" sz="1900" b="0" strike="noStrike" spc="-1">
                          <a:solidFill>
                            <a:schemeClr val="dk1"/>
                          </a:solidFill>
                          <a:latin typeface="Calibri"/>
                        </a:rPr>
                        <a:t>CO</a:t>
                      </a:r>
                      <a:r>
                        <a:rPr lang="nl-NL" sz="1900" b="0" strike="noStrike" spc="-1" baseline="-25000">
                          <a:solidFill>
                            <a:schemeClr val="dk1"/>
                          </a:solidFill>
                          <a:latin typeface="Calibri"/>
                        </a:rPr>
                        <a:t>2</a:t>
                      </a:r>
                      <a:r>
                        <a:rPr lang="nl-NL" sz="1900" b="0" strike="noStrike" spc="-1">
                          <a:solidFill>
                            <a:schemeClr val="dk1"/>
                          </a:solidFill>
                          <a:latin typeface="Calibri"/>
                        </a:rPr>
                        <a:t>, H</a:t>
                      </a:r>
                      <a:r>
                        <a:rPr lang="nl-NL" sz="1900" b="0" strike="noStrike" spc="-1" baseline="30000">
                          <a:solidFill>
                            <a:schemeClr val="dk1"/>
                          </a:solidFill>
                          <a:latin typeface="Calibri"/>
                        </a:rPr>
                        <a:t>2</a:t>
                      </a:r>
                      <a:r>
                        <a:rPr lang="nl-NL" sz="1900" b="0" strike="noStrike" spc="-1">
                          <a:solidFill>
                            <a:schemeClr val="dk1"/>
                          </a:solidFill>
                          <a:latin typeface="Calibri"/>
                        </a:rPr>
                        <a:t>O, licht</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algn="ctr" defTabSz="914400">
                        <a:lnSpc>
                          <a:spcPct val="100000"/>
                        </a:lnSpc>
                      </a:pPr>
                      <a:r>
                        <a:rPr lang="nl-NL" sz="1900" b="0" strike="noStrike" spc="-1">
                          <a:solidFill>
                            <a:schemeClr val="dk1"/>
                          </a:solidFill>
                          <a:latin typeface="Calibri"/>
                        </a:rPr>
                        <a:t>Benzine, personen</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algn="ctr" defTabSz="914400">
                        <a:lnSpc>
                          <a:spcPct val="100000"/>
                        </a:lnSpc>
                      </a:pPr>
                      <a:r>
                        <a:rPr lang="nl-NL" sz="1900" b="0" strike="noStrike" spc="-1">
                          <a:solidFill>
                            <a:schemeClr val="dk1"/>
                          </a:solidFill>
                          <a:latin typeface="Calibri"/>
                        </a:rPr>
                        <a:t>Koffie</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algn="ctr" defTabSz="914400">
                        <a:lnSpc>
                          <a:spcPct val="100000"/>
                        </a:lnSpc>
                      </a:pPr>
                      <a:r>
                        <a:rPr lang="nl-NL" sz="1900" b="0" strike="noStrike" spc="-1">
                          <a:solidFill>
                            <a:schemeClr val="dk1"/>
                          </a:solidFill>
                          <a:latin typeface="Calibri"/>
                        </a:rPr>
                        <a:t>Elektrische energie</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extLst>
                  <a:ext uri="{0D108BD9-81ED-4DB2-BD59-A6C34878D82A}">
                    <a16:rowId xmlns:a16="http://schemas.microsoft.com/office/drawing/2014/main" val="10001"/>
                  </a:ext>
                </a:extLst>
              </a:tr>
              <a:tr h="660240">
                <a:tc>
                  <a:txBody>
                    <a:bodyPr/>
                    <a:lstStyle/>
                    <a:p>
                      <a:pPr algn="ctr" defTabSz="914400">
                        <a:lnSpc>
                          <a:spcPct val="100000"/>
                        </a:lnSpc>
                      </a:pPr>
                      <a:r>
                        <a:rPr lang="nl-NL" sz="1900" b="0" strike="noStrike" spc="-1">
                          <a:solidFill>
                            <a:schemeClr val="dk1"/>
                          </a:solidFill>
                          <a:latin typeface="Calibri"/>
                        </a:rPr>
                        <a:t>Output</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algn="ctr" defTabSz="914400">
                        <a:lnSpc>
                          <a:spcPct val="100000"/>
                        </a:lnSpc>
                      </a:pPr>
                      <a:r>
                        <a:rPr lang="nl-NL" sz="1900" b="0" strike="noStrike" spc="-1">
                          <a:solidFill>
                            <a:schemeClr val="dk1"/>
                          </a:solidFill>
                          <a:latin typeface="Calibri"/>
                        </a:rPr>
                        <a:t>O</a:t>
                      </a:r>
                      <a:r>
                        <a:rPr lang="nl-NL" sz="1900" b="0" strike="noStrike" spc="-1" baseline="30000">
                          <a:solidFill>
                            <a:schemeClr val="dk1"/>
                          </a:solidFill>
                          <a:latin typeface="Calibri"/>
                        </a:rPr>
                        <a:t>2</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algn="ctr" defTabSz="914400">
                        <a:lnSpc>
                          <a:spcPct val="100000"/>
                        </a:lnSpc>
                      </a:pPr>
                      <a:r>
                        <a:rPr lang="nl-NL" sz="1900" b="0" strike="noStrike" spc="-1">
                          <a:solidFill>
                            <a:schemeClr val="dk1"/>
                          </a:solidFill>
                          <a:latin typeface="Calibri"/>
                        </a:rPr>
                        <a:t>Uitlaatgassen, personen</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algn="ctr" defTabSz="914400">
                        <a:lnSpc>
                          <a:spcPct val="100000"/>
                        </a:lnSpc>
                      </a:pPr>
                      <a:r>
                        <a:rPr lang="nl-NL" sz="1900" b="0" strike="noStrike" spc="-1">
                          <a:solidFill>
                            <a:schemeClr val="dk1"/>
                          </a:solidFill>
                          <a:latin typeface="Calibri"/>
                        </a:rPr>
                        <a:t>Bewaarde koffie</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algn="ctr" defTabSz="914400">
                        <a:lnSpc>
                          <a:spcPct val="100000"/>
                        </a:lnSpc>
                      </a:pPr>
                      <a:r>
                        <a:rPr lang="nl-NL" sz="1900" b="0" strike="noStrike" spc="-1">
                          <a:solidFill>
                            <a:schemeClr val="dk1"/>
                          </a:solidFill>
                          <a:latin typeface="Calibri"/>
                        </a:rPr>
                        <a:t>Mechanische energie</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2"/>
                  </a:ext>
                </a:extLst>
              </a:tr>
              <a:tr h="944640">
                <a:tc>
                  <a:txBody>
                    <a:bodyPr/>
                    <a:lstStyle/>
                    <a:p>
                      <a:pPr algn="ctr" defTabSz="914400">
                        <a:lnSpc>
                          <a:spcPct val="100000"/>
                        </a:lnSpc>
                      </a:pPr>
                      <a:r>
                        <a:rPr lang="nl-NL" sz="1900" b="0" strike="noStrike" spc="-1">
                          <a:solidFill>
                            <a:schemeClr val="dk1"/>
                          </a:solidFill>
                          <a:latin typeface="Calibri"/>
                        </a:rPr>
                        <a:t>Functie</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algn="ctr" defTabSz="914400">
                        <a:lnSpc>
                          <a:spcPct val="100000"/>
                        </a:lnSpc>
                      </a:pPr>
                      <a:r>
                        <a:rPr lang="nl-NL" sz="1900" b="0" strike="noStrike" spc="-1">
                          <a:solidFill>
                            <a:schemeClr val="dk1"/>
                          </a:solidFill>
                          <a:latin typeface="Calibri"/>
                        </a:rPr>
                        <a:t>Zuurstof maken</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algn="ctr" defTabSz="914400">
                        <a:lnSpc>
                          <a:spcPct val="100000"/>
                        </a:lnSpc>
                      </a:pPr>
                      <a:r>
                        <a:rPr lang="nl-NL" sz="1900" b="0" strike="noStrike" spc="-1">
                          <a:solidFill>
                            <a:schemeClr val="dk1"/>
                          </a:solidFill>
                          <a:latin typeface="Calibri"/>
                        </a:rPr>
                        <a:t>Vervoer personen</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algn="ctr" defTabSz="914400">
                        <a:lnSpc>
                          <a:spcPct val="100000"/>
                        </a:lnSpc>
                      </a:pPr>
                      <a:r>
                        <a:rPr lang="nl-NL" sz="1900" b="0" strike="noStrike" spc="-1">
                          <a:solidFill>
                            <a:schemeClr val="dk1"/>
                          </a:solidFill>
                          <a:latin typeface="Calibri"/>
                        </a:rPr>
                        <a:t>Bewaren koffie</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algn="ctr" defTabSz="914400">
                        <a:lnSpc>
                          <a:spcPct val="100000"/>
                        </a:lnSpc>
                      </a:pPr>
                      <a:r>
                        <a:rPr lang="nl-NL" sz="1900" b="0" strike="noStrike" spc="-1">
                          <a:solidFill>
                            <a:schemeClr val="dk1"/>
                          </a:solidFill>
                          <a:latin typeface="Calibri"/>
                        </a:rPr>
                        <a:t>Energie omzetten</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extLst>
                  <a:ext uri="{0D108BD9-81ED-4DB2-BD59-A6C34878D82A}">
                    <a16:rowId xmlns:a16="http://schemas.microsoft.com/office/drawing/2014/main" val="10003"/>
                  </a:ext>
                </a:extLst>
              </a:tr>
              <a:tr h="944640">
                <a:tc>
                  <a:txBody>
                    <a:bodyPr/>
                    <a:lstStyle/>
                    <a:p>
                      <a:pPr algn="ctr" defTabSz="914400">
                        <a:lnSpc>
                          <a:spcPct val="100000"/>
                        </a:lnSpc>
                      </a:pPr>
                      <a:r>
                        <a:rPr lang="nl-NL" sz="1900" b="0" strike="noStrike" spc="-1">
                          <a:solidFill>
                            <a:schemeClr val="dk1"/>
                          </a:solidFill>
                          <a:latin typeface="Calibri"/>
                        </a:rPr>
                        <a:t>Implementatie</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algn="ctr" defTabSz="914400">
                        <a:lnSpc>
                          <a:spcPct val="100000"/>
                        </a:lnSpc>
                      </a:pPr>
                      <a:r>
                        <a:rPr lang="nl-NL" sz="1900" b="0" strike="noStrike" spc="-1">
                          <a:solidFill>
                            <a:schemeClr val="dk1"/>
                          </a:solidFill>
                          <a:latin typeface="Calibri"/>
                        </a:rPr>
                        <a:t>Bladeren, wortels</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algn="ctr" defTabSz="914400">
                        <a:lnSpc>
                          <a:spcPct val="100000"/>
                        </a:lnSpc>
                      </a:pPr>
                      <a:r>
                        <a:rPr lang="nl-NL" sz="1900" b="0" strike="noStrike" spc="-1">
                          <a:solidFill>
                            <a:schemeClr val="dk1"/>
                          </a:solidFill>
                          <a:latin typeface="Calibri"/>
                        </a:rPr>
                        <a:t>Motor, brandstoftank</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algn="ctr" defTabSz="914400">
                        <a:lnSpc>
                          <a:spcPct val="100000"/>
                        </a:lnSpc>
                      </a:pPr>
                      <a:r>
                        <a:rPr lang="nl-NL" sz="1900" b="0" strike="noStrike" spc="-1">
                          <a:solidFill>
                            <a:schemeClr val="dk1"/>
                          </a:solidFill>
                          <a:latin typeface="Calibri"/>
                        </a:rPr>
                        <a:t>Schoteltje, oortje</a:t>
                      </a:r>
                      <a:endParaRPr lang="nl-NL" sz="1900" b="0" strike="noStrike" spc="-1">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algn="ctr" defTabSz="914400">
                        <a:lnSpc>
                          <a:spcPct val="100000"/>
                        </a:lnSpc>
                      </a:pPr>
                      <a:r>
                        <a:rPr lang="nl-NL" sz="1900" b="0" strike="noStrike" spc="-1" dirty="0">
                          <a:solidFill>
                            <a:schemeClr val="dk1"/>
                          </a:solidFill>
                          <a:latin typeface="Calibri"/>
                        </a:rPr>
                        <a:t>Permanent magneten, koperdraad</a:t>
                      </a:r>
                      <a:endParaRPr lang="nl-NL" sz="1900" b="0" strike="noStrike" spc="-1" dirty="0">
                        <a:solidFill>
                          <a:srgbClr val="000000"/>
                        </a:solidFill>
                        <a:latin typeface="Arial"/>
                      </a:endParaRPr>
                    </a:p>
                  </a:txBody>
                  <a:tcP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4"/>
                  </a:ext>
                </a:extLst>
              </a:tr>
            </a:tbl>
          </a:graphicData>
        </a:graphic>
      </p:graphicFrame>
      <p:sp>
        <p:nvSpPr>
          <p:cNvPr id="76" name="PlaceHolder 3"/>
          <p:cNvSpPr>
            <a:spLocks noGrp="1"/>
          </p:cNvSpPr>
          <p:nvPr>
            <p:ph type="sldNum" idx="10"/>
          </p:nvPr>
        </p:nvSpPr>
        <p:spPr>
          <a:xfrm>
            <a:off x="3420000" y="6232320"/>
            <a:ext cx="1872000" cy="364680"/>
          </a:xfrm>
          <a:prstGeom prst="rect">
            <a:avLst/>
          </a:prstGeom>
          <a:noFill/>
          <a:ln w="0">
            <a:noFill/>
          </a:ln>
        </p:spPr>
        <p:txBody>
          <a:bodyPr lIns="91440" tIns="45720" rIns="91440" bIns="45720" anchor="ctr">
            <a:noAutofit/>
          </a:bodyPr>
          <a:lstStyle>
            <a:lvl1pPr indent="0" algn="ctr" defTabSz="914400">
              <a:lnSpc>
                <a:spcPct val="100000"/>
              </a:lnSpc>
              <a:buNone/>
              <a:defRPr lang="nl-NL" sz="1200" b="0" strike="noStrike" spc="-1">
                <a:solidFill>
                  <a:schemeClr val="dk1">
                    <a:tint val="75000"/>
                  </a:schemeClr>
                </a:solidFill>
                <a:latin typeface="Calibri"/>
              </a:defRPr>
            </a:lvl1pPr>
          </a:lstStyle>
          <a:p>
            <a:pPr indent="0" algn="ctr" defTabSz="914400">
              <a:lnSpc>
                <a:spcPct val="100000"/>
              </a:lnSpc>
              <a:buNone/>
            </a:pPr>
            <a:fld id="{22A36BFF-757F-4C11-838E-300DB621B5DF}" type="slidenum">
              <a:rPr lang="nl-NL" sz="1200" b="0" strike="noStrike" spc="-1">
                <a:solidFill>
                  <a:schemeClr val="dk1">
                    <a:tint val="75000"/>
                  </a:schemeClr>
                </a:solidFill>
                <a:latin typeface="Calibri"/>
              </a:rPr>
              <a:t>9</a:t>
            </a:fld>
            <a:endParaRPr lang="nl-NL" sz="1200" b="0" strike="noStrike" spc="-1">
              <a:solidFill>
                <a:srgbClr val="000000"/>
              </a:solidFill>
              <a:latin typeface="Times New Roman"/>
            </a:endParaRPr>
          </a:p>
        </p:txBody>
      </p:sp>
      <p:sp>
        <p:nvSpPr>
          <p:cNvPr id="77" name="Rectangle 7"/>
          <p:cNvSpPr/>
          <p:nvPr/>
        </p:nvSpPr>
        <p:spPr>
          <a:xfrm>
            <a:off x="3708000" y="3391560"/>
            <a:ext cx="1439640" cy="543240"/>
          </a:xfrm>
          <a:prstGeom prst="rect">
            <a:avLst/>
          </a:prstGeom>
          <a:solidFill>
            <a:srgbClr val="E7E7E7"/>
          </a:solidFill>
          <a:ln>
            <a:solidFill>
              <a:srgbClr val="E7E7E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nl-NL" sz="1800" b="0" strike="noStrike" spc="-1">
              <a:solidFill>
                <a:schemeClr val="lt1"/>
              </a:solidFill>
              <a:latin typeface="Calibri"/>
            </a:endParaRPr>
          </a:p>
        </p:txBody>
      </p:sp>
      <p:sp>
        <p:nvSpPr>
          <p:cNvPr id="78" name="Rectangle 8"/>
          <p:cNvSpPr/>
          <p:nvPr/>
        </p:nvSpPr>
        <p:spPr>
          <a:xfrm>
            <a:off x="5280480" y="3391560"/>
            <a:ext cx="1439640" cy="543240"/>
          </a:xfrm>
          <a:prstGeom prst="rect">
            <a:avLst/>
          </a:prstGeom>
          <a:solidFill>
            <a:srgbClr val="E7E7E7"/>
          </a:solidFill>
          <a:ln>
            <a:solidFill>
              <a:srgbClr val="E7E7E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nl-NL" sz="1800" b="0" strike="noStrike" spc="-1">
              <a:solidFill>
                <a:schemeClr val="lt1"/>
              </a:solidFill>
              <a:latin typeface="Calibri"/>
            </a:endParaRPr>
          </a:p>
        </p:txBody>
      </p:sp>
      <p:sp>
        <p:nvSpPr>
          <p:cNvPr id="79" name="Rectangle 9"/>
          <p:cNvSpPr/>
          <p:nvPr/>
        </p:nvSpPr>
        <p:spPr>
          <a:xfrm>
            <a:off x="3718440" y="4781520"/>
            <a:ext cx="1490040" cy="543240"/>
          </a:xfrm>
          <a:prstGeom prst="rect">
            <a:avLst/>
          </a:prstGeom>
          <a:solidFill>
            <a:srgbClr val="E7E7E7"/>
          </a:solidFill>
          <a:ln>
            <a:solidFill>
              <a:srgbClr val="E7E7E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nl-NL" sz="1800" b="0" strike="noStrike" spc="-1">
              <a:solidFill>
                <a:schemeClr val="lt1"/>
              </a:solidFill>
              <a:latin typeface="Calibri"/>
            </a:endParaRPr>
          </a:p>
        </p:txBody>
      </p:sp>
      <p:sp>
        <p:nvSpPr>
          <p:cNvPr id="80" name="Rectangle 10"/>
          <p:cNvSpPr/>
          <p:nvPr/>
        </p:nvSpPr>
        <p:spPr>
          <a:xfrm>
            <a:off x="5316480" y="4796280"/>
            <a:ext cx="1367640" cy="543240"/>
          </a:xfrm>
          <a:prstGeom prst="rect">
            <a:avLst/>
          </a:prstGeom>
          <a:solidFill>
            <a:srgbClr val="E7E7E7"/>
          </a:solidFill>
          <a:ln>
            <a:solidFill>
              <a:srgbClr val="E7E7E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nl-NL" sz="1800" b="0" strike="noStrike" spc="-1">
              <a:solidFill>
                <a:schemeClr val="lt1"/>
              </a:solidFill>
              <a:latin typeface="Calibri"/>
            </a:endParaRPr>
          </a:p>
        </p:txBody>
      </p:sp>
      <p:sp>
        <p:nvSpPr>
          <p:cNvPr id="81" name="Rectangle 11"/>
          <p:cNvSpPr/>
          <p:nvPr/>
        </p:nvSpPr>
        <p:spPr>
          <a:xfrm>
            <a:off x="3754800" y="4052880"/>
            <a:ext cx="1346040" cy="57564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nl-NL" sz="1800" b="0" strike="noStrike" spc="-1">
              <a:solidFill>
                <a:schemeClr val="lt1"/>
              </a:solidFill>
              <a:latin typeface="Calibri"/>
            </a:endParaRPr>
          </a:p>
        </p:txBody>
      </p:sp>
      <p:sp>
        <p:nvSpPr>
          <p:cNvPr id="82" name="Rectangle 12"/>
          <p:cNvSpPr/>
          <p:nvPr/>
        </p:nvSpPr>
        <p:spPr>
          <a:xfrm>
            <a:off x="5352480" y="4052880"/>
            <a:ext cx="1367640" cy="57564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nl-NL" sz="1800" b="0" strike="noStrike" spc="-1">
              <a:solidFill>
                <a:schemeClr val="lt1"/>
              </a:solidFill>
              <a:latin typeface="Calibri"/>
            </a:endParaRPr>
          </a:p>
        </p:txBody>
      </p:sp>
      <p:sp>
        <p:nvSpPr>
          <p:cNvPr id="83" name="Rectangle 13"/>
          <p:cNvSpPr/>
          <p:nvPr/>
        </p:nvSpPr>
        <p:spPr>
          <a:xfrm>
            <a:off x="5316480" y="5714280"/>
            <a:ext cx="1295640" cy="57564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nl-NL" sz="1800" b="0" strike="noStrike" spc="-1">
              <a:solidFill>
                <a:schemeClr val="lt1"/>
              </a:solidFill>
              <a:latin typeface="Calibri"/>
            </a:endParaRPr>
          </a:p>
        </p:txBody>
      </p:sp>
      <p:sp>
        <p:nvSpPr>
          <p:cNvPr id="84" name="Rectangle 14"/>
          <p:cNvSpPr/>
          <p:nvPr/>
        </p:nvSpPr>
        <p:spPr>
          <a:xfrm>
            <a:off x="3718440" y="5656320"/>
            <a:ext cx="1439640" cy="80136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nl-NL" sz="1800" b="0" strike="noStrike" spc="-1">
              <a:solidFill>
                <a:schemeClr val="lt1"/>
              </a:solidFill>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fill="hold" nodeType="clickEffect">
                                  <p:stCondLst>
                                    <p:cond delay="0"/>
                                  </p:stCondLst>
                                  <p:childTnLst>
                                    <p:set>
                                      <p:cBhvr>
                                        <p:cTn id="18" dur="1" fill="hold">
                                          <p:stCondLst>
                                            <p:cond delay="0"/>
                                          </p:stCondLst>
                                        </p:cTn>
                                        <p:tgtEl>
                                          <p:spTgt spid="7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fill="hold" nodeType="clickEffect">
                                  <p:stCondLst>
                                    <p:cond delay="0"/>
                                  </p:stCondLst>
                                  <p:childTnLst>
                                    <p:set>
                                      <p:cBhvr>
                                        <p:cTn id="22" dur="1" fill="hold">
                                          <p:stCondLst>
                                            <p:cond delay="0"/>
                                          </p:stCondLst>
                                        </p:cTn>
                                        <p:tgtEl>
                                          <p:spTgt spid="8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fill="hold" nodeType="clickEffect">
                                  <p:stCondLst>
                                    <p:cond delay="0"/>
                                  </p:stCondLst>
                                  <p:childTnLst>
                                    <p:set>
                                      <p:cBhvr>
                                        <p:cTn id="26" dur="1" fill="hold">
                                          <p:stCondLst>
                                            <p:cond delay="0"/>
                                          </p:stCondLst>
                                        </p:cTn>
                                        <p:tgtEl>
                                          <p:spTgt spid="7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fill="hold" nodeType="clickEffect">
                                  <p:stCondLst>
                                    <p:cond delay="0"/>
                                  </p:stCondLst>
                                  <p:childTnLst>
                                    <p:set>
                                      <p:cBhvr>
                                        <p:cTn id="30" dur="1" fill="hold">
                                          <p:stCondLst>
                                            <p:cond delay="0"/>
                                          </p:stCondLst>
                                        </p:cTn>
                                        <p:tgtEl>
                                          <p:spTgt spid="8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fill="hold" nodeType="clickEffect">
                                  <p:stCondLst>
                                    <p:cond delay="0"/>
                                  </p:stCondLst>
                                  <p:childTnLst>
                                    <p:set>
                                      <p:cBhvr>
                                        <p:cTn id="34" dur="1" fill="hold">
                                          <p:stCondLst>
                                            <p:cond delay="0"/>
                                          </p:stCondLst>
                                        </p:cTn>
                                        <p:tgtEl>
                                          <p:spTgt spid="7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fill="hold" nodeType="clickEffect">
                                  <p:stCondLst>
                                    <p:cond delay="0"/>
                                  </p:stCondLst>
                                  <p:childTnLst>
                                    <p:set>
                                      <p:cBhvr>
                                        <p:cTn id="38" dur="1" fill="hold">
                                          <p:stCondLst>
                                            <p:cond delay="0"/>
                                          </p:stCondLst>
                                        </p:cTn>
                                        <p:tgtEl>
                                          <p:spTgt spid="8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fill="hold" nodeType="clickEffect">
                                  <p:stCondLst>
                                    <p:cond delay="0"/>
                                  </p:stCondLst>
                                  <p:childTnLst>
                                    <p:set>
                                      <p:cBhvr>
                                        <p:cTn id="42" dur="1" fill="hold">
                                          <p:stCondLst>
                                            <p:cond delay="0"/>
                                          </p:stCondLst>
                                        </p:cTn>
                                        <p:tgtEl>
                                          <p:spTgt spid="8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fill="hold" nodeType="clickEffect">
                                  <p:stCondLst>
                                    <p:cond delay="0"/>
                                  </p:stCondLst>
                                  <p:childTnLst>
                                    <p:set>
                                      <p:cBhvr>
                                        <p:cTn id="46" dur="1" fill="hold">
                                          <p:stCondLst>
                                            <p:cond delay="0"/>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e_thema">
  <a:themeElements>
    <a:clrScheme name="PCP">
      <a:dk1>
        <a:srgbClr val="000000"/>
      </a:dk1>
      <a:lt1>
        <a:srgbClr val="FFFFFF"/>
      </a:lt1>
      <a:dk2>
        <a:srgbClr val="C00000"/>
      </a:dk2>
      <a:lt2>
        <a:srgbClr val="FFFFFF"/>
      </a:lt2>
      <a:accent1>
        <a:srgbClr val="C00000"/>
      </a:accent1>
      <a:accent2>
        <a:srgbClr val="C0504D"/>
      </a:accent2>
      <a:accent3>
        <a:srgbClr val="1F497D"/>
      </a:accent3>
      <a:accent4>
        <a:srgbClr val="4F81BD"/>
      </a:accent4>
      <a:accent5>
        <a:srgbClr val="4BACC6"/>
      </a:accent5>
      <a:accent6>
        <a:srgbClr val="F79646"/>
      </a:accent6>
      <a:hlink>
        <a:srgbClr val="0000FF"/>
      </a:hlink>
      <a:folHlink>
        <a:srgbClr val="800080"/>
      </a:folHlink>
    </a:clrScheme>
    <a:fontScheme name="Kantoor">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presentatie_thema">
  <a:themeElements>
    <a:clrScheme name="PCP">
      <a:dk1>
        <a:srgbClr val="000000"/>
      </a:dk1>
      <a:lt1>
        <a:srgbClr val="FFFFFF"/>
      </a:lt1>
      <a:dk2>
        <a:srgbClr val="C00000"/>
      </a:dk2>
      <a:lt2>
        <a:srgbClr val="FFFFFF"/>
      </a:lt2>
      <a:accent1>
        <a:srgbClr val="C00000"/>
      </a:accent1>
      <a:accent2>
        <a:srgbClr val="C0504D"/>
      </a:accent2>
      <a:accent3>
        <a:srgbClr val="1F497D"/>
      </a:accent3>
      <a:accent4>
        <a:srgbClr val="4F81BD"/>
      </a:accent4>
      <a:accent5>
        <a:srgbClr val="4BACC6"/>
      </a:accent5>
      <a:accent6>
        <a:srgbClr val="F79646"/>
      </a:accent6>
      <a:hlink>
        <a:srgbClr val="0000FF"/>
      </a:hlink>
      <a:folHlink>
        <a:srgbClr val="800080"/>
      </a:folHlink>
    </a:clrScheme>
    <a:fontScheme name="Kantoor">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presentatie_thema">
  <a:themeElements>
    <a:clrScheme name="PCP">
      <a:dk1>
        <a:srgbClr val="000000"/>
      </a:dk1>
      <a:lt1>
        <a:srgbClr val="FFFFFF"/>
      </a:lt1>
      <a:dk2>
        <a:srgbClr val="C00000"/>
      </a:dk2>
      <a:lt2>
        <a:srgbClr val="FFFFFF"/>
      </a:lt2>
      <a:accent1>
        <a:srgbClr val="C00000"/>
      </a:accent1>
      <a:accent2>
        <a:srgbClr val="C0504D"/>
      </a:accent2>
      <a:accent3>
        <a:srgbClr val="1F497D"/>
      </a:accent3>
      <a:accent4>
        <a:srgbClr val="4F81BD"/>
      </a:accent4>
      <a:accent5>
        <a:srgbClr val="4BACC6"/>
      </a:accent5>
      <a:accent6>
        <a:srgbClr val="F79646"/>
      </a:accent6>
      <a:hlink>
        <a:srgbClr val="0000FF"/>
      </a:hlink>
      <a:folHlink>
        <a:srgbClr val="800080"/>
      </a:folHlink>
    </a:clrScheme>
    <a:fontScheme name="Kantoor">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presentatie_thema">
  <a:themeElements>
    <a:clrScheme name="PCP">
      <a:dk1>
        <a:srgbClr val="000000"/>
      </a:dk1>
      <a:lt1>
        <a:srgbClr val="FFFFFF"/>
      </a:lt1>
      <a:dk2>
        <a:srgbClr val="C00000"/>
      </a:dk2>
      <a:lt2>
        <a:srgbClr val="FFFFFF"/>
      </a:lt2>
      <a:accent1>
        <a:srgbClr val="C00000"/>
      </a:accent1>
      <a:accent2>
        <a:srgbClr val="C0504D"/>
      </a:accent2>
      <a:accent3>
        <a:srgbClr val="1F497D"/>
      </a:accent3>
      <a:accent4>
        <a:srgbClr val="4F81BD"/>
      </a:accent4>
      <a:accent5>
        <a:srgbClr val="4BACC6"/>
      </a:accent5>
      <a:accent6>
        <a:srgbClr val="F79646"/>
      </a:accent6>
      <a:hlink>
        <a:srgbClr val="0000FF"/>
      </a:hlink>
      <a:folHlink>
        <a:srgbClr val="800080"/>
      </a:folHlink>
    </a:clrScheme>
    <a:fontScheme name="Kantoor">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89CF096EA0F74E95A1679122595694" ma:contentTypeVersion="19" ma:contentTypeDescription="Create a new document." ma:contentTypeScope="" ma:versionID="2f9997db22479d28d0f6c95fd31b9eb1">
  <xsd:schema xmlns:xsd="http://www.w3.org/2001/XMLSchema" xmlns:xs="http://www.w3.org/2001/XMLSchema" xmlns:p="http://schemas.microsoft.com/office/2006/metadata/properties" xmlns:ns2="29616316-1aa5-4fa3-a691-4a532bc3402d" xmlns:ns3="98e963da-112d-402c-956e-5af79f0b067b" targetNamespace="http://schemas.microsoft.com/office/2006/metadata/properties" ma:root="true" ma:fieldsID="8a284bc18b26fa284f19890ebff0adb8" ns2:_="" ns3:_="">
    <xsd:import namespace="29616316-1aa5-4fa3-a691-4a532bc3402d"/>
    <xsd:import namespace="98e963da-112d-402c-956e-5af79f0b06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16316-1aa5-4fa3-a691-4a532bc340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5477cde-f098-4d32-ba13-c78038edde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e963da-112d-402c-956e-5af79f0b06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7d4953-e0e4-4c29-8050-1efe1e8a515b}" ma:internalName="TaxCatchAll" ma:showField="CatchAllData" ma:web="98e963da-112d-402c-956e-5af79f0b06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616316-1aa5-4fa3-a691-4a532bc3402d">
      <Terms xmlns="http://schemas.microsoft.com/office/infopath/2007/PartnerControls"/>
    </lcf76f155ced4ddcb4097134ff3c332f>
    <TaxCatchAll xmlns="98e963da-112d-402c-956e-5af79f0b067b" xsi:nil="true"/>
  </documentManagement>
</p:properties>
</file>

<file path=customXml/itemProps1.xml><?xml version="1.0" encoding="utf-8"?>
<ds:datastoreItem xmlns:ds="http://schemas.openxmlformats.org/officeDocument/2006/customXml" ds:itemID="{91A0745F-CD1A-42D7-A258-CBA23EC30408}"/>
</file>

<file path=customXml/itemProps2.xml><?xml version="1.0" encoding="utf-8"?>
<ds:datastoreItem xmlns:ds="http://schemas.openxmlformats.org/officeDocument/2006/customXml" ds:itemID="{ACE71C55-BECD-4E7A-B9AB-9F43253F4ECB}"/>
</file>

<file path=customXml/itemProps3.xml><?xml version="1.0" encoding="utf-8"?>
<ds:datastoreItem xmlns:ds="http://schemas.openxmlformats.org/officeDocument/2006/customXml" ds:itemID="{025B5E61-75AB-433E-B8A0-C4CD6AA66A3E}"/>
</file>

<file path=docProps/app.xml><?xml version="1.0" encoding="utf-8"?>
<Properties xmlns="http://schemas.openxmlformats.org/officeDocument/2006/extended-properties" xmlns:vt="http://schemas.openxmlformats.org/officeDocument/2006/docPropsVTypes">
  <Template>presentatie_thema</Template>
  <TotalTime>0</TotalTime>
  <Words>1608</Words>
  <Application>Microsoft Office PowerPoint</Application>
  <PresentationFormat>On-screen Show (4:3)</PresentationFormat>
  <Paragraphs>324</Paragraphs>
  <Slides>38</Slides>
  <Notes>8</Notes>
  <HiddenSlides>0</HiddenSlides>
  <MMClips>1</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2</vt:i4>
      </vt:variant>
      <vt:variant>
        <vt:lpstr>Slide Titles</vt:lpstr>
      </vt:variant>
      <vt:variant>
        <vt:i4>38</vt:i4>
      </vt:variant>
    </vt:vector>
  </HeadingPairs>
  <TitlesOfParts>
    <vt:vector size="49" baseType="lpstr">
      <vt:lpstr>Arial</vt:lpstr>
      <vt:lpstr>Calibri</vt:lpstr>
      <vt:lpstr>Symbol</vt:lpstr>
      <vt:lpstr>Times New Roman</vt:lpstr>
      <vt:lpstr>Wingdings</vt:lpstr>
      <vt:lpstr>presentatie_thema</vt:lpstr>
      <vt:lpstr>presentatie_thema</vt:lpstr>
      <vt:lpstr>presentatie_thema</vt:lpstr>
      <vt:lpstr>presentatie_thema</vt:lpstr>
      <vt:lpstr>Visio.Drawing.11</vt:lpstr>
      <vt:lpstr>Visio.Drawing.15</vt:lpstr>
      <vt:lpstr>ELEPEE30</vt:lpstr>
      <vt:lpstr>Systems Engineering (1)</vt:lpstr>
      <vt:lpstr>Systems Engineering (2)</vt:lpstr>
      <vt:lpstr>Agenda</vt:lpstr>
      <vt:lpstr>Systemen</vt:lpstr>
      <vt:lpstr>Wat is een systeem?</vt:lpstr>
      <vt:lpstr>Indeling geautomatiseerde systemen </vt:lpstr>
      <vt:lpstr>Opdracht</vt:lpstr>
      <vt:lpstr>Eigenschappen van een systeem</vt:lpstr>
      <vt:lpstr>Subsystemen</vt:lpstr>
      <vt:lpstr>Systems of Systems versus Family of Systems</vt:lpstr>
      <vt:lpstr>Basisprincipes van systeemtheorie</vt:lpstr>
      <vt:lpstr>Modellen</vt:lpstr>
      <vt:lpstr>Wat is een model?</vt:lpstr>
      <vt:lpstr>Bekende modellen</vt:lpstr>
      <vt:lpstr>Kibera, Nairobi, Kenia</vt:lpstr>
      <vt:lpstr>Kibera, Nairobi, Kenia, Abstract.</vt:lpstr>
      <vt:lpstr>Modelleren systemen</vt:lpstr>
      <vt:lpstr>functionaliteit</vt:lpstr>
      <vt:lpstr>Functionaliteit</vt:lpstr>
      <vt:lpstr>Implementatie scheiden van functionaliteit</vt:lpstr>
      <vt:lpstr>Stappenplan modelleren systeem</vt:lpstr>
      <vt:lpstr>Het modelleren</vt:lpstr>
      <vt:lpstr>De elementen van Data flow diagrammen (DFD)</vt:lpstr>
      <vt:lpstr>Het Proces</vt:lpstr>
      <vt:lpstr>De Data Flow</vt:lpstr>
      <vt:lpstr>De Data Store</vt:lpstr>
      <vt:lpstr>Voorbeeld</vt:lpstr>
      <vt:lpstr>De Terminator</vt:lpstr>
      <vt:lpstr>Voorbeeld drankautomaat</vt:lpstr>
      <vt:lpstr>Vier elementen van DFD’s</vt:lpstr>
      <vt:lpstr>Data Context Diagram</vt:lpstr>
      <vt:lpstr>Flessenverwerker</vt:lpstr>
      <vt:lpstr>Wat zijn de I/O’s van de flessenverwerker?</vt:lpstr>
      <vt:lpstr>Context diagram flessenverwerker</vt:lpstr>
      <vt:lpstr>Context diagram flessenverwerker</vt:lpstr>
      <vt:lpstr>Samenvatting</vt:lpstr>
      <vt:lpstr>Zelfstudie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Engineering</dc:title>
  <dc:subject/>
  <dc:creator>PelJH</dc:creator>
  <dc:description/>
  <cp:lastModifiedBy>Straver, J.G. (Joris)</cp:lastModifiedBy>
  <cp:revision>177</cp:revision>
  <cp:lastPrinted>2018-09-03T07:35:31Z</cp:lastPrinted>
  <dcterms:modified xsi:type="dcterms:W3CDTF">2025-08-26T09:13:51Z</dcterms:modified>
  <dc:language>nl-NL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11</vt:i4>
  </property>
  <property fmtid="{D5CDD505-2E9C-101B-9397-08002B2CF9AE}" pid="3" name="PresentationFormat">
    <vt:lpwstr>Diavoorstelling (4:3)</vt:lpwstr>
  </property>
  <property fmtid="{D5CDD505-2E9C-101B-9397-08002B2CF9AE}" pid="4" name="Slides">
    <vt:i4>42</vt:i4>
  </property>
  <property fmtid="{D5CDD505-2E9C-101B-9397-08002B2CF9AE}" pid="5" name="MediaServiceImageTags">
    <vt:lpwstr/>
  </property>
  <property fmtid="{D5CDD505-2E9C-101B-9397-08002B2CF9AE}" pid="6" name="ContentTypeId">
    <vt:lpwstr>0x0101002889CF096EA0F74E95A1679122595694</vt:lpwstr>
  </property>
</Properties>
</file>