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41"/>
  </p:notesMasterIdLst>
  <p:handoutMasterIdLst>
    <p:handoutMasterId r:id="rId42"/>
  </p:handoutMasterIdLst>
  <p:sldIdLst>
    <p:sldId id="256" r:id="rId5"/>
    <p:sldId id="340" r:id="rId6"/>
    <p:sldId id="279" r:id="rId7"/>
    <p:sldId id="312" r:id="rId8"/>
    <p:sldId id="339" r:id="rId9"/>
    <p:sldId id="314" r:id="rId10"/>
    <p:sldId id="347" r:id="rId11"/>
    <p:sldId id="348" r:id="rId12"/>
    <p:sldId id="315" r:id="rId13"/>
    <p:sldId id="351" r:id="rId14"/>
    <p:sldId id="349" r:id="rId15"/>
    <p:sldId id="350" r:id="rId16"/>
    <p:sldId id="316" r:id="rId17"/>
    <p:sldId id="352" r:id="rId18"/>
    <p:sldId id="356" r:id="rId19"/>
    <p:sldId id="343" r:id="rId20"/>
    <p:sldId id="345" r:id="rId21"/>
    <p:sldId id="353" r:id="rId22"/>
    <p:sldId id="344" r:id="rId23"/>
    <p:sldId id="300" r:id="rId24"/>
    <p:sldId id="323" r:id="rId25"/>
    <p:sldId id="324" r:id="rId26"/>
    <p:sldId id="325" r:id="rId27"/>
    <p:sldId id="303" r:id="rId28"/>
    <p:sldId id="304" r:id="rId29"/>
    <p:sldId id="305" r:id="rId30"/>
    <p:sldId id="322" r:id="rId31"/>
    <p:sldId id="318" r:id="rId32"/>
    <p:sldId id="306" r:id="rId33"/>
    <p:sldId id="320" r:id="rId34"/>
    <p:sldId id="321" r:id="rId35"/>
    <p:sldId id="307" r:id="rId36"/>
    <p:sldId id="309" r:id="rId37"/>
    <p:sldId id="311" r:id="rId38"/>
    <p:sldId id="319" r:id="rId39"/>
    <p:sldId id="360" r:id="rId40"/>
  </p:sldIdLst>
  <p:sldSz cx="9144000" cy="6858000" type="screen4x3"/>
  <p:notesSz cx="9144000" cy="6858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751" autoAdjust="0"/>
    <p:restoredTop sz="89256" autoAdjust="0"/>
  </p:normalViewPr>
  <p:slideViewPr>
    <p:cSldViewPr>
      <p:cViewPr varScale="1">
        <p:scale>
          <a:sx n="83" d="100"/>
          <a:sy n="83" d="100"/>
        </p:scale>
        <p:origin x="657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186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handoutMaster" Target="handoutMasters/handoutMaster1.xml"/><Relationship Id="rId47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raver, J.G. (Joris)" userId="ab209a89-e1e9-4f81-9d75-87b348077d19" providerId="ADAL" clId="{E50245A3-7AA6-466F-B123-3B9965150A0D}"/>
    <pc:docChg chg="custSel modSld">
      <pc:chgData name="Straver, J.G. (Joris)" userId="ab209a89-e1e9-4f81-9d75-87b348077d19" providerId="ADAL" clId="{E50245A3-7AA6-466F-B123-3B9965150A0D}" dt="2025-09-29T07:19:42.770" v="56" actId="729"/>
      <pc:docMkLst>
        <pc:docMk/>
      </pc:docMkLst>
      <pc:sldChg chg="delSp mod">
        <pc:chgData name="Straver, J.G. (Joris)" userId="ab209a89-e1e9-4f81-9d75-87b348077d19" providerId="ADAL" clId="{E50245A3-7AA6-466F-B123-3B9965150A0D}" dt="2025-09-29T05:50:59.720" v="0" actId="478"/>
        <pc:sldMkLst>
          <pc:docMk/>
          <pc:sldMk cId="0" sldId="256"/>
        </pc:sldMkLst>
        <pc:spChg chg="del">
          <ac:chgData name="Straver, J.G. (Joris)" userId="ab209a89-e1e9-4f81-9d75-87b348077d19" providerId="ADAL" clId="{E50245A3-7AA6-466F-B123-3B9965150A0D}" dt="2025-09-29T05:50:59.720" v="0" actId="478"/>
          <ac:spMkLst>
            <pc:docMk/>
            <pc:sldMk cId="0" sldId="256"/>
            <ac:spMk id="5" creationId="{00000000-0000-0000-0000-000000000000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1:23.747" v="1" actId="478"/>
        <pc:sldMkLst>
          <pc:docMk/>
          <pc:sldMk cId="299385697" sldId="279"/>
        </pc:sldMkLst>
        <pc:spChg chg="del">
          <ac:chgData name="Straver, J.G. (Joris)" userId="ab209a89-e1e9-4f81-9d75-87b348077d19" providerId="ADAL" clId="{E50245A3-7AA6-466F-B123-3B9965150A0D}" dt="2025-09-29T05:51:23.747" v="1" actId="478"/>
          <ac:spMkLst>
            <pc:docMk/>
            <pc:sldMk cId="299385697" sldId="279"/>
            <ac:spMk id="2" creationId="{00000000-0000-0000-0000-000000000000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2:04.657" v="18" actId="478"/>
        <pc:sldMkLst>
          <pc:docMk/>
          <pc:sldMk cId="4111679387" sldId="300"/>
        </pc:sldMkLst>
        <pc:spChg chg="del">
          <ac:chgData name="Straver, J.G. (Joris)" userId="ab209a89-e1e9-4f81-9d75-87b348077d19" providerId="ADAL" clId="{E50245A3-7AA6-466F-B123-3B9965150A0D}" dt="2025-09-29T05:52:04.657" v="18" actId="478"/>
          <ac:spMkLst>
            <pc:docMk/>
            <pc:sldMk cId="4111679387" sldId="300"/>
            <ac:spMk id="6" creationId="{A453EDAC-95CE-50F8-68E6-34E620E7769E}"/>
          </ac:spMkLst>
        </pc:spChg>
      </pc:sldChg>
      <pc:sldChg chg="delSp mod modShow">
        <pc:chgData name="Straver, J.G. (Joris)" userId="ab209a89-e1e9-4f81-9d75-87b348077d19" providerId="ADAL" clId="{E50245A3-7AA6-466F-B123-3B9965150A0D}" dt="2025-09-29T06:17:59.448" v="55" actId="729"/>
        <pc:sldMkLst>
          <pc:docMk/>
          <pc:sldMk cId="1537278407" sldId="302"/>
        </pc:sldMkLst>
        <pc:spChg chg="del">
          <ac:chgData name="Straver, J.G. (Joris)" userId="ab209a89-e1e9-4f81-9d75-87b348077d19" providerId="ADAL" clId="{E50245A3-7AA6-466F-B123-3B9965150A0D}" dt="2025-09-29T05:53:08.593" v="43" actId="478"/>
          <ac:spMkLst>
            <pc:docMk/>
            <pc:sldMk cId="1537278407" sldId="302"/>
            <ac:spMk id="2" creationId="{EEC3DC08-62B0-BCB6-0C7F-65F3B61EE89E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2:40.889" v="29" actId="478"/>
        <pc:sldMkLst>
          <pc:docMk/>
          <pc:sldMk cId="4007125379" sldId="303"/>
        </pc:sldMkLst>
        <pc:spChg chg="del">
          <ac:chgData name="Straver, J.G. (Joris)" userId="ab209a89-e1e9-4f81-9d75-87b348077d19" providerId="ADAL" clId="{E50245A3-7AA6-466F-B123-3B9965150A0D}" dt="2025-09-29T05:52:40.889" v="29" actId="478"/>
          <ac:spMkLst>
            <pc:docMk/>
            <pc:sldMk cId="4007125379" sldId="303"/>
            <ac:spMk id="2" creationId="{C89A8E6B-DA7B-C74B-A768-97669BC184E2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2:42.344" v="30" actId="478"/>
        <pc:sldMkLst>
          <pc:docMk/>
          <pc:sldMk cId="2606922949" sldId="304"/>
        </pc:sldMkLst>
        <pc:spChg chg="del">
          <ac:chgData name="Straver, J.G. (Joris)" userId="ab209a89-e1e9-4f81-9d75-87b348077d19" providerId="ADAL" clId="{E50245A3-7AA6-466F-B123-3B9965150A0D}" dt="2025-09-29T05:52:42.344" v="30" actId="478"/>
          <ac:spMkLst>
            <pc:docMk/>
            <pc:sldMk cId="2606922949" sldId="304"/>
            <ac:spMk id="6" creationId="{DF17F963-6139-FA7A-BC2F-BD8B8C1D0480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2:44.096" v="31" actId="478"/>
        <pc:sldMkLst>
          <pc:docMk/>
          <pc:sldMk cId="140096529" sldId="305"/>
        </pc:sldMkLst>
        <pc:spChg chg="del">
          <ac:chgData name="Straver, J.G. (Joris)" userId="ab209a89-e1e9-4f81-9d75-87b348077d19" providerId="ADAL" clId="{E50245A3-7AA6-466F-B123-3B9965150A0D}" dt="2025-09-29T05:52:44.096" v="31" actId="478"/>
          <ac:spMkLst>
            <pc:docMk/>
            <pc:sldMk cId="140096529" sldId="305"/>
            <ac:spMk id="6" creationId="{25965A6D-0B11-A338-9BD9-296EEAB3088F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2:49.151" v="34" actId="478"/>
        <pc:sldMkLst>
          <pc:docMk/>
          <pc:sldMk cId="1653649279" sldId="306"/>
        </pc:sldMkLst>
        <pc:spChg chg="del">
          <ac:chgData name="Straver, J.G. (Joris)" userId="ab209a89-e1e9-4f81-9d75-87b348077d19" providerId="ADAL" clId="{E50245A3-7AA6-466F-B123-3B9965150A0D}" dt="2025-09-29T05:52:49.151" v="34" actId="478"/>
          <ac:spMkLst>
            <pc:docMk/>
            <pc:sldMk cId="1653649279" sldId="306"/>
            <ac:spMk id="6" creationId="{479559D5-65CB-0505-5C26-CF1B92EE3193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2:55.279" v="37" actId="478"/>
        <pc:sldMkLst>
          <pc:docMk/>
          <pc:sldMk cId="3228760574" sldId="307"/>
        </pc:sldMkLst>
        <pc:spChg chg="del">
          <ac:chgData name="Straver, J.G. (Joris)" userId="ab209a89-e1e9-4f81-9d75-87b348077d19" providerId="ADAL" clId="{E50245A3-7AA6-466F-B123-3B9965150A0D}" dt="2025-09-29T05:52:55.279" v="37" actId="478"/>
          <ac:spMkLst>
            <pc:docMk/>
            <pc:sldMk cId="3228760574" sldId="307"/>
            <ac:spMk id="6" creationId="{9D409030-242C-AA6F-25A3-3C9D1DC83A4F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2:57.495" v="38" actId="478"/>
        <pc:sldMkLst>
          <pc:docMk/>
          <pc:sldMk cId="1437337877" sldId="309"/>
        </pc:sldMkLst>
        <pc:spChg chg="del">
          <ac:chgData name="Straver, J.G. (Joris)" userId="ab209a89-e1e9-4f81-9d75-87b348077d19" providerId="ADAL" clId="{E50245A3-7AA6-466F-B123-3B9965150A0D}" dt="2025-09-29T05:52:57.495" v="38" actId="478"/>
          <ac:spMkLst>
            <pc:docMk/>
            <pc:sldMk cId="1437337877" sldId="309"/>
            <ac:spMk id="7" creationId="{6F45AFD8-D4F5-F807-F55E-20D9E6D266DC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2:59.255" v="39" actId="478"/>
        <pc:sldMkLst>
          <pc:docMk/>
          <pc:sldMk cId="3671318507" sldId="311"/>
        </pc:sldMkLst>
        <pc:spChg chg="del">
          <ac:chgData name="Straver, J.G. (Joris)" userId="ab209a89-e1e9-4f81-9d75-87b348077d19" providerId="ADAL" clId="{E50245A3-7AA6-466F-B123-3B9965150A0D}" dt="2025-09-29T05:52:59.255" v="39" actId="478"/>
          <ac:spMkLst>
            <pc:docMk/>
            <pc:sldMk cId="3671318507" sldId="311"/>
            <ac:spMk id="2" creationId="{97FF18E5-1BA8-F4D9-BAB1-F620556B03B7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1:27.170" v="2" actId="478"/>
        <pc:sldMkLst>
          <pc:docMk/>
          <pc:sldMk cId="678594310" sldId="312"/>
        </pc:sldMkLst>
        <pc:spChg chg="del">
          <ac:chgData name="Straver, J.G. (Joris)" userId="ab209a89-e1e9-4f81-9d75-87b348077d19" providerId="ADAL" clId="{E50245A3-7AA6-466F-B123-3B9965150A0D}" dt="2025-09-29T05:51:27.170" v="2" actId="478"/>
          <ac:spMkLst>
            <pc:docMk/>
            <pc:sldMk cId="678594310" sldId="312"/>
            <ac:spMk id="6" creationId="{6CB89FCF-D02B-96DB-EDC2-D3BB1F7D39C9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3:06.840" v="42" actId="478"/>
        <pc:sldMkLst>
          <pc:docMk/>
          <pc:sldMk cId="1830282209" sldId="313"/>
        </pc:sldMkLst>
        <pc:spChg chg="del">
          <ac:chgData name="Straver, J.G. (Joris)" userId="ab209a89-e1e9-4f81-9d75-87b348077d19" providerId="ADAL" clId="{E50245A3-7AA6-466F-B123-3B9965150A0D}" dt="2025-09-29T05:53:06.840" v="42" actId="478"/>
          <ac:spMkLst>
            <pc:docMk/>
            <pc:sldMk cId="1830282209" sldId="313"/>
            <ac:spMk id="6" creationId="{10B7F595-F274-D2E5-74C3-F9B3400748C1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1:34.768" v="4" actId="478"/>
        <pc:sldMkLst>
          <pc:docMk/>
          <pc:sldMk cId="1927796293" sldId="314"/>
        </pc:sldMkLst>
        <pc:spChg chg="del">
          <ac:chgData name="Straver, J.G. (Joris)" userId="ab209a89-e1e9-4f81-9d75-87b348077d19" providerId="ADAL" clId="{E50245A3-7AA6-466F-B123-3B9965150A0D}" dt="2025-09-29T05:51:34.768" v="4" actId="478"/>
          <ac:spMkLst>
            <pc:docMk/>
            <pc:sldMk cId="1927796293" sldId="314"/>
            <ac:spMk id="6" creationId="{49A773D3-58CB-EE0E-CEEE-457B6EE1657D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1:40.280" v="7" actId="478"/>
        <pc:sldMkLst>
          <pc:docMk/>
          <pc:sldMk cId="279523942" sldId="315"/>
        </pc:sldMkLst>
        <pc:spChg chg="del">
          <ac:chgData name="Straver, J.G. (Joris)" userId="ab209a89-e1e9-4f81-9d75-87b348077d19" providerId="ADAL" clId="{E50245A3-7AA6-466F-B123-3B9965150A0D}" dt="2025-09-29T05:51:40.280" v="7" actId="478"/>
          <ac:spMkLst>
            <pc:docMk/>
            <pc:sldMk cId="279523942" sldId="315"/>
            <ac:spMk id="6" creationId="{F9AAA6DD-783B-D5E2-72A5-6EDA7F96E3C2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1:49.601" v="11" actId="478"/>
        <pc:sldMkLst>
          <pc:docMk/>
          <pc:sldMk cId="1706589858" sldId="316"/>
        </pc:sldMkLst>
        <pc:spChg chg="del">
          <ac:chgData name="Straver, J.G. (Joris)" userId="ab209a89-e1e9-4f81-9d75-87b348077d19" providerId="ADAL" clId="{E50245A3-7AA6-466F-B123-3B9965150A0D}" dt="2025-09-29T05:51:49.601" v="11" actId="478"/>
          <ac:spMkLst>
            <pc:docMk/>
            <pc:sldMk cId="1706589858" sldId="316"/>
            <ac:spMk id="6" creationId="{31C4E227-93CB-CD23-76D0-C8EE5EDF1DD6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2:47.599" v="33" actId="478"/>
        <pc:sldMkLst>
          <pc:docMk/>
          <pc:sldMk cId="870477852" sldId="318"/>
        </pc:sldMkLst>
        <pc:spChg chg="del">
          <ac:chgData name="Straver, J.G. (Joris)" userId="ab209a89-e1e9-4f81-9d75-87b348077d19" providerId="ADAL" clId="{E50245A3-7AA6-466F-B123-3B9965150A0D}" dt="2025-09-29T05:52:47.599" v="33" actId="478"/>
          <ac:spMkLst>
            <pc:docMk/>
            <pc:sldMk cId="870477852" sldId="318"/>
            <ac:spMk id="3" creationId="{243CEB10-EE47-B29A-C96E-E3E27090553F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3:03.231" v="40" actId="478"/>
        <pc:sldMkLst>
          <pc:docMk/>
          <pc:sldMk cId="4009787833" sldId="319"/>
        </pc:sldMkLst>
        <pc:spChg chg="del">
          <ac:chgData name="Straver, J.G. (Joris)" userId="ab209a89-e1e9-4f81-9d75-87b348077d19" providerId="ADAL" clId="{E50245A3-7AA6-466F-B123-3B9965150A0D}" dt="2025-09-29T05:53:03.231" v="40" actId="478"/>
          <ac:spMkLst>
            <pc:docMk/>
            <pc:sldMk cId="4009787833" sldId="319"/>
            <ac:spMk id="3" creationId="{A294C972-1D75-A55F-F343-F3AD1F147870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2:51.040" v="35" actId="478"/>
        <pc:sldMkLst>
          <pc:docMk/>
          <pc:sldMk cId="559605588" sldId="320"/>
        </pc:sldMkLst>
        <pc:spChg chg="del">
          <ac:chgData name="Straver, J.G. (Joris)" userId="ab209a89-e1e9-4f81-9d75-87b348077d19" providerId="ADAL" clId="{E50245A3-7AA6-466F-B123-3B9965150A0D}" dt="2025-09-29T05:52:51.040" v="35" actId="478"/>
          <ac:spMkLst>
            <pc:docMk/>
            <pc:sldMk cId="559605588" sldId="320"/>
            <ac:spMk id="3" creationId="{E311E76B-3E89-5BB7-7B09-5C251A8649BE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2:53.784" v="36" actId="478"/>
        <pc:sldMkLst>
          <pc:docMk/>
          <pc:sldMk cId="1324423088" sldId="321"/>
        </pc:sldMkLst>
        <pc:spChg chg="del">
          <ac:chgData name="Straver, J.G. (Joris)" userId="ab209a89-e1e9-4f81-9d75-87b348077d19" providerId="ADAL" clId="{E50245A3-7AA6-466F-B123-3B9965150A0D}" dt="2025-09-29T05:52:53.784" v="36" actId="478"/>
          <ac:spMkLst>
            <pc:docMk/>
            <pc:sldMk cId="1324423088" sldId="321"/>
            <ac:spMk id="6" creationId="{A0DF0416-E3A7-177C-CFC3-1260FC657C9E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2:45.920" v="32" actId="478"/>
        <pc:sldMkLst>
          <pc:docMk/>
          <pc:sldMk cId="3172326346" sldId="322"/>
        </pc:sldMkLst>
        <pc:spChg chg="del">
          <ac:chgData name="Straver, J.G. (Joris)" userId="ab209a89-e1e9-4f81-9d75-87b348077d19" providerId="ADAL" clId="{E50245A3-7AA6-466F-B123-3B9965150A0D}" dt="2025-09-29T05:52:45.920" v="32" actId="478"/>
          <ac:spMkLst>
            <pc:docMk/>
            <pc:sldMk cId="3172326346" sldId="322"/>
            <ac:spMk id="6" creationId="{EDE59B34-5813-5E05-F00F-DBCD4A3FF91B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2:08.205" v="20" actId="478"/>
        <pc:sldMkLst>
          <pc:docMk/>
          <pc:sldMk cId="1469652450" sldId="323"/>
        </pc:sldMkLst>
        <pc:spChg chg="del">
          <ac:chgData name="Straver, J.G. (Joris)" userId="ab209a89-e1e9-4f81-9d75-87b348077d19" providerId="ADAL" clId="{E50245A3-7AA6-466F-B123-3B9965150A0D}" dt="2025-09-29T05:52:08.205" v="20" actId="478"/>
          <ac:spMkLst>
            <pc:docMk/>
            <pc:sldMk cId="1469652450" sldId="323"/>
            <ac:spMk id="6" creationId="{7FDD6914-843A-E442-E072-863A9D4AD752}"/>
          </ac:spMkLst>
        </pc:spChg>
      </pc:sldChg>
      <pc:sldChg chg="delSp modSp mod">
        <pc:chgData name="Straver, J.G. (Joris)" userId="ab209a89-e1e9-4f81-9d75-87b348077d19" providerId="ADAL" clId="{E50245A3-7AA6-466F-B123-3B9965150A0D}" dt="2025-09-29T05:52:10.664" v="22" actId="478"/>
        <pc:sldMkLst>
          <pc:docMk/>
          <pc:sldMk cId="2102551944" sldId="324"/>
        </pc:sldMkLst>
        <pc:spChg chg="del mod">
          <ac:chgData name="Straver, J.G. (Joris)" userId="ab209a89-e1e9-4f81-9d75-87b348077d19" providerId="ADAL" clId="{E50245A3-7AA6-466F-B123-3B9965150A0D}" dt="2025-09-29T05:52:10.664" v="22" actId="478"/>
          <ac:spMkLst>
            <pc:docMk/>
            <pc:sldMk cId="2102551944" sldId="324"/>
            <ac:spMk id="3" creationId="{B088D820-4F65-4919-1619-2E9A1339AAA2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2:39.402" v="28" actId="478"/>
        <pc:sldMkLst>
          <pc:docMk/>
          <pc:sldMk cId="859746928" sldId="325"/>
        </pc:sldMkLst>
        <pc:spChg chg="del">
          <ac:chgData name="Straver, J.G. (Joris)" userId="ab209a89-e1e9-4f81-9d75-87b348077d19" providerId="ADAL" clId="{E50245A3-7AA6-466F-B123-3B9965150A0D}" dt="2025-09-29T05:52:39.402" v="28" actId="478"/>
          <ac:spMkLst>
            <pc:docMk/>
            <pc:sldMk cId="859746928" sldId="325"/>
            <ac:spMk id="6" creationId="{F79E2EE2-E262-9335-7D3F-D1236E060159}"/>
          </ac:spMkLst>
        </pc:spChg>
      </pc:sldChg>
      <pc:sldChg chg="delSp mod modShow">
        <pc:chgData name="Straver, J.G. (Joris)" userId="ab209a89-e1e9-4f81-9d75-87b348077d19" providerId="ADAL" clId="{E50245A3-7AA6-466F-B123-3B9965150A0D}" dt="2025-09-29T06:07:41.444" v="54" actId="729"/>
        <pc:sldMkLst>
          <pc:docMk/>
          <pc:sldMk cId="1536679951" sldId="326"/>
        </pc:sldMkLst>
        <pc:spChg chg="del">
          <ac:chgData name="Straver, J.G. (Joris)" userId="ab209a89-e1e9-4f81-9d75-87b348077d19" providerId="ADAL" clId="{E50245A3-7AA6-466F-B123-3B9965150A0D}" dt="2025-09-29T05:52:14.576" v="24" actId="478"/>
          <ac:spMkLst>
            <pc:docMk/>
            <pc:sldMk cId="1536679951" sldId="326"/>
            <ac:spMk id="6" creationId="{FF8160CC-1A5B-6AD5-5879-92D7642CEF21}"/>
          </ac:spMkLst>
        </pc:spChg>
      </pc:sldChg>
      <pc:sldChg chg="delSp mod modShow">
        <pc:chgData name="Straver, J.G. (Joris)" userId="ab209a89-e1e9-4f81-9d75-87b348077d19" providerId="ADAL" clId="{E50245A3-7AA6-466F-B123-3B9965150A0D}" dt="2025-09-29T07:19:42.770" v="56" actId="729"/>
        <pc:sldMkLst>
          <pc:docMk/>
          <pc:sldMk cId="2268222597" sldId="327"/>
        </pc:sldMkLst>
        <pc:spChg chg="del">
          <ac:chgData name="Straver, J.G. (Joris)" userId="ab209a89-e1e9-4f81-9d75-87b348077d19" providerId="ADAL" clId="{E50245A3-7AA6-466F-B123-3B9965150A0D}" dt="2025-09-29T05:53:10.455" v="44" actId="478"/>
          <ac:spMkLst>
            <pc:docMk/>
            <pc:sldMk cId="2268222597" sldId="327"/>
            <ac:spMk id="8" creationId="{875F4CF3-B23F-7141-ED44-39731917F416}"/>
          </ac:spMkLst>
        </pc:spChg>
      </pc:sldChg>
      <pc:sldChg chg="delSp mod modShow">
        <pc:chgData name="Straver, J.G. (Joris)" userId="ab209a89-e1e9-4f81-9d75-87b348077d19" providerId="ADAL" clId="{E50245A3-7AA6-466F-B123-3B9965150A0D}" dt="2025-09-29T06:07:41.444" v="54" actId="729"/>
        <pc:sldMkLst>
          <pc:docMk/>
          <pc:sldMk cId="4195745984" sldId="328"/>
        </pc:sldMkLst>
        <pc:spChg chg="del">
          <ac:chgData name="Straver, J.G. (Joris)" userId="ab209a89-e1e9-4f81-9d75-87b348077d19" providerId="ADAL" clId="{E50245A3-7AA6-466F-B123-3B9965150A0D}" dt="2025-09-29T05:52:37.880" v="27" actId="478"/>
          <ac:spMkLst>
            <pc:docMk/>
            <pc:sldMk cId="4195745984" sldId="328"/>
            <ac:spMk id="6" creationId="{43FDD24A-67EA-0322-0346-1C7678EAD1B6}"/>
          </ac:spMkLst>
        </pc:spChg>
      </pc:sldChg>
      <pc:sldChg chg="delSp mod modShow">
        <pc:chgData name="Straver, J.G. (Joris)" userId="ab209a89-e1e9-4f81-9d75-87b348077d19" providerId="ADAL" clId="{E50245A3-7AA6-466F-B123-3B9965150A0D}" dt="2025-09-29T06:07:41.444" v="54" actId="729"/>
        <pc:sldMkLst>
          <pc:docMk/>
          <pc:sldMk cId="3062113603" sldId="329"/>
        </pc:sldMkLst>
        <pc:spChg chg="del">
          <ac:chgData name="Straver, J.G. (Joris)" userId="ab209a89-e1e9-4f81-9d75-87b348077d19" providerId="ADAL" clId="{E50245A3-7AA6-466F-B123-3B9965150A0D}" dt="2025-09-29T05:52:31.112" v="25" actId="478"/>
          <ac:spMkLst>
            <pc:docMk/>
            <pc:sldMk cId="3062113603" sldId="329"/>
            <ac:spMk id="8" creationId="{9F131997-EA81-756D-09E1-9C3DBF446BEB}"/>
          </ac:spMkLst>
        </pc:spChg>
      </pc:sldChg>
      <pc:sldChg chg="delSp mod modShow">
        <pc:chgData name="Straver, J.G. (Joris)" userId="ab209a89-e1e9-4f81-9d75-87b348077d19" providerId="ADAL" clId="{E50245A3-7AA6-466F-B123-3B9965150A0D}" dt="2025-09-29T06:07:41.444" v="54" actId="729"/>
        <pc:sldMkLst>
          <pc:docMk/>
          <pc:sldMk cId="1716998566" sldId="330"/>
        </pc:sldMkLst>
        <pc:spChg chg="del">
          <ac:chgData name="Straver, J.G. (Joris)" userId="ab209a89-e1e9-4f81-9d75-87b348077d19" providerId="ADAL" clId="{E50245A3-7AA6-466F-B123-3B9965150A0D}" dt="2025-09-29T05:52:36.087" v="26" actId="478"/>
          <ac:spMkLst>
            <pc:docMk/>
            <pc:sldMk cId="1716998566" sldId="330"/>
            <ac:spMk id="6" creationId="{D5520FE7-5AD2-E278-142D-FAFCC6036D8D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1:30.760" v="3" actId="478"/>
        <pc:sldMkLst>
          <pc:docMk/>
          <pc:sldMk cId="2102655870" sldId="339"/>
        </pc:sldMkLst>
        <pc:spChg chg="del">
          <ac:chgData name="Straver, J.G. (Joris)" userId="ab209a89-e1e9-4f81-9d75-87b348077d19" providerId="ADAL" clId="{E50245A3-7AA6-466F-B123-3B9965150A0D}" dt="2025-09-29T05:51:30.760" v="3" actId="478"/>
          <ac:spMkLst>
            <pc:docMk/>
            <pc:sldMk cId="2102655870" sldId="339"/>
            <ac:spMk id="6" creationId="{6582D137-1EE3-47C4-2456-9B7ADADBD7E5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3:28.672" v="45" actId="478"/>
        <pc:sldMkLst>
          <pc:docMk/>
          <pc:sldMk cId="3270603654" sldId="340"/>
        </pc:sldMkLst>
        <pc:spChg chg="del">
          <ac:chgData name="Straver, J.G. (Joris)" userId="ab209a89-e1e9-4f81-9d75-87b348077d19" providerId="ADAL" clId="{E50245A3-7AA6-466F-B123-3B9965150A0D}" dt="2025-09-29T05:53:28.672" v="45" actId="478"/>
          <ac:spMkLst>
            <pc:docMk/>
            <pc:sldMk cId="3270603654" sldId="340"/>
            <ac:spMk id="4" creationId="{00000000-0000-0000-0000-000000000000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1:55.512" v="14" actId="478"/>
        <pc:sldMkLst>
          <pc:docMk/>
          <pc:sldMk cId="3927806855" sldId="343"/>
        </pc:sldMkLst>
        <pc:spChg chg="del">
          <ac:chgData name="Straver, J.G. (Joris)" userId="ab209a89-e1e9-4f81-9d75-87b348077d19" providerId="ADAL" clId="{E50245A3-7AA6-466F-B123-3B9965150A0D}" dt="2025-09-29T05:51:55.512" v="14" actId="478"/>
          <ac:spMkLst>
            <pc:docMk/>
            <pc:sldMk cId="3927806855" sldId="343"/>
            <ac:spMk id="3" creationId="{36686019-827F-2ACE-80A2-0A3D3F776870}"/>
          </ac:spMkLst>
        </pc:spChg>
      </pc:sldChg>
      <pc:sldChg chg="delSp modSp mod">
        <pc:chgData name="Straver, J.G. (Joris)" userId="ab209a89-e1e9-4f81-9d75-87b348077d19" providerId="ADAL" clId="{E50245A3-7AA6-466F-B123-3B9965150A0D}" dt="2025-09-29T06:05:52.640" v="52" actId="20577"/>
        <pc:sldMkLst>
          <pc:docMk/>
          <pc:sldMk cId="3842538217" sldId="344"/>
        </pc:sldMkLst>
        <pc:spChg chg="mod">
          <ac:chgData name="Straver, J.G. (Joris)" userId="ab209a89-e1e9-4f81-9d75-87b348077d19" providerId="ADAL" clId="{E50245A3-7AA6-466F-B123-3B9965150A0D}" dt="2025-09-29T06:05:52.640" v="52" actId="20577"/>
          <ac:spMkLst>
            <pc:docMk/>
            <pc:sldMk cId="3842538217" sldId="344"/>
            <ac:spMk id="2" creationId="{00000000-0000-0000-0000-000000000000}"/>
          </ac:spMkLst>
        </pc:spChg>
        <pc:spChg chg="del">
          <ac:chgData name="Straver, J.G. (Joris)" userId="ab209a89-e1e9-4f81-9d75-87b348077d19" providerId="ADAL" clId="{E50245A3-7AA6-466F-B123-3B9965150A0D}" dt="2025-09-29T05:52:02.768" v="17" actId="478"/>
          <ac:spMkLst>
            <pc:docMk/>
            <pc:sldMk cId="3842538217" sldId="344"/>
            <ac:spMk id="3" creationId="{BE83CE33-94D4-7686-7BED-AF3D675001F4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1:57.807" v="15" actId="478"/>
        <pc:sldMkLst>
          <pc:docMk/>
          <pc:sldMk cId="3146000439" sldId="345"/>
        </pc:sldMkLst>
        <pc:spChg chg="del">
          <ac:chgData name="Straver, J.G. (Joris)" userId="ab209a89-e1e9-4f81-9d75-87b348077d19" providerId="ADAL" clId="{E50245A3-7AA6-466F-B123-3B9965150A0D}" dt="2025-09-29T05:51:57.807" v="15" actId="478"/>
          <ac:spMkLst>
            <pc:docMk/>
            <pc:sldMk cId="3146000439" sldId="345"/>
            <ac:spMk id="6" creationId="{6347251F-905D-4DEB-6B0F-AD2E2AF7C1F1}"/>
          </ac:spMkLst>
        </pc:spChg>
      </pc:sldChg>
      <pc:sldChg chg="delSp mod modShow">
        <pc:chgData name="Straver, J.G. (Joris)" userId="ab209a89-e1e9-4f81-9d75-87b348077d19" providerId="ADAL" clId="{E50245A3-7AA6-466F-B123-3B9965150A0D}" dt="2025-09-29T06:07:06.600" v="53" actId="729"/>
        <pc:sldMkLst>
          <pc:docMk/>
          <pc:sldMk cId="731501704" sldId="346"/>
        </pc:sldMkLst>
        <pc:spChg chg="del">
          <ac:chgData name="Straver, J.G. (Joris)" userId="ab209a89-e1e9-4f81-9d75-87b348077d19" providerId="ADAL" clId="{E50245A3-7AA6-466F-B123-3B9965150A0D}" dt="2025-09-29T05:52:06.496" v="19" actId="478"/>
          <ac:spMkLst>
            <pc:docMk/>
            <pc:sldMk cId="731501704" sldId="346"/>
            <ac:spMk id="8" creationId="{51CE49C4-41C3-E334-A10C-2889DC79C802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1:36.815" v="5" actId="478"/>
        <pc:sldMkLst>
          <pc:docMk/>
          <pc:sldMk cId="3479665144" sldId="347"/>
        </pc:sldMkLst>
        <pc:spChg chg="del">
          <ac:chgData name="Straver, J.G. (Joris)" userId="ab209a89-e1e9-4f81-9d75-87b348077d19" providerId="ADAL" clId="{E50245A3-7AA6-466F-B123-3B9965150A0D}" dt="2025-09-29T05:51:36.815" v="5" actId="478"/>
          <ac:spMkLst>
            <pc:docMk/>
            <pc:sldMk cId="3479665144" sldId="347"/>
            <ac:spMk id="3" creationId="{DA082A42-4B4E-5DF5-B8F2-6B2CF24A3F57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1:38.440" v="6" actId="478"/>
        <pc:sldMkLst>
          <pc:docMk/>
          <pc:sldMk cId="2872297622" sldId="348"/>
        </pc:sldMkLst>
        <pc:spChg chg="del">
          <ac:chgData name="Straver, J.G. (Joris)" userId="ab209a89-e1e9-4f81-9d75-87b348077d19" providerId="ADAL" clId="{E50245A3-7AA6-466F-B123-3B9965150A0D}" dt="2025-09-29T05:51:38.440" v="6" actId="478"/>
          <ac:spMkLst>
            <pc:docMk/>
            <pc:sldMk cId="2872297622" sldId="348"/>
            <ac:spMk id="3" creationId="{7347387A-A6B5-DE4B-08FF-8B53C16D3EC3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1:44.567" v="9" actId="478"/>
        <pc:sldMkLst>
          <pc:docMk/>
          <pc:sldMk cId="2808521766" sldId="349"/>
        </pc:sldMkLst>
        <pc:spChg chg="del">
          <ac:chgData name="Straver, J.G. (Joris)" userId="ab209a89-e1e9-4f81-9d75-87b348077d19" providerId="ADAL" clId="{E50245A3-7AA6-466F-B123-3B9965150A0D}" dt="2025-09-29T05:51:44.567" v="9" actId="478"/>
          <ac:spMkLst>
            <pc:docMk/>
            <pc:sldMk cId="2808521766" sldId="349"/>
            <ac:spMk id="3" creationId="{38A76C56-D76A-ECA6-EAB0-4E378E834E6E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1:47.264" v="10" actId="478"/>
        <pc:sldMkLst>
          <pc:docMk/>
          <pc:sldMk cId="2499240983" sldId="350"/>
        </pc:sldMkLst>
        <pc:spChg chg="del">
          <ac:chgData name="Straver, J.G. (Joris)" userId="ab209a89-e1e9-4f81-9d75-87b348077d19" providerId="ADAL" clId="{E50245A3-7AA6-466F-B123-3B9965150A0D}" dt="2025-09-29T05:51:47.264" v="10" actId="478"/>
          <ac:spMkLst>
            <pc:docMk/>
            <pc:sldMk cId="2499240983" sldId="350"/>
            <ac:spMk id="3" creationId="{FBE104AD-0CEE-3959-75BC-5AD365CBA193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1:42.296" v="8" actId="478"/>
        <pc:sldMkLst>
          <pc:docMk/>
          <pc:sldMk cId="1590390250" sldId="351"/>
        </pc:sldMkLst>
        <pc:spChg chg="del">
          <ac:chgData name="Straver, J.G. (Joris)" userId="ab209a89-e1e9-4f81-9d75-87b348077d19" providerId="ADAL" clId="{E50245A3-7AA6-466F-B123-3B9965150A0D}" dt="2025-09-29T05:51:42.296" v="8" actId="478"/>
          <ac:spMkLst>
            <pc:docMk/>
            <pc:sldMk cId="1590390250" sldId="351"/>
            <ac:spMk id="6" creationId="{5E8E1382-1991-33C6-BDF9-11CEE43B1C8F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1:51.760" v="12" actId="478"/>
        <pc:sldMkLst>
          <pc:docMk/>
          <pc:sldMk cId="981492283" sldId="352"/>
        </pc:sldMkLst>
        <pc:spChg chg="del">
          <ac:chgData name="Straver, J.G. (Joris)" userId="ab209a89-e1e9-4f81-9d75-87b348077d19" providerId="ADAL" clId="{E50245A3-7AA6-466F-B123-3B9965150A0D}" dt="2025-09-29T05:51:51.760" v="12" actId="478"/>
          <ac:spMkLst>
            <pc:docMk/>
            <pc:sldMk cId="981492283" sldId="352"/>
            <ac:spMk id="3" creationId="{93B24FC1-009F-1123-9B42-9275A35A7F03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2:00.944" v="16" actId="478"/>
        <pc:sldMkLst>
          <pc:docMk/>
          <pc:sldMk cId="1958608558" sldId="353"/>
        </pc:sldMkLst>
        <pc:spChg chg="del">
          <ac:chgData name="Straver, J.G. (Joris)" userId="ab209a89-e1e9-4f81-9d75-87b348077d19" providerId="ADAL" clId="{E50245A3-7AA6-466F-B123-3B9965150A0D}" dt="2025-09-29T05:52:00.944" v="16" actId="478"/>
          <ac:spMkLst>
            <pc:docMk/>
            <pc:sldMk cId="1958608558" sldId="353"/>
            <ac:spMk id="3" creationId="{FF507C26-E5CC-C40A-18B2-2EA82F3ABD87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1:53.632" v="13" actId="478"/>
        <pc:sldMkLst>
          <pc:docMk/>
          <pc:sldMk cId="3457343771" sldId="356"/>
        </pc:sldMkLst>
        <pc:spChg chg="del">
          <ac:chgData name="Straver, J.G. (Joris)" userId="ab209a89-e1e9-4f81-9d75-87b348077d19" providerId="ADAL" clId="{E50245A3-7AA6-466F-B123-3B9965150A0D}" dt="2025-09-29T05:51:53.632" v="13" actId="478"/>
          <ac:spMkLst>
            <pc:docMk/>
            <pc:sldMk cId="3457343771" sldId="356"/>
            <ac:spMk id="3" creationId="{F5F9A0E3-273F-84C6-D0C3-2DE9420B882F}"/>
          </ac:spMkLst>
        </pc:spChg>
      </pc:sldChg>
      <pc:sldChg chg="delSp mod modShow">
        <pc:chgData name="Straver, J.G. (Joris)" userId="ab209a89-e1e9-4f81-9d75-87b348077d19" providerId="ADAL" clId="{E50245A3-7AA6-466F-B123-3B9965150A0D}" dt="2025-09-29T06:07:41.444" v="54" actId="729"/>
        <pc:sldMkLst>
          <pc:docMk/>
          <pc:sldMk cId="709834846" sldId="359"/>
        </pc:sldMkLst>
        <pc:spChg chg="del">
          <ac:chgData name="Straver, J.G. (Joris)" userId="ab209a89-e1e9-4f81-9d75-87b348077d19" providerId="ADAL" clId="{E50245A3-7AA6-466F-B123-3B9965150A0D}" dt="2025-09-29T05:52:12.352" v="23" actId="478"/>
          <ac:spMkLst>
            <pc:docMk/>
            <pc:sldMk cId="709834846" sldId="359"/>
            <ac:spMk id="7" creationId="{B729F384-9C47-8BD4-F759-CA167DBFC98A}"/>
          </ac:spMkLst>
        </pc:spChg>
      </pc:sldChg>
      <pc:sldChg chg="delSp mod">
        <pc:chgData name="Straver, J.G. (Joris)" userId="ab209a89-e1e9-4f81-9d75-87b348077d19" providerId="ADAL" clId="{E50245A3-7AA6-466F-B123-3B9965150A0D}" dt="2025-09-29T05:53:05.274" v="41" actId="478"/>
        <pc:sldMkLst>
          <pc:docMk/>
          <pc:sldMk cId="1021097523" sldId="360"/>
        </pc:sldMkLst>
        <pc:spChg chg="del">
          <ac:chgData name="Straver, J.G. (Joris)" userId="ab209a89-e1e9-4f81-9d75-87b348077d19" providerId="ADAL" clId="{E50245A3-7AA6-466F-B123-3B9965150A0D}" dt="2025-09-29T05:53:05.274" v="41" actId="478"/>
          <ac:spMkLst>
            <pc:docMk/>
            <pc:sldMk cId="1021097523" sldId="360"/>
            <ac:spMk id="3" creationId="{B7499BA4-F0A8-85D2-F7D6-798F5F665EF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F1ACEE-BE9E-418D-AD8F-A9E44AE5297B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D4F52-DE9D-4E3E-9606-6D26B35027B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7405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79FBE-0C52-4A76-9515-2310DC49B994}" type="datetimeFigureOut">
              <a:rPr lang="nl-NL" smtClean="0"/>
              <a:t>29-9-2025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E8CF6-F67E-4CAC-8714-8D5C66526C4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3246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E8CF6-F67E-4CAC-8714-8D5C66526C47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7867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E8CF6-F67E-4CAC-8714-8D5C66526C47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2864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E8CF6-F67E-4CAC-8714-8D5C66526C47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6241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E8CF6-F67E-4CAC-8714-8D5C66526C47}" type="slidenum">
              <a:rPr lang="nl-NL" smtClean="0"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0239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5E8CF6-F67E-4CAC-8714-8D5C66526C47}" type="slidenum">
              <a:rPr lang="nl-NL" smtClean="0"/>
              <a:t>36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819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059832" y="0"/>
            <a:ext cx="6084168" cy="6858000"/>
          </a:xfrm>
          <a:prstGeom prst="rect">
            <a:avLst/>
          </a:prstGeom>
          <a:solidFill>
            <a:srgbClr val="CA00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305983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75856" y="620688"/>
            <a:ext cx="5688632" cy="2016224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275856" y="2708920"/>
            <a:ext cx="5688632" cy="936104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accent2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pic>
        <p:nvPicPr>
          <p:cNvPr id="7" name="Picture 6" descr="HR_Logo_websafe_punt bov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620713"/>
            <a:ext cx="1871663" cy="187166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MuiKo, VerJS - PEE30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352928" cy="194421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39552" y="0"/>
            <a:ext cx="8352928" cy="7200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MuiKo, VerJS - PEE30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MuiKo, VerJS - PEE30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712968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het opmaakprofiel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124744"/>
            <a:ext cx="8229600" cy="518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opmaakprofielen van de modeltekst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67544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MuiKo, VerJS - PEE30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3491880" y="6492875"/>
            <a:ext cx="1872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7" name="Picture 7" descr="fond_rood_websaf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287338" cy="6858000"/>
          </a:xfrm>
          <a:prstGeom prst="rect">
            <a:avLst/>
          </a:prstGeom>
          <a:noFill/>
        </p:spPr>
      </p:pic>
      <p:cxnSp>
        <p:nvCxnSpPr>
          <p:cNvPr id="12" name="Straight Connector 11"/>
          <p:cNvCxnSpPr/>
          <p:nvPr/>
        </p:nvCxnSpPr>
        <p:spPr>
          <a:xfrm>
            <a:off x="395536" y="764704"/>
            <a:ext cx="856895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5" descr="HR_Logo_websafe_punt#1015D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30369" y="5953894"/>
            <a:ext cx="865187" cy="865188"/>
          </a:xfrm>
          <a:prstGeom prst="rect">
            <a:avLst/>
          </a:prstGeom>
          <a:noFill/>
        </p:spPr>
      </p:pic>
      <p:pic>
        <p:nvPicPr>
          <p:cNvPr id="16" name="Picture 20" descr="EE_rood_websafe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10411" y="6553498"/>
            <a:ext cx="2590800" cy="2603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7" r:id="rId4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7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Non-functional_requirement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ELEPEE30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5856" y="2708920"/>
            <a:ext cx="5688632" cy="1944216"/>
          </a:xfrm>
        </p:spPr>
        <p:txBody>
          <a:bodyPr>
            <a:normAutofit/>
          </a:bodyPr>
          <a:lstStyle/>
          <a:p>
            <a:r>
              <a:rPr lang="en-US" dirty="0"/>
              <a:t>E</a:t>
            </a:r>
            <a:r>
              <a:rPr lang="nl-NL" dirty="0"/>
              <a:t>R3A, ER3B</a:t>
            </a:r>
          </a:p>
          <a:p>
            <a:endParaRPr lang="nl-N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Twee belangrijke afspraken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>
                <a:sym typeface="Wingdings" pitchFamily="2" charset="2"/>
              </a:rPr>
              <a:t>	</a:t>
            </a:r>
            <a:r>
              <a:rPr lang="nl-NL" dirty="0"/>
              <a:t>Control processen gebruiken </a:t>
            </a:r>
            <a:r>
              <a:rPr lang="nl-NL" dirty="0">
                <a:solidFill>
                  <a:srgbClr val="C00000"/>
                </a:solidFill>
              </a:rPr>
              <a:t>uitsluitend</a:t>
            </a:r>
            <a:r>
              <a:rPr lang="nl-NL" dirty="0"/>
              <a:t> control 	</a:t>
            </a:r>
            <a:r>
              <a:rPr lang="nl-NL" dirty="0" err="1"/>
              <a:t>flows</a:t>
            </a:r>
            <a:r>
              <a:rPr lang="nl-NL" dirty="0"/>
              <a:t> als in- en output </a:t>
            </a:r>
            <a:r>
              <a:rPr lang="nl-NL" dirty="0" err="1"/>
              <a:t>flows</a:t>
            </a:r>
            <a:r>
              <a:rPr lang="nl-NL" dirty="0"/>
              <a:t>.</a:t>
            </a:r>
            <a:br>
              <a:rPr lang="nl-NL" dirty="0"/>
            </a:br>
            <a:r>
              <a:rPr lang="nl-NL" dirty="0">
                <a:sym typeface="Wingdings" pitchFamily="2" charset="2"/>
              </a:rPr>
              <a:t>	</a:t>
            </a:r>
            <a:r>
              <a:rPr lang="nl-NL" dirty="0"/>
              <a:t>Data processen gebruiken data </a:t>
            </a:r>
            <a:r>
              <a:rPr lang="nl-NL" dirty="0" err="1"/>
              <a:t>flows</a:t>
            </a:r>
            <a:r>
              <a:rPr lang="nl-NL" dirty="0"/>
              <a:t> </a:t>
            </a:r>
            <a:r>
              <a:rPr lang="nl-NL" dirty="0">
                <a:solidFill>
                  <a:srgbClr val="C00000"/>
                </a:solidFill>
              </a:rPr>
              <a:t>en</a:t>
            </a:r>
            <a:r>
              <a:rPr lang="nl-NL" dirty="0"/>
              <a:t> control</a:t>
            </a:r>
            <a:br>
              <a:rPr lang="nl-NL" dirty="0"/>
            </a:br>
            <a:r>
              <a:rPr lang="nl-NL" dirty="0"/>
              <a:t>	</a:t>
            </a:r>
            <a:r>
              <a:rPr lang="nl-NL" dirty="0" err="1"/>
              <a:t>flows</a:t>
            </a:r>
            <a:r>
              <a:rPr lang="nl-NL" dirty="0"/>
              <a:t> als in- en </a:t>
            </a:r>
            <a:r>
              <a:rPr lang="nl-NL" dirty="0" err="1"/>
              <a:t>outputs</a:t>
            </a:r>
            <a:r>
              <a:rPr lang="nl-NL" dirty="0"/>
              <a:t> </a:t>
            </a:r>
            <a:r>
              <a:rPr lang="nl-NL" dirty="0" err="1"/>
              <a:t>inputs</a:t>
            </a:r>
            <a:r>
              <a:rPr lang="nl-NL" dirty="0"/>
              <a:t>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	Waarom?</a:t>
            </a:r>
          </a:p>
          <a:p>
            <a:pPr marL="0" indent="0">
              <a:buNone/>
            </a:pPr>
            <a:endParaRPr lang="nl-N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0390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Flessenverwerker DFD0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11</a:t>
            </a:fld>
            <a:endParaRPr lang="nl-NL"/>
          </a:p>
        </p:txBody>
      </p:sp>
      <p:pic>
        <p:nvPicPr>
          <p:cNvPr id="6" name="Afbeelding 5"/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892485"/>
            <a:ext cx="8568952" cy="5600390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5220072" y="980728"/>
            <a:ext cx="2664296" cy="720080"/>
          </a:xfrm>
          <a:prstGeom prst="ellipse">
            <a:avLst/>
          </a:prstGeom>
          <a:solidFill>
            <a:srgbClr val="FFFF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rgbClr val="C00000"/>
                </a:solidFill>
              </a:rPr>
              <a:t>Welke </a:t>
            </a:r>
            <a:r>
              <a:rPr lang="nl-NL" dirty="0" err="1">
                <a:solidFill>
                  <a:srgbClr val="C00000"/>
                </a:solidFill>
              </a:rPr>
              <a:t>flows</a:t>
            </a:r>
            <a:r>
              <a:rPr lang="nl-NL" dirty="0">
                <a:solidFill>
                  <a:srgbClr val="C00000"/>
                </a:solidFill>
              </a:rPr>
              <a:t> zijn control </a:t>
            </a:r>
            <a:r>
              <a:rPr lang="nl-NL" dirty="0" err="1">
                <a:solidFill>
                  <a:srgbClr val="C00000"/>
                </a:solidFill>
              </a:rPr>
              <a:t>flows</a:t>
            </a:r>
            <a:r>
              <a:rPr lang="nl-NL" dirty="0">
                <a:solidFill>
                  <a:srgbClr val="C00000"/>
                </a:solidFill>
              </a:rPr>
              <a:t>?</a:t>
            </a:r>
          </a:p>
        </p:txBody>
      </p:sp>
      <p:sp>
        <p:nvSpPr>
          <p:cNvPr id="8" name="Oval 6"/>
          <p:cNvSpPr/>
          <p:nvPr/>
        </p:nvSpPr>
        <p:spPr>
          <a:xfrm>
            <a:off x="5868144" y="1793347"/>
            <a:ext cx="2880320" cy="720080"/>
          </a:xfrm>
          <a:prstGeom prst="ellipse">
            <a:avLst/>
          </a:prstGeom>
          <a:solidFill>
            <a:srgbClr val="FFFF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rgbClr val="C00000"/>
                </a:solidFill>
              </a:rPr>
              <a:t>Welke proces is een control proces?</a:t>
            </a:r>
          </a:p>
        </p:txBody>
      </p:sp>
    </p:spTree>
    <p:extLst>
      <p:ext uri="{BB962C8B-B14F-4D97-AF65-F5344CB8AC3E}">
        <p14:creationId xmlns:p14="http://schemas.microsoft.com/office/powerpoint/2010/main" val="2808521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75555" y="908720"/>
          <a:ext cx="8128443" cy="6264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8429498" imgH="6943860" progId="Visio.Drawing.11">
                  <p:embed/>
                </p:oleObj>
              </mc:Choice>
              <mc:Fallback>
                <p:oleObj name="Visio" r:id="rId2" imgW="8429498" imgH="6943860" progId="Visio.Drawing.11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75555" y="908720"/>
                        <a:ext cx="8128443" cy="62646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Flessenverwerker DFD0 (met control)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9240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Control </a:t>
            </a:r>
            <a:r>
              <a:rPr lang="nl-NL" dirty="0" err="1"/>
              <a:t>specification</a:t>
            </a:r>
            <a:r>
              <a:rPr lang="nl-NL" dirty="0"/>
              <a:t> CSPEC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Specificeert wat het control proces doet.</a:t>
            </a:r>
          </a:p>
          <a:p>
            <a:endParaRPr lang="nl-NL" dirty="0"/>
          </a:p>
          <a:p>
            <a:r>
              <a:rPr lang="nl-NL" dirty="0"/>
              <a:t>Twee verschillende manieren:</a:t>
            </a:r>
          </a:p>
          <a:p>
            <a:pPr lvl="1"/>
            <a:r>
              <a:rPr lang="nl-NL" b="1" dirty="0"/>
              <a:t>Toestandsdiagram (STD = State-</a:t>
            </a:r>
            <a:r>
              <a:rPr lang="nl-NL" b="1" dirty="0" err="1"/>
              <a:t>Transition</a:t>
            </a:r>
            <a:r>
              <a:rPr lang="nl-NL" b="1" dirty="0"/>
              <a:t> Diagram) </a:t>
            </a:r>
            <a:r>
              <a:rPr lang="nl-NL" dirty="0"/>
              <a:t>voor beschrijvingen met geheugen / toestand / state.</a:t>
            </a:r>
          </a:p>
          <a:p>
            <a:pPr lvl="2"/>
            <a:r>
              <a:rPr lang="nl-NL" dirty="0"/>
              <a:t>Zie </a:t>
            </a:r>
            <a:r>
              <a:rPr lang="nl-NL" dirty="0" err="1"/>
              <a:t>Yourdon</a:t>
            </a:r>
            <a:r>
              <a:rPr lang="nl-NL" dirty="0"/>
              <a:t> hoofdstuk 13</a:t>
            </a:r>
          </a:p>
          <a:p>
            <a:pPr lvl="1"/>
            <a:r>
              <a:rPr lang="nl-NL" b="1" dirty="0"/>
              <a:t>Waarheidstabel </a:t>
            </a:r>
            <a:r>
              <a:rPr lang="nl-NL" dirty="0"/>
              <a:t>voor combinatorische beschrijvingen.</a:t>
            </a: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6589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STD (</a:t>
            </a:r>
            <a:r>
              <a:rPr lang="nl-NL" dirty="0" err="1"/>
              <a:t>Yourdon</a:t>
            </a:r>
            <a:r>
              <a:rPr lang="nl-NL" dirty="0"/>
              <a:t> H13)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14</a:t>
            </a:fld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939496"/>
            <a:ext cx="2556896" cy="5476055"/>
          </a:xfrm>
          <a:prstGeom prst="rect">
            <a:avLst/>
          </a:prstGeom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0112" y="2492895"/>
            <a:ext cx="2595638" cy="2451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492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E4E84-A54E-41D8-BEAC-1FAE36E84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STD (</a:t>
            </a:r>
            <a:r>
              <a:rPr lang="nl-NL" dirty="0" err="1"/>
              <a:t>Yourdon</a:t>
            </a:r>
            <a:r>
              <a:rPr lang="nl-NL" dirty="0"/>
              <a:t> H13)</a:t>
            </a:r>
          </a:p>
        </p:txBody>
      </p:sp>
      <p:pic>
        <p:nvPicPr>
          <p:cNvPr id="7" name="Content Placeholder 6" descr="2006 Just Enough Structured Analysis - Yourdon, bookmarked for PEE30.pdf - Adobe Acrobat Reader DC">
            <a:extLst>
              <a:ext uri="{FF2B5EF4-FFF2-40B4-BE49-F238E27FC236}">
                <a16:creationId xmlns:a16="http://schemas.microsoft.com/office/drawing/2014/main" id="{34C863D2-9C06-4654-85FE-2A3C601E11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51" t="11860" r="28125" b="15042"/>
          <a:stretch/>
        </p:blipFill>
        <p:spPr>
          <a:xfrm>
            <a:off x="1619672" y="1052736"/>
            <a:ext cx="5688632" cy="5130925"/>
          </a:xfr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FFFF88-0D96-458C-90F4-84D6DFDF9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73437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0052924"/>
              </p:ext>
            </p:extLst>
          </p:nvPr>
        </p:nvGraphicFramePr>
        <p:xfrm>
          <a:off x="575555" y="908720"/>
          <a:ext cx="8128443" cy="6264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8429498" imgH="6943860" progId="Visio.Drawing.11">
                  <p:embed/>
                </p:oleObj>
              </mc:Choice>
              <mc:Fallback>
                <p:oleObj name="Visio" r:id="rId2" imgW="8429498" imgH="6943860" progId="Visio.Drawing.11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75555" y="908720"/>
                        <a:ext cx="8128443" cy="62646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Flessenverwerker DFD0 (met control)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16</a:t>
            </a:fld>
            <a:endParaRPr lang="nl-NL"/>
          </a:p>
        </p:txBody>
      </p:sp>
      <p:sp>
        <p:nvSpPr>
          <p:cNvPr id="7" name="Oval 6"/>
          <p:cNvSpPr/>
          <p:nvPr/>
        </p:nvSpPr>
        <p:spPr>
          <a:xfrm>
            <a:off x="5571649" y="1196752"/>
            <a:ext cx="3132349" cy="720080"/>
          </a:xfrm>
          <a:prstGeom prst="ellipse">
            <a:avLst/>
          </a:prstGeom>
          <a:solidFill>
            <a:srgbClr val="FFFF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rgbClr val="C00000"/>
                </a:solidFill>
              </a:rPr>
              <a:t>Maak een CSPEC in de vorm van een STD</a:t>
            </a:r>
          </a:p>
        </p:txBody>
      </p:sp>
    </p:spTree>
    <p:extLst>
      <p:ext uri="{BB962C8B-B14F-4D97-AF65-F5344CB8AC3E}">
        <p14:creationId xmlns:p14="http://schemas.microsoft.com/office/powerpoint/2010/main" val="3927806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err="1"/>
              <a:t>Balancing</a:t>
            </a:r>
            <a:r>
              <a:rPr lang="nl-NL" dirty="0"/>
              <a:t> (</a:t>
            </a:r>
            <a:r>
              <a:rPr lang="nl-NL" dirty="0" err="1"/>
              <a:t>Yourdon</a:t>
            </a:r>
            <a:r>
              <a:rPr lang="nl-NL" dirty="0"/>
              <a:t> H14)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Een model is </a:t>
            </a:r>
            <a:r>
              <a:rPr lang="nl-NL" b="1" dirty="0"/>
              <a:t>gebalanceerd</a:t>
            </a:r>
            <a:r>
              <a:rPr lang="nl-NL" dirty="0"/>
              <a:t> als:</a:t>
            </a:r>
          </a:p>
          <a:p>
            <a:pPr lvl="1"/>
            <a:r>
              <a:rPr lang="nl-NL" dirty="0"/>
              <a:t>Alle onderdelen van het model </a:t>
            </a:r>
            <a:r>
              <a:rPr lang="nl-NL" dirty="0">
                <a:solidFill>
                  <a:srgbClr val="C00000"/>
                </a:solidFill>
              </a:rPr>
              <a:t>logisch consistent</a:t>
            </a:r>
            <a:r>
              <a:rPr lang="nl-NL" dirty="0"/>
              <a:t> zijn en</a:t>
            </a:r>
          </a:p>
          <a:p>
            <a:pPr lvl="1"/>
            <a:r>
              <a:rPr lang="nl-NL" dirty="0"/>
              <a:t>het model </a:t>
            </a:r>
            <a:r>
              <a:rPr lang="nl-NL" dirty="0">
                <a:solidFill>
                  <a:srgbClr val="C00000"/>
                </a:solidFill>
              </a:rPr>
              <a:t>compleet</a:t>
            </a:r>
            <a:r>
              <a:rPr lang="nl-NL" dirty="0"/>
              <a:t> is.</a:t>
            </a:r>
          </a:p>
          <a:p>
            <a:pPr lvl="1"/>
            <a:endParaRPr lang="nl-NL" dirty="0"/>
          </a:p>
          <a:p>
            <a:r>
              <a:rPr lang="nl-NL" dirty="0"/>
              <a:t>Hoe zorg je dat CSPEC (STD of Waarheidstabel) gebalanceerd is met betreffende control proces?</a:t>
            </a:r>
          </a:p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17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6000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Relatie control proces in DFD en STD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18</a:t>
            </a:fld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084" y="1124744"/>
            <a:ext cx="7205799" cy="5252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6085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 </a:t>
            </a:r>
            <a:r>
              <a:rPr lang="nl-NL" dirty="0" err="1"/>
              <a:t>PvE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19</a:t>
            </a:fld>
            <a:endParaRPr lang="nl-NL"/>
          </a:p>
        </p:txBody>
      </p:sp>
      <p:grpSp>
        <p:nvGrpSpPr>
          <p:cNvPr id="14" name="Groep 13"/>
          <p:cNvGrpSpPr/>
          <p:nvPr/>
        </p:nvGrpSpPr>
        <p:grpSpPr>
          <a:xfrm>
            <a:off x="1619672" y="2060848"/>
            <a:ext cx="5976664" cy="1440160"/>
            <a:chOff x="1619672" y="2852936"/>
            <a:chExt cx="5976664" cy="1440160"/>
          </a:xfrm>
        </p:grpSpPr>
        <p:sp>
          <p:nvSpPr>
            <p:cNvPr id="6" name="Ovaal 5"/>
            <p:cNvSpPr/>
            <p:nvPr/>
          </p:nvSpPr>
          <p:spPr>
            <a:xfrm>
              <a:off x="3851920" y="2852936"/>
              <a:ext cx="1512168" cy="144016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9600" b="1" dirty="0">
                  <a:solidFill>
                    <a:schemeClr val="bg1"/>
                  </a:solidFill>
                </a:rPr>
                <a:t>?</a:t>
              </a:r>
              <a:endParaRPr lang="nl-NL" b="1" dirty="0">
                <a:solidFill>
                  <a:schemeClr val="bg1"/>
                </a:solidFill>
              </a:endParaRPr>
            </a:p>
          </p:txBody>
        </p:sp>
        <p:cxnSp>
          <p:nvCxnSpPr>
            <p:cNvPr id="8" name="Rechte verbindingslijn met pijl 7"/>
            <p:cNvCxnSpPr>
              <a:endCxn id="6" idx="2"/>
            </p:cNvCxnSpPr>
            <p:nvPr/>
          </p:nvCxnSpPr>
          <p:spPr>
            <a:xfrm>
              <a:off x="1619672" y="3573016"/>
              <a:ext cx="2232248" cy="0"/>
            </a:xfrm>
            <a:prstGeom prst="straightConnector1">
              <a:avLst/>
            </a:prstGeom>
            <a:ln w="508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Rechte verbindingslijn met pijl 9"/>
            <p:cNvCxnSpPr/>
            <p:nvPr/>
          </p:nvCxnSpPr>
          <p:spPr>
            <a:xfrm>
              <a:off x="5364088" y="3573016"/>
              <a:ext cx="2232248" cy="0"/>
            </a:xfrm>
            <a:prstGeom prst="straightConnector1">
              <a:avLst/>
            </a:prstGeom>
            <a:ln w="5080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kstvak 10"/>
            <p:cNvSpPr txBox="1"/>
            <p:nvPr/>
          </p:nvSpPr>
          <p:spPr>
            <a:xfrm>
              <a:off x="1763688" y="3068960"/>
              <a:ext cx="1872208" cy="504056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nl-NL" sz="28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+mn-lt"/>
                  <a:ea typeface="+mn-ea"/>
                  <a:cs typeface="+mn-cs"/>
                </a:rPr>
                <a:t>Model</a:t>
              </a:r>
            </a:p>
          </p:txBody>
        </p:sp>
        <p:sp>
          <p:nvSpPr>
            <p:cNvPr id="12" name="Tekstvak 11"/>
            <p:cNvSpPr txBox="1"/>
            <p:nvPr/>
          </p:nvSpPr>
          <p:spPr>
            <a:xfrm>
              <a:off x="5517666" y="3068960"/>
              <a:ext cx="1872208" cy="504056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nl-NL" sz="2800" b="0" i="0" u="none" strike="noStrike" kern="1200" cap="none" spc="0" normalizeH="0" baseline="0" noProof="0" dirty="0" err="1">
                  <a:ln>
                    <a:noFill/>
                  </a:ln>
                  <a:effectLst/>
                  <a:uLnTx/>
                  <a:uFillTx/>
                  <a:latin typeface="+mn-lt"/>
                  <a:ea typeface="+mn-ea"/>
                  <a:cs typeface="+mn-cs"/>
                </a:rPr>
                <a:t>PvE</a:t>
              </a:r>
              <a:endParaRPr kumimoji="0" lang="nl-NL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3" name="Tekstvak 12"/>
          <p:cNvSpPr txBox="1"/>
          <p:nvPr/>
        </p:nvSpPr>
        <p:spPr>
          <a:xfrm>
            <a:off x="323528" y="4149079"/>
            <a:ext cx="8820472" cy="1623715"/>
          </a:xfrm>
          <a:prstGeom prst="rect">
            <a:avLst/>
          </a:prstGeom>
        </p:spPr>
        <p:txBody>
          <a:bodyPr vert="horz" wrap="none" lIns="91440" tIns="45720" rIns="91440" bIns="45720" rtlCol="0">
            <a:no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nl-NL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Model = DCD + DFD0 +</a:t>
            </a:r>
            <a:r>
              <a:rPr kumimoji="0" lang="nl-NL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({DFD…}) + DD + 2{PSPEC} + ({CSPEC})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lang="nl-NL" sz="2800" baseline="0" dirty="0" err="1"/>
              <a:t>PvE</a:t>
            </a:r>
            <a:r>
              <a:rPr lang="nl-NL" sz="2800" dirty="0"/>
              <a:t> = 1{</a:t>
            </a:r>
            <a:r>
              <a:rPr lang="nl-NL" sz="2800" dirty="0" err="1"/>
              <a:t>Requirement</a:t>
            </a:r>
            <a:r>
              <a:rPr lang="nl-NL" sz="2800" dirty="0"/>
              <a:t>}</a:t>
            </a:r>
            <a:endParaRPr kumimoji="0" lang="nl-NL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2538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Overzicht systeemmodel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507288" cy="53285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sz="3200" b="1" dirty="0"/>
              <a:t>Functional requirements model:</a:t>
            </a:r>
          </a:p>
          <a:p>
            <a:pPr marL="400050" lvl="2" indent="0">
              <a:buNone/>
            </a:pPr>
            <a:r>
              <a:rPr lang="nl-NL" b="1" dirty="0"/>
              <a:t>Wat</a:t>
            </a:r>
            <a:r>
              <a:rPr lang="nl-NL" dirty="0"/>
              <a:t> doet het systeem?</a:t>
            </a:r>
          </a:p>
          <a:p>
            <a:pPr marL="400050" lvl="2" indent="0">
              <a:buNone/>
            </a:pPr>
            <a:r>
              <a:rPr lang="nl-NL" b="1" dirty="0"/>
              <a:t>Waarmee</a:t>
            </a:r>
            <a:r>
              <a:rPr lang="nl-NL" dirty="0"/>
              <a:t> doet het systeem dat?</a:t>
            </a:r>
          </a:p>
          <a:p>
            <a:pPr marL="914400" lvl="1" indent="-514350">
              <a:buFont typeface="+mj-lt"/>
              <a:buAutoNum type="arabicPeriod"/>
            </a:pPr>
            <a:r>
              <a:rPr lang="nl-NL" sz="2000" dirty="0"/>
              <a:t>Teken het data context diagram (DCD)</a:t>
            </a:r>
          </a:p>
          <a:p>
            <a:pPr marL="914400" lvl="1" indent="-514350">
              <a:buFont typeface="+mj-lt"/>
              <a:buAutoNum type="arabicPeriod"/>
            </a:pPr>
            <a:r>
              <a:rPr lang="nl-NL" sz="2000" dirty="0"/>
              <a:t>Teken de onderliggende data flow diagrammen (DFD)</a:t>
            </a:r>
          </a:p>
          <a:p>
            <a:pPr marL="914400" lvl="1" indent="-514350">
              <a:buFont typeface="+mj-lt"/>
              <a:buAutoNum type="arabicPeriod"/>
            </a:pPr>
            <a:r>
              <a:rPr lang="nl-NL" sz="2000" dirty="0"/>
              <a:t>Vul de data </a:t>
            </a:r>
            <a:r>
              <a:rPr lang="nl-NL" sz="2000" dirty="0" err="1"/>
              <a:t>dictionary</a:t>
            </a:r>
            <a:r>
              <a:rPr lang="nl-NL" sz="2000" dirty="0"/>
              <a:t> (DD)</a:t>
            </a:r>
          </a:p>
          <a:p>
            <a:pPr marL="914400" lvl="1" indent="-514350">
              <a:buFont typeface="+mj-lt"/>
              <a:buAutoNum type="arabicPeriod"/>
            </a:pPr>
            <a:r>
              <a:rPr lang="nl-NL" sz="2000" dirty="0"/>
              <a:t>Stel de proces specificaties op (PSPEC)</a:t>
            </a:r>
          </a:p>
          <a:p>
            <a:pPr marL="914400" lvl="1" indent="-514350">
              <a:buFont typeface="+mj-lt"/>
              <a:buAutoNum type="arabicPeriod"/>
            </a:pPr>
            <a:r>
              <a:rPr lang="nl-NL" sz="2000" b="1" dirty="0">
                <a:solidFill>
                  <a:srgbClr val="C00000"/>
                </a:solidFill>
              </a:rPr>
              <a:t>Onderscheid de control processen en control </a:t>
            </a:r>
            <a:r>
              <a:rPr lang="nl-NL" sz="2000" b="1" dirty="0" err="1">
                <a:solidFill>
                  <a:srgbClr val="C00000"/>
                </a:solidFill>
              </a:rPr>
              <a:t>flows</a:t>
            </a:r>
            <a:endParaRPr lang="nl-NL" sz="2000" b="1" dirty="0">
              <a:solidFill>
                <a:srgbClr val="C00000"/>
              </a:solidFill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nl-NL" sz="2000" b="1" dirty="0">
                <a:solidFill>
                  <a:srgbClr val="C00000"/>
                </a:solidFill>
              </a:rPr>
              <a:t>Stel de control specificaties op (CSPEC)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32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Architectural</a:t>
            </a:r>
            <a:r>
              <a:rPr lang="nl-NL" sz="32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model:</a:t>
            </a:r>
          </a:p>
          <a:p>
            <a:pPr marL="400050" lvl="2" indent="0">
              <a:buNone/>
            </a:pPr>
            <a:r>
              <a:rPr lang="nl-NL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Hoe</a:t>
            </a:r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doet het systeem dat?</a:t>
            </a:r>
          </a:p>
          <a:p>
            <a:pPr marL="914400" lvl="1" indent="-514350">
              <a:buFont typeface="+mj-lt"/>
              <a:buAutoNum type="arabicPeriod"/>
            </a:pPr>
            <a:r>
              <a:rPr lang="nl-NL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Teken het </a:t>
            </a:r>
            <a:r>
              <a:rPr lang="nl-NL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architecture</a:t>
            </a:r>
            <a:r>
              <a:rPr lang="nl-NL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context diagram (ACD)</a:t>
            </a:r>
          </a:p>
          <a:p>
            <a:pPr marL="914400" lvl="1" indent="-514350">
              <a:buFont typeface="+mj-lt"/>
              <a:buAutoNum type="arabicPeriod"/>
            </a:pPr>
            <a:r>
              <a:rPr lang="nl-NL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Teken het </a:t>
            </a:r>
            <a:r>
              <a:rPr lang="nl-NL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architecture</a:t>
            </a:r>
            <a:r>
              <a:rPr lang="nl-NL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nl-NL" sz="2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interconnect</a:t>
            </a:r>
            <a:r>
              <a:rPr lang="nl-NL" sz="2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diagram (AID)</a:t>
            </a:r>
          </a:p>
          <a:p>
            <a:pPr marL="400050" lvl="1" indent="0">
              <a:buNone/>
            </a:pPr>
            <a:endParaRPr lang="nl-NL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06036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Straks: Architectuur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nl-NL" dirty="0"/>
          </a:p>
          <a:p>
            <a:pPr marL="0" indent="0" algn="ctr">
              <a:buNone/>
            </a:pPr>
            <a:r>
              <a:rPr lang="nl-NL" sz="19900" b="1" dirty="0">
                <a:solidFill>
                  <a:srgbClr val="C00000"/>
                </a:solidFill>
              </a:rPr>
              <a:t>Hoe?</a:t>
            </a:r>
            <a:endParaRPr lang="nl-NL" b="1" dirty="0">
              <a:solidFill>
                <a:srgbClr val="C00000"/>
              </a:solidFill>
            </a:endParaRPr>
          </a:p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20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16793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Overzicht systeemmodel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507288" cy="53285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sz="3200" b="1" dirty="0"/>
              <a:t>Functional requirements model:</a:t>
            </a:r>
          </a:p>
          <a:p>
            <a:pPr marL="400050" lvl="2" indent="0">
              <a:buNone/>
            </a:pPr>
            <a:r>
              <a:rPr lang="nl-NL" b="1" dirty="0"/>
              <a:t>Wat</a:t>
            </a:r>
            <a:r>
              <a:rPr lang="nl-NL" dirty="0"/>
              <a:t> doet het systeem?</a:t>
            </a:r>
          </a:p>
          <a:p>
            <a:pPr marL="400050" lvl="2" indent="0">
              <a:buNone/>
            </a:pPr>
            <a:r>
              <a:rPr lang="nl-NL" b="1" dirty="0"/>
              <a:t>Waarmee</a:t>
            </a:r>
            <a:r>
              <a:rPr lang="nl-NL" dirty="0"/>
              <a:t> doet het systeem dat?</a:t>
            </a:r>
          </a:p>
          <a:p>
            <a:pPr marL="914400" lvl="1" indent="-514350">
              <a:buFont typeface="+mj-lt"/>
              <a:buAutoNum type="arabicPeriod"/>
            </a:pPr>
            <a:r>
              <a:rPr lang="nl-NL" sz="2000" dirty="0"/>
              <a:t>Teken het data context diagram (DCD)</a:t>
            </a:r>
          </a:p>
          <a:p>
            <a:pPr marL="914400" lvl="1" indent="-514350">
              <a:buFont typeface="+mj-lt"/>
              <a:buAutoNum type="arabicPeriod"/>
            </a:pPr>
            <a:r>
              <a:rPr lang="nl-NL" sz="2000" dirty="0"/>
              <a:t>Teken de onderliggende data flow diagrammen (DFD)</a:t>
            </a:r>
          </a:p>
          <a:p>
            <a:pPr marL="914400" lvl="1" indent="-514350">
              <a:buFont typeface="+mj-lt"/>
              <a:buAutoNum type="arabicPeriod"/>
            </a:pPr>
            <a:r>
              <a:rPr lang="nl-NL" sz="2000" dirty="0"/>
              <a:t>Vul de data </a:t>
            </a:r>
            <a:r>
              <a:rPr lang="nl-NL" sz="2000" dirty="0" err="1"/>
              <a:t>dictionary</a:t>
            </a:r>
            <a:r>
              <a:rPr lang="nl-NL" sz="2000" dirty="0"/>
              <a:t> (DD)</a:t>
            </a:r>
          </a:p>
          <a:p>
            <a:pPr marL="914400" lvl="1" indent="-514350">
              <a:buFont typeface="+mj-lt"/>
              <a:buAutoNum type="arabicPeriod"/>
            </a:pPr>
            <a:r>
              <a:rPr lang="nl-NL" sz="2000" dirty="0"/>
              <a:t>Stel de proces specificaties op (PSPEC)</a:t>
            </a:r>
          </a:p>
          <a:p>
            <a:pPr marL="914400" lvl="1" indent="-514350">
              <a:buFont typeface="+mj-lt"/>
              <a:buAutoNum type="arabicPeriod"/>
            </a:pPr>
            <a:r>
              <a:rPr lang="nl-NL" sz="2000" dirty="0"/>
              <a:t>Onderscheid de control processen en control </a:t>
            </a:r>
            <a:r>
              <a:rPr lang="nl-NL" sz="2000" dirty="0" err="1"/>
              <a:t>flows</a:t>
            </a:r>
            <a:endParaRPr lang="nl-NL" sz="2000" dirty="0"/>
          </a:p>
          <a:p>
            <a:pPr marL="914400" lvl="1" indent="-514350">
              <a:buFont typeface="+mj-lt"/>
              <a:buAutoNum type="arabicPeriod"/>
            </a:pPr>
            <a:r>
              <a:rPr lang="nl-NL" sz="2000" dirty="0"/>
              <a:t>Stel de control specificaties op (CSPEC)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3200" b="1" dirty="0" err="1"/>
              <a:t>Architectural</a:t>
            </a:r>
            <a:r>
              <a:rPr lang="nl-NL" sz="3200" b="1" dirty="0"/>
              <a:t> model:</a:t>
            </a:r>
          </a:p>
          <a:p>
            <a:pPr marL="400050" lvl="2" indent="0">
              <a:buNone/>
            </a:pPr>
            <a:r>
              <a:rPr lang="nl-NL" b="1" dirty="0"/>
              <a:t>Hoe</a:t>
            </a:r>
            <a:r>
              <a:rPr lang="nl-NL" dirty="0"/>
              <a:t> doet het systeem dat?</a:t>
            </a:r>
          </a:p>
          <a:p>
            <a:pPr marL="914400" lvl="1" indent="-514350">
              <a:buFont typeface="+mj-lt"/>
              <a:buAutoNum type="arabicPeriod"/>
            </a:pPr>
            <a:r>
              <a:rPr lang="nl-NL" sz="2000" b="1" dirty="0">
                <a:solidFill>
                  <a:srgbClr val="C00000"/>
                </a:solidFill>
              </a:rPr>
              <a:t>Teken het </a:t>
            </a:r>
            <a:r>
              <a:rPr lang="nl-NL" sz="2000" b="1" dirty="0" err="1">
                <a:solidFill>
                  <a:srgbClr val="C00000"/>
                </a:solidFill>
              </a:rPr>
              <a:t>architecture</a:t>
            </a:r>
            <a:r>
              <a:rPr lang="nl-NL" sz="2000" b="1" dirty="0">
                <a:solidFill>
                  <a:srgbClr val="C00000"/>
                </a:solidFill>
              </a:rPr>
              <a:t> context diagram (ACD)</a:t>
            </a:r>
          </a:p>
          <a:p>
            <a:pPr marL="914400" lvl="1" indent="-514350">
              <a:buFont typeface="+mj-lt"/>
              <a:buAutoNum type="arabicPeriod"/>
            </a:pPr>
            <a:r>
              <a:rPr lang="nl-NL" sz="2000" b="1" dirty="0">
                <a:solidFill>
                  <a:srgbClr val="C00000"/>
                </a:solidFill>
              </a:rPr>
              <a:t>Teken het </a:t>
            </a:r>
            <a:r>
              <a:rPr lang="nl-NL" sz="2000" b="1" dirty="0" err="1">
                <a:solidFill>
                  <a:srgbClr val="C00000"/>
                </a:solidFill>
              </a:rPr>
              <a:t>architecture</a:t>
            </a:r>
            <a:r>
              <a:rPr lang="nl-NL" sz="2000" b="1" dirty="0">
                <a:solidFill>
                  <a:srgbClr val="C00000"/>
                </a:solidFill>
              </a:rPr>
              <a:t> </a:t>
            </a:r>
            <a:r>
              <a:rPr lang="nl-NL" sz="2000" b="1" dirty="0" err="1">
                <a:solidFill>
                  <a:srgbClr val="C00000"/>
                </a:solidFill>
              </a:rPr>
              <a:t>interconnect</a:t>
            </a:r>
            <a:r>
              <a:rPr lang="nl-NL" sz="2000" b="1" dirty="0">
                <a:solidFill>
                  <a:srgbClr val="C00000"/>
                </a:solidFill>
              </a:rPr>
              <a:t> diagram (AID)</a:t>
            </a:r>
          </a:p>
          <a:p>
            <a:pPr marL="400050" lvl="1" indent="0">
              <a:buNone/>
            </a:pPr>
            <a:endParaRPr lang="nl-NL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96524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Deze les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22</a:t>
            </a:fld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3851920" y="2060848"/>
            <a:ext cx="1512168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9600" b="1" dirty="0">
                <a:solidFill>
                  <a:schemeClr val="bg1"/>
                </a:solidFill>
              </a:rPr>
              <a:t>?</a:t>
            </a:r>
            <a:endParaRPr lang="nl-NL" b="1" dirty="0">
              <a:solidFill>
                <a:schemeClr val="bg1"/>
              </a:solidFill>
            </a:endParaRPr>
          </a:p>
        </p:txBody>
      </p:sp>
      <p:cxnSp>
        <p:nvCxnSpPr>
          <p:cNvPr id="8" name="Rechte verbindingslijn met pijl 7"/>
          <p:cNvCxnSpPr>
            <a:endCxn id="7" idx="2"/>
          </p:cNvCxnSpPr>
          <p:nvPr/>
        </p:nvCxnSpPr>
        <p:spPr>
          <a:xfrm>
            <a:off x="971600" y="2780928"/>
            <a:ext cx="2880320" cy="0"/>
          </a:xfrm>
          <a:prstGeom prst="straightConnector1">
            <a:avLst/>
          </a:prstGeom>
          <a:ln w="508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echte verbindingslijn met pijl 8"/>
          <p:cNvCxnSpPr/>
          <p:nvPr/>
        </p:nvCxnSpPr>
        <p:spPr>
          <a:xfrm flipV="1">
            <a:off x="5364088" y="1484784"/>
            <a:ext cx="2160240" cy="1296144"/>
          </a:xfrm>
          <a:prstGeom prst="straightConnector1">
            <a:avLst/>
          </a:prstGeom>
          <a:ln w="508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vak 9"/>
          <p:cNvSpPr txBox="1"/>
          <p:nvPr/>
        </p:nvSpPr>
        <p:spPr>
          <a:xfrm>
            <a:off x="575556" y="2187734"/>
            <a:ext cx="3672408" cy="504056"/>
          </a:xfrm>
          <a:prstGeom prst="rect">
            <a:avLst/>
          </a:prstGeom>
        </p:spPr>
        <p:txBody>
          <a:bodyPr vert="horz" wrap="none" lIns="91440" tIns="45720" rIns="91440" bIns="45720" rtlCol="0">
            <a:no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nl-NL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Functioneel Model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5148064" y="1569435"/>
            <a:ext cx="1872208" cy="504056"/>
          </a:xfrm>
          <a:prstGeom prst="rect">
            <a:avLst/>
          </a:prstGeom>
        </p:spPr>
        <p:txBody>
          <a:bodyPr vert="horz" wrap="none" lIns="91440" tIns="45720" rIns="91440" bIns="45720" rtlCol="0">
            <a:no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nl-NL" sz="28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PvE</a:t>
            </a:r>
            <a:endParaRPr kumimoji="0" lang="nl-NL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3" name="Rechte verbindingslijn met pijl 12"/>
          <p:cNvCxnSpPr/>
          <p:nvPr/>
        </p:nvCxnSpPr>
        <p:spPr>
          <a:xfrm>
            <a:off x="5385792" y="2780928"/>
            <a:ext cx="2066528" cy="1384760"/>
          </a:xfrm>
          <a:prstGeom prst="straightConnector1">
            <a:avLst/>
          </a:prstGeom>
          <a:ln w="508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6188021" y="2691790"/>
            <a:ext cx="1880525" cy="1024347"/>
          </a:xfrm>
          <a:prstGeom prst="rect">
            <a:avLst/>
          </a:prstGeom>
        </p:spPr>
        <p:txBody>
          <a:bodyPr vert="horz" wrap="none" lIns="91440" tIns="45720" rIns="91440" bIns="45720" rtlCol="0">
            <a:no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nl-NL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Architectuur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nl-NL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Model</a:t>
            </a:r>
          </a:p>
        </p:txBody>
      </p:sp>
      <p:sp>
        <p:nvSpPr>
          <p:cNvPr id="18" name="Tekstvak 17"/>
          <p:cNvSpPr txBox="1"/>
          <p:nvPr/>
        </p:nvSpPr>
        <p:spPr>
          <a:xfrm>
            <a:off x="269776" y="4589693"/>
            <a:ext cx="8820472" cy="1623715"/>
          </a:xfrm>
          <a:prstGeom prst="rect">
            <a:avLst/>
          </a:prstGeom>
        </p:spPr>
        <p:txBody>
          <a:bodyPr vert="horz" wrap="none" lIns="91440" tIns="45720" rIns="91440" bIns="45720" rtlCol="0">
            <a:no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lang="nl-NL" sz="2800" dirty="0"/>
              <a:t>FM</a:t>
            </a:r>
            <a:r>
              <a:rPr kumimoji="0" lang="nl-NL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= DCD + DFD0 +</a:t>
            </a:r>
            <a:r>
              <a:rPr kumimoji="0" lang="nl-NL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({DFD…}) + DD + 2{PSPEC} + ({CSPEC})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lang="nl-NL" sz="2800" baseline="0" dirty="0" err="1"/>
              <a:t>PvE</a:t>
            </a:r>
            <a:r>
              <a:rPr lang="nl-NL" sz="2800" dirty="0"/>
              <a:t> = 1{</a:t>
            </a:r>
            <a:r>
              <a:rPr lang="nl-NL" sz="2800" dirty="0" err="1"/>
              <a:t>Requirement</a:t>
            </a:r>
            <a:r>
              <a:rPr lang="nl-NL" sz="2800" dirty="0"/>
              <a:t>}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lang="nl-NL" sz="2800" dirty="0"/>
              <a:t>AM = ACD + AID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nl-NL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25519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Architectural</a:t>
            </a:r>
            <a:r>
              <a:rPr lang="nl-NL" dirty="0"/>
              <a:t> Model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ELEPEE30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23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97469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Architectuurmodel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Hoe gaat het systeem zijn functies uitvoeren?</a:t>
            </a:r>
          </a:p>
          <a:p>
            <a:r>
              <a:rPr lang="nl-NL" dirty="0"/>
              <a:t>Wat is de implementatie?</a:t>
            </a:r>
          </a:p>
          <a:p>
            <a:r>
              <a:rPr lang="nl-NL" dirty="0"/>
              <a:t>Welke subsystemen (</a:t>
            </a:r>
            <a:r>
              <a:rPr lang="en-US" dirty="0"/>
              <a:t>modules or units</a:t>
            </a:r>
            <a:r>
              <a:rPr lang="nl-NL" dirty="0"/>
              <a:t>) zijn er?</a:t>
            </a:r>
          </a:p>
          <a:p>
            <a:r>
              <a:rPr lang="nl-NL" dirty="0"/>
              <a:t>Hoe zijn deze met elkaar verbonden (</a:t>
            </a:r>
            <a:r>
              <a:rPr lang="en-US" dirty="0"/>
              <a:t>interconnections</a:t>
            </a:r>
            <a:r>
              <a:rPr lang="nl-NL" dirty="0"/>
              <a:t>)?</a:t>
            </a:r>
          </a:p>
          <a:p>
            <a:r>
              <a:rPr lang="nl-NL" dirty="0"/>
              <a:t>Hoe wordt de informatie, energie of materie door het systeem getransporteerd en verwerkt?</a:t>
            </a:r>
          </a:p>
          <a:p>
            <a:endParaRPr lang="nl-NL" dirty="0"/>
          </a:p>
          <a:p>
            <a:r>
              <a:rPr lang="nl-NL" dirty="0"/>
              <a:t>1 + 3 nieuwe elementen</a:t>
            </a:r>
          </a:p>
          <a:p>
            <a:pPr lvl="1"/>
            <a:r>
              <a:rPr lang="nl-NL" dirty="0"/>
              <a:t>Module</a:t>
            </a:r>
          </a:p>
          <a:p>
            <a:pPr lvl="1"/>
            <a:r>
              <a:rPr lang="nl-NL" dirty="0" err="1"/>
              <a:t>Interconnections</a:t>
            </a:r>
            <a:r>
              <a:rPr lang="nl-NL" dirty="0"/>
              <a:t> (3 soorten)</a:t>
            </a:r>
          </a:p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24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7125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Module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45024"/>
            <a:ext cx="8229600" cy="2664296"/>
          </a:xfrm>
        </p:spPr>
        <p:txBody>
          <a:bodyPr/>
          <a:lstStyle/>
          <a:p>
            <a:r>
              <a:rPr lang="nl-NL" dirty="0"/>
              <a:t>Implementatiegericht subsysteem (unit).</a:t>
            </a:r>
          </a:p>
          <a:p>
            <a:r>
              <a:rPr lang="nl-NL" dirty="0"/>
              <a:t>Voert bepaalde </a:t>
            </a:r>
            <a:r>
              <a:rPr lang="en-US" dirty="0"/>
              <a:t>process(</a:t>
            </a:r>
            <a:r>
              <a:rPr lang="en-US" dirty="0" err="1"/>
              <a:t>es</a:t>
            </a:r>
            <a:r>
              <a:rPr lang="en-US" dirty="0"/>
              <a:t>)</a:t>
            </a:r>
            <a:r>
              <a:rPr lang="nl-NL" dirty="0"/>
              <a:t> uit, die gedefinieerd zijn in het </a:t>
            </a:r>
            <a:r>
              <a:rPr lang="en-US" dirty="0"/>
              <a:t>functional requirements model</a:t>
            </a:r>
            <a:r>
              <a:rPr lang="nl-NL" dirty="0"/>
              <a:t>.</a:t>
            </a:r>
          </a:p>
          <a:p>
            <a:r>
              <a:rPr lang="nl-NL" dirty="0"/>
              <a:t>Kunnen ook nieuwe processen uitvoeren die benodigd zijn voor de implementatie.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25</a:t>
            </a:fld>
            <a:endParaRPr lang="nl-NL"/>
          </a:p>
        </p:txBody>
      </p:sp>
      <p:sp>
        <p:nvSpPr>
          <p:cNvPr id="13" name="Rounded Rectangle 12"/>
          <p:cNvSpPr/>
          <p:nvPr/>
        </p:nvSpPr>
        <p:spPr>
          <a:xfrm>
            <a:off x="7236296" y="1360587"/>
            <a:ext cx="1512168" cy="158417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Voeding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7584" y="1392188"/>
            <a:ext cx="1512168" cy="158417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PLC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950121" y="1394073"/>
            <a:ext cx="1512168" cy="158417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err="1"/>
              <a:t>Micro-processor</a:t>
            </a:r>
            <a:r>
              <a:rPr lang="nl-NL" dirty="0"/>
              <a:t> Board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076056" y="1360587"/>
            <a:ext cx="1512168" cy="158417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/>
              <a:t>Kabouter</a:t>
            </a:r>
          </a:p>
        </p:txBody>
      </p:sp>
    </p:spTree>
    <p:extLst>
      <p:ext uri="{BB962C8B-B14F-4D97-AF65-F5344CB8AC3E}">
        <p14:creationId xmlns:p14="http://schemas.microsoft.com/office/powerpoint/2010/main" val="26069229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Interconnection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961" y="3304822"/>
            <a:ext cx="8229600" cy="2520280"/>
          </a:xfrm>
        </p:spPr>
        <p:txBody>
          <a:bodyPr>
            <a:normAutofit fontScale="92500" lnSpcReduction="20000"/>
          </a:bodyPr>
          <a:lstStyle/>
          <a:p>
            <a:r>
              <a:rPr lang="nl-NL" dirty="0"/>
              <a:t>Implementatiegerichte verbinding (</a:t>
            </a:r>
            <a:r>
              <a:rPr lang="en-US" dirty="0"/>
              <a:t>channel</a:t>
            </a:r>
            <a:r>
              <a:rPr lang="nl-NL" dirty="0"/>
              <a:t>) tussen twee modulen.</a:t>
            </a:r>
          </a:p>
          <a:p>
            <a:r>
              <a:rPr lang="nl-NL" dirty="0"/>
              <a:t>Verplaatst bepaalde flow(s) (informatie, energie, materie) die gedefinieerd zijn in het </a:t>
            </a:r>
            <a:r>
              <a:rPr lang="en-US" dirty="0"/>
              <a:t>functional requirements model</a:t>
            </a:r>
            <a:r>
              <a:rPr lang="nl-NL" dirty="0"/>
              <a:t>.</a:t>
            </a:r>
          </a:p>
          <a:p>
            <a:r>
              <a:rPr lang="nl-NL" dirty="0"/>
              <a:t>Het is mogelijk om verschillende soorten </a:t>
            </a:r>
            <a:r>
              <a:rPr lang="nl-NL" dirty="0" err="1"/>
              <a:t>interconnections</a:t>
            </a:r>
            <a:r>
              <a:rPr lang="nl-NL" dirty="0"/>
              <a:t> te onderscheiden</a:t>
            </a:r>
          </a:p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26</a:t>
            </a:fld>
            <a:endParaRPr lang="nl-NL"/>
          </a:p>
        </p:txBody>
      </p:sp>
      <p:grpSp>
        <p:nvGrpSpPr>
          <p:cNvPr id="29" name="Groep 28"/>
          <p:cNvGrpSpPr/>
          <p:nvPr/>
        </p:nvGrpSpPr>
        <p:grpSpPr>
          <a:xfrm>
            <a:off x="3491880" y="1052736"/>
            <a:ext cx="2304256" cy="504055"/>
            <a:chOff x="1187624" y="1052735"/>
            <a:chExt cx="2304256" cy="504055"/>
          </a:xfrm>
        </p:grpSpPr>
        <p:cxnSp>
          <p:nvCxnSpPr>
            <p:cNvPr id="30" name="Rechte verbindingslijn 29"/>
            <p:cNvCxnSpPr/>
            <p:nvPr/>
          </p:nvCxnSpPr>
          <p:spPr>
            <a:xfrm>
              <a:off x="1187624" y="1484784"/>
              <a:ext cx="230425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kstvak 30"/>
            <p:cNvSpPr txBox="1"/>
            <p:nvPr/>
          </p:nvSpPr>
          <p:spPr>
            <a:xfrm>
              <a:off x="1403648" y="1052735"/>
              <a:ext cx="1959496" cy="504055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sz="2400" b="0" i="0" u="none" strike="noStrike" kern="1200" cap="none" spc="0" normalizeH="0" baseline="0" dirty="0">
                  <a:ln>
                    <a:noFill/>
                  </a:ln>
                  <a:effectLst/>
                  <a:uLnTx/>
                  <a:uFillTx/>
                  <a:latin typeface="+mn-lt"/>
                  <a:ea typeface="+mn-ea"/>
                  <a:cs typeface="+mn-cs"/>
                </a:rPr>
                <a:t>Ethernet</a:t>
              </a:r>
            </a:p>
          </p:txBody>
        </p:sp>
      </p:grpSp>
      <p:grpSp>
        <p:nvGrpSpPr>
          <p:cNvPr id="40" name="Groep 39"/>
          <p:cNvGrpSpPr/>
          <p:nvPr/>
        </p:nvGrpSpPr>
        <p:grpSpPr>
          <a:xfrm>
            <a:off x="3491880" y="2132856"/>
            <a:ext cx="2304256" cy="504056"/>
            <a:chOff x="1187624" y="2420888"/>
            <a:chExt cx="2304256" cy="504056"/>
          </a:xfrm>
        </p:grpSpPr>
        <p:cxnSp>
          <p:nvCxnSpPr>
            <p:cNvPr id="43" name="Rechte verbindingslijn 42"/>
            <p:cNvCxnSpPr/>
            <p:nvPr/>
          </p:nvCxnSpPr>
          <p:spPr>
            <a:xfrm>
              <a:off x="1187624" y="2924944"/>
              <a:ext cx="230425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kstvak 41"/>
            <p:cNvSpPr txBox="1"/>
            <p:nvPr/>
          </p:nvSpPr>
          <p:spPr>
            <a:xfrm>
              <a:off x="1403648" y="2420888"/>
              <a:ext cx="1959496" cy="504055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lang="nl-NL" sz="2400" dirty="0"/>
                <a:t>Transportband</a:t>
              </a:r>
              <a:endParaRPr kumimoji="0" lang="nl-NL" sz="24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0965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Interconnection </a:t>
            </a:r>
            <a:r>
              <a:rPr lang="nl-NL" dirty="0"/>
              <a:t>(</a:t>
            </a:r>
            <a:r>
              <a:rPr lang="nl-NL" dirty="0" err="1"/>
              <a:t>Hatley</a:t>
            </a:r>
            <a:r>
              <a:rPr lang="nl-NL" dirty="0"/>
              <a:t> en </a:t>
            </a:r>
            <a:r>
              <a:rPr lang="nl-NL" dirty="0" err="1"/>
              <a:t>Pirbhai</a:t>
            </a:r>
            <a:r>
              <a:rPr lang="nl-NL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216" y="3930966"/>
            <a:ext cx="8229600" cy="2520280"/>
          </a:xfrm>
        </p:spPr>
        <p:txBody>
          <a:bodyPr/>
          <a:lstStyle/>
          <a:p>
            <a:r>
              <a:rPr lang="nl-NL" dirty="0"/>
              <a:t>Implementatiegerichte verbinding (</a:t>
            </a:r>
            <a:r>
              <a:rPr lang="en-US" dirty="0"/>
              <a:t>channel</a:t>
            </a:r>
            <a:r>
              <a:rPr lang="nl-NL" dirty="0"/>
              <a:t>) tussen twee modulen.</a:t>
            </a:r>
          </a:p>
          <a:p>
            <a:r>
              <a:rPr lang="nl-NL" dirty="0"/>
              <a:t>Verplaatst bepaalde flow(s) (informatie, energie, materie) die gedefinieerd zijn in het </a:t>
            </a:r>
            <a:r>
              <a:rPr lang="en-US" dirty="0"/>
              <a:t>functional requirements model</a:t>
            </a:r>
            <a:r>
              <a:rPr lang="nl-NL" dirty="0"/>
              <a:t>.</a:t>
            </a:r>
          </a:p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27</a:t>
            </a:fld>
            <a:endParaRPr lang="nl-NL"/>
          </a:p>
        </p:txBody>
      </p:sp>
      <p:sp>
        <p:nvSpPr>
          <p:cNvPr id="23" name="Tekstvak 22"/>
          <p:cNvSpPr txBox="1"/>
          <p:nvPr/>
        </p:nvSpPr>
        <p:spPr>
          <a:xfrm>
            <a:off x="1434945" y="1227840"/>
            <a:ext cx="1959496" cy="504055"/>
          </a:xfrm>
          <a:prstGeom prst="rect">
            <a:avLst/>
          </a:prstGeom>
        </p:spPr>
        <p:txBody>
          <a:bodyPr vert="horz" wrap="none" lIns="91440" tIns="45720" rIns="91440" bIns="45720" rtlCol="0">
            <a:no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sz="24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Electrical</a:t>
            </a:r>
          </a:p>
        </p:txBody>
      </p:sp>
      <p:sp>
        <p:nvSpPr>
          <p:cNvPr id="24" name="Tekstvak 23"/>
          <p:cNvSpPr txBox="1"/>
          <p:nvPr/>
        </p:nvSpPr>
        <p:spPr>
          <a:xfrm>
            <a:off x="1434945" y="2101761"/>
            <a:ext cx="1959496" cy="504055"/>
          </a:xfrm>
          <a:prstGeom prst="rect">
            <a:avLst/>
          </a:prstGeom>
        </p:spPr>
        <p:txBody>
          <a:bodyPr vert="horz" wrap="none" lIns="91440" tIns="45720" rIns="91440" bIns="45720" rtlCol="0">
            <a:no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sz="24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Optical</a:t>
            </a:r>
          </a:p>
        </p:txBody>
      </p:sp>
      <p:sp>
        <p:nvSpPr>
          <p:cNvPr id="25" name="Tekstvak 24"/>
          <p:cNvSpPr txBox="1"/>
          <p:nvPr/>
        </p:nvSpPr>
        <p:spPr>
          <a:xfrm>
            <a:off x="1522156" y="2975682"/>
            <a:ext cx="1959496" cy="504055"/>
          </a:xfrm>
          <a:prstGeom prst="rect">
            <a:avLst/>
          </a:prstGeom>
        </p:spPr>
        <p:txBody>
          <a:bodyPr vert="horz" wrap="none" lIns="91440" tIns="45720" rIns="91440" bIns="45720" rtlCol="0">
            <a:no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sz="24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Mechanical</a:t>
            </a:r>
          </a:p>
        </p:txBody>
      </p:sp>
      <p:grpSp>
        <p:nvGrpSpPr>
          <p:cNvPr id="29" name="Groep 28"/>
          <p:cNvGrpSpPr/>
          <p:nvPr/>
        </p:nvGrpSpPr>
        <p:grpSpPr>
          <a:xfrm>
            <a:off x="4499992" y="1052736"/>
            <a:ext cx="2304256" cy="504055"/>
            <a:chOff x="1187624" y="1052735"/>
            <a:chExt cx="2304256" cy="504055"/>
          </a:xfrm>
        </p:grpSpPr>
        <p:cxnSp>
          <p:nvCxnSpPr>
            <p:cNvPr id="30" name="Rechte verbindingslijn 29"/>
            <p:cNvCxnSpPr/>
            <p:nvPr/>
          </p:nvCxnSpPr>
          <p:spPr>
            <a:xfrm>
              <a:off x="1187624" y="1484784"/>
              <a:ext cx="230425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kstvak 30"/>
            <p:cNvSpPr txBox="1"/>
            <p:nvPr/>
          </p:nvSpPr>
          <p:spPr>
            <a:xfrm>
              <a:off x="1403648" y="1052735"/>
              <a:ext cx="1959496" cy="504055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sz="2400" b="0" i="0" u="none" strike="noStrike" kern="1200" cap="none" spc="0" normalizeH="0" baseline="0" dirty="0">
                  <a:ln>
                    <a:noFill/>
                  </a:ln>
                  <a:effectLst/>
                  <a:uLnTx/>
                  <a:uFillTx/>
                  <a:latin typeface="+mn-lt"/>
                  <a:ea typeface="+mn-ea"/>
                  <a:cs typeface="+mn-cs"/>
                </a:rPr>
                <a:t>Ethernet</a:t>
              </a:r>
            </a:p>
          </p:txBody>
        </p:sp>
      </p:grpSp>
      <p:grpSp>
        <p:nvGrpSpPr>
          <p:cNvPr id="32" name="Groep 31"/>
          <p:cNvGrpSpPr/>
          <p:nvPr/>
        </p:nvGrpSpPr>
        <p:grpSpPr>
          <a:xfrm>
            <a:off x="4499992" y="1916834"/>
            <a:ext cx="2304256" cy="576063"/>
            <a:chOff x="1187624" y="1700809"/>
            <a:chExt cx="2304256" cy="576063"/>
          </a:xfrm>
        </p:grpSpPr>
        <p:grpSp>
          <p:nvGrpSpPr>
            <p:cNvPr id="33" name="Groep 32"/>
            <p:cNvGrpSpPr/>
            <p:nvPr/>
          </p:nvGrpSpPr>
          <p:grpSpPr>
            <a:xfrm>
              <a:off x="1187624" y="2132856"/>
              <a:ext cx="2304256" cy="144016"/>
              <a:chOff x="1187624" y="2852936"/>
              <a:chExt cx="2304256" cy="144016"/>
            </a:xfrm>
          </p:grpSpPr>
          <p:cxnSp>
            <p:nvCxnSpPr>
              <p:cNvPr id="35" name="Rechte verbindingslijn 34"/>
              <p:cNvCxnSpPr/>
              <p:nvPr/>
            </p:nvCxnSpPr>
            <p:spPr>
              <a:xfrm>
                <a:off x="1187624" y="2924944"/>
                <a:ext cx="230425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Ovaal 35"/>
              <p:cNvSpPr/>
              <p:nvPr/>
            </p:nvSpPr>
            <p:spPr>
              <a:xfrm>
                <a:off x="1331640" y="2852936"/>
                <a:ext cx="144016" cy="144016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37" name="Ovaal 36"/>
              <p:cNvSpPr/>
              <p:nvPr/>
            </p:nvSpPr>
            <p:spPr>
              <a:xfrm>
                <a:off x="1907704" y="2852936"/>
                <a:ext cx="144016" cy="144016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38" name="Ovaal 37"/>
              <p:cNvSpPr/>
              <p:nvPr/>
            </p:nvSpPr>
            <p:spPr>
              <a:xfrm>
                <a:off x="2483768" y="2852936"/>
                <a:ext cx="144016" cy="144016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39" name="Ovaal 38"/>
              <p:cNvSpPr/>
              <p:nvPr/>
            </p:nvSpPr>
            <p:spPr>
              <a:xfrm>
                <a:off x="3059832" y="2852936"/>
                <a:ext cx="144016" cy="144016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</p:grpSp>
        <p:sp>
          <p:nvSpPr>
            <p:cNvPr id="34" name="Tekstvak 33"/>
            <p:cNvSpPr txBox="1"/>
            <p:nvPr/>
          </p:nvSpPr>
          <p:spPr>
            <a:xfrm>
              <a:off x="1403648" y="1700809"/>
              <a:ext cx="1959496" cy="504055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sz="2400" b="0" i="0" u="none" strike="noStrike" kern="1200" cap="none" spc="0" normalizeH="0" baseline="0" dirty="0">
                  <a:ln>
                    <a:noFill/>
                  </a:ln>
                  <a:effectLst/>
                  <a:uLnTx/>
                  <a:uFillTx/>
                  <a:latin typeface="+mn-lt"/>
                  <a:ea typeface="+mn-ea"/>
                  <a:cs typeface="+mn-cs"/>
                </a:rPr>
                <a:t>TOSLINK</a:t>
              </a:r>
            </a:p>
          </p:txBody>
        </p:sp>
      </p:grpSp>
      <p:grpSp>
        <p:nvGrpSpPr>
          <p:cNvPr id="40" name="Groep 39"/>
          <p:cNvGrpSpPr/>
          <p:nvPr/>
        </p:nvGrpSpPr>
        <p:grpSpPr>
          <a:xfrm>
            <a:off x="4499992" y="2780929"/>
            <a:ext cx="2304256" cy="720080"/>
            <a:chOff x="1187624" y="2348880"/>
            <a:chExt cx="2304256" cy="720080"/>
          </a:xfrm>
        </p:grpSpPr>
        <p:grpSp>
          <p:nvGrpSpPr>
            <p:cNvPr id="41" name="Groep 40"/>
            <p:cNvGrpSpPr/>
            <p:nvPr/>
          </p:nvGrpSpPr>
          <p:grpSpPr>
            <a:xfrm>
              <a:off x="1187624" y="2780928"/>
              <a:ext cx="2304256" cy="288032"/>
              <a:chOff x="1187624" y="2060848"/>
              <a:chExt cx="2304256" cy="288032"/>
            </a:xfrm>
          </p:grpSpPr>
          <p:cxnSp>
            <p:nvCxnSpPr>
              <p:cNvPr id="43" name="Rechte verbindingslijn 42"/>
              <p:cNvCxnSpPr/>
              <p:nvPr/>
            </p:nvCxnSpPr>
            <p:spPr>
              <a:xfrm>
                <a:off x="1187624" y="2204864"/>
                <a:ext cx="2304256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Rechte verbindingslijn 43"/>
              <p:cNvCxnSpPr/>
              <p:nvPr/>
            </p:nvCxnSpPr>
            <p:spPr>
              <a:xfrm>
                <a:off x="1403648" y="2060848"/>
                <a:ext cx="0" cy="28803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Rechte verbindingslijn 44"/>
              <p:cNvCxnSpPr/>
              <p:nvPr/>
            </p:nvCxnSpPr>
            <p:spPr>
              <a:xfrm>
                <a:off x="2555776" y="2060848"/>
                <a:ext cx="0" cy="28803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Rechte verbindingslijn 45"/>
              <p:cNvCxnSpPr/>
              <p:nvPr/>
            </p:nvCxnSpPr>
            <p:spPr>
              <a:xfrm>
                <a:off x="1979712" y="2060848"/>
                <a:ext cx="0" cy="28803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Rechte verbindingslijn 46"/>
              <p:cNvCxnSpPr/>
              <p:nvPr/>
            </p:nvCxnSpPr>
            <p:spPr>
              <a:xfrm>
                <a:off x="3131840" y="2060848"/>
                <a:ext cx="0" cy="28803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Tekstvak 41"/>
            <p:cNvSpPr txBox="1"/>
            <p:nvPr/>
          </p:nvSpPr>
          <p:spPr>
            <a:xfrm>
              <a:off x="1403648" y="2348880"/>
              <a:ext cx="1959496" cy="504055"/>
            </a:xfrm>
            <a:prstGeom prst="rect">
              <a:avLst/>
            </a:prstGeom>
          </p:spPr>
          <p:txBody>
            <a:bodyPr vert="horz" wrap="none" lIns="91440" tIns="45720" rIns="91440" bIns="45720" rtlCol="0">
              <a:noAutofit/>
            </a:bodyPr>
            <a:lstStyle/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lang="nl-NL" sz="2400" dirty="0"/>
                <a:t>Transportband</a:t>
              </a:r>
              <a:endParaRPr kumimoji="0" lang="nl-NL" sz="24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23263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interconnection </a:t>
            </a:r>
            <a:r>
              <a:rPr lang="nl-NL" dirty="0"/>
              <a:t>(HR </a:t>
            </a:r>
            <a:r>
              <a:rPr lang="nl-NL" dirty="0" err="1"/>
              <a:t>PelJH</a:t>
            </a:r>
            <a:r>
              <a:rPr lang="nl-NL" dirty="0"/>
              <a:t>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28</a:t>
            </a:fld>
            <a:endParaRPr lang="nl-NL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139952" y="1172503"/>
          <a:ext cx="3314532" cy="1981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1667994" imgH="1002535" progId="Visio.Drawing.11">
                  <p:embed/>
                </p:oleObj>
              </mc:Choice>
              <mc:Fallback>
                <p:oleObj name="Visio" r:id="rId2" imgW="1667994" imgH="1002535" progId="Visio.Drawing.11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139952" y="1172503"/>
                        <a:ext cx="3314532" cy="19812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596044" y="4094969"/>
            <a:ext cx="8229600" cy="2520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/>
              <a:t>Implementatiegerichte verbinding (</a:t>
            </a:r>
            <a:r>
              <a:rPr lang="en-US" dirty="0"/>
              <a:t>channel</a:t>
            </a:r>
            <a:r>
              <a:rPr lang="nl-NL" dirty="0"/>
              <a:t>) tussen twee modulen.</a:t>
            </a:r>
          </a:p>
          <a:p>
            <a:r>
              <a:rPr lang="nl-NL" dirty="0"/>
              <a:t>Verplaatst bepaalde flow(s) (informatie, energie, materie) die gedefinieerd zijn in het </a:t>
            </a:r>
            <a:r>
              <a:rPr lang="en-US" dirty="0"/>
              <a:t>functional requirements model</a:t>
            </a:r>
            <a:r>
              <a:rPr lang="nl-NL" dirty="0"/>
              <a:t>.</a:t>
            </a:r>
          </a:p>
          <a:p>
            <a:endParaRPr lang="nl-NL" dirty="0"/>
          </a:p>
        </p:txBody>
      </p:sp>
      <p:sp>
        <p:nvSpPr>
          <p:cNvPr id="10" name="Tekstvak 9"/>
          <p:cNvSpPr txBox="1"/>
          <p:nvPr/>
        </p:nvSpPr>
        <p:spPr>
          <a:xfrm>
            <a:off x="457200" y="3356992"/>
            <a:ext cx="8507288" cy="864096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nl-NL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Johan Peltenburg (oud-docent ELE) heeft deze notatie</a:t>
            </a:r>
            <a:r>
              <a:rPr kumimoji="0" lang="nl-NL" sz="24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geïntroduceerd omdat hij dit eenvoudiger te tekenen vond in Visio. </a:t>
            </a:r>
            <a:endParaRPr kumimoji="0" lang="nl-NL" sz="2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kstvak 22"/>
          <p:cNvSpPr txBox="1"/>
          <p:nvPr/>
        </p:nvSpPr>
        <p:spPr>
          <a:xfrm>
            <a:off x="1434945" y="1227840"/>
            <a:ext cx="1959496" cy="504055"/>
          </a:xfrm>
          <a:prstGeom prst="rect">
            <a:avLst/>
          </a:prstGeom>
        </p:spPr>
        <p:txBody>
          <a:bodyPr vert="horz" wrap="none" lIns="91440" tIns="45720" rIns="91440" bIns="45720" rtlCol="0">
            <a:no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sz="24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Electrical</a:t>
            </a:r>
          </a:p>
        </p:txBody>
      </p:sp>
      <p:sp>
        <p:nvSpPr>
          <p:cNvPr id="12" name="Tekstvak 23"/>
          <p:cNvSpPr txBox="1"/>
          <p:nvPr/>
        </p:nvSpPr>
        <p:spPr>
          <a:xfrm>
            <a:off x="1522156" y="1911106"/>
            <a:ext cx="1959496" cy="504055"/>
          </a:xfrm>
          <a:prstGeom prst="rect">
            <a:avLst/>
          </a:prstGeom>
        </p:spPr>
        <p:txBody>
          <a:bodyPr vert="horz" wrap="none" lIns="91440" tIns="45720" rIns="91440" bIns="45720" rtlCol="0">
            <a:no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sz="24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Electromagnetic</a:t>
            </a:r>
          </a:p>
        </p:txBody>
      </p:sp>
      <p:sp>
        <p:nvSpPr>
          <p:cNvPr id="13" name="Tekstvak 24"/>
          <p:cNvSpPr txBox="1"/>
          <p:nvPr/>
        </p:nvSpPr>
        <p:spPr>
          <a:xfrm>
            <a:off x="1522156" y="2636912"/>
            <a:ext cx="1959496" cy="504055"/>
          </a:xfrm>
          <a:prstGeom prst="rect">
            <a:avLst/>
          </a:prstGeom>
        </p:spPr>
        <p:txBody>
          <a:bodyPr vert="horz" wrap="none" lIns="91440" tIns="45720" rIns="91440" bIns="45720" rtlCol="0">
            <a:no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sz="24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Mechanical</a:t>
            </a:r>
          </a:p>
        </p:txBody>
      </p:sp>
    </p:spTree>
    <p:extLst>
      <p:ext uri="{BB962C8B-B14F-4D97-AF65-F5344CB8AC3E}">
        <p14:creationId xmlns:p14="http://schemas.microsoft.com/office/powerpoint/2010/main" val="8704778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Architecture Context Diagram (ACD)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Zelfde idee als Data Context Diagram</a:t>
            </a:r>
          </a:p>
          <a:p>
            <a:pPr lvl="1"/>
            <a:r>
              <a:rPr lang="nl-NL" dirty="0"/>
              <a:t>Maar dan </a:t>
            </a:r>
            <a:r>
              <a:rPr lang="nl-NL" b="1" dirty="0"/>
              <a:t>wel</a:t>
            </a:r>
            <a:r>
              <a:rPr lang="nl-NL" dirty="0"/>
              <a:t> implementatiegericht.</a:t>
            </a:r>
          </a:p>
          <a:p>
            <a:endParaRPr lang="nl-NL" dirty="0"/>
          </a:p>
          <a:p>
            <a:r>
              <a:rPr lang="nl-NL" dirty="0"/>
              <a:t>Hoe stroomt de informatie/energie/materie van de omgeving naar het systeem (en </a:t>
            </a:r>
            <a:r>
              <a:rPr lang="nl-NL" dirty="0" err="1"/>
              <a:t>vice</a:t>
            </a:r>
            <a:r>
              <a:rPr lang="nl-NL" dirty="0"/>
              <a:t> versa)?</a:t>
            </a:r>
          </a:p>
          <a:p>
            <a:pPr lvl="1"/>
            <a:r>
              <a:rPr lang="nl-NL" dirty="0"/>
              <a:t>Teken één module (het te bouwen systeem, de naam is een zelfstandig naamwoord).</a:t>
            </a:r>
          </a:p>
          <a:p>
            <a:pPr lvl="1"/>
            <a:r>
              <a:rPr lang="nl-NL" dirty="0"/>
              <a:t>Neem de terminators over uit het DCD. </a:t>
            </a:r>
          </a:p>
          <a:p>
            <a:pPr lvl="1"/>
            <a:r>
              <a:rPr lang="nl-NL" dirty="0"/>
              <a:t>Teken de </a:t>
            </a:r>
            <a:r>
              <a:rPr lang="en-US" dirty="0"/>
              <a:t>interconnections</a:t>
            </a:r>
            <a:r>
              <a:rPr lang="nl-NL" dirty="0"/>
              <a:t>.</a:t>
            </a:r>
          </a:p>
          <a:p>
            <a:pPr lvl="1"/>
            <a:r>
              <a:rPr lang="nl-NL" dirty="0"/>
              <a:t>Geef aan welke flow(s) over welke </a:t>
            </a:r>
            <a:r>
              <a:rPr lang="en-US" dirty="0"/>
              <a:t>interconnections</a:t>
            </a:r>
            <a:r>
              <a:rPr lang="nl-NL" dirty="0"/>
              <a:t> loopt (lopen).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29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3649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Control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ELEPEE30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3856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DCD Flessenverwerker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30</a:t>
            </a:fld>
            <a:endParaRPr lang="nl-NL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619672" y="1052736"/>
          <a:ext cx="2808312" cy="520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324224" imgH="4000590" progId="Visio.Drawing.11">
                  <p:embed/>
                </p:oleObj>
              </mc:Choice>
              <mc:Fallback>
                <p:oleObj name="Visio" r:id="rId2" imgW="2324224" imgH="4000590" progId="Visio.Drawing.11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19672" y="1052736"/>
                        <a:ext cx="2808312" cy="520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kstvak 6"/>
          <p:cNvSpPr txBox="1"/>
          <p:nvPr/>
        </p:nvSpPr>
        <p:spPr>
          <a:xfrm>
            <a:off x="4932040" y="1196752"/>
            <a:ext cx="3672408" cy="1395536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algn="ctr">
              <a:spcBef>
                <a:spcPct val="20000"/>
              </a:spcBef>
            </a:pPr>
            <a:r>
              <a:rPr kumimoji="0" lang="nl-NL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Bedenk</a:t>
            </a:r>
            <a:r>
              <a:rPr kumimoji="0" lang="nl-NL" sz="28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 </a:t>
            </a:r>
            <a:r>
              <a:rPr lang="nl-NL" sz="2800" dirty="0">
                <a:solidFill>
                  <a:srgbClr val="C00000"/>
                </a:solidFill>
              </a:rPr>
              <a:t>een </a:t>
            </a:r>
            <a:r>
              <a:rPr lang="nl-NL" sz="2800" b="1" dirty="0">
                <a:solidFill>
                  <a:srgbClr val="C00000"/>
                </a:solidFill>
              </a:rPr>
              <a:t>mogelijk</a:t>
            </a:r>
            <a:r>
              <a:rPr lang="nl-NL" sz="2800" dirty="0">
                <a:solidFill>
                  <a:srgbClr val="C00000"/>
                </a:solidFill>
              </a:rPr>
              <a:t> ACD voor dit systeem.</a:t>
            </a:r>
            <a:endParaRPr kumimoji="0" lang="nl-NL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</a:endParaRP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F25652A-1960-463D-8507-76AA651F56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161272"/>
              </p:ext>
            </p:extLst>
          </p:nvPr>
        </p:nvGraphicFramePr>
        <p:xfrm>
          <a:off x="4716018" y="2592288"/>
          <a:ext cx="3314532" cy="1981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1667994" imgH="1002535" progId="Visio.Drawing.11">
                  <p:embed/>
                </p:oleObj>
              </mc:Choice>
              <mc:Fallback>
                <p:oleObj name="Visio" r:id="rId4" imgW="1667994" imgH="1002535" progId="Visio.Drawing.11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1F25652A-1960-463D-8507-76AA651F56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16018" y="2592288"/>
                        <a:ext cx="3314532" cy="19812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96055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ACD Flessenverwerker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31</a:t>
            </a:fld>
            <a:endParaRPr lang="nl-NL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990" y="1004332"/>
            <a:ext cx="6219773" cy="5176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4230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Architecture </a:t>
            </a:r>
            <a:r>
              <a:rPr lang="nl-NL" dirty="0" err="1"/>
              <a:t>Interconnect</a:t>
            </a:r>
            <a:r>
              <a:rPr lang="nl-NL" dirty="0"/>
              <a:t> Diagram (AID)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Subsystemen van het systeem worden hier getekend.</a:t>
            </a:r>
          </a:p>
          <a:p>
            <a:r>
              <a:rPr lang="nl-NL" dirty="0"/>
              <a:t>Zelfde idee als </a:t>
            </a:r>
            <a:r>
              <a:rPr lang="nl-NL" dirty="0" err="1"/>
              <a:t>subprocessen</a:t>
            </a:r>
            <a:r>
              <a:rPr lang="nl-NL" dirty="0"/>
              <a:t> van hoofdproces.</a:t>
            </a:r>
          </a:p>
          <a:p>
            <a:pPr lvl="1"/>
            <a:r>
              <a:rPr lang="nl-NL" dirty="0"/>
              <a:t>Alleen nu </a:t>
            </a:r>
            <a:r>
              <a:rPr lang="nl-NL" b="1" dirty="0"/>
              <a:t>wel</a:t>
            </a:r>
            <a:r>
              <a:rPr lang="nl-NL" dirty="0"/>
              <a:t> implementatiegericht</a:t>
            </a:r>
          </a:p>
          <a:p>
            <a:r>
              <a:rPr lang="nl-NL" dirty="0"/>
              <a:t>Geef aan welke processen in welke module worden afgehandeld.</a:t>
            </a:r>
          </a:p>
          <a:p>
            <a:r>
              <a:rPr lang="nl-NL" dirty="0"/>
              <a:t>Teken alle </a:t>
            </a:r>
            <a:r>
              <a:rPr lang="en-US" dirty="0"/>
              <a:t>interconnections</a:t>
            </a:r>
            <a:r>
              <a:rPr lang="nl-NL" dirty="0"/>
              <a:t> tussen de modulen.</a:t>
            </a:r>
          </a:p>
          <a:p>
            <a:r>
              <a:rPr lang="nl-NL" dirty="0"/>
              <a:t>Geef aan welke flow(s) over welke </a:t>
            </a:r>
            <a:r>
              <a:rPr lang="en-US" dirty="0"/>
              <a:t>interconnection</a:t>
            </a:r>
            <a:r>
              <a:rPr lang="nl-NL" dirty="0"/>
              <a:t> loopt (lopen).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32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87605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Traceability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507288" cy="5949280"/>
          </a:xfrm>
        </p:spPr>
        <p:txBody>
          <a:bodyPr>
            <a:normAutofit lnSpcReduction="10000"/>
          </a:bodyPr>
          <a:lstStyle/>
          <a:p>
            <a:r>
              <a:rPr lang="nl-NL" dirty="0"/>
              <a:t>Heb je al je processen geïmplementeerd?</a:t>
            </a:r>
          </a:p>
          <a:p>
            <a:r>
              <a:rPr lang="nl-NL" dirty="0"/>
              <a:t>Maak een </a:t>
            </a:r>
            <a:r>
              <a:rPr lang="en-US" dirty="0"/>
              <a:t>traceability</a:t>
            </a:r>
            <a:r>
              <a:rPr lang="nl-NL" dirty="0"/>
              <a:t> matrix: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Controleer ook of je alle </a:t>
            </a:r>
            <a:r>
              <a:rPr lang="en-US" dirty="0"/>
              <a:t>flows</a:t>
            </a:r>
            <a:r>
              <a:rPr lang="nl-NL" dirty="0"/>
              <a:t> aan een </a:t>
            </a:r>
            <a:r>
              <a:rPr lang="en-US" dirty="0"/>
              <a:t>interconnection</a:t>
            </a:r>
            <a:r>
              <a:rPr lang="nl-NL" dirty="0"/>
              <a:t> hebt toegewezen.</a:t>
            </a:r>
          </a:p>
          <a:p>
            <a:r>
              <a:rPr lang="en-US" dirty="0"/>
              <a:t>Traceability matrix</a:t>
            </a:r>
            <a:r>
              <a:rPr lang="nl-NL" dirty="0"/>
              <a:t> wordt ook in andere stappen gebruikt zoals bij opstellen van </a:t>
            </a:r>
            <a:r>
              <a:rPr lang="en-US" dirty="0"/>
              <a:t>acceptance</a:t>
            </a:r>
            <a:r>
              <a:rPr lang="nl-NL" dirty="0"/>
              <a:t> tests.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33</a:t>
            </a:fld>
            <a:endParaRPr lang="nl-NL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483768" y="2276872"/>
          <a:ext cx="4477513" cy="185420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0173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2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8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49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Module A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Module 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Module 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b="1" dirty="0">
                          <a:solidFill>
                            <a:schemeClr val="bg1"/>
                          </a:solidFill>
                        </a:rPr>
                        <a:t>Proces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b="1" dirty="0">
                          <a:solidFill>
                            <a:schemeClr val="bg1"/>
                          </a:solidFill>
                        </a:rPr>
                        <a:t>Proces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b="1" dirty="0">
                          <a:solidFill>
                            <a:schemeClr val="bg1"/>
                          </a:solidFill>
                        </a:rPr>
                        <a:t>Proces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l-NL" b="1" dirty="0">
                          <a:solidFill>
                            <a:schemeClr val="bg1"/>
                          </a:solidFill>
                        </a:rPr>
                        <a:t>Proces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73378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Architecture </a:t>
            </a:r>
            <a:r>
              <a:rPr lang="nl-NL" dirty="0" err="1"/>
              <a:t>Interconnect</a:t>
            </a:r>
            <a:r>
              <a:rPr lang="nl-NL" dirty="0"/>
              <a:t> Diagram (AID)</a:t>
            </a:r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Plaats alle processen die gedefinieerd zijn in het </a:t>
            </a:r>
            <a:r>
              <a:rPr lang="en-US" dirty="0"/>
              <a:t>functional requirements model </a:t>
            </a:r>
            <a:r>
              <a:rPr lang="nl-NL" dirty="0"/>
              <a:t>in de modules van het AID.</a:t>
            </a:r>
          </a:p>
          <a:p>
            <a:r>
              <a:rPr lang="nl-NL" dirty="0"/>
              <a:t>Laat zien dat alle processen verwerkt zijn.</a:t>
            </a:r>
          </a:p>
          <a:p>
            <a:r>
              <a:rPr lang="nl-NL" dirty="0"/>
              <a:t>Plaats de </a:t>
            </a:r>
            <a:r>
              <a:rPr lang="nl-NL" dirty="0" err="1"/>
              <a:t>flows</a:t>
            </a:r>
            <a:r>
              <a:rPr lang="nl-NL" dirty="0"/>
              <a:t> die gedefinieerd zijn in het </a:t>
            </a:r>
            <a:r>
              <a:rPr lang="en-US" dirty="0"/>
              <a:t>functional requirements model </a:t>
            </a:r>
            <a:r>
              <a:rPr lang="nl-NL" dirty="0"/>
              <a:t>in de </a:t>
            </a:r>
            <a:r>
              <a:rPr lang="nl-NL" dirty="0" err="1"/>
              <a:t>interconnections</a:t>
            </a:r>
            <a:r>
              <a:rPr lang="nl-NL" dirty="0"/>
              <a:t> van het AID.</a:t>
            </a:r>
          </a:p>
          <a:p>
            <a:r>
              <a:rPr lang="nl-NL" dirty="0"/>
              <a:t>Laat zien dat alle </a:t>
            </a:r>
            <a:r>
              <a:rPr lang="nl-NL" dirty="0" err="1"/>
              <a:t>flows</a:t>
            </a:r>
            <a:r>
              <a:rPr lang="nl-NL" dirty="0"/>
              <a:t> verwerkt zijn.</a:t>
            </a:r>
          </a:p>
          <a:p>
            <a:r>
              <a:rPr lang="nl-NL" dirty="0"/>
              <a:t>Voeg indien nodig </a:t>
            </a:r>
            <a:r>
              <a:rPr lang="nl-NL" dirty="0" err="1"/>
              <a:t>implementatiespecifieke</a:t>
            </a:r>
            <a:r>
              <a:rPr lang="nl-NL" dirty="0"/>
              <a:t> processen en </a:t>
            </a:r>
            <a:r>
              <a:rPr lang="nl-NL" dirty="0" err="1"/>
              <a:t>flows</a:t>
            </a:r>
            <a:r>
              <a:rPr lang="nl-NL" dirty="0"/>
              <a:t> toe.</a:t>
            </a:r>
          </a:p>
          <a:p>
            <a:r>
              <a:rPr lang="nl-NL" dirty="0"/>
              <a:t>Voeg indien nodig </a:t>
            </a:r>
            <a:r>
              <a:rPr lang="nl-NL" dirty="0" err="1"/>
              <a:t>implementatiespecifieke</a:t>
            </a:r>
            <a:r>
              <a:rPr lang="nl-NL" dirty="0"/>
              <a:t> modules en </a:t>
            </a:r>
            <a:r>
              <a:rPr lang="nl-NL" dirty="0" err="1"/>
              <a:t>interconnections</a:t>
            </a:r>
            <a:r>
              <a:rPr lang="nl-NL" dirty="0"/>
              <a:t> toe.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34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131850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err="1"/>
              <a:t>Implementatiespecifieke</a:t>
            </a:r>
            <a:r>
              <a:rPr lang="nl-NL" dirty="0"/>
              <a:t> processen en </a:t>
            </a:r>
            <a:r>
              <a:rPr lang="nl-NL" dirty="0" err="1"/>
              <a:t>flows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457200" y="1124744"/>
            <a:ext cx="8435280" cy="5616624"/>
          </a:xfrm>
        </p:spPr>
        <p:txBody>
          <a:bodyPr>
            <a:normAutofit lnSpcReduction="10000"/>
          </a:bodyPr>
          <a:lstStyle/>
          <a:p>
            <a:r>
              <a:rPr lang="nl-NL" dirty="0"/>
              <a:t>Deze komen voort uit </a:t>
            </a:r>
            <a:r>
              <a:rPr lang="nl-NL" b="1" dirty="0"/>
              <a:t>niet-functionele</a:t>
            </a:r>
            <a:r>
              <a:rPr lang="nl-NL" dirty="0"/>
              <a:t> </a:t>
            </a:r>
            <a:r>
              <a:rPr lang="en-US" dirty="0"/>
              <a:t>requirements</a:t>
            </a:r>
            <a:r>
              <a:rPr lang="nl-NL" dirty="0"/>
              <a:t>.</a:t>
            </a:r>
          </a:p>
          <a:p>
            <a:pPr lvl="1"/>
            <a:r>
              <a:rPr lang="nl-NL" dirty="0"/>
              <a:t>Performance eisen (b.v. timingseisen)</a:t>
            </a:r>
          </a:p>
          <a:p>
            <a:pPr lvl="2"/>
            <a:r>
              <a:rPr lang="nl-NL" dirty="0"/>
              <a:t>Mogelijk gevolg </a:t>
            </a:r>
            <a:r>
              <a:rPr lang="nl-NL" dirty="0">
                <a:sym typeface="Wingdings" panose="05000000000000000000" pitchFamily="2" charset="2"/>
              </a:rPr>
              <a:t></a:t>
            </a:r>
            <a:r>
              <a:rPr lang="nl-NL" dirty="0"/>
              <a:t> hardware </a:t>
            </a:r>
            <a:r>
              <a:rPr lang="en-US" dirty="0"/>
              <a:t>accelerator</a:t>
            </a:r>
            <a:r>
              <a:rPr lang="nl-NL" dirty="0"/>
              <a:t> in FPGA</a:t>
            </a:r>
          </a:p>
          <a:p>
            <a:pPr lvl="1"/>
            <a:r>
              <a:rPr lang="nl-NL" dirty="0"/>
              <a:t>Onderhoudseisen</a:t>
            </a:r>
          </a:p>
          <a:p>
            <a:pPr lvl="2"/>
            <a:r>
              <a:rPr lang="nl-NL" dirty="0"/>
              <a:t>Mogelijk gevolg </a:t>
            </a:r>
            <a:r>
              <a:rPr lang="nl-NL" dirty="0">
                <a:sym typeface="Wingdings" panose="05000000000000000000" pitchFamily="2" charset="2"/>
              </a:rPr>
              <a:t></a:t>
            </a:r>
            <a:r>
              <a:rPr lang="nl-NL" dirty="0"/>
              <a:t> firmware op afstand aanpasbaar maken</a:t>
            </a:r>
          </a:p>
          <a:p>
            <a:pPr lvl="1"/>
            <a:r>
              <a:rPr lang="nl-NL" dirty="0"/>
              <a:t>Veiligheidseisen</a:t>
            </a:r>
          </a:p>
          <a:p>
            <a:pPr lvl="2"/>
            <a:r>
              <a:rPr lang="nl-NL" dirty="0"/>
              <a:t>Mogelijk gevolg </a:t>
            </a:r>
            <a:r>
              <a:rPr lang="nl-NL" dirty="0">
                <a:sym typeface="Wingdings" panose="05000000000000000000" pitchFamily="2" charset="2"/>
              </a:rPr>
              <a:t></a:t>
            </a:r>
            <a:r>
              <a:rPr lang="nl-NL" dirty="0"/>
              <a:t> encryptie toepassen</a:t>
            </a:r>
          </a:p>
          <a:p>
            <a:pPr lvl="1"/>
            <a:r>
              <a:rPr lang="nl-NL" dirty="0"/>
              <a:t>Betrouwbaarheidseisen</a:t>
            </a:r>
          </a:p>
          <a:p>
            <a:pPr lvl="2"/>
            <a:r>
              <a:rPr lang="nl-NL" dirty="0"/>
              <a:t>Mogelijk gevolg </a:t>
            </a:r>
            <a:r>
              <a:rPr lang="nl-NL" dirty="0">
                <a:sym typeface="Wingdings" panose="05000000000000000000" pitchFamily="2" charset="2"/>
              </a:rPr>
              <a:t></a:t>
            </a:r>
            <a:r>
              <a:rPr lang="nl-NL" dirty="0"/>
              <a:t> redundante modules met bijbehorende control</a:t>
            </a:r>
          </a:p>
          <a:p>
            <a:pPr lvl="1"/>
            <a:r>
              <a:rPr lang="nl-NL" dirty="0"/>
              <a:t>Testbaarheidseisen</a:t>
            </a:r>
          </a:p>
          <a:p>
            <a:pPr lvl="2"/>
            <a:r>
              <a:rPr lang="nl-NL" dirty="0"/>
              <a:t>Mogelijk gevolg </a:t>
            </a:r>
            <a:r>
              <a:rPr lang="nl-NL" dirty="0">
                <a:sym typeface="Wingdings" panose="05000000000000000000" pitchFamily="2" charset="2"/>
              </a:rPr>
              <a:t> JTAG </a:t>
            </a:r>
            <a:r>
              <a:rPr lang="nl-NL" dirty="0" err="1">
                <a:sym typeface="Wingdings" panose="05000000000000000000" pitchFamily="2" charset="2"/>
              </a:rPr>
              <a:t>interconnection</a:t>
            </a:r>
            <a:endParaRPr lang="nl-NL" dirty="0"/>
          </a:p>
          <a:p>
            <a:pPr lvl="1"/>
            <a:r>
              <a:rPr lang="nl-NL" dirty="0"/>
              <a:t>Wettelijke eisen</a:t>
            </a:r>
          </a:p>
          <a:p>
            <a:pPr lvl="2"/>
            <a:r>
              <a:rPr lang="nl-NL" dirty="0"/>
              <a:t>Mogelijk gevolg </a:t>
            </a:r>
            <a:r>
              <a:rPr lang="nl-NL" dirty="0">
                <a:sym typeface="Wingdings" panose="05000000000000000000" pitchFamily="2" charset="2"/>
              </a:rPr>
              <a:t> filters om aan EMC richtlijnen te voldoen</a:t>
            </a:r>
            <a:endParaRPr lang="nl-NL" dirty="0"/>
          </a:p>
          <a:p>
            <a:pPr lvl="1"/>
            <a:r>
              <a:rPr lang="nl-NL" dirty="0"/>
              <a:t>…</a:t>
            </a:r>
          </a:p>
          <a:p>
            <a:pPr lvl="1"/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35</a:t>
            </a:fld>
            <a:endParaRPr lang="nl-NL" dirty="0"/>
          </a:p>
        </p:txBody>
      </p:sp>
      <p:sp>
        <p:nvSpPr>
          <p:cNvPr id="2" name="Rechthoek 1"/>
          <p:cNvSpPr/>
          <p:nvPr/>
        </p:nvSpPr>
        <p:spPr>
          <a:xfrm>
            <a:off x="2519772" y="6123543"/>
            <a:ext cx="56886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>
                <a:hlinkClick r:id="rId2"/>
              </a:rPr>
              <a:t>https://en.wikipedia.org/wiki/Non-functional_requirement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097878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DFD 0 Flessenverwerker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36</a:t>
            </a:fld>
            <a:endParaRPr lang="nl-NL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344378"/>
              </p:ext>
            </p:extLst>
          </p:nvPr>
        </p:nvGraphicFramePr>
        <p:xfrm>
          <a:off x="575555" y="908720"/>
          <a:ext cx="8128443" cy="5949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8429498" imgH="6943860" progId="Visio.Drawing.11">
                  <p:embed/>
                </p:oleObj>
              </mc:Choice>
              <mc:Fallback>
                <p:oleObj name="Visio" r:id="rId3" imgW="8429498" imgH="6943860" progId="Visio.Drawing.11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5555" y="908720"/>
                        <a:ext cx="8128443" cy="59492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kstvak 6"/>
          <p:cNvSpPr txBox="1"/>
          <p:nvPr/>
        </p:nvSpPr>
        <p:spPr>
          <a:xfrm>
            <a:off x="5364088" y="809328"/>
            <a:ext cx="3672408" cy="1395536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algn="ctr">
              <a:spcBef>
                <a:spcPct val="20000"/>
              </a:spcBef>
            </a:pPr>
            <a:r>
              <a:rPr kumimoji="0" lang="nl-NL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Bedenk</a:t>
            </a:r>
            <a:r>
              <a:rPr kumimoji="0" lang="nl-NL" sz="28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 </a:t>
            </a:r>
            <a:r>
              <a:rPr lang="nl-NL" sz="2800" dirty="0">
                <a:solidFill>
                  <a:srgbClr val="C00000"/>
                </a:solidFill>
              </a:rPr>
              <a:t>een </a:t>
            </a:r>
            <a:r>
              <a:rPr lang="nl-NL" sz="2800" b="1" dirty="0">
                <a:solidFill>
                  <a:srgbClr val="C00000"/>
                </a:solidFill>
              </a:rPr>
              <a:t>mogelijk</a:t>
            </a:r>
            <a:r>
              <a:rPr lang="nl-NL" sz="2800" dirty="0">
                <a:solidFill>
                  <a:srgbClr val="C00000"/>
                </a:solidFill>
              </a:rPr>
              <a:t> AID voor het systeem “Flessenverwerker”.</a:t>
            </a:r>
            <a:endParaRPr kumimoji="0" lang="nl-NL" sz="2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02109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Control geeft antwoord op: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Wanneer moet een systeem iets doen?</a:t>
            </a:r>
          </a:p>
          <a:p>
            <a:pPr lvl="1"/>
            <a:r>
              <a:rPr lang="nl-NL" dirty="0"/>
              <a:t>Wanneer moeten de processen uitgevoerd/geactiveerd worden?</a:t>
            </a:r>
          </a:p>
          <a:p>
            <a:r>
              <a:rPr lang="nl-NL" dirty="0"/>
              <a:t>Onder welke voorwaarden?</a:t>
            </a:r>
          </a:p>
          <a:p>
            <a:r>
              <a:rPr lang="nl-NL" dirty="0"/>
              <a:t>In welke staat kan het systeem zich bevinden?</a:t>
            </a:r>
          </a:p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8594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Control is van belang  bij: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Embedded systems</a:t>
            </a:r>
          </a:p>
          <a:p>
            <a:r>
              <a:rPr lang="nl-NL" dirty="0"/>
              <a:t>Real-time systems</a:t>
            </a:r>
          </a:p>
          <a:p>
            <a:endParaRPr lang="nl-NL" dirty="0"/>
          </a:p>
          <a:p>
            <a:r>
              <a:rPr lang="nl-NL" dirty="0" err="1"/>
              <a:t>Yourdon</a:t>
            </a:r>
            <a:r>
              <a:rPr lang="nl-NL" dirty="0"/>
              <a:t> doet niet zo veel met control </a:t>
            </a:r>
          </a:p>
          <a:p>
            <a:pPr lvl="1"/>
            <a:r>
              <a:rPr lang="nl-NL" dirty="0"/>
              <a:t>Zie hoofdstuk 9.4 en 13 en appendix G</a:t>
            </a:r>
          </a:p>
          <a:p>
            <a:r>
              <a:rPr lang="nl-NL" dirty="0"/>
              <a:t>Uitbreidingen van </a:t>
            </a:r>
            <a:r>
              <a:rPr lang="nl-NL" dirty="0" err="1"/>
              <a:t>Yourdon</a:t>
            </a:r>
            <a:r>
              <a:rPr lang="nl-NL" dirty="0"/>
              <a:t> speciaal voor Real Time:</a:t>
            </a:r>
          </a:p>
          <a:p>
            <a:pPr lvl="1"/>
            <a:r>
              <a:rPr lang="nl-NL" dirty="0" err="1"/>
              <a:t>Hatley</a:t>
            </a:r>
            <a:r>
              <a:rPr lang="nl-NL" dirty="0"/>
              <a:t> en </a:t>
            </a:r>
            <a:r>
              <a:rPr lang="nl-NL" dirty="0" err="1"/>
              <a:t>Pirbhai</a:t>
            </a:r>
            <a:endParaRPr lang="nl-NL" dirty="0"/>
          </a:p>
          <a:p>
            <a:pPr lvl="1"/>
            <a:r>
              <a:rPr lang="nl-NL" dirty="0"/>
              <a:t>Ward en </a:t>
            </a:r>
            <a:r>
              <a:rPr lang="nl-NL" dirty="0" err="1"/>
              <a:t>Mellor</a:t>
            </a:r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2655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Control 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4464496"/>
          </a:xfrm>
        </p:spPr>
        <p:txBody>
          <a:bodyPr>
            <a:normAutofit/>
          </a:bodyPr>
          <a:lstStyle/>
          <a:p>
            <a:pPr lvl="0"/>
            <a:r>
              <a:rPr lang="nl-NL" dirty="0"/>
              <a:t>Gestippelde pijl</a:t>
            </a:r>
          </a:p>
          <a:p>
            <a:pPr lvl="0"/>
            <a:r>
              <a:rPr lang="nl-NL" dirty="0"/>
              <a:t>Wat zijn de kenmerken van een control flow?</a:t>
            </a:r>
          </a:p>
          <a:p>
            <a:pPr lvl="1" hangingPunct="0"/>
            <a:r>
              <a:rPr lang="nl-NL" dirty="0"/>
              <a:t>Het zorgt voor het starten of stoppen van processen.</a:t>
            </a:r>
          </a:p>
          <a:p>
            <a:pPr lvl="2" hangingPunct="0"/>
            <a:r>
              <a:rPr lang="nl-NL" dirty="0"/>
              <a:t>Deze </a:t>
            </a:r>
            <a:r>
              <a:rPr lang="nl-NL" dirty="0" err="1"/>
              <a:t>flows</a:t>
            </a:r>
            <a:r>
              <a:rPr lang="nl-NL" dirty="0"/>
              <a:t> zijn meestal </a:t>
            </a:r>
            <a:r>
              <a:rPr lang="nl-NL" dirty="0">
                <a:solidFill>
                  <a:srgbClr val="C00000"/>
                </a:solidFill>
              </a:rPr>
              <a:t>impliciet</a:t>
            </a:r>
            <a:r>
              <a:rPr lang="nl-NL" dirty="0"/>
              <a:t> en worden dan niet getekend.</a:t>
            </a:r>
          </a:p>
          <a:p>
            <a:pPr lvl="1" hangingPunct="0"/>
            <a:r>
              <a:rPr lang="nl-NL" dirty="0"/>
              <a:t>Het kan de staat van het systeem of van een van de terminators of subsystemen doorgeven of veranderen.</a:t>
            </a:r>
          </a:p>
          <a:p>
            <a:pPr lvl="1" hangingPunct="0"/>
            <a:r>
              <a:rPr lang="nl-NL" dirty="0"/>
              <a:t>Heeft altijd een </a:t>
            </a:r>
            <a:r>
              <a:rPr lang="nl-NL" dirty="0">
                <a:solidFill>
                  <a:srgbClr val="C00000"/>
                </a:solidFill>
              </a:rPr>
              <a:t>binaire</a:t>
            </a:r>
            <a:r>
              <a:rPr lang="nl-NL" dirty="0"/>
              <a:t> waarde (data flow heeft meestal een continue waarde).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6</a:t>
            </a:fld>
            <a:endParaRPr lang="nl-NL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0025790"/>
              </p:ext>
            </p:extLst>
          </p:nvPr>
        </p:nvGraphicFramePr>
        <p:xfrm>
          <a:off x="5220072" y="980728"/>
          <a:ext cx="3600400" cy="26308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1914498" imgH="1447616" progId="Visio.Drawing.11">
                  <p:embed/>
                </p:oleObj>
              </mc:Choice>
              <mc:Fallback>
                <p:oleObj name="Visio" r:id="rId2" imgW="1914498" imgH="1447616" progId="Visio.Drawing.11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220072" y="980728"/>
                        <a:ext cx="3600400" cy="26308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27796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Flessenverwerker DCD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7</a:t>
            </a:fld>
            <a:endParaRPr lang="nl-NL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276600" y="1052513"/>
          <a:ext cx="2808288" cy="5200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324305" imgH="4000445" progId="Visio.Drawing.11">
                  <p:embed/>
                </p:oleObj>
              </mc:Choice>
              <mc:Fallback>
                <p:oleObj name="Visio" r:id="rId2" imgW="2324305" imgH="4000445" progId="Visio.Drawing.11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76600" y="1052513"/>
                        <a:ext cx="2808288" cy="5200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 6"/>
          <p:cNvSpPr/>
          <p:nvPr/>
        </p:nvSpPr>
        <p:spPr>
          <a:xfrm>
            <a:off x="6092840" y="5085184"/>
            <a:ext cx="2664296" cy="720080"/>
          </a:xfrm>
          <a:prstGeom prst="ellipse">
            <a:avLst/>
          </a:prstGeom>
          <a:solidFill>
            <a:srgbClr val="FFFF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rgbClr val="C00000"/>
                </a:solidFill>
              </a:rPr>
              <a:t>Welke </a:t>
            </a:r>
            <a:r>
              <a:rPr lang="nl-NL" dirty="0" err="1">
                <a:solidFill>
                  <a:srgbClr val="C00000"/>
                </a:solidFill>
              </a:rPr>
              <a:t>flows</a:t>
            </a:r>
            <a:r>
              <a:rPr lang="nl-NL" dirty="0">
                <a:solidFill>
                  <a:srgbClr val="C00000"/>
                </a:solidFill>
              </a:rPr>
              <a:t> zijn control </a:t>
            </a:r>
            <a:r>
              <a:rPr lang="nl-NL" dirty="0" err="1">
                <a:solidFill>
                  <a:srgbClr val="C00000"/>
                </a:solidFill>
              </a:rPr>
              <a:t>flows</a:t>
            </a:r>
            <a:r>
              <a:rPr lang="nl-NL" dirty="0">
                <a:solidFill>
                  <a:srgbClr val="C0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79665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Flessenverwerker DCD (met control)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8</a:t>
            </a:fld>
            <a:endParaRPr lang="nl-NL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275856" y="1052736"/>
          <a:ext cx="2808312" cy="520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324224" imgH="4000590" progId="Visio.Drawing.11">
                  <p:embed/>
                </p:oleObj>
              </mc:Choice>
              <mc:Fallback>
                <p:oleObj name="Visio" r:id="rId2" imgW="2324224" imgH="4000590" progId="Visio.Drawing.11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75856" y="1052736"/>
                        <a:ext cx="2808312" cy="520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72297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Control proces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3096344"/>
          </a:xfrm>
        </p:spPr>
        <p:txBody>
          <a:bodyPr/>
          <a:lstStyle/>
          <a:p>
            <a:r>
              <a:rPr lang="nl-NL" dirty="0"/>
              <a:t>Geeft antwoord op de vraag: wanneer moet het systeem zijn processen uitvoeren?</a:t>
            </a:r>
          </a:p>
          <a:p>
            <a:r>
              <a:rPr lang="nl-NL" dirty="0"/>
              <a:t>Beheert de processen op één laag.</a:t>
            </a:r>
          </a:p>
          <a:p>
            <a:pPr lvl="1"/>
            <a:r>
              <a:rPr lang="nl-NL" dirty="0"/>
              <a:t>Aanzetten</a:t>
            </a:r>
          </a:p>
          <a:p>
            <a:pPr lvl="1"/>
            <a:r>
              <a:rPr lang="nl-NL" dirty="0"/>
              <a:t>Uitzetten</a:t>
            </a:r>
          </a:p>
          <a:p>
            <a:pPr lvl="1"/>
            <a:r>
              <a:rPr lang="nl-NL" dirty="0"/>
              <a:t>Eenmalig uitvoeren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9</a:t>
            </a:fld>
            <a:endParaRPr lang="nl-NL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7143366"/>
              </p:ext>
            </p:extLst>
          </p:nvPr>
        </p:nvGraphicFramePr>
        <p:xfrm>
          <a:off x="3622675" y="1112838"/>
          <a:ext cx="1970088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1124093" imgH="1124161" progId="Visio.Drawing.11">
                  <p:embed/>
                </p:oleObj>
              </mc:Choice>
              <mc:Fallback>
                <p:oleObj name="Visio" r:id="rId2" imgW="1124093" imgH="1124161" progId="Visio.Drawing.11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622675" y="1112838"/>
                        <a:ext cx="1970088" cy="1968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val 8"/>
          <p:cNvSpPr/>
          <p:nvPr/>
        </p:nvSpPr>
        <p:spPr>
          <a:xfrm>
            <a:off x="5615459" y="4941168"/>
            <a:ext cx="2664296" cy="1080120"/>
          </a:xfrm>
          <a:prstGeom prst="ellipse">
            <a:avLst/>
          </a:prstGeom>
          <a:solidFill>
            <a:srgbClr val="FFFF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rgbClr val="C00000"/>
                </a:solidFill>
              </a:rPr>
              <a:t>Elke laag heeft maximaal één control proces!</a:t>
            </a:r>
          </a:p>
        </p:txBody>
      </p:sp>
    </p:spTree>
    <p:extLst>
      <p:ext uri="{BB962C8B-B14F-4D97-AF65-F5344CB8AC3E}">
        <p14:creationId xmlns:p14="http://schemas.microsoft.com/office/powerpoint/2010/main" val="279523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presentatie_thema">
  <a:themeElements>
    <a:clrScheme name="PCP">
      <a:dk1>
        <a:sysClr val="windowText" lastClr="000000"/>
      </a:dk1>
      <a:lt1>
        <a:sysClr val="window" lastClr="FFFFFF"/>
      </a:lt1>
      <a:dk2>
        <a:srgbClr val="C00000"/>
      </a:dk2>
      <a:lt2>
        <a:srgbClr val="FFFFFF"/>
      </a:lt2>
      <a:accent1>
        <a:srgbClr val="C00000"/>
      </a:accent1>
      <a:accent2>
        <a:srgbClr val="C0504D"/>
      </a:accent2>
      <a:accent3>
        <a:srgbClr val="1F497D"/>
      </a:accent3>
      <a:accent4>
        <a:srgbClr val="4F81BD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>
        <a:normAutofit/>
      </a:bodyPr>
      <a:lstStyle>
        <a:defPPr marL="0" marR="0" indent="0" algn="ctr" defTabSz="9144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 pitchFamily="34" charset="0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0070C0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89CF096EA0F74E95A1679122595694" ma:contentTypeVersion="19" ma:contentTypeDescription="Create a new document." ma:contentTypeScope="" ma:versionID="2f9997db22479d28d0f6c95fd31b9eb1">
  <xsd:schema xmlns:xsd="http://www.w3.org/2001/XMLSchema" xmlns:xs="http://www.w3.org/2001/XMLSchema" xmlns:p="http://schemas.microsoft.com/office/2006/metadata/properties" xmlns:ns2="29616316-1aa5-4fa3-a691-4a532bc3402d" xmlns:ns3="98e963da-112d-402c-956e-5af79f0b067b" targetNamespace="http://schemas.microsoft.com/office/2006/metadata/properties" ma:root="true" ma:fieldsID="8a284bc18b26fa284f19890ebff0adb8" ns2:_="" ns3:_="">
    <xsd:import namespace="29616316-1aa5-4fa3-a691-4a532bc3402d"/>
    <xsd:import namespace="98e963da-112d-402c-956e-5af79f0b06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616316-1aa5-4fa3-a691-4a532bc340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5477cde-f098-4d32-ba13-c78038edde3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e963da-112d-402c-956e-5af79f0b067b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7d4953-e0e4-4c29-8050-1efe1e8a515b}" ma:internalName="TaxCatchAll" ma:showField="CatchAllData" ma:web="98e963da-112d-402c-956e-5af79f0b06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e963da-112d-402c-956e-5af79f0b067b" xsi:nil="true"/>
    <lcf76f155ced4ddcb4097134ff3c332f xmlns="29616316-1aa5-4fa3-a691-4a532bc3402d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024B45-3678-4F60-A94F-EB30080224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616316-1aa5-4fa3-a691-4a532bc3402d"/>
    <ds:schemaRef ds:uri="98e963da-112d-402c-956e-5af79f0b06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3FDB882-1C66-402A-A8B3-29F9FC045DE5}">
  <ds:schemaRefs>
    <ds:schemaRef ds:uri="http://schemas.openxmlformats.org/package/2006/metadata/core-properties"/>
    <ds:schemaRef ds:uri="http://purl.org/dc/dcmitype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98e963da-112d-402c-956e-5af79f0b067b"/>
    <ds:schemaRef ds:uri="29616316-1aa5-4fa3-a691-4a532bc3402d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2A12FE5-293A-4F18-A63B-2F655D0A1C9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presentatie_thema</Template>
  <TotalTime>0</TotalTime>
  <Words>1288</Words>
  <Application>Microsoft Office PowerPoint</Application>
  <PresentationFormat>On-screen Show (4:3)</PresentationFormat>
  <Paragraphs>257</Paragraphs>
  <Slides>36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Wingdings</vt:lpstr>
      <vt:lpstr>presentatie_thema</vt:lpstr>
      <vt:lpstr>Visio</vt:lpstr>
      <vt:lpstr>ELEPEE30</vt:lpstr>
      <vt:lpstr>Overzicht systeemmodel</vt:lpstr>
      <vt:lpstr>Control</vt:lpstr>
      <vt:lpstr>Control geeft antwoord op:</vt:lpstr>
      <vt:lpstr>Control is van belang  bij:</vt:lpstr>
      <vt:lpstr>Control flow</vt:lpstr>
      <vt:lpstr>Flessenverwerker DCD</vt:lpstr>
      <vt:lpstr>Flessenverwerker DCD (met control)</vt:lpstr>
      <vt:lpstr>Control proces</vt:lpstr>
      <vt:lpstr>Twee belangrijke afspraken</vt:lpstr>
      <vt:lpstr>Flessenverwerker DFD0</vt:lpstr>
      <vt:lpstr>Flessenverwerker DFD0 (met control)</vt:lpstr>
      <vt:lpstr>Control specification CSPEC</vt:lpstr>
      <vt:lpstr>STD (Yourdon H13)</vt:lpstr>
      <vt:lpstr>STD (Yourdon H13)</vt:lpstr>
      <vt:lpstr>Flessenverwerker DFD0 (met control)</vt:lpstr>
      <vt:lpstr>Balancing (Yourdon H14)</vt:lpstr>
      <vt:lpstr>Relatie control proces in DFD en STD</vt:lpstr>
      <vt:lpstr> PvE</vt:lpstr>
      <vt:lpstr>Straks: Architectuur</vt:lpstr>
      <vt:lpstr>Overzicht systeemmodel</vt:lpstr>
      <vt:lpstr>Deze les</vt:lpstr>
      <vt:lpstr>Architectural Model</vt:lpstr>
      <vt:lpstr>Architectuurmodel</vt:lpstr>
      <vt:lpstr>Module</vt:lpstr>
      <vt:lpstr>Interconnection</vt:lpstr>
      <vt:lpstr>Interconnection (Hatley en Pirbhai)</vt:lpstr>
      <vt:lpstr>The interconnection (HR PelJH)</vt:lpstr>
      <vt:lpstr>Architecture Context Diagram (ACD)</vt:lpstr>
      <vt:lpstr>DCD Flessenverwerker</vt:lpstr>
      <vt:lpstr>ACD Flessenverwerker</vt:lpstr>
      <vt:lpstr>Architecture Interconnect Diagram (AID)</vt:lpstr>
      <vt:lpstr>Traceability</vt:lpstr>
      <vt:lpstr>Architecture Interconnect Diagram (AID)</vt:lpstr>
      <vt:lpstr>Implementatiespecifieke processen en flows</vt:lpstr>
      <vt:lpstr>DFD 0 Flessenverwerker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Systems Engineering</dc:title>
  <dc:creator>PelJH</dc:creator>
  <cp:lastModifiedBy>Straver, J.G. (Joris)</cp:lastModifiedBy>
  <cp:revision>243</cp:revision>
  <cp:lastPrinted>2012-09-11T10:40:19Z</cp:lastPrinted>
  <dcterms:modified xsi:type="dcterms:W3CDTF">2025-09-29T10:14:36Z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0x0101002889CF096EA0F74E95A1679122595694</vt:lpwstr>
  </property>
  <property fmtid="{D5CDD505-2E9C-101B-9397-08002B2CF9AE}" pid="3" name="MediaServiceImageTags">
    <vt:lpwstr/>
  </property>
</Properties>
</file>