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350" r:id="rId6"/>
    <p:sldId id="367" r:id="rId7"/>
    <p:sldId id="368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4" r:id="rId19"/>
    <p:sldId id="365" r:id="rId20"/>
    <p:sldId id="366" r:id="rId21"/>
    <p:sldId id="369" r:id="rId22"/>
    <p:sldId id="363" r:id="rId23"/>
    <p:sldId id="371" r:id="rId24"/>
    <p:sldId id="370" r:id="rId25"/>
    <p:sldId id="372" r:id="rId26"/>
    <p:sldId id="373" r:id="rId27"/>
    <p:sldId id="374" r:id="rId28"/>
    <p:sldId id="375" r:id="rId29"/>
    <p:sldId id="377" r:id="rId30"/>
    <p:sldId id="376" r:id="rId31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eders, J.Z.M." initials="BroJZ" lastIdx="1" clrIdx="0">
    <p:extLst>
      <p:ext uri="{19B8F6BF-5375-455C-9EA6-DF929625EA0E}">
        <p15:presenceInfo xmlns:p15="http://schemas.microsoft.com/office/powerpoint/2012/main" userId="Broeders, J.Z.M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37608-3053-4A59-AB5B-A8B3C2E707A7}" v="30" dt="2020-09-29T07:05:28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240" autoAdjust="0"/>
  </p:normalViewPr>
  <p:slideViewPr>
    <p:cSldViewPr>
      <p:cViewPr varScale="1">
        <p:scale>
          <a:sx n="110" d="100"/>
          <a:sy n="110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oone" userId="8d416082-b011-4913-a6ea-f067e82f987e" providerId="ADAL" clId="{4BC37608-3053-4A59-AB5B-A8B3C2E707A7}"/>
    <pc:docChg chg="custSel addSld delSld modSld">
      <pc:chgData name="Jan Boone" userId="8d416082-b011-4913-a6ea-f067e82f987e" providerId="ADAL" clId="{4BC37608-3053-4A59-AB5B-A8B3C2E707A7}" dt="2020-09-29T07:05:42.816" v="83" actId="2696"/>
      <pc:docMkLst>
        <pc:docMk/>
      </pc:docMkLst>
      <pc:sldChg chg="modSp">
        <pc:chgData name="Jan Boone" userId="8d416082-b011-4913-a6ea-f067e82f987e" providerId="ADAL" clId="{4BC37608-3053-4A59-AB5B-A8B3C2E707A7}" dt="2020-09-29T06:39:29.976" v="48" actId="20577"/>
        <pc:sldMkLst>
          <pc:docMk/>
          <pc:sldMk cId="4048034685" sldId="355"/>
        </pc:sldMkLst>
        <pc:spChg chg="mod">
          <ac:chgData name="Jan Boone" userId="8d416082-b011-4913-a6ea-f067e82f987e" providerId="ADAL" clId="{4BC37608-3053-4A59-AB5B-A8B3C2E707A7}" dt="2020-09-29T06:39:29.976" v="48" actId="20577"/>
          <ac:spMkLst>
            <pc:docMk/>
            <pc:sldMk cId="4048034685" sldId="355"/>
            <ac:spMk id="13" creationId="{8A96FDDE-B872-4D00-B5DB-15FAE81D2E66}"/>
          </ac:spMkLst>
        </pc:spChg>
      </pc:sldChg>
      <pc:sldChg chg="modAnim">
        <pc:chgData name="Jan Boone" userId="8d416082-b011-4913-a6ea-f067e82f987e" providerId="ADAL" clId="{4BC37608-3053-4A59-AB5B-A8B3C2E707A7}" dt="2020-09-28T10:42:18.463" v="2"/>
        <pc:sldMkLst>
          <pc:docMk/>
          <pc:sldMk cId="1876416534" sldId="357"/>
        </pc:sldMkLst>
      </pc:sldChg>
      <pc:sldChg chg="addSp modSp modAnim">
        <pc:chgData name="Jan Boone" userId="8d416082-b011-4913-a6ea-f067e82f987e" providerId="ADAL" clId="{4BC37608-3053-4A59-AB5B-A8B3C2E707A7}" dt="2020-09-29T06:41:56.220" v="56" actId="14100"/>
        <pc:sldMkLst>
          <pc:docMk/>
          <pc:sldMk cId="4203533983" sldId="362"/>
        </pc:sldMkLst>
        <pc:spChg chg="add mod">
          <ac:chgData name="Jan Boone" userId="8d416082-b011-4913-a6ea-f067e82f987e" providerId="ADAL" clId="{4BC37608-3053-4A59-AB5B-A8B3C2E707A7}" dt="2020-09-29T06:41:56.220" v="56" actId="14100"/>
          <ac:spMkLst>
            <pc:docMk/>
            <pc:sldMk cId="4203533983" sldId="362"/>
            <ac:spMk id="9" creationId="{A07CEF25-19D8-462B-A2A6-DF67C613F484}"/>
          </ac:spMkLst>
        </pc:spChg>
        <pc:spChg chg="mod">
          <ac:chgData name="Jan Boone" userId="8d416082-b011-4913-a6ea-f067e82f987e" providerId="ADAL" clId="{4BC37608-3053-4A59-AB5B-A8B3C2E707A7}" dt="2020-09-28T10:42:47.600" v="19" actId="20577"/>
          <ac:spMkLst>
            <pc:docMk/>
            <pc:sldMk cId="4203533983" sldId="362"/>
            <ac:spMk id="11" creationId="{E5B60D49-5FAD-4C61-B92E-4BF4A6B87B90}"/>
          </ac:spMkLst>
        </pc:spChg>
      </pc:sldChg>
      <pc:sldChg chg="modSp">
        <pc:chgData name="Jan Boone" userId="8d416082-b011-4913-a6ea-f067e82f987e" providerId="ADAL" clId="{4BC37608-3053-4A59-AB5B-A8B3C2E707A7}" dt="2020-09-29T06:43:42.470" v="67" actId="20577"/>
        <pc:sldMkLst>
          <pc:docMk/>
          <pc:sldMk cId="524329712" sldId="364"/>
        </pc:sldMkLst>
        <pc:spChg chg="mod">
          <ac:chgData name="Jan Boone" userId="8d416082-b011-4913-a6ea-f067e82f987e" providerId="ADAL" clId="{4BC37608-3053-4A59-AB5B-A8B3C2E707A7}" dt="2020-09-29T06:43:42.470" v="67" actId="20577"/>
          <ac:spMkLst>
            <pc:docMk/>
            <pc:sldMk cId="524329712" sldId="364"/>
            <ac:spMk id="11" creationId="{E5B60D49-5FAD-4C61-B92E-4BF4A6B87B90}"/>
          </ac:spMkLst>
        </pc:spChg>
      </pc:sldChg>
      <pc:sldChg chg="addSp modSp modAnim">
        <pc:chgData name="Jan Boone" userId="8d416082-b011-4913-a6ea-f067e82f987e" providerId="ADAL" clId="{4BC37608-3053-4A59-AB5B-A8B3C2E707A7}" dt="2020-09-29T06:44:25.388" v="72" actId="1076"/>
        <pc:sldMkLst>
          <pc:docMk/>
          <pc:sldMk cId="2858069802" sldId="365"/>
        </pc:sldMkLst>
        <pc:spChg chg="add mod">
          <ac:chgData name="Jan Boone" userId="8d416082-b011-4913-a6ea-f067e82f987e" providerId="ADAL" clId="{4BC37608-3053-4A59-AB5B-A8B3C2E707A7}" dt="2020-09-29T06:44:20.663" v="70" actId="14100"/>
          <ac:spMkLst>
            <pc:docMk/>
            <pc:sldMk cId="2858069802" sldId="365"/>
            <ac:spMk id="6" creationId="{61ABC8B3-1CBF-4B0A-85C3-F39E5959CA9C}"/>
          </ac:spMkLst>
        </pc:spChg>
        <pc:spChg chg="add mod">
          <ac:chgData name="Jan Boone" userId="8d416082-b011-4913-a6ea-f067e82f987e" providerId="ADAL" clId="{4BC37608-3053-4A59-AB5B-A8B3C2E707A7}" dt="2020-09-28T10:43:44.165" v="23" actId="14100"/>
          <ac:spMkLst>
            <pc:docMk/>
            <pc:sldMk cId="2858069802" sldId="365"/>
            <ac:spMk id="10" creationId="{65166FCF-BAB9-435F-BD9D-A3442E9EED64}"/>
          </ac:spMkLst>
        </pc:spChg>
        <pc:spChg chg="add mod">
          <ac:chgData name="Jan Boone" userId="8d416082-b011-4913-a6ea-f067e82f987e" providerId="ADAL" clId="{4BC37608-3053-4A59-AB5B-A8B3C2E707A7}" dt="2020-09-29T06:44:25.388" v="72" actId="1076"/>
          <ac:spMkLst>
            <pc:docMk/>
            <pc:sldMk cId="2858069802" sldId="365"/>
            <ac:spMk id="11" creationId="{CAE1783F-1F8D-4C97-87DA-6650F001F068}"/>
          </ac:spMkLst>
        </pc:spChg>
      </pc:sldChg>
      <pc:sldChg chg="modSp">
        <pc:chgData name="Jan Boone" userId="8d416082-b011-4913-a6ea-f067e82f987e" providerId="ADAL" clId="{4BC37608-3053-4A59-AB5B-A8B3C2E707A7}" dt="2020-09-29T06:48:54.780" v="74" actId="20577"/>
        <pc:sldMkLst>
          <pc:docMk/>
          <pc:sldMk cId="1179567538" sldId="366"/>
        </pc:sldMkLst>
        <pc:spChg chg="mod">
          <ac:chgData name="Jan Boone" userId="8d416082-b011-4913-a6ea-f067e82f987e" providerId="ADAL" clId="{4BC37608-3053-4A59-AB5B-A8B3C2E707A7}" dt="2020-09-29T06:48:54.780" v="74" actId="20577"/>
          <ac:spMkLst>
            <pc:docMk/>
            <pc:sldMk cId="1179567538" sldId="366"/>
            <ac:spMk id="3" creationId="{8C26C895-D282-4E59-9FF2-55F9BFFE3639}"/>
          </ac:spMkLst>
        </pc:spChg>
      </pc:sldChg>
      <pc:sldChg chg="modAnim">
        <pc:chgData name="Jan Boone" userId="8d416082-b011-4913-a6ea-f067e82f987e" providerId="ADAL" clId="{4BC37608-3053-4A59-AB5B-A8B3C2E707A7}" dt="2020-09-28T10:44:31.181" v="28"/>
        <pc:sldMkLst>
          <pc:docMk/>
          <pc:sldMk cId="3659775308" sldId="370"/>
        </pc:sldMkLst>
      </pc:sldChg>
      <pc:sldChg chg="modSp">
        <pc:chgData name="Jan Boone" userId="8d416082-b011-4913-a6ea-f067e82f987e" providerId="ADAL" clId="{4BC37608-3053-4A59-AB5B-A8B3C2E707A7}" dt="2020-09-28T10:44:51.867" v="30" actId="20577"/>
        <pc:sldMkLst>
          <pc:docMk/>
          <pc:sldMk cId="2258458006" sldId="372"/>
        </pc:sldMkLst>
        <pc:spChg chg="mod">
          <ac:chgData name="Jan Boone" userId="8d416082-b011-4913-a6ea-f067e82f987e" providerId="ADAL" clId="{4BC37608-3053-4A59-AB5B-A8B3C2E707A7}" dt="2020-09-28T10:44:51.867" v="30" actId="20577"/>
          <ac:spMkLst>
            <pc:docMk/>
            <pc:sldMk cId="2258458006" sldId="372"/>
            <ac:spMk id="3" creationId="{70732F13-C7F0-4E2E-A1CC-0FD758E3D5A4}"/>
          </ac:spMkLst>
        </pc:spChg>
      </pc:sldChg>
      <pc:sldChg chg="modSp">
        <pc:chgData name="Jan Boone" userId="8d416082-b011-4913-a6ea-f067e82f987e" providerId="ADAL" clId="{4BC37608-3053-4A59-AB5B-A8B3C2E707A7}" dt="2020-09-28T10:44:59.564" v="31" actId="6549"/>
        <pc:sldMkLst>
          <pc:docMk/>
          <pc:sldMk cId="122290565" sldId="373"/>
        </pc:sldMkLst>
        <pc:spChg chg="mod">
          <ac:chgData name="Jan Boone" userId="8d416082-b011-4913-a6ea-f067e82f987e" providerId="ADAL" clId="{4BC37608-3053-4A59-AB5B-A8B3C2E707A7}" dt="2020-09-28T10:44:59.564" v="31" actId="6549"/>
          <ac:spMkLst>
            <pc:docMk/>
            <pc:sldMk cId="122290565" sldId="373"/>
            <ac:spMk id="3" creationId="{70732F13-C7F0-4E2E-A1CC-0FD758E3D5A4}"/>
          </ac:spMkLst>
        </pc:spChg>
      </pc:sldChg>
      <pc:sldChg chg="modAnim">
        <pc:chgData name="Jan Boone" userId="8d416082-b011-4913-a6ea-f067e82f987e" providerId="ADAL" clId="{4BC37608-3053-4A59-AB5B-A8B3C2E707A7}" dt="2020-09-28T10:45:14.339" v="33"/>
        <pc:sldMkLst>
          <pc:docMk/>
          <pc:sldMk cId="3749684304" sldId="374"/>
        </pc:sldMkLst>
      </pc:sldChg>
      <pc:sldChg chg="modSp add del">
        <pc:chgData name="Jan Boone" userId="8d416082-b011-4913-a6ea-f067e82f987e" providerId="ADAL" clId="{4BC37608-3053-4A59-AB5B-A8B3C2E707A7}" dt="2020-09-29T07:05:42.816" v="83" actId="2696"/>
        <pc:sldMkLst>
          <pc:docMk/>
          <pc:sldMk cId="210572875" sldId="378"/>
        </pc:sldMkLst>
        <pc:spChg chg="mod">
          <ac:chgData name="Jan Boone" userId="8d416082-b011-4913-a6ea-f067e82f987e" providerId="ADAL" clId="{4BC37608-3053-4A59-AB5B-A8B3C2E707A7}" dt="2020-09-29T07:05:32.486" v="82" actId="20577"/>
          <ac:spMkLst>
            <pc:docMk/>
            <pc:sldMk cId="210572875" sldId="378"/>
            <ac:spMk id="2" creationId="{A9B2CF56-2012-4AD6-BFFD-30D5BC235B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ACEE-BE9E-418D-AD8F-A9E44AE5297B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D4F52-DE9D-4E3E-9606-6D26B35027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40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9FBE-0C52-4A76-9515-2310DC49B994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8CF6-F67E-4CAC-8714-8D5C66526C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24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8CF6-F67E-4CAC-8714-8D5C66526C4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94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8CF6-F67E-4CAC-8714-8D5C66526C4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26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rgbClr val="C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0598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856" y="620688"/>
            <a:ext cx="5688632" cy="20162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75856" y="2708920"/>
            <a:ext cx="5688632" cy="9361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 descr="HR_Logo_websafe_punt b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620713"/>
            <a:ext cx="1871663" cy="1871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MuiKo</a:t>
            </a:r>
            <a:r>
              <a:rPr lang="en-US" dirty="0"/>
              <a:t>, </a:t>
            </a:r>
            <a:r>
              <a:rPr lang="en-US" dirty="0" err="1"/>
              <a:t>BooJC</a:t>
            </a:r>
            <a:r>
              <a:rPr lang="en-US" dirty="0"/>
              <a:t> - PEE30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52928" cy="19442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0"/>
            <a:ext cx="8352928" cy="7200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MuiKo</a:t>
            </a:r>
            <a:r>
              <a:rPr lang="en-US" dirty="0"/>
              <a:t>, </a:t>
            </a:r>
            <a:r>
              <a:rPr lang="en-US" dirty="0" err="1"/>
              <a:t>BooJC</a:t>
            </a:r>
            <a:r>
              <a:rPr lang="en-US" dirty="0"/>
              <a:t> - PEE30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MuiKo</a:t>
            </a:r>
            <a:r>
              <a:rPr lang="en-US" dirty="0"/>
              <a:t>, </a:t>
            </a:r>
            <a:r>
              <a:rPr lang="en-US" dirty="0" err="1"/>
              <a:t>BooJC</a:t>
            </a:r>
            <a:r>
              <a:rPr lang="en-US" dirty="0"/>
              <a:t> - PEE30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opmaakprofielen van de modeltekst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7544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MuiKo</a:t>
            </a:r>
            <a:r>
              <a:rPr lang="en-US" dirty="0"/>
              <a:t>, </a:t>
            </a:r>
            <a:r>
              <a:rPr lang="en-US" dirty="0" err="1"/>
              <a:t>BooJC</a:t>
            </a:r>
            <a:r>
              <a:rPr lang="en-US" dirty="0"/>
              <a:t> - PEE30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491880" y="6492875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Picture 7" descr="fond_rood_websa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95536" y="764704"/>
            <a:ext cx="85689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HR_Logo_websafe_punt#1015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0369" y="5953894"/>
            <a:ext cx="865187" cy="8651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ojz@h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oojc@hr.n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PEE30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2708920"/>
            <a:ext cx="5688632" cy="1944216"/>
          </a:xfrm>
        </p:spPr>
        <p:txBody>
          <a:bodyPr>
            <a:normAutofit/>
          </a:bodyPr>
          <a:lstStyle/>
          <a:p>
            <a:r>
              <a:rPr lang="nl-NL" dirty="0"/>
              <a:t>ER3A, ER3B</a:t>
            </a:r>
          </a:p>
          <a:p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79512" y="5589240"/>
            <a:ext cx="266429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dirty="0">
                <a:solidFill>
                  <a:srgbClr val="C00000"/>
                </a:solidFill>
                <a:hlinkClick r:id="rId3"/>
              </a:rPr>
              <a:t>muiko@hr.nl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  <a:hlinkClick r:id="rId4"/>
              </a:rPr>
              <a:t>boojc@hr.nl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4BAA-4450-49DD-A535-360CAB36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te gebruiken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F515-419A-41CC-A664-2965BB3DE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i="1" dirty="0"/>
              <a:t>“Het regelen van vermogen”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Het regelen van vermogen kan middels het besturen/regelen van stroom, spanning of de impedantie.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75989-311A-4A24-A4E8-684774C2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391D6-83E4-416A-8EE6-1D40952E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58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68F-BC95-4BC4-878B-044020C9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1960-4B69-4007-AE4A-456C25D5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willen we bereiken?</a:t>
            </a:r>
          </a:p>
          <a:p>
            <a:endParaRPr lang="nl-NL" dirty="0"/>
          </a:p>
          <a:p>
            <a:r>
              <a:rPr lang="nl-NL" dirty="0"/>
              <a:t>Wat kunnen we gebruiken en besturen?</a:t>
            </a:r>
          </a:p>
          <a:p>
            <a:endParaRPr lang="nl-NL" dirty="0"/>
          </a:p>
          <a:p>
            <a:r>
              <a:rPr lang="nl-NL" b="1" dirty="0"/>
              <a:t>Hoe kunnen we dat besturen?</a:t>
            </a:r>
          </a:p>
          <a:p>
            <a:endParaRPr lang="nl-NL" dirty="0"/>
          </a:p>
          <a:p>
            <a:r>
              <a:rPr lang="nl-NL" dirty="0"/>
              <a:t>Voorbeeld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D69B4-2A87-42CC-BD27-94E4D2AD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F0E8E-8C03-4A60-9FFA-7531D3DD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54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4BAA-4450-49DD-A535-360CAB36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Implementatie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F515-419A-41CC-A664-2965BB3D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3898776" cy="518457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DC/DC converter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Buck</a:t>
            </a:r>
          </a:p>
          <a:p>
            <a:r>
              <a:rPr lang="nl-NL" dirty="0"/>
              <a:t>Boost</a:t>
            </a:r>
          </a:p>
          <a:p>
            <a:r>
              <a:rPr lang="nl-NL" dirty="0"/>
              <a:t>Buck-Boost</a:t>
            </a:r>
          </a:p>
          <a:p>
            <a:r>
              <a:rPr lang="nl-NL" dirty="0" err="1"/>
              <a:t>Cuk</a:t>
            </a:r>
            <a:endParaRPr lang="nl-NL" dirty="0"/>
          </a:p>
          <a:p>
            <a:r>
              <a:rPr lang="nl-NL" dirty="0" err="1"/>
              <a:t>Flyback</a:t>
            </a:r>
            <a:endParaRPr lang="nl-NL" dirty="0"/>
          </a:p>
          <a:p>
            <a:r>
              <a:rPr lang="nl-NL" dirty="0" err="1"/>
              <a:t>Flyforward</a:t>
            </a:r>
            <a:endParaRPr lang="nl-NL" dirty="0"/>
          </a:p>
          <a:p>
            <a:r>
              <a:rPr lang="nl-NL" dirty="0" err="1"/>
              <a:t>Sepic</a:t>
            </a:r>
            <a:endParaRPr lang="nl-NL" dirty="0"/>
          </a:p>
          <a:p>
            <a:r>
              <a:rPr lang="nl-NL" dirty="0"/>
              <a:t>Etc.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75989-311A-4A24-A4E8-684774C2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391D6-83E4-416A-8EE6-1D40952E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5883A-085A-4151-8C46-21539AF4B544}"/>
              </a:ext>
            </a:extLst>
          </p:cNvPr>
          <p:cNvSpPr txBox="1"/>
          <p:nvPr/>
        </p:nvSpPr>
        <p:spPr>
          <a:xfrm>
            <a:off x="4067944" y="2636912"/>
            <a:ext cx="3672408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nl-NL" sz="2800" dirty="0"/>
              <a:t>Meest gebruikt</a:t>
            </a:r>
            <a:endParaRPr lang="en-GB" sz="28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A5DAA19-0992-49E4-9DB9-9B32BD9D4F25}"/>
              </a:ext>
            </a:extLst>
          </p:cNvPr>
          <p:cNvSpPr/>
          <p:nvPr/>
        </p:nvSpPr>
        <p:spPr>
          <a:xfrm>
            <a:off x="3363144" y="2060848"/>
            <a:ext cx="704800" cy="1584176"/>
          </a:xfrm>
          <a:prstGeom prst="rightBrace">
            <a:avLst>
              <a:gd name="adj1" fmla="val 49108"/>
              <a:gd name="adj2" fmla="val 472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4BAA-4450-49DD-A535-360CAB36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Implementatie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80FA90-30F0-44F8-9ABC-EF50E5491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50"/>
          <a:stretch/>
        </p:blipFill>
        <p:spPr>
          <a:xfrm>
            <a:off x="755576" y="1238027"/>
            <a:ext cx="8073653" cy="43819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75989-311A-4A24-A4E8-684774C2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391D6-83E4-416A-8EE6-1D40952E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4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001-A942-43E0-8799-EB5AD473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Implementatie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A46A4EF-9095-4950-9051-AC8F931D2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050357"/>
              </p:ext>
            </p:extLst>
          </p:nvPr>
        </p:nvGraphicFramePr>
        <p:xfrm>
          <a:off x="457200" y="112553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55716517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4192879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8031594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085656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53964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Uin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Uuit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Iuit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77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7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10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5307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DF191-534E-49C8-9EEE-1350E7CA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AE71D-F8E4-4747-9DFA-10BC469B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B27A7-6E99-4AD8-B7AF-93F9AE92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05064"/>
            <a:ext cx="4869391" cy="1963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54DE60-82A5-4F7B-8BE3-4693D82103A1}"/>
              </a:ext>
            </a:extLst>
          </p:cNvPr>
          <p:cNvSpPr txBox="1"/>
          <p:nvPr/>
        </p:nvSpPr>
        <p:spPr>
          <a:xfrm>
            <a:off x="2411760" y="4581128"/>
            <a:ext cx="864096" cy="5760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DC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Motor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5B60D49-5FAD-4C61-B92E-4BF4A6B87B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9208" y="2822694"/>
                <a:ext cx="8157592" cy="1110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nl-NL" dirty="0"/>
                  <a:t>Buck converter zonder verliezen: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𝑢𝑖𝑡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5B60D49-5FAD-4C61-B92E-4BF4A6B87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2822694"/>
                <a:ext cx="8157592" cy="1110362"/>
              </a:xfrm>
              <a:prstGeom prst="rect">
                <a:avLst/>
              </a:prstGeom>
              <a:blipFill>
                <a:blip r:embed="rId3"/>
                <a:stretch>
                  <a:fillRect l="-1570" t="-4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07CEF25-19D8-462B-A2A6-DF67C613F484}"/>
              </a:ext>
            </a:extLst>
          </p:cNvPr>
          <p:cNvSpPr/>
          <p:nvPr/>
        </p:nvSpPr>
        <p:spPr>
          <a:xfrm>
            <a:off x="5436096" y="1594176"/>
            <a:ext cx="1368152" cy="97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001-A942-43E0-8799-EB5AD473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Implementatie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DF191-534E-49C8-9EEE-1350E7CA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AE71D-F8E4-4747-9DFA-10BC469B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B27A7-6E99-4AD8-B7AF-93F9AE92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985816"/>
            <a:ext cx="4869391" cy="1963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54DE60-82A5-4F7B-8BE3-4693D82103A1}"/>
              </a:ext>
            </a:extLst>
          </p:cNvPr>
          <p:cNvSpPr txBox="1"/>
          <p:nvPr/>
        </p:nvSpPr>
        <p:spPr>
          <a:xfrm>
            <a:off x="2411760" y="4581128"/>
            <a:ext cx="864096" cy="5760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DC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Motor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5B60D49-5FAD-4C61-B92E-4BF4A6B87B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215" y="929538"/>
                <a:ext cx="8157592" cy="5307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nl-NL" dirty="0"/>
                  <a:t>Zonder verliezen: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𝑢𝑖𝑡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𝑢𝑖𝑡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𝑢𝑖𝑡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b="0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𝑢𝑖𝑡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𝑢𝑖𝑡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5B60D49-5FAD-4C61-B92E-4BF4A6B87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5" y="929538"/>
                <a:ext cx="8157592" cy="5307773"/>
              </a:xfrm>
              <a:prstGeom prst="rect">
                <a:avLst/>
              </a:prstGeom>
              <a:blipFill>
                <a:blip r:embed="rId3"/>
                <a:stretch>
                  <a:fillRect l="-1570" t="-1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32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8295-4B0F-4182-B0D6-8E76EB40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Implementatie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6C895-D282-4E59-9FF2-55F9BFFE3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Een ideale DC/DC converter regelt de spanning: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EE8B0-CB26-40C5-92BB-50BE9B90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91813-4DB9-4004-A00A-35DEE9B0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C7C4D-7C1E-42E1-B898-37359020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985816"/>
            <a:ext cx="4869391" cy="1963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A2179-E21B-45F6-AE8C-01C0F5BF462D}"/>
              </a:ext>
            </a:extLst>
          </p:cNvPr>
          <p:cNvSpPr txBox="1"/>
          <p:nvPr/>
        </p:nvSpPr>
        <p:spPr>
          <a:xfrm>
            <a:off x="2411760" y="4581128"/>
            <a:ext cx="864096" cy="5760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DC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Motor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5DDB00-0E56-4491-89BF-8110DF4EC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730957"/>
              </p:ext>
            </p:extLst>
          </p:nvPr>
        </p:nvGraphicFramePr>
        <p:xfrm>
          <a:off x="515631" y="1898376"/>
          <a:ext cx="8229600" cy="187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55716517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419287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656548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8031594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08565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53964888"/>
                    </a:ext>
                  </a:extLst>
                </a:gridCol>
              </a:tblGrid>
              <a:tr h="467854">
                <a:tc>
                  <a:txBody>
                    <a:bodyPr/>
                    <a:lstStyle/>
                    <a:p>
                      <a:r>
                        <a:rPr lang="nl-NL" dirty="0" err="1"/>
                        <a:t>Uin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Uuit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Iuit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779653"/>
                  </a:ext>
                </a:extLst>
              </a:tr>
              <a:tr h="467854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74627"/>
                  </a:ext>
                </a:extLst>
              </a:tr>
              <a:tr h="467854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100519"/>
                  </a:ext>
                </a:extLst>
              </a:tr>
              <a:tr h="467854"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530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ABC8B3-1CBF-4B0A-85C3-F39E5959CA9C}"/>
              </a:ext>
            </a:extLst>
          </p:cNvPr>
          <p:cNvSpPr/>
          <p:nvPr/>
        </p:nvSpPr>
        <p:spPr>
          <a:xfrm>
            <a:off x="1907704" y="2420888"/>
            <a:ext cx="1285800" cy="134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66FCF-BAB9-435F-BD9D-A3442E9EED64}"/>
              </a:ext>
            </a:extLst>
          </p:cNvPr>
          <p:cNvSpPr/>
          <p:nvPr/>
        </p:nvSpPr>
        <p:spPr>
          <a:xfrm>
            <a:off x="6022504" y="2414515"/>
            <a:ext cx="1285800" cy="134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1783F-1F8D-4C97-87DA-6650F001F068}"/>
              </a:ext>
            </a:extLst>
          </p:cNvPr>
          <p:cNvSpPr/>
          <p:nvPr/>
        </p:nvSpPr>
        <p:spPr>
          <a:xfrm>
            <a:off x="3286200" y="2420888"/>
            <a:ext cx="1285800" cy="134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8295-4B0F-4182-B0D6-8E76EB40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Implementatie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6C895-D282-4E59-9FF2-55F9BFFE3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“Het regelen van vermogen d.m.v. een DC/DC converter”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Door het regelen van de uitgangspanning verandert de ingangsimpedantie. Hiermee kan het vermogen geregeld worden. Dit kan geregeld worden d.m.v. de </a:t>
            </a:r>
            <a:r>
              <a:rPr lang="nl-NL" dirty="0" err="1"/>
              <a:t>duty-cycle</a:t>
            </a:r>
            <a:r>
              <a:rPr lang="nl-NL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EE8B0-CB26-40C5-92BB-50BE9B90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91813-4DB9-4004-A00A-35DEE9B0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56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68F-BC95-4BC4-878B-044020C9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1960-4B69-4007-AE4A-456C25D5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willen we bereiken?</a:t>
            </a:r>
          </a:p>
          <a:p>
            <a:endParaRPr lang="nl-NL" dirty="0"/>
          </a:p>
          <a:p>
            <a:r>
              <a:rPr lang="nl-NL" dirty="0"/>
              <a:t>Wat kunnen we gebruiken en besturen?</a:t>
            </a:r>
          </a:p>
          <a:p>
            <a:endParaRPr lang="nl-NL" dirty="0"/>
          </a:p>
          <a:p>
            <a:r>
              <a:rPr lang="nl-NL" dirty="0"/>
              <a:t>Hoe kunnen we dat besturen?</a:t>
            </a:r>
          </a:p>
          <a:p>
            <a:endParaRPr lang="nl-NL" dirty="0"/>
          </a:p>
          <a:p>
            <a:r>
              <a:rPr lang="nl-NL" b="1" dirty="0"/>
              <a:t>Voorbeeld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D69B4-2A87-42CC-BD27-94E4D2AD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F0E8E-8C03-4A60-9FFA-7531D3DD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07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9092-EC9F-4355-BAF6-C61B033E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EA16-EF5B-484A-B9F9-190C6691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Buck: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Boost:</a:t>
            </a:r>
          </a:p>
          <a:p>
            <a:endParaRPr lang="nl-NL" dirty="0"/>
          </a:p>
          <a:p>
            <a:endParaRPr lang="nl-NL" dirty="0"/>
          </a:p>
          <a:p>
            <a:r>
              <a:rPr lang="en-GB" dirty="0"/>
              <a:t>Buck-boost: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Note: </a:t>
            </a:r>
            <a:r>
              <a:rPr lang="en-GB" dirty="0"/>
              <a:t>S2 is </a:t>
            </a:r>
            <a:r>
              <a:rPr lang="en-GB" dirty="0" err="1"/>
              <a:t>een</a:t>
            </a:r>
            <a:r>
              <a:rPr lang="en-GB" dirty="0"/>
              <a:t> diode</a:t>
            </a:r>
            <a:endParaRPr lang="nl-NL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94231-4C04-4050-A75A-56A25042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97817-98AA-42E7-9656-9E2233CD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2C1C1-53D5-42CE-B1EA-E78AAB898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38" y="1124744"/>
            <a:ext cx="29337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70695-4D76-42B8-998C-6FFD6870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38" y="2800350"/>
            <a:ext cx="3314700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6C37A-4B93-43B3-AD9A-CFE54B1B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788" y="4386560"/>
            <a:ext cx="3276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Power control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MuiKo</a:t>
            </a:r>
            <a:r>
              <a:rPr lang="en-US" dirty="0"/>
              <a:t>, </a:t>
            </a:r>
            <a:r>
              <a:rPr lang="en-US" dirty="0" err="1"/>
              <a:t>BooJC</a:t>
            </a:r>
            <a:r>
              <a:rPr lang="en-US" dirty="0"/>
              <a:t> - PEE30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0A5F02-B8C4-4B9E-90D7-CBEE020FD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4" y="1143920"/>
            <a:ext cx="8822906" cy="45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1707-F422-4F06-8B45-A03AD066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32F13-C7F0-4E2E-A1CC-0FD758E3D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ingang varieert van 2 tot 12 V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manier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regelen</a:t>
            </a:r>
            <a:r>
              <a:rPr lang="en-GB" dirty="0"/>
              <a:t> van het </a:t>
            </a:r>
            <a:r>
              <a:rPr lang="en-GB" dirty="0" err="1"/>
              <a:t>vermogen</a:t>
            </a:r>
            <a:r>
              <a:rPr lang="en-GB" dirty="0"/>
              <a:t> is het </a:t>
            </a:r>
            <a:r>
              <a:rPr lang="en-GB" dirty="0" err="1"/>
              <a:t>regelen</a:t>
            </a:r>
            <a:r>
              <a:rPr lang="en-GB" dirty="0"/>
              <a:t> van de </a:t>
            </a:r>
            <a:r>
              <a:rPr lang="en-GB" dirty="0" err="1"/>
              <a:t>ingangsimpedantie</a:t>
            </a:r>
            <a:r>
              <a:rPr lang="en-GB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09AD-E8B2-4209-ABDE-D809E46E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EDB02-1395-4453-9FB2-200C586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E1EF-A58B-423D-A317-352F51A1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836712"/>
            <a:ext cx="3314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5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1707-F422-4F06-8B45-A03AD066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/>
                  <a:t>De ingang varieert van 2 tot 12 V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𝐼𝑜</m:t>
                          </m:r>
                        </m:den>
                      </m:f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09AD-E8B2-4209-ABDE-D809E46E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EDB02-1395-4453-9FB2-200C586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E1EF-A58B-423D-A317-352F51A1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836712"/>
            <a:ext cx="3314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1707-F422-4F06-8B45-A03AD066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/>
                  <a:t>De ingang varieert van 2 tot 12 V</a:t>
                </a:r>
                <a:endParaRPr lang="en-GB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𝐼𝑜</m:t>
                          </m:r>
                        </m:den>
                      </m:f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b="1" dirty="0"/>
                  <a:t>Nu moeten we de gewenste </a:t>
                </a:r>
                <a:r>
                  <a:rPr lang="nl-NL" b="1" dirty="0" err="1"/>
                  <a:t>Rin</a:t>
                </a:r>
                <a:r>
                  <a:rPr lang="nl-NL" b="1" dirty="0"/>
                  <a:t> bepalen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09AD-E8B2-4209-ABDE-D809E46E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EDB02-1395-4453-9FB2-200C586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E1EF-A58B-423D-A317-352F51A1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836712"/>
            <a:ext cx="3314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8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1707-F422-4F06-8B45-A03AD066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/>
                  <a:t>De ingang varieert van 2 tot 12 V</a:t>
                </a:r>
                <a:endParaRPr lang="en-GB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𝑠𝑒𝑡𝑝𝑜𝑖𝑛𝑡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We weten nu hoe we </a:t>
                </a:r>
                <a:r>
                  <a:rPr lang="nl-NL" dirty="0" err="1"/>
                  <a:t>Rin</a:t>
                </a:r>
                <a:r>
                  <a:rPr lang="nl-NL" dirty="0"/>
                  <a:t> kunnen berekenen en hoe we </a:t>
                </a:r>
                <a:r>
                  <a:rPr lang="nl-NL" dirty="0" err="1"/>
                  <a:t>Rin</a:t>
                </a:r>
                <a:r>
                  <a:rPr lang="nl-NL" dirty="0"/>
                  <a:t> kunnen bepalen vanuit de converter. Maar hoe </a:t>
                </a:r>
                <a:r>
                  <a:rPr lang="nl-NL" b="1" dirty="0"/>
                  <a:t>besturen</a:t>
                </a:r>
                <a:r>
                  <a:rPr lang="nl-NL" dirty="0"/>
                  <a:t> we nu </a:t>
                </a:r>
                <a:r>
                  <a:rPr lang="nl-NL" dirty="0" err="1"/>
                  <a:t>Rin</a:t>
                </a:r>
                <a:r>
                  <a:rPr lang="nl-NL" dirty="0"/>
                  <a:t>? 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76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09AD-E8B2-4209-ABDE-D809E46E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EDB02-1395-4453-9FB2-200C586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E1EF-A58B-423D-A317-352F51A1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836712"/>
            <a:ext cx="3314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1707-F422-4F06-8B45-A03AD066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/>
                  <a:t>De ingang varieert van 2 tot 12 V</a:t>
                </a:r>
                <a:endParaRPr lang="en-GB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Besturen van </a:t>
                </a:r>
                <a:r>
                  <a:rPr lang="nl-NL" b="1" dirty="0" err="1"/>
                  <a:t>Rin</a:t>
                </a:r>
                <a:r>
                  <a:rPr lang="nl-NL" dirty="0"/>
                  <a:t> met de </a:t>
                </a:r>
                <a:r>
                  <a:rPr lang="nl-NL" b="1" dirty="0"/>
                  <a:t>D</a:t>
                </a:r>
              </a:p>
              <a:p>
                <a:pPr marL="0" indent="0">
                  <a:buNone/>
                </a:pPr>
                <a:endParaRPr lang="nl-NL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𝐼𝑜</m:t>
                          </m:r>
                        </m:den>
                      </m:f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=1−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2F13-C7F0-4E2E-A1CC-0FD758E3D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09AD-E8B2-4209-ABDE-D809E46E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EDB02-1395-4453-9FB2-200C586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E1EF-A58B-423D-A317-352F51A1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836712"/>
            <a:ext cx="3314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A7EA-8497-47CC-BE8B-0BDFB2AA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Conclusie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F7488-4F2A-4D9B-9386-FDC684E5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F561A-A813-47BB-BA50-B8D810FC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25</a:t>
            </a:fld>
            <a:endParaRPr lang="nl-NL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AD36D2-E793-41F5-AC8D-E6186D54AEA2}"/>
              </a:ext>
            </a:extLst>
          </p:cNvPr>
          <p:cNvGrpSpPr/>
          <p:nvPr/>
        </p:nvGrpSpPr>
        <p:grpSpPr>
          <a:xfrm>
            <a:off x="3363144" y="1196752"/>
            <a:ext cx="3564396" cy="5184579"/>
            <a:chOff x="3861102" y="1289757"/>
            <a:chExt cx="3564396" cy="51845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856499-D272-419F-A6E8-DCB6A5437881}"/>
                </a:ext>
              </a:extLst>
            </p:cNvPr>
            <p:cNvSpPr/>
            <p:nvPr/>
          </p:nvSpPr>
          <p:spPr>
            <a:xfrm>
              <a:off x="3861102" y="1937830"/>
              <a:ext cx="252028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Bereken de gewenste </a:t>
              </a:r>
              <a:r>
                <a:rPr lang="nl-NL" b="1" dirty="0" err="1"/>
                <a:t>Rin</a:t>
              </a:r>
              <a:endParaRPr lang="en-GB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7931FE-3182-4829-B8A7-4FB5EF67AD53}"/>
                </a:ext>
              </a:extLst>
            </p:cNvPr>
            <p:cNvSpPr/>
            <p:nvPr/>
          </p:nvSpPr>
          <p:spPr>
            <a:xfrm>
              <a:off x="3861102" y="3666023"/>
              <a:ext cx="252028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Bepaal de </a:t>
              </a:r>
              <a:r>
                <a:rPr lang="nl-NL" b="1" dirty="0"/>
                <a:t>D</a:t>
              </a:r>
              <a:endParaRPr lang="en-GB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850A07-A237-4F49-9FE6-0316812A5677}"/>
                </a:ext>
              </a:extLst>
            </p:cNvPr>
            <p:cNvSpPr/>
            <p:nvPr/>
          </p:nvSpPr>
          <p:spPr>
            <a:xfrm>
              <a:off x="3861102" y="5394216"/>
              <a:ext cx="252028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Stuur DC/DC converter aan</a:t>
              </a:r>
              <a:endParaRPr lang="en-GB" b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D7D991-7ADD-45B1-B417-7A027C963E86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5121242" y="3017950"/>
              <a:ext cx="0" cy="648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E50EE1-B1C9-4CF8-9D4B-716BBFB83B7E}"/>
                </a:ext>
              </a:extLst>
            </p:cNvPr>
            <p:cNvCxnSpPr>
              <a:cxnSpLocks/>
            </p:cNvCxnSpPr>
            <p:nvPr/>
          </p:nvCxnSpPr>
          <p:spPr>
            <a:xfrm>
              <a:off x="5121242" y="4746143"/>
              <a:ext cx="0" cy="648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0F2F33-5BDB-4878-BB5C-DFDC690456A8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6381382" y="5934276"/>
              <a:ext cx="1044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F4F86E-77F7-4232-996B-A9694E638F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5498" y="2477890"/>
              <a:ext cx="0" cy="3456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6B74052-999E-44BD-B6D6-6205513804B0}"/>
                </a:ext>
              </a:extLst>
            </p:cNvPr>
            <p:cNvCxnSpPr>
              <a:endCxn id="6" idx="3"/>
            </p:cNvCxnSpPr>
            <p:nvPr/>
          </p:nvCxnSpPr>
          <p:spPr>
            <a:xfrm flipH="1">
              <a:off x="6381382" y="2477890"/>
              <a:ext cx="10441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19EE3BD-24F1-4A6E-99F4-BB1FCE9F2B65}"/>
                </a:ext>
              </a:extLst>
            </p:cNvPr>
            <p:cNvCxnSpPr/>
            <p:nvPr/>
          </p:nvCxnSpPr>
          <p:spPr>
            <a:xfrm>
              <a:off x="5121242" y="1289757"/>
              <a:ext cx="0" cy="648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BCC558-DCF2-43E3-AD55-62B6FD8AA846}"/>
                </a:ext>
              </a:extLst>
            </p:cNvPr>
            <p:cNvSpPr txBox="1"/>
            <p:nvPr/>
          </p:nvSpPr>
          <p:spPr>
            <a:xfrm>
              <a:off x="5364088" y="1412776"/>
              <a:ext cx="1800199" cy="216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4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F3BE6E-71AA-46EB-B2BC-7C8453DADA53}"/>
                </a:ext>
              </a:extLst>
            </p:cNvPr>
            <p:cNvSpPr txBox="1"/>
            <p:nvPr/>
          </p:nvSpPr>
          <p:spPr>
            <a:xfrm>
              <a:off x="5220072" y="1412776"/>
              <a:ext cx="1656181" cy="41701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Ui, </a:t>
              </a:r>
              <a:r>
                <a:rPr kumimoji="0" lang="nl-NL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Psetpoint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C1DC1B-27A4-4F5E-B95C-5A783D55758E}"/>
                </a:ext>
              </a:extLst>
            </p:cNvPr>
            <p:cNvSpPr txBox="1"/>
            <p:nvPr/>
          </p:nvSpPr>
          <p:spPr>
            <a:xfrm>
              <a:off x="5364088" y="3159508"/>
              <a:ext cx="1656181" cy="41701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nl-NL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Rin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’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D9E94A-4E1B-44BC-A0AB-D75EE782BA23}"/>
                </a:ext>
              </a:extLst>
            </p:cNvPr>
            <p:cNvSpPr txBox="1"/>
            <p:nvPr/>
          </p:nvSpPr>
          <p:spPr>
            <a:xfrm>
              <a:off x="5364088" y="4887701"/>
              <a:ext cx="1656181" cy="41701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34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3AF1-CCF5-444A-8CD1-30AA624A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Tips!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3E7E-7C71-4C7D-9CB0-F6ABCF721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Kies de </a:t>
            </a:r>
            <a:r>
              <a:rPr lang="nl-NL" b="1" dirty="0"/>
              <a:t>R</a:t>
            </a:r>
            <a:r>
              <a:rPr lang="nl-NL" sz="1800" b="1" dirty="0"/>
              <a:t>L</a:t>
            </a:r>
            <a:r>
              <a:rPr lang="nl-NL" dirty="0"/>
              <a:t> weerstand verstandig</a:t>
            </a:r>
          </a:p>
          <a:p>
            <a:endParaRPr lang="nl-NL" dirty="0"/>
          </a:p>
          <a:p>
            <a:r>
              <a:rPr lang="nl-NL" dirty="0"/>
              <a:t>Het type DC/DC converter heeft invloed op de regeling en de weerstand die nodig is!</a:t>
            </a:r>
          </a:p>
          <a:p>
            <a:endParaRPr lang="nl-NL" dirty="0"/>
          </a:p>
          <a:p>
            <a:r>
              <a:rPr lang="nl-NL" dirty="0"/>
              <a:t>Simuleer voordat je componenten kiest!</a:t>
            </a:r>
          </a:p>
          <a:p>
            <a:endParaRPr lang="nl-NL" dirty="0"/>
          </a:p>
          <a:p>
            <a:r>
              <a:rPr lang="nl-NL" dirty="0"/>
              <a:t>Simuleer die regelaar!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10672-1FEF-44FC-AE9E-053966CD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05628-D07A-4AAD-8104-3ABAC985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12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0AB1-724D-4B76-9943-73724C81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Vragen?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73246-C721-49E5-9818-C72845DE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BADBA-656A-4ED4-A7F5-13037B66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27</a:t>
            </a:fld>
            <a:endParaRPr lang="nl-NL"/>
          </a:p>
        </p:txBody>
      </p:sp>
      <p:pic>
        <p:nvPicPr>
          <p:cNvPr id="32770" name="Picture 2" descr="you have questions very nice! - Borat Meme | Meme Generator">
            <a:extLst>
              <a:ext uri="{FF2B5EF4-FFF2-40B4-BE49-F238E27FC236}">
                <a16:creationId xmlns:a16="http://schemas.microsoft.com/office/drawing/2014/main" id="{8563F1BE-AEB0-438E-A1BA-A4360E2EC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2627784" y="1360419"/>
            <a:ext cx="4464496" cy="42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6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68F-BC95-4BC4-878B-044020C9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1960-4B69-4007-AE4A-456C25D5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willen we bereiken?</a:t>
            </a:r>
          </a:p>
          <a:p>
            <a:endParaRPr lang="nl-NL" dirty="0"/>
          </a:p>
          <a:p>
            <a:r>
              <a:rPr lang="nl-NL" dirty="0"/>
              <a:t>Wat kunnen we gebruiken en besturen?</a:t>
            </a:r>
          </a:p>
          <a:p>
            <a:endParaRPr lang="nl-NL" dirty="0"/>
          </a:p>
          <a:p>
            <a:r>
              <a:rPr lang="nl-NL" dirty="0"/>
              <a:t>Hoe kunnen we dat besturen?</a:t>
            </a:r>
          </a:p>
          <a:p>
            <a:endParaRPr lang="nl-NL" dirty="0"/>
          </a:p>
          <a:p>
            <a:r>
              <a:rPr lang="nl-NL" dirty="0"/>
              <a:t>Voorbeeld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D69B4-2A87-42CC-BD27-94E4D2AD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F0E8E-8C03-4A60-9FFA-7531D3DD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80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68F-BC95-4BC4-878B-044020C9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1960-4B69-4007-AE4A-456C25D5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Wat willen we bereiken?</a:t>
            </a:r>
          </a:p>
          <a:p>
            <a:endParaRPr lang="nl-NL" dirty="0"/>
          </a:p>
          <a:p>
            <a:r>
              <a:rPr lang="nl-NL" dirty="0"/>
              <a:t>Wat kunnen we gebruiken en besturen?</a:t>
            </a:r>
          </a:p>
          <a:p>
            <a:endParaRPr lang="nl-NL" dirty="0"/>
          </a:p>
          <a:p>
            <a:r>
              <a:rPr lang="nl-NL" dirty="0"/>
              <a:t>Hoe kunnen we dat besturen?</a:t>
            </a:r>
          </a:p>
          <a:p>
            <a:endParaRPr lang="nl-NL" dirty="0"/>
          </a:p>
          <a:p>
            <a:r>
              <a:rPr lang="nl-NL" dirty="0"/>
              <a:t>Voorbeeld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D69B4-2A87-42CC-BD27-94E4D2AD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F0E8E-8C03-4A60-9FFA-7531D3DD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93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6FA0-F063-4E09-A0D6-45925893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doel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4E52-F856-4CFF-91A0-A034393F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828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“Het regelen van vermogen”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7CEA0-A33F-4812-9C81-4749607D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434B7-F638-42C1-BFE3-2A376DC9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5</a:t>
            </a:fld>
            <a:endParaRPr lang="nl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478B1-0CD2-4C52-8E0C-CC01373B5973}"/>
              </a:ext>
            </a:extLst>
          </p:cNvPr>
          <p:cNvGrpSpPr/>
          <p:nvPr/>
        </p:nvGrpSpPr>
        <p:grpSpPr>
          <a:xfrm>
            <a:off x="1403648" y="3789040"/>
            <a:ext cx="6336704" cy="2232248"/>
            <a:chOff x="1403648" y="2636912"/>
            <a:chExt cx="6336704" cy="22322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1541D9-EC5D-4A8C-8F7B-1F15611D7AA5}"/>
                </a:ext>
              </a:extLst>
            </p:cNvPr>
            <p:cNvSpPr/>
            <p:nvPr/>
          </p:nvSpPr>
          <p:spPr>
            <a:xfrm>
              <a:off x="1403648" y="2636912"/>
              <a:ext cx="1512168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System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A98B85-C899-476D-8BE4-8980F51E1080}"/>
                </a:ext>
              </a:extLst>
            </p:cNvPr>
            <p:cNvSpPr/>
            <p:nvPr/>
          </p:nvSpPr>
          <p:spPr>
            <a:xfrm>
              <a:off x="6660232" y="3068960"/>
              <a:ext cx="1080120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Load</a:t>
              </a:r>
              <a:endParaRPr lang="en-GB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2FC5B2-748D-438F-9C2C-A8323253669C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2915816" y="3753036"/>
              <a:ext cx="374441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AF9866-7C7F-4856-A0D2-D63CEFDE0BCB}"/>
                </a:ext>
              </a:extLst>
            </p:cNvPr>
            <p:cNvSpPr txBox="1"/>
            <p:nvPr/>
          </p:nvSpPr>
          <p:spPr>
            <a:xfrm>
              <a:off x="3059832" y="3212976"/>
              <a:ext cx="3384376" cy="4320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nl-N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Controlled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Power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77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6FA0-F063-4E09-A0D6-45925893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doel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4E52-F856-4CFF-91A0-A034393F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828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“Het regelen van vermogen d.m.v. een DC/DC converter”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7CEA0-A33F-4812-9C81-4749607D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434B7-F638-42C1-BFE3-2A376DC9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6</a:t>
            </a:fld>
            <a:endParaRPr lang="nl-N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478B1-0CD2-4C52-8E0C-CC01373B5973}"/>
              </a:ext>
            </a:extLst>
          </p:cNvPr>
          <p:cNvGrpSpPr/>
          <p:nvPr/>
        </p:nvGrpSpPr>
        <p:grpSpPr>
          <a:xfrm>
            <a:off x="1403648" y="3789040"/>
            <a:ext cx="6336704" cy="2232248"/>
            <a:chOff x="1403648" y="2636912"/>
            <a:chExt cx="6336704" cy="22322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1541D9-EC5D-4A8C-8F7B-1F15611D7AA5}"/>
                </a:ext>
              </a:extLst>
            </p:cNvPr>
            <p:cNvSpPr/>
            <p:nvPr/>
          </p:nvSpPr>
          <p:spPr>
            <a:xfrm>
              <a:off x="1403648" y="2636912"/>
              <a:ext cx="1512168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DC/DC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A98B85-C899-476D-8BE4-8980F51E1080}"/>
                </a:ext>
              </a:extLst>
            </p:cNvPr>
            <p:cNvSpPr/>
            <p:nvPr/>
          </p:nvSpPr>
          <p:spPr>
            <a:xfrm>
              <a:off x="6660232" y="3068960"/>
              <a:ext cx="1080120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Load</a:t>
              </a:r>
              <a:endParaRPr lang="en-GB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2FC5B2-748D-438F-9C2C-A8323253669C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2915816" y="3753036"/>
              <a:ext cx="374441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AF9866-7C7F-4856-A0D2-D63CEFDE0BCB}"/>
                </a:ext>
              </a:extLst>
            </p:cNvPr>
            <p:cNvSpPr txBox="1"/>
            <p:nvPr/>
          </p:nvSpPr>
          <p:spPr>
            <a:xfrm>
              <a:off x="3059832" y="3212976"/>
              <a:ext cx="3384376" cy="4320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nl-N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Controlled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Power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21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6FA0-F063-4E09-A0D6-45925893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doel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4E52-F856-4CFF-91A0-A034393F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283"/>
            <a:ext cx="8579296" cy="1243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“Het regelen van vermogen d.m.v. een DC/DC converter met een variërende ingangsspanning”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7CEA0-A33F-4812-9C81-4749607D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434B7-F638-42C1-BFE3-2A376DC9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7</a:t>
            </a:fld>
            <a:endParaRPr lang="nl-NL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A11480-4268-4F2F-BDB6-494D18843C4A}"/>
              </a:ext>
            </a:extLst>
          </p:cNvPr>
          <p:cNvGrpSpPr/>
          <p:nvPr/>
        </p:nvGrpSpPr>
        <p:grpSpPr>
          <a:xfrm>
            <a:off x="416990" y="3789040"/>
            <a:ext cx="8274537" cy="2248651"/>
            <a:chOff x="416990" y="3789040"/>
            <a:chExt cx="8274537" cy="22486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A478B1-0CD2-4C52-8E0C-CC01373B5973}"/>
                </a:ext>
              </a:extLst>
            </p:cNvPr>
            <p:cNvGrpSpPr/>
            <p:nvPr/>
          </p:nvGrpSpPr>
          <p:grpSpPr>
            <a:xfrm>
              <a:off x="4030114" y="3805443"/>
              <a:ext cx="4661413" cy="2232248"/>
              <a:chOff x="3078939" y="2636912"/>
              <a:chExt cx="4661413" cy="22322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1541D9-EC5D-4A8C-8F7B-1F15611D7AA5}"/>
                  </a:ext>
                </a:extLst>
              </p:cNvPr>
              <p:cNvSpPr/>
              <p:nvPr/>
            </p:nvSpPr>
            <p:spPr>
              <a:xfrm>
                <a:off x="3078939" y="2636912"/>
                <a:ext cx="1512168" cy="22322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u="sng" dirty="0"/>
                  <a:t>DC/DC</a:t>
                </a:r>
                <a:endParaRPr lang="en-GB" u="sng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A98B85-C899-476D-8BE4-8980F51E1080}"/>
                  </a:ext>
                </a:extLst>
              </p:cNvPr>
              <p:cNvSpPr/>
              <p:nvPr/>
            </p:nvSpPr>
            <p:spPr>
              <a:xfrm>
                <a:off x="6660232" y="3068960"/>
                <a:ext cx="1080120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u="sng" dirty="0"/>
                  <a:t>Load</a:t>
                </a:r>
                <a:endParaRPr lang="en-GB" u="sng" dirty="0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D2FC5B2-748D-438F-9C2C-A8323253669C}"/>
                  </a:ext>
                </a:extLst>
              </p:cNvPr>
              <p:cNvCxnSpPr>
                <a:cxnSpLocks/>
                <a:stCxn id="6" idx="3"/>
                <a:endCxn id="7" idx="1"/>
              </p:cNvCxnSpPr>
              <p:nvPr/>
            </p:nvCxnSpPr>
            <p:spPr>
              <a:xfrm>
                <a:off x="4591107" y="3753036"/>
                <a:ext cx="206912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AF9866-7C7F-4856-A0D2-D63CEFDE0BCB}"/>
                  </a:ext>
                </a:extLst>
              </p:cNvPr>
              <p:cNvSpPr txBox="1"/>
              <p:nvPr/>
            </p:nvSpPr>
            <p:spPr>
              <a:xfrm>
                <a:off x="3925009" y="3344156"/>
                <a:ext cx="3384376" cy="4320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nl-NL" sz="1800" b="0" i="0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Controlled</a:t>
                </a:r>
                <a:r>
                  <a:rPr kumimoji="0" lang="nl-NL" sz="1800" b="0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Power</a:t>
                </a:r>
                <a:endParaRPr kumimoji="0" lang="en-GB" sz="1800" b="0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96FDDE-B872-4D00-B5DB-15FAE81D2E66}"/>
                </a:ext>
              </a:extLst>
            </p:cNvPr>
            <p:cNvSpPr/>
            <p:nvPr/>
          </p:nvSpPr>
          <p:spPr>
            <a:xfrm>
              <a:off x="416990" y="3789040"/>
              <a:ext cx="1512168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Voltage Source</a:t>
              </a:r>
              <a:endParaRPr lang="en-GB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5612EB-2D59-4776-B26B-3D3896F3B624}"/>
                </a:ext>
              </a:extLst>
            </p:cNvPr>
            <p:cNvCxnSpPr>
              <a:cxnSpLocks/>
              <a:stCxn id="13" idx="3"/>
              <a:endCxn id="6" idx="1"/>
            </p:cNvCxnSpPr>
            <p:nvPr/>
          </p:nvCxnSpPr>
          <p:spPr>
            <a:xfrm>
              <a:off x="1929158" y="4905164"/>
              <a:ext cx="2100956" cy="164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A7BAC5-B92E-42D7-8CCD-B2BD670B8BF4}"/>
                </a:ext>
              </a:extLst>
            </p:cNvPr>
            <p:cNvSpPr txBox="1"/>
            <p:nvPr/>
          </p:nvSpPr>
          <p:spPr>
            <a:xfrm>
              <a:off x="1264891" y="4512687"/>
              <a:ext cx="3384376" cy="4320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Varying voltage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03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968F-BC95-4BC4-878B-044020C9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1960-4B69-4007-AE4A-456C25D5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willen we bereiken?</a:t>
            </a:r>
          </a:p>
          <a:p>
            <a:endParaRPr lang="nl-NL" dirty="0"/>
          </a:p>
          <a:p>
            <a:r>
              <a:rPr lang="nl-NL" b="1" dirty="0"/>
              <a:t>Wat kunnen we gebruiken en besturen?</a:t>
            </a:r>
          </a:p>
          <a:p>
            <a:endParaRPr lang="nl-NL" dirty="0"/>
          </a:p>
          <a:p>
            <a:r>
              <a:rPr lang="nl-NL" dirty="0"/>
              <a:t>Hoe kunnen we dat besturen?</a:t>
            </a:r>
          </a:p>
          <a:p>
            <a:endParaRPr lang="nl-NL" dirty="0"/>
          </a:p>
          <a:p>
            <a:r>
              <a:rPr lang="nl-NL" dirty="0"/>
              <a:t>Voorbeeld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D69B4-2A87-42CC-BD27-94E4D2AD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F0E8E-8C03-4A60-9FFA-7531D3DD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05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4BAA-4450-49DD-A535-360CAB36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te gebruiken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CF515-419A-41CC-A664-2965BB3DE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/>
                  <a:t>Het vermogen P: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err="1"/>
                  <a:t>Welke</a:t>
                </a:r>
                <a:r>
                  <a:rPr lang="en-GB" dirty="0"/>
                  <a:t> </a:t>
                </a:r>
                <a:r>
                  <a:rPr lang="en-GB" dirty="0" err="1"/>
                  <a:t>waarde</a:t>
                </a:r>
                <a:r>
                  <a:rPr lang="en-GB" dirty="0"/>
                  <a:t> </a:t>
                </a:r>
                <a:r>
                  <a:rPr lang="en-GB" dirty="0" err="1"/>
                  <a:t>kunnen</a:t>
                </a:r>
                <a:r>
                  <a:rPr lang="en-GB" dirty="0"/>
                  <a:t> we </a:t>
                </a:r>
                <a:r>
                  <a:rPr lang="en-GB" dirty="0" err="1"/>
                  <a:t>besturen</a:t>
                </a:r>
                <a:r>
                  <a:rPr lang="en-GB" dirty="0"/>
                  <a:t>?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nl-N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nl-NL" b="1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CF515-419A-41CC-A664-2965BB3DE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75989-311A-4A24-A4E8-684774C2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MuiKo, BooJC - PEE30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391D6-83E4-416A-8EE6-1D40952E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9</a:t>
            </a:fld>
            <a:endParaRPr lang="nl-NL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B2035D-C9D1-4BE2-B279-25CEFD89F2BF}"/>
              </a:ext>
            </a:extLst>
          </p:cNvPr>
          <p:cNvGrpSpPr/>
          <p:nvPr/>
        </p:nvGrpSpPr>
        <p:grpSpPr>
          <a:xfrm>
            <a:off x="5380586" y="941189"/>
            <a:ext cx="3791377" cy="1143000"/>
            <a:chOff x="2538205" y="2254802"/>
            <a:chExt cx="3791377" cy="1143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37AD1E-1D49-4A86-93FA-EF6E8C39F281}"/>
                </a:ext>
              </a:extLst>
            </p:cNvPr>
            <p:cNvSpPr/>
            <p:nvPr/>
          </p:nvSpPr>
          <p:spPr>
            <a:xfrm>
              <a:off x="3203848" y="2254802"/>
              <a:ext cx="2024743" cy="1143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270413-C613-4BB7-A57A-9358F021F722}"/>
                </a:ext>
              </a:extLst>
            </p:cNvPr>
            <p:cNvSpPr/>
            <p:nvPr/>
          </p:nvSpPr>
          <p:spPr>
            <a:xfrm>
              <a:off x="5089798" y="2458909"/>
              <a:ext cx="277586" cy="71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79B994-E75F-4D7C-B73A-CF7738048781}"/>
                </a:ext>
              </a:extLst>
            </p:cNvPr>
            <p:cNvGrpSpPr/>
            <p:nvPr/>
          </p:nvGrpSpPr>
          <p:grpSpPr>
            <a:xfrm>
              <a:off x="2909933" y="2692952"/>
              <a:ext cx="587829" cy="133350"/>
              <a:chOff x="6683828" y="945222"/>
              <a:chExt cx="587829" cy="13335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5A5BDCC-FA47-4155-B27B-8029BA25ABF4}"/>
                  </a:ext>
                </a:extLst>
              </p:cNvPr>
              <p:cNvSpPr/>
              <p:nvPr/>
            </p:nvSpPr>
            <p:spPr>
              <a:xfrm>
                <a:off x="6705599" y="945222"/>
                <a:ext cx="544286" cy="1333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95FDC3-9003-496D-A506-C01910152301}"/>
                  </a:ext>
                </a:extLst>
              </p:cNvPr>
              <p:cNvGrpSpPr/>
              <p:nvPr/>
            </p:nvGrpSpPr>
            <p:grpSpPr>
              <a:xfrm>
                <a:off x="6683828" y="945222"/>
                <a:ext cx="587829" cy="133350"/>
                <a:chOff x="4147457" y="2139043"/>
                <a:chExt cx="587829" cy="133350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375C68FD-BE32-4348-9979-5BD27921B420}"/>
                    </a:ext>
                  </a:extLst>
                </p:cNvPr>
                <p:cNvCxnSpPr/>
                <p:nvPr/>
              </p:nvCxnSpPr>
              <p:spPr>
                <a:xfrm>
                  <a:off x="4272643" y="2139043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F4E83C4-ECCD-4555-A163-11FF2963E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7457" y="2272393"/>
                  <a:ext cx="58782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261A3C-F77D-4A3E-9707-CD772F78F6E1}"/>
                </a:ext>
              </a:extLst>
            </p:cNvPr>
            <p:cNvSpPr txBox="1"/>
            <p:nvPr/>
          </p:nvSpPr>
          <p:spPr>
            <a:xfrm>
              <a:off x="5429977" y="2628017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 ohm</a:t>
              </a:r>
              <a:endParaRPr lang="en-NL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EBD42E-8107-4E30-96C2-B5797234546E}"/>
                </a:ext>
              </a:extLst>
            </p:cNvPr>
            <p:cNvSpPr txBox="1"/>
            <p:nvPr/>
          </p:nvSpPr>
          <p:spPr>
            <a:xfrm>
              <a:off x="2538205" y="230685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 V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4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thema">
  <a:themeElements>
    <a:clrScheme name="PCP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C0504D"/>
      </a:accent2>
      <a:accent3>
        <a:srgbClr val="1F497D"/>
      </a:accent3>
      <a:accent4>
        <a:srgbClr val="4F81B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0070C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749B94E199048BD43EEF0122A0A9C" ma:contentTypeVersion="4" ma:contentTypeDescription="Een nieuw document maken." ma:contentTypeScope="" ma:versionID="f011206de043ea9efa272a61205be0c5">
  <xsd:schema xmlns:xsd="http://www.w3.org/2001/XMLSchema" xmlns:xs="http://www.w3.org/2001/XMLSchema" xmlns:p="http://schemas.microsoft.com/office/2006/metadata/properties" xmlns:ns2="a7618807-c949-4c2c-853f-9b7ec2c75337" xmlns:ns3="f878235b-6299-43aa-94ec-849d288233f6" targetNamespace="http://schemas.microsoft.com/office/2006/metadata/properties" ma:root="true" ma:fieldsID="0df0702e5d6b14bfd0d59c5dc93e6ff1" ns2:_="" ns3:_="">
    <xsd:import namespace="a7618807-c949-4c2c-853f-9b7ec2c75337"/>
    <xsd:import namespace="f878235b-6299-43aa-94ec-849d28823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8807-c949-4c2c-853f-9b7ec2c75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8235b-6299-43aa-94ec-849d28823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0A963A-CC7A-4AB7-98E0-B3CC16128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C164CC-DB65-4BD8-9989-4DF0231D3798}">
  <ds:schemaRefs>
    <ds:schemaRef ds:uri="http://schemas.microsoft.com/office/2006/documentManagement/types"/>
    <ds:schemaRef ds:uri="http://purl.org/dc/terms/"/>
    <ds:schemaRef ds:uri="29616316-1aa5-4fa3-a691-4a532bc3402d"/>
    <ds:schemaRef ds:uri="http://purl.org/dc/elements/1.1/"/>
    <ds:schemaRef ds:uri="http://purl.org/dc/dcmitype/"/>
    <ds:schemaRef ds:uri="98e963da-112d-402c-956e-5af79f0b067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4391DB-3A98-495C-A4F6-B81AA9B2B544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presentatie_thema</Template>
  <TotalTime>1090</TotalTime>
  <Words>783</Words>
  <Application>Microsoft Office PowerPoint</Application>
  <PresentationFormat>On-screen Show (4:3)</PresentationFormat>
  <Paragraphs>266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presentatie_thema</vt:lpstr>
      <vt:lpstr>PEE30</vt:lpstr>
      <vt:lpstr>Power control</vt:lpstr>
      <vt:lpstr>Agenda</vt:lpstr>
      <vt:lpstr>Agenda</vt:lpstr>
      <vt:lpstr>Het doel</vt:lpstr>
      <vt:lpstr>Het doel</vt:lpstr>
      <vt:lpstr>Het doel</vt:lpstr>
      <vt:lpstr>Agenda</vt:lpstr>
      <vt:lpstr>Wat te gebruiken</vt:lpstr>
      <vt:lpstr>Wat te gebruiken</vt:lpstr>
      <vt:lpstr>Agenda</vt:lpstr>
      <vt:lpstr>Implementatie</vt:lpstr>
      <vt:lpstr>Implementatie</vt:lpstr>
      <vt:lpstr>Implementatie</vt:lpstr>
      <vt:lpstr>Implementatie</vt:lpstr>
      <vt:lpstr>Implementatie</vt:lpstr>
      <vt:lpstr>Implementatie</vt:lpstr>
      <vt:lpstr>Agenda</vt:lpstr>
      <vt:lpstr>Voorbeeld</vt:lpstr>
      <vt:lpstr>Voorbeeld</vt:lpstr>
      <vt:lpstr>Voorbeeld</vt:lpstr>
      <vt:lpstr>Voorbeeld</vt:lpstr>
      <vt:lpstr>Voorbeeld</vt:lpstr>
      <vt:lpstr>Voorbeeld</vt:lpstr>
      <vt:lpstr>Conclusie</vt:lpstr>
      <vt:lpstr>Tips!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Engineering</dc:title>
  <dc:creator>PelJH</dc:creator>
  <cp:lastModifiedBy>jan boone</cp:lastModifiedBy>
  <cp:revision>223</cp:revision>
  <cp:lastPrinted>2015-02-11T16:55:06Z</cp:lastPrinted>
  <dcterms:modified xsi:type="dcterms:W3CDTF">2020-09-29T07:05:52Z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0x010100C61749B94E199048BD43EEF0122A0A9C</vt:lpwstr>
  </property>
</Properties>
</file>