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43"/>
  </p:notes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434" r:id="rId25"/>
    <p:sldId id="469" r:id="rId26"/>
    <p:sldId id="280" r:id="rId27"/>
    <p:sldId id="475" r:id="rId28"/>
    <p:sldId id="435" r:id="rId29"/>
    <p:sldId id="432" r:id="rId30"/>
    <p:sldId id="477" r:id="rId31"/>
    <p:sldId id="278" r:id="rId32"/>
    <p:sldId id="479" r:id="rId33"/>
    <p:sldId id="281" r:id="rId34"/>
    <p:sldId id="457" r:id="rId35"/>
    <p:sldId id="474" r:id="rId36"/>
    <p:sldId id="433" r:id="rId37"/>
    <p:sldId id="285" r:id="rId38"/>
    <p:sldId id="476" r:id="rId39"/>
    <p:sldId id="290" r:id="rId40"/>
    <p:sldId id="480" r:id="rId41"/>
    <p:sldId id="291" r:id="rId42"/>
  </p:sldIdLst>
  <p:sldSz cx="12188825" cy="6858000"/>
  <p:notesSz cx="6669088" cy="99266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2A3B71-B3DF-44F8-A04C-6D762D3A85F2}" v="53" dt="2025-02-03T19:39:51.872"/>
    <p1510:client id="{4C3F9E83-4274-789D-8BCB-3E46BAD0A9FB}" v="144" dt="2025-02-03T19:49:08.964"/>
    <p1510:client id="{962DBABB-7CC7-049F-0DF8-FEE617F2CBE0}" v="102" dt="2025-02-03T18:31:39.947"/>
    <p1510:client id="{A1FE0002-FBA1-5510-ECA2-0A102F026EA1}" v="300" dt="2025-02-03T17:19:04.769"/>
    <p1510:client id="{B1503FAE-23B9-9EA4-1F10-0E5A4A14B79B}" v="11" dt="2025-02-03T19:59:00.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ilwijk, K.A. (Koen)" userId="S::muiko@hr.nl::09fd770e-cbf3-4b94-a8cc-e087b37419c7" providerId="AD" clId="Web-{F50CCF87-5B94-55C0-B9AD-5C59043DB8D0}"/>
    <pc:docChg chg="addSld delSld modSld">
      <pc:chgData name="Muilwijk, K.A. (Koen)" userId="S::muiko@hr.nl::09fd770e-cbf3-4b94-a8cc-e087b37419c7" providerId="AD" clId="Web-{F50CCF87-5B94-55C0-B9AD-5C59043DB8D0}" dt="2025-01-31T15:59:07.755" v="142"/>
      <pc:docMkLst>
        <pc:docMk/>
      </pc:docMkLst>
      <pc:sldChg chg="delSp">
        <pc:chgData name="Muilwijk, K.A. (Koen)" userId="S::muiko@hr.nl::09fd770e-cbf3-4b94-a8cc-e087b37419c7" providerId="AD" clId="Web-{F50CCF87-5B94-55C0-B9AD-5C59043DB8D0}" dt="2025-01-31T15:25:47.998" v="4"/>
        <pc:sldMkLst>
          <pc:docMk/>
          <pc:sldMk cId="0" sldId="275"/>
        </pc:sldMkLst>
        <pc:picChg chg="del">
          <ac:chgData name="Muilwijk, K.A. (Koen)" userId="S::muiko@hr.nl::09fd770e-cbf3-4b94-a8cc-e087b37419c7" providerId="AD" clId="Web-{F50CCF87-5B94-55C0-B9AD-5C59043DB8D0}" dt="2025-01-31T15:25:47.998" v="4"/>
          <ac:picMkLst>
            <pc:docMk/>
            <pc:sldMk cId="0" sldId="275"/>
            <ac:picMk id="339" creationId="{00000000-0000-0000-0000-000000000000}"/>
          </ac:picMkLst>
        </pc:picChg>
      </pc:sldChg>
      <pc:sldChg chg="modSp">
        <pc:chgData name="Muilwijk, K.A. (Koen)" userId="S::muiko@hr.nl::09fd770e-cbf3-4b94-a8cc-e087b37419c7" providerId="AD" clId="Web-{F50CCF87-5B94-55C0-B9AD-5C59043DB8D0}" dt="2025-01-31T15:42:08.860" v="134" actId="20577"/>
        <pc:sldMkLst>
          <pc:docMk/>
          <pc:sldMk cId="0" sldId="276"/>
        </pc:sldMkLst>
        <pc:spChg chg="mod">
          <ac:chgData name="Muilwijk, K.A. (Koen)" userId="S::muiko@hr.nl::09fd770e-cbf3-4b94-a8cc-e087b37419c7" providerId="AD" clId="Web-{F50CCF87-5B94-55C0-B9AD-5C59043DB8D0}" dt="2025-01-31T15:42:08.860" v="134" actId="20577"/>
          <ac:spMkLst>
            <pc:docMk/>
            <pc:sldMk cId="0" sldId="276"/>
            <ac:spMk id="345" creationId="{00000000-0000-0000-0000-000000000000}"/>
          </ac:spMkLst>
        </pc:spChg>
      </pc:sldChg>
      <pc:sldChg chg="add">
        <pc:chgData name="Muilwijk, K.A. (Koen)" userId="S::muiko@hr.nl::09fd770e-cbf3-4b94-a8cc-e087b37419c7" providerId="AD" clId="Web-{F50CCF87-5B94-55C0-B9AD-5C59043DB8D0}" dt="2025-01-31T15:44:11.162" v="139"/>
        <pc:sldMkLst>
          <pc:docMk/>
          <pc:sldMk cId="2624194762" sldId="280"/>
        </pc:sldMkLst>
      </pc:sldChg>
      <pc:sldChg chg="del">
        <pc:chgData name="Muilwijk, K.A. (Koen)" userId="S::muiko@hr.nl::09fd770e-cbf3-4b94-a8cc-e087b37419c7" providerId="AD" clId="Web-{F50CCF87-5B94-55C0-B9AD-5C59043DB8D0}" dt="2025-01-31T15:27:03.532" v="23"/>
        <pc:sldMkLst>
          <pc:docMk/>
          <pc:sldMk cId="0" sldId="283"/>
        </pc:sldMkLst>
      </pc:sldChg>
      <pc:sldChg chg="del">
        <pc:chgData name="Muilwijk, K.A. (Koen)" userId="S::muiko@hr.nl::09fd770e-cbf3-4b94-a8cc-e087b37419c7" providerId="AD" clId="Web-{F50CCF87-5B94-55C0-B9AD-5C59043DB8D0}" dt="2025-01-31T15:59:03.739" v="141"/>
        <pc:sldMkLst>
          <pc:docMk/>
          <pc:sldMk cId="0" sldId="284"/>
        </pc:sldMkLst>
      </pc:sldChg>
      <pc:sldChg chg="modSp">
        <pc:chgData name="Muilwijk, K.A. (Koen)" userId="S::muiko@hr.nl::09fd770e-cbf3-4b94-a8cc-e087b37419c7" providerId="AD" clId="Web-{F50CCF87-5B94-55C0-B9AD-5C59043DB8D0}" dt="2025-01-31T15:26:48.875" v="17" actId="20577"/>
        <pc:sldMkLst>
          <pc:docMk/>
          <pc:sldMk cId="0" sldId="287"/>
        </pc:sldMkLst>
        <pc:spChg chg="mod">
          <ac:chgData name="Muilwijk, K.A. (Koen)" userId="S::muiko@hr.nl::09fd770e-cbf3-4b94-a8cc-e087b37419c7" providerId="AD" clId="Web-{F50CCF87-5B94-55C0-B9AD-5C59043DB8D0}" dt="2025-01-31T15:26:48.875" v="17" actId="20577"/>
          <ac:spMkLst>
            <pc:docMk/>
            <pc:sldMk cId="0" sldId="287"/>
            <ac:spMk id="398" creationId="{00000000-0000-0000-0000-000000000000}"/>
          </ac:spMkLst>
        </pc:spChg>
      </pc:sldChg>
      <pc:sldChg chg="del">
        <pc:chgData name="Muilwijk, K.A. (Koen)" userId="S::muiko@hr.nl::09fd770e-cbf3-4b94-a8cc-e087b37419c7" providerId="AD" clId="Web-{F50CCF87-5B94-55C0-B9AD-5C59043DB8D0}" dt="2025-01-31T15:26:53.204" v="18"/>
        <pc:sldMkLst>
          <pc:docMk/>
          <pc:sldMk cId="0" sldId="288"/>
        </pc:sldMkLst>
      </pc:sldChg>
      <pc:sldChg chg="del">
        <pc:chgData name="Muilwijk, K.A. (Koen)" userId="S::muiko@hr.nl::09fd770e-cbf3-4b94-a8cc-e087b37419c7" providerId="AD" clId="Web-{F50CCF87-5B94-55C0-B9AD-5C59043DB8D0}" dt="2025-01-31T15:59:07.755" v="142"/>
        <pc:sldMkLst>
          <pc:docMk/>
          <pc:sldMk cId="0" sldId="289"/>
        </pc:sldMkLst>
      </pc:sldChg>
      <pc:sldChg chg="modSp">
        <pc:chgData name="Muilwijk, K.A. (Koen)" userId="S::muiko@hr.nl::09fd770e-cbf3-4b94-a8cc-e087b37419c7" providerId="AD" clId="Web-{F50CCF87-5B94-55C0-B9AD-5C59043DB8D0}" dt="2025-01-31T15:27:00.907" v="22" actId="20577"/>
        <pc:sldMkLst>
          <pc:docMk/>
          <pc:sldMk cId="0" sldId="290"/>
        </pc:sldMkLst>
        <pc:spChg chg="mod">
          <ac:chgData name="Muilwijk, K.A. (Koen)" userId="S::muiko@hr.nl::09fd770e-cbf3-4b94-a8cc-e087b37419c7" providerId="AD" clId="Web-{F50CCF87-5B94-55C0-B9AD-5C59043DB8D0}" dt="2025-01-31T15:27:00.907" v="22" actId="20577"/>
          <ac:spMkLst>
            <pc:docMk/>
            <pc:sldMk cId="0" sldId="290"/>
            <ac:spMk id="412" creationId="{00000000-0000-0000-0000-000000000000}"/>
          </ac:spMkLst>
        </pc:spChg>
      </pc:sldChg>
      <pc:sldChg chg="del">
        <pc:chgData name="Muilwijk, K.A. (Koen)" userId="S::muiko@hr.nl::09fd770e-cbf3-4b94-a8cc-e087b37419c7" providerId="AD" clId="Web-{F50CCF87-5B94-55C0-B9AD-5C59043DB8D0}" dt="2025-01-31T15:26:00.905" v="5"/>
        <pc:sldMkLst>
          <pc:docMk/>
          <pc:sldMk cId="1655861456" sldId="292"/>
        </pc:sldMkLst>
      </pc:sldChg>
      <pc:sldChg chg="addSp delSp modSp new">
        <pc:chgData name="Muilwijk, K.A. (Koen)" userId="S::muiko@hr.nl::09fd770e-cbf3-4b94-a8cc-e087b37419c7" providerId="AD" clId="Web-{F50CCF87-5B94-55C0-B9AD-5C59043DB8D0}" dt="2025-01-31T15:44:02.693" v="138"/>
        <pc:sldMkLst>
          <pc:docMk/>
          <pc:sldMk cId="2861763908" sldId="435"/>
        </pc:sldMkLst>
        <pc:spChg chg="mod">
          <ac:chgData name="Muilwijk, K.A. (Koen)" userId="S::muiko@hr.nl::09fd770e-cbf3-4b94-a8cc-e087b37419c7" providerId="AD" clId="Web-{F50CCF87-5B94-55C0-B9AD-5C59043DB8D0}" dt="2025-01-31T15:28:29.863" v="29" actId="20577"/>
          <ac:spMkLst>
            <pc:docMk/>
            <pc:sldMk cId="2861763908" sldId="435"/>
            <ac:spMk id="2" creationId="{80403EC0-2450-A7D4-0F27-52810D27B5AD}"/>
          </ac:spMkLst>
        </pc:spChg>
        <pc:spChg chg="add del mod">
          <ac:chgData name="Muilwijk, K.A. (Koen)" userId="S::muiko@hr.nl::09fd770e-cbf3-4b94-a8cc-e087b37419c7" providerId="AD" clId="Web-{F50CCF87-5B94-55C0-B9AD-5C59043DB8D0}" dt="2025-01-31T15:44:02.693" v="138"/>
          <ac:spMkLst>
            <pc:docMk/>
            <pc:sldMk cId="2861763908" sldId="435"/>
            <ac:spMk id="6" creationId="{CA53610C-8AD4-86DB-9A7C-F59B0066FD8A}"/>
          </ac:spMkLst>
        </pc:spChg>
        <pc:picChg chg="add mod">
          <ac:chgData name="Muilwijk, K.A. (Koen)" userId="S::muiko@hr.nl::09fd770e-cbf3-4b94-a8cc-e087b37419c7" providerId="AD" clId="Web-{F50CCF87-5B94-55C0-B9AD-5C59043DB8D0}" dt="2025-01-31T15:33:18.842" v="38" actId="14100"/>
          <ac:picMkLst>
            <pc:docMk/>
            <pc:sldMk cId="2861763908" sldId="435"/>
            <ac:picMk id="4" creationId="{34035774-86C7-93E4-BAE1-AC3A32C81A2E}"/>
          </ac:picMkLst>
        </pc:picChg>
        <pc:picChg chg="add mod">
          <ac:chgData name="Muilwijk, K.A. (Koen)" userId="S::muiko@hr.nl::09fd770e-cbf3-4b94-a8cc-e087b37419c7" providerId="AD" clId="Web-{F50CCF87-5B94-55C0-B9AD-5C59043DB8D0}" dt="2025-01-31T15:33:31.093" v="40" actId="1076"/>
          <ac:picMkLst>
            <pc:docMk/>
            <pc:sldMk cId="2861763908" sldId="435"/>
            <ac:picMk id="5" creationId="{2DFF5178-5B1B-E52E-DEB7-CE65148909B8}"/>
          </ac:picMkLst>
        </pc:picChg>
      </pc:sldChg>
      <pc:sldChg chg="del">
        <pc:chgData name="Muilwijk, K.A. (Koen)" userId="S::muiko@hr.nl::09fd770e-cbf3-4b94-a8cc-e087b37419c7" providerId="AD" clId="Web-{F50CCF87-5B94-55C0-B9AD-5C59043DB8D0}" dt="2025-01-31T15:26:14.921" v="6"/>
        <pc:sldMkLst>
          <pc:docMk/>
          <pc:sldMk cId="3454031788" sldId="435"/>
        </pc:sldMkLst>
      </pc:sldChg>
      <pc:sldChg chg="add">
        <pc:chgData name="Muilwijk, K.A. (Koen)" userId="S::muiko@hr.nl::09fd770e-cbf3-4b94-a8cc-e087b37419c7" providerId="AD" clId="Web-{F50CCF87-5B94-55C0-B9AD-5C59043DB8D0}" dt="2025-01-31T15:36:21.145" v="87"/>
        <pc:sldMkLst>
          <pc:docMk/>
          <pc:sldMk cId="516316972" sldId="457"/>
        </pc:sldMkLst>
      </pc:sldChg>
      <pc:sldChg chg="del">
        <pc:chgData name="Muilwijk, K.A. (Koen)" userId="S::muiko@hr.nl::09fd770e-cbf3-4b94-a8cc-e087b37419c7" providerId="AD" clId="Web-{F50CCF87-5B94-55C0-B9AD-5C59043DB8D0}" dt="2025-01-31T15:25:38.482" v="1"/>
        <pc:sldMkLst>
          <pc:docMk/>
          <pc:sldMk cId="1061832323" sldId="463"/>
        </pc:sldMkLst>
      </pc:sldChg>
      <pc:sldChg chg="del">
        <pc:chgData name="Muilwijk, K.A. (Koen)" userId="S::muiko@hr.nl::09fd770e-cbf3-4b94-a8cc-e087b37419c7" providerId="AD" clId="Web-{F50CCF87-5B94-55C0-B9AD-5C59043DB8D0}" dt="2025-01-31T15:25:44.295" v="3"/>
        <pc:sldMkLst>
          <pc:docMk/>
          <pc:sldMk cId="1453485595" sldId="464"/>
        </pc:sldMkLst>
      </pc:sldChg>
      <pc:sldChg chg="del">
        <pc:chgData name="Muilwijk, K.A. (Koen)" userId="S::muiko@hr.nl::09fd770e-cbf3-4b94-a8cc-e087b37419c7" providerId="AD" clId="Web-{F50CCF87-5B94-55C0-B9AD-5C59043DB8D0}" dt="2025-01-31T15:25:41.123" v="2"/>
        <pc:sldMkLst>
          <pc:docMk/>
          <pc:sldMk cId="4133504630" sldId="465"/>
        </pc:sldMkLst>
      </pc:sldChg>
      <pc:sldChg chg="del">
        <pc:chgData name="Muilwijk, K.A. (Koen)" userId="S::muiko@hr.nl::09fd770e-cbf3-4b94-a8cc-e087b37419c7" providerId="AD" clId="Web-{F50CCF87-5B94-55C0-B9AD-5C59043DB8D0}" dt="2025-01-31T15:26:16.531" v="7"/>
        <pc:sldMkLst>
          <pc:docMk/>
          <pc:sldMk cId="3422130025" sldId="466"/>
        </pc:sldMkLst>
      </pc:sldChg>
      <pc:sldChg chg="del">
        <pc:chgData name="Muilwijk, K.A. (Koen)" userId="S::muiko@hr.nl::09fd770e-cbf3-4b94-a8cc-e087b37419c7" providerId="AD" clId="Web-{F50CCF87-5B94-55C0-B9AD-5C59043DB8D0}" dt="2025-01-31T15:26:26.922" v="8"/>
        <pc:sldMkLst>
          <pc:docMk/>
          <pc:sldMk cId="2007705635" sldId="467"/>
        </pc:sldMkLst>
      </pc:sldChg>
      <pc:sldChg chg="del">
        <pc:chgData name="Muilwijk, K.A. (Koen)" userId="S::muiko@hr.nl::09fd770e-cbf3-4b94-a8cc-e087b37419c7" providerId="AD" clId="Web-{F50CCF87-5B94-55C0-B9AD-5C59043DB8D0}" dt="2025-01-31T15:26:34.062" v="9"/>
        <pc:sldMkLst>
          <pc:docMk/>
          <pc:sldMk cId="1989334465" sldId="468"/>
        </pc:sldMkLst>
      </pc:sldChg>
      <pc:sldChg chg="add">
        <pc:chgData name="Muilwijk, K.A. (Koen)" userId="S::muiko@hr.nl::09fd770e-cbf3-4b94-a8cc-e087b37419c7" providerId="AD" clId="Web-{F50CCF87-5B94-55C0-B9AD-5C59043DB8D0}" dt="2025-01-31T15:34:59.502" v="59"/>
        <pc:sldMkLst>
          <pc:docMk/>
          <pc:sldMk cId="832961676" sldId="469"/>
        </pc:sldMkLst>
      </pc:sldChg>
      <pc:sldChg chg="add del replId">
        <pc:chgData name="Muilwijk, K.A. (Koen)" userId="S::muiko@hr.nl::09fd770e-cbf3-4b94-a8cc-e087b37419c7" providerId="AD" clId="Web-{F50CCF87-5B94-55C0-B9AD-5C59043DB8D0}" dt="2025-01-31T15:39:48.059" v="125"/>
        <pc:sldMkLst>
          <pc:docMk/>
          <pc:sldMk cId="2434198172" sldId="470"/>
        </pc:sldMkLst>
      </pc:sldChg>
      <pc:sldChg chg="del">
        <pc:chgData name="Muilwijk, K.A. (Koen)" userId="S::muiko@hr.nl::09fd770e-cbf3-4b94-a8cc-e087b37419c7" providerId="AD" clId="Web-{F50CCF87-5B94-55C0-B9AD-5C59043DB8D0}" dt="2025-01-31T15:25:12.294" v="0"/>
        <pc:sldMkLst>
          <pc:docMk/>
          <pc:sldMk cId="3638206444" sldId="470"/>
        </pc:sldMkLst>
      </pc:sldChg>
      <pc:sldChg chg="add">
        <pc:chgData name="Muilwijk, K.A. (Koen)" userId="S::muiko@hr.nl::09fd770e-cbf3-4b94-a8cc-e087b37419c7" providerId="AD" clId="Web-{F50CCF87-5B94-55C0-B9AD-5C59043DB8D0}" dt="2025-01-31T15:40:03.137" v="126"/>
        <pc:sldMkLst>
          <pc:docMk/>
          <pc:sldMk cId="1241468096" sldId="474"/>
        </pc:sldMkLst>
      </pc:sldChg>
      <pc:sldChg chg="add">
        <pc:chgData name="Muilwijk, K.A. (Koen)" userId="S::muiko@hr.nl::09fd770e-cbf3-4b94-a8cc-e087b37419c7" providerId="AD" clId="Web-{F50CCF87-5B94-55C0-B9AD-5C59043DB8D0}" dt="2025-01-31T15:44:37.287" v="140"/>
        <pc:sldMkLst>
          <pc:docMk/>
          <pc:sldMk cId="2952688569" sldId="475"/>
        </pc:sldMkLst>
      </pc:sldChg>
      <pc:sldMasterChg chg="addSldLayout">
        <pc:chgData name="Muilwijk, K.A. (Koen)" userId="S::muiko@hr.nl::09fd770e-cbf3-4b94-a8cc-e087b37419c7" providerId="AD" clId="Web-{F50CCF87-5B94-55C0-B9AD-5C59043DB8D0}" dt="2025-01-31T15:44:11.162" v="139"/>
        <pc:sldMasterMkLst>
          <pc:docMk/>
          <pc:sldMasterMk cId="0" sldId="2147483648"/>
        </pc:sldMasterMkLst>
        <pc:sldLayoutChg chg="add">
          <pc:chgData name="Muilwijk, K.A. (Koen)" userId="S::muiko@hr.nl::09fd770e-cbf3-4b94-a8cc-e087b37419c7" providerId="AD" clId="Web-{F50CCF87-5B94-55C0-B9AD-5C59043DB8D0}" dt="2025-01-31T15:44:11.162" v="139"/>
          <pc:sldLayoutMkLst>
            <pc:docMk/>
            <pc:sldMasterMk cId="0" sldId="2147483648"/>
            <pc:sldLayoutMk cId="1182290891" sldId="2147483676"/>
          </pc:sldLayoutMkLst>
        </pc:sldLayoutChg>
      </pc:sldMasterChg>
    </pc:docChg>
  </pc:docChgLst>
  <pc:docChgLst>
    <pc:chgData name="Muilwijk, K.A. (Koen)" userId="S::muiko@hr.nl::09fd770e-cbf3-4b94-a8cc-e087b37419c7" providerId="AD" clId="Web-{A1FE0002-FBA1-5510-ECA2-0A102F026EA1}"/>
    <pc:docChg chg="addSld delSld modSld sldOrd">
      <pc:chgData name="Muilwijk, K.A. (Koen)" userId="S::muiko@hr.nl::09fd770e-cbf3-4b94-a8cc-e087b37419c7" providerId="AD" clId="Web-{A1FE0002-FBA1-5510-ECA2-0A102F026EA1}" dt="2025-02-03T17:19:01.862" v="252" actId="20577"/>
      <pc:docMkLst>
        <pc:docMk/>
      </pc:docMkLst>
      <pc:sldChg chg="modSp">
        <pc:chgData name="Muilwijk, K.A. (Koen)" userId="S::muiko@hr.nl::09fd770e-cbf3-4b94-a8cc-e087b37419c7" providerId="AD" clId="Web-{A1FE0002-FBA1-5510-ECA2-0A102F026EA1}" dt="2025-02-03T17:04:09.191" v="179" actId="20577"/>
        <pc:sldMkLst>
          <pc:docMk/>
          <pc:sldMk cId="0" sldId="276"/>
        </pc:sldMkLst>
        <pc:spChg chg="mod">
          <ac:chgData name="Muilwijk, K.A. (Koen)" userId="S::muiko@hr.nl::09fd770e-cbf3-4b94-a8cc-e087b37419c7" providerId="AD" clId="Web-{A1FE0002-FBA1-5510-ECA2-0A102F026EA1}" dt="2025-02-03T17:04:09.191" v="179" actId="20577"/>
          <ac:spMkLst>
            <pc:docMk/>
            <pc:sldMk cId="0" sldId="276"/>
            <ac:spMk id="345" creationId="{00000000-0000-0000-0000-000000000000}"/>
          </ac:spMkLst>
        </pc:spChg>
      </pc:sldChg>
      <pc:sldChg chg="del">
        <pc:chgData name="Muilwijk, K.A. (Koen)" userId="S::muiko@hr.nl::09fd770e-cbf3-4b94-a8cc-e087b37419c7" providerId="AD" clId="Web-{A1FE0002-FBA1-5510-ECA2-0A102F026EA1}" dt="2025-02-03T16:53:21.621" v="76"/>
        <pc:sldMkLst>
          <pc:docMk/>
          <pc:sldMk cId="0" sldId="277"/>
        </pc:sldMkLst>
      </pc:sldChg>
      <pc:sldChg chg="addSp delSp modSp">
        <pc:chgData name="Muilwijk, K.A. (Koen)" userId="S::muiko@hr.nl::09fd770e-cbf3-4b94-a8cc-e087b37419c7" providerId="AD" clId="Web-{A1FE0002-FBA1-5510-ECA2-0A102F026EA1}" dt="2025-02-03T17:04:33.754" v="188"/>
        <pc:sldMkLst>
          <pc:docMk/>
          <pc:sldMk cId="0" sldId="278"/>
        </pc:sldMkLst>
        <pc:picChg chg="add del mod">
          <ac:chgData name="Muilwijk, K.A. (Koen)" userId="S::muiko@hr.nl::09fd770e-cbf3-4b94-a8cc-e087b37419c7" providerId="AD" clId="Web-{A1FE0002-FBA1-5510-ECA2-0A102F026EA1}" dt="2025-02-03T17:04:33.754" v="188"/>
          <ac:picMkLst>
            <pc:docMk/>
            <pc:sldMk cId="0" sldId="278"/>
            <ac:picMk id="2" creationId="{080E3642-66E6-64CA-7652-234BB207B3A5}"/>
          </ac:picMkLst>
        </pc:picChg>
        <pc:picChg chg="add del mod">
          <ac:chgData name="Muilwijk, K.A. (Koen)" userId="S::muiko@hr.nl::09fd770e-cbf3-4b94-a8cc-e087b37419c7" providerId="AD" clId="Web-{A1FE0002-FBA1-5510-ECA2-0A102F026EA1}" dt="2025-02-03T17:04:28.770" v="187"/>
          <ac:picMkLst>
            <pc:docMk/>
            <pc:sldMk cId="0" sldId="278"/>
            <ac:picMk id="3" creationId="{2BF729C1-368F-81F9-44BC-CB07A53EECCF}"/>
          </ac:picMkLst>
        </pc:picChg>
        <pc:picChg chg="add del">
          <ac:chgData name="Muilwijk, K.A. (Koen)" userId="S::muiko@hr.nl::09fd770e-cbf3-4b94-a8cc-e087b37419c7" providerId="AD" clId="Web-{A1FE0002-FBA1-5510-ECA2-0A102F026EA1}" dt="2025-02-03T17:04:25.488" v="186"/>
          <ac:picMkLst>
            <pc:docMk/>
            <pc:sldMk cId="0" sldId="278"/>
            <ac:picMk id="4" creationId="{49363034-CB6E-204E-0F0D-E5CBC67711F7}"/>
          </ac:picMkLst>
        </pc:picChg>
      </pc:sldChg>
      <pc:sldChg chg="addSp delSp modSp add del">
        <pc:chgData name="Muilwijk, K.A. (Koen)" userId="S::muiko@hr.nl::09fd770e-cbf3-4b94-a8cc-e087b37419c7" providerId="AD" clId="Web-{A1FE0002-FBA1-5510-ECA2-0A102F026EA1}" dt="2025-02-03T16:56:14.221" v="109" actId="1076"/>
        <pc:sldMkLst>
          <pc:docMk/>
          <pc:sldMk cId="0" sldId="281"/>
        </pc:sldMkLst>
        <pc:spChg chg="mod">
          <ac:chgData name="Muilwijk, K.A. (Koen)" userId="S::muiko@hr.nl::09fd770e-cbf3-4b94-a8cc-e087b37419c7" providerId="AD" clId="Web-{A1FE0002-FBA1-5510-ECA2-0A102F026EA1}" dt="2025-02-03T16:54:50.656" v="101" actId="20577"/>
          <ac:spMkLst>
            <pc:docMk/>
            <pc:sldMk cId="0" sldId="281"/>
            <ac:spMk id="375" creationId="{00000000-0000-0000-0000-000000000000}"/>
          </ac:spMkLst>
        </pc:spChg>
        <pc:spChg chg="mod">
          <ac:chgData name="Muilwijk, K.A. (Koen)" userId="S::muiko@hr.nl::09fd770e-cbf3-4b94-a8cc-e087b37419c7" providerId="AD" clId="Web-{A1FE0002-FBA1-5510-ECA2-0A102F026EA1}" dt="2025-02-03T16:54:35.124" v="96" actId="20577"/>
          <ac:spMkLst>
            <pc:docMk/>
            <pc:sldMk cId="0" sldId="281"/>
            <ac:spMk id="376" creationId="{00000000-0000-0000-0000-000000000000}"/>
          </ac:spMkLst>
        </pc:spChg>
        <pc:grpChg chg="del">
          <ac:chgData name="Muilwijk, K.A. (Koen)" userId="S::muiko@hr.nl::09fd770e-cbf3-4b94-a8cc-e087b37419c7" providerId="AD" clId="Web-{A1FE0002-FBA1-5510-ECA2-0A102F026EA1}" dt="2025-02-03T16:54:52.609" v="102"/>
          <ac:grpSpMkLst>
            <pc:docMk/>
            <pc:sldMk cId="0" sldId="281"/>
            <ac:grpSpMk id="377" creationId="{00000000-0000-0000-0000-000000000000}"/>
          </ac:grpSpMkLst>
        </pc:grpChg>
        <pc:picChg chg="add mod">
          <ac:chgData name="Muilwijk, K.A. (Koen)" userId="S::muiko@hr.nl::09fd770e-cbf3-4b94-a8cc-e087b37419c7" providerId="AD" clId="Web-{A1FE0002-FBA1-5510-ECA2-0A102F026EA1}" dt="2025-02-03T16:55:44.501" v="106" actId="1076"/>
          <ac:picMkLst>
            <pc:docMk/>
            <pc:sldMk cId="0" sldId="281"/>
            <ac:picMk id="2" creationId="{9153F7FE-64CC-FF57-C0E5-4C79A5C248D2}"/>
          </ac:picMkLst>
        </pc:picChg>
        <pc:picChg chg="add mod">
          <ac:chgData name="Muilwijk, K.A. (Koen)" userId="S::muiko@hr.nl::09fd770e-cbf3-4b94-a8cc-e087b37419c7" providerId="AD" clId="Web-{A1FE0002-FBA1-5510-ECA2-0A102F026EA1}" dt="2025-02-03T16:56:14.221" v="109" actId="1076"/>
          <ac:picMkLst>
            <pc:docMk/>
            <pc:sldMk cId="0" sldId="281"/>
            <ac:picMk id="3" creationId="{D8490388-9683-4891-EC54-EB6AA6D036BB}"/>
          </ac:picMkLst>
        </pc:picChg>
      </pc:sldChg>
      <pc:sldChg chg="del">
        <pc:chgData name="Muilwijk, K.A. (Koen)" userId="S::muiko@hr.nl::09fd770e-cbf3-4b94-a8cc-e087b37419c7" providerId="AD" clId="Web-{A1FE0002-FBA1-5510-ECA2-0A102F026EA1}" dt="2025-02-03T16:57:01.942" v="118"/>
        <pc:sldMkLst>
          <pc:docMk/>
          <pc:sldMk cId="0" sldId="287"/>
        </pc:sldMkLst>
      </pc:sldChg>
      <pc:sldChg chg="modSp">
        <pc:chgData name="Muilwijk, K.A. (Koen)" userId="S::muiko@hr.nl::09fd770e-cbf3-4b94-a8cc-e087b37419c7" providerId="AD" clId="Web-{A1FE0002-FBA1-5510-ECA2-0A102F026EA1}" dt="2025-02-03T17:19:01.862" v="252" actId="20577"/>
        <pc:sldMkLst>
          <pc:docMk/>
          <pc:sldMk cId="0" sldId="291"/>
        </pc:sldMkLst>
        <pc:spChg chg="mod">
          <ac:chgData name="Muilwijk, K.A. (Koen)" userId="S::muiko@hr.nl::09fd770e-cbf3-4b94-a8cc-e087b37419c7" providerId="AD" clId="Web-{A1FE0002-FBA1-5510-ECA2-0A102F026EA1}" dt="2025-02-03T17:19:01.862" v="252" actId="20577"/>
          <ac:spMkLst>
            <pc:docMk/>
            <pc:sldMk cId="0" sldId="291"/>
            <ac:spMk id="415" creationId="{00000000-0000-0000-0000-000000000000}"/>
          </ac:spMkLst>
        </pc:spChg>
      </pc:sldChg>
      <pc:sldChg chg="addSp delSp modSp new">
        <pc:chgData name="Muilwijk, K.A. (Koen)" userId="S::muiko@hr.nl::09fd770e-cbf3-4b94-a8cc-e087b37419c7" providerId="AD" clId="Web-{A1FE0002-FBA1-5510-ECA2-0A102F026EA1}" dt="2025-02-03T17:11:24.003" v="251" actId="1076"/>
        <pc:sldMkLst>
          <pc:docMk/>
          <pc:sldMk cId="4030986800" sldId="476"/>
        </pc:sldMkLst>
        <pc:spChg chg="mod">
          <ac:chgData name="Muilwijk, K.A. (Koen)" userId="S::muiko@hr.nl::09fd770e-cbf3-4b94-a8cc-e087b37419c7" providerId="AD" clId="Web-{A1FE0002-FBA1-5510-ECA2-0A102F026EA1}" dt="2025-02-03T16:57:26.677" v="126" actId="20577"/>
          <ac:spMkLst>
            <pc:docMk/>
            <pc:sldMk cId="4030986800" sldId="476"/>
            <ac:spMk id="2" creationId="{1DBB2C4E-A250-46AD-37C2-5662DB552AF1}"/>
          </ac:spMkLst>
        </pc:spChg>
        <pc:spChg chg="del">
          <ac:chgData name="Muilwijk, K.A. (Koen)" userId="S::muiko@hr.nl::09fd770e-cbf3-4b94-a8cc-e087b37419c7" providerId="AD" clId="Web-{A1FE0002-FBA1-5510-ECA2-0A102F026EA1}" dt="2025-02-03T16:57:28.536" v="127"/>
          <ac:spMkLst>
            <pc:docMk/>
            <pc:sldMk cId="4030986800" sldId="476"/>
            <ac:spMk id="3" creationId="{9B86EB00-5422-5F17-570D-CFAF109CFB15}"/>
          </ac:spMkLst>
        </pc:spChg>
        <pc:spChg chg="add mod">
          <ac:chgData name="Muilwijk, K.A. (Koen)" userId="S::muiko@hr.nl::09fd770e-cbf3-4b94-a8cc-e087b37419c7" providerId="AD" clId="Web-{A1FE0002-FBA1-5510-ECA2-0A102F026EA1}" dt="2025-02-03T17:11:00.893" v="249" actId="14100"/>
          <ac:spMkLst>
            <pc:docMk/>
            <pc:sldMk cId="4030986800" sldId="476"/>
            <ac:spMk id="4" creationId="{7E4A60EA-2D58-CDDF-DC72-A4CCE18B4AD3}"/>
          </ac:spMkLst>
        </pc:spChg>
        <pc:picChg chg="add mod">
          <ac:chgData name="Muilwijk, K.A. (Koen)" userId="S::muiko@hr.nl::09fd770e-cbf3-4b94-a8cc-e087b37419c7" providerId="AD" clId="Web-{A1FE0002-FBA1-5510-ECA2-0A102F026EA1}" dt="2025-02-03T17:11:24.003" v="251" actId="1076"/>
          <ac:picMkLst>
            <pc:docMk/>
            <pc:sldMk cId="4030986800" sldId="476"/>
            <ac:picMk id="5" creationId="{5DEBDBD1-37A4-1092-100F-8984858CA40F}"/>
          </ac:picMkLst>
        </pc:picChg>
      </pc:sldChg>
      <pc:sldChg chg="addSp delSp modSp new ord">
        <pc:chgData name="Muilwijk, K.A. (Koen)" userId="S::muiko@hr.nl::09fd770e-cbf3-4b94-a8cc-e087b37419c7" providerId="AD" clId="Web-{A1FE0002-FBA1-5510-ECA2-0A102F026EA1}" dt="2025-02-03T17:00:21.855" v="149" actId="1076"/>
        <pc:sldMkLst>
          <pc:docMk/>
          <pc:sldMk cId="610929731" sldId="477"/>
        </pc:sldMkLst>
        <pc:spChg chg="mod">
          <ac:chgData name="Muilwijk, K.A. (Koen)" userId="S::muiko@hr.nl::09fd770e-cbf3-4b94-a8cc-e087b37419c7" providerId="AD" clId="Web-{A1FE0002-FBA1-5510-ECA2-0A102F026EA1}" dt="2025-02-03T16:58:04.241" v="140" actId="20577"/>
          <ac:spMkLst>
            <pc:docMk/>
            <pc:sldMk cId="610929731" sldId="477"/>
            <ac:spMk id="2" creationId="{2B050B0F-2AA0-2D75-1D22-FC3B891BD76D}"/>
          </ac:spMkLst>
        </pc:spChg>
        <pc:spChg chg="del">
          <ac:chgData name="Muilwijk, K.A. (Koen)" userId="S::muiko@hr.nl::09fd770e-cbf3-4b94-a8cc-e087b37419c7" providerId="AD" clId="Web-{A1FE0002-FBA1-5510-ECA2-0A102F026EA1}" dt="2025-02-03T16:58:06.475" v="141"/>
          <ac:spMkLst>
            <pc:docMk/>
            <pc:sldMk cId="610929731" sldId="477"/>
            <ac:spMk id="3" creationId="{705FF2C1-F7CD-3945-0763-68EFD2A3EEB8}"/>
          </ac:spMkLst>
        </pc:spChg>
        <pc:picChg chg="add mod">
          <ac:chgData name="Muilwijk, K.A. (Koen)" userId="S::muiko@hr.nl::09fd770e-cbf3-4b94-a8cc-e087b37419c7" providerId="AD" clId="Web-{A1FE0002-FBA1-5510-ECA2-0A102F026EA1}" dt="2025-02-03T16:59:16.884" v="144" actId="14100"/>
          <ac:picMkLst>
            <pc:docMk/>
            <pc:sldMk cId="610929731" sldId="477"/>
            <ac:picMk id="4" creationId="{63A51006-6394-59F5-D319-B5A71A86F392}"/>
          </ac:picMkLst>
        </pc:picChg>
        <pc:picChg chg="add mod">
          <ac:chgData name="Muilwijk, K.A. (Koen)" userId="S::muiko@hr.nl::09fd770e-cbf3-4b94-a8cc-e087b37419c7" providerId="AD" clId="Web-{A1FE0002-FBA1-5510-ECA2-0A102F026EA1}" dt="2025-02-03T17:00:21.855" v="149" actId="1076"/>
          <ac:picMkLst>
            <pc:docMk/>
            <pc:sldMk cId="610929731" sldId="477"/>
            <ac:picMk id="5" creationId="{8549409D-20B2-A05A-C419-8E7768697D02}"/>
          </ac:picMkLst>
        </pc:picChg>
      </pc:sldChg>
      <pc:sldChg chg="new del">
        <pc:chgData name="Muilwijk, K.A. (Koen)" userId="S::muiko@hr.nl::09fd770e-cbf3-4b94-a8cc-e087b37419c7" providerId="AD" clId="Web-{A1FE0002-FBA1-5510-ECA2-0A102F026EA1}" dt="2025-02-03T16:57:48.287" v="129"/>
        <pc:sldMkLst>
          <pc:docMk/>
          <pc:sldMk cId="1054816042" sldId="477"/>
        </pc:sldMkLst>
      </pc:sldChg>
      <pc:sldChg chg="addSp delSp modSp new del">
        <pc:chgData name="Muilwijk, K.A. (Koen)" userId="S::muiko@hr.nl::09fd770e-cbf3-4b94-a8cc-e087b37419c7" providerId="AD" clId="Web-{A1FE0002-FBA1-5510-ECA2-0A102F026EA1}" dt="2025-02-03T17:04:39.801" v="190"/>
        <pc:sldMkLst>
          <pc:docMk/>
          <pc:sldMk cId="2015760" sldId="478"/>
        </pc:sldMkLst>
        <pc:picChg chg="add del mod">
          <ac:chgData name="Muilwijk, K.A. (Koen)" userId="S::muiko@hr.nl::09fd770e-cbf3-4b94-a8cc-e087b37419c7" providerId="AD" clId="Web-{A1FE0002-FBA1-5510-ECA2-0A102F026EA1}" dt="2025-02-03T17:04:19.582" v="183"/>
          <ac:picMkLst>
            <pc:docMk/>
            <pc:sldMk cId="2015760" sldId="478"/>
            <ac:picMk id="4" creationId="{BD30A841-32B6-0DFF-11B8-F5B8CA223C65}"/>
          </ac:picMkLst>
        </pc:picChg>
      </pc:sldChg>
      <pc:sldChg chg="addSp delSp modSp add replId">
        <pc:chgData name="Muilwijk, K.A. (Koen)" userId="S::muiko@hr.nl::09fd770e-cbf3-4b94-a8cc-e087b37419c7" providerId="AD" clId="Web-{A1FE0002-FBA1-5510-ECA2-0A102F026EA1}" dt="2025-02-03T17:09:47.812" v="244" actId="1076"/>
        <pc:sldMkLst>
          <pc:docMk/>
          <pc:sldMk cId="185442353" sldId="479"/>
        </pc:sldMkLst>
        <pc:spChg chg="add mod">
          <ac:chgData name="Muilwijk, K.A. (Koen)" userId="S::muiko@hr.nl::09fd770e-cbf3-4b94-a8cc-e087b37419c7" providerId="AD" clId="Web-{A1FE0002-FBA1-5510-ECA2-0A102F026EA1}" dt="2025-02-03T17:09:47.812" v="244" actId="1076"/>
          <ac:spMkLst>
            <pc:docMk/>
            <pc:sldMk cId="185442353" sldId="479"/>
            <ac:spMk id="3" creationId="{9F7A5ED3-4D89-748E-9F22-0A3885EB7367}"/>
          </ac:spMkLst>
        </pc:spChg>
        <pc:spChg chg="mod">
          <ac:chgData name="Muilwijk, K.A. (Koen)" userId="S::muiko@hr.nl::09fd770e-cbf3-4b94-a8cc-e087b37419c7" providerId="AD" clId="Web-{A1FE0002-FBA1-5510-ECA2-0A102F026EA1}" dt="2025-02-03T17:08:12.137" v="210" actId="20577"/>
          <ac:spMkLst>
            <pc:docMk/>
            <pc:sldMk cId="185442353" sldId="479"/>
            <ac:spMk id="359" creationId="{FA68BD7C-DFA5-5D6B-DCB4-5DDF9487143A}"/>
          </ac:spMkLst>
        </pc:spChg>
        <pc:spChg chg="mod">
          <ac:chgData name="Muilwijk, K.A. (Koen)" userId="S::muiko@hr.nl::09fd770e-cbf3-4b94-a8cc-e087b37419c7" providerId="AD" clId="Web-{A1FE0002-FBA1-5510-ECA2-0A102F026EA1}" dt="2025-02-03T17:04:56.521" v="200" actId="20577"/>
          <ac:spMkLst>
            <pc:docMk/>
            <pc:sldMk cId="185442353" sldId="479"/>
            <ac:spMk id="362" creationId="{DD7D55BC-0E2E-7D40-8101-AB606C0F25FB}"/>
          </ac:spMkLst>
        </pc:spChg>
        <pc:spChg chg="mod">
          <ac:chgData name="Muilwijk, K.A. (Koen)" userId="S::muiko@hr.nl::09fd770e-cbf3-4b94-a8cc-e087b37419c7" providerId="AD" clId="Web-{A1FE0002-FBA1-5510-ECA2-0A102F026EA1}" dt="2025-02-03T17:05:04.286" v="205" actId="20577"/>
          <ac:spMkLst>
            <pc:docMk/>
            <pc:sldMk cId="185442353" sldId="479"/>
            <ac:spMk id="366" creationId="{52859FFD-FA16-2C86-718A-44212124EB06}"/>
          </ac:spMkLst>
        </pc:spChg>
        <pc:picChg chg="add mod">
          <ac:chgData name="Muilwijk, K.A. (Koen)" userId="S::muiko@hr.nl::09fd770e-cbf3-4b94-a8cc-e087b37419c7" providerId="AD" clId="Web-{A1FE0002-FBA1-5510-ECA2-0A102F026EA1}" dt="2025-02-03T17:08:50.169" v="214" actId="1076"/>
          <ac:picMkLst>
            <pc:docMk/>
            <pc:sldMk cId="185442353" sldId="479"/>
            <ac:picMk id="2" creationId="{8052025D-05C8-2F08-0210-4B736B2F46E7}"/>
          </ac:picMkLst>
        </pc:picChg>
        <pc:picChg chg="del">
          <ac:chgData name="Muilwijk, K.A. (Koen)" userId="S::muiko@hr.nl::09fd770e-cbf3-4b94-a8cc-e087b37419c7" providerId="AD" clId="Web-{A1FE0002-FBA1-5510-ECA2-0A102F026EA1}" dt="2025-02-03T17:05:38.084" v="207"/>
          <ac:picMkLst>
            <pc:docMk/>
            <pc:sldMk cId="185442353" sldId="479"/>
            <ac:picMk id="360" creationId="{6DA4307E-54CE-A4C8-BCDC-0C3050D273CD}"/>
          </ac:picMkLst>
        </pc:picChg>
        <pc:picChg chg="del">
          <ac:chgData name="Muilwijk, K.A. (Koen)" userId="S::muiko@hr.nl::09fd770e-cbf3-4b94-a8cc-e087b37419c7" providerId="AD" clId="Web-{A1FE0002-FBA1-5510-ECA2-0A102F026EA1}" dt="2025-02-03T17:05:36.741" v="206"/>
          <ac:picMkLst>
            <pc:docMk/>
            <pc:sldMk cId="185442353" sldId="479"/>
            <ac:picMk id="361" creationId="{E50E0877-32A0-2137-0CA2-300B9E8795D9}"/>
          </ac:picMkLst>
        </pc:picChg>
        <pc:picChg chg="del">
          <ac:chgData name="Muilwijk, K.A. (Koen)" userId="S::muiko@hr.nl::09fd770e-cbf3-4b94-a8cc-e087b37419c7" providerId="AD" clId="Web-{A1FE0002-FBA1-5510-ECA2-0A102F026EA1}" dt="2025-02-03T17:05:38.991" v="208"/>
          <ac:picMkLst>
            <pc:docMk/>
            <pc:sldMk cId="185442353" sldId="479"/>
            <ac:picMk id="365" creationId="{EA999958-1BE8-BCD5-9663-12507DC36ACE}"/>
          </ac:picMkLst>
        </pc:picChg>
      </pc:sldChg>
      <pc:sldChg chg="add del replId">
        <pc:chgData name="Muilwijk, K.A. (Koen)" userId="S::muiko@hr.nl::09fd770e-cbf3-4b94-a8cc-e087b37419c7" providerId="AD" clId="Web-{A1FE0002-FBA1-5510-ECA2-0A102F026EA1}" dt="2025-02-03T17:08:21.403" v="212"/>
        <pc:sldMkLst>
          <pc:docMk/>
          <pc:sldMk cId="1811826757" sldId="480"/>
        </pc:sldMkLst>
      </pc:sldChg>
    </pc:docChg>
  </pc:docChgLst>
  <pc:docChgLst>
    <pc:chgData name="Broeders, J.Z.M. (Harry)" userId="41fbf053-7391-48d7-be5b-e14598b20e70" providerId="ADAL" clId="{352A3B71-B3DF-44F8-A04C-6D762D3A85F2}"/>
    <pc:docChg chg="undo redo custSel modSld delMainMaster">
      <pc:chgData name="Broeders, J.Z.M. (Harry)" userId="41fbf053-7391-48d7-be5b-e14598b20e70" providerId="ADAL" clId="{352A3B71-B3DF-44F8-A04C-6D762D3A85F2}" dt="2025-02-03T19:40:26.784" v="244" actId="1076"/>
      <pc:docMkLst>
        <pc:docMk/>
      </pc:docMkLst>
      <pc:sldChg chg="modSp mod">
        <pc:chgData name="Broeders, J.Z.M. (Harry)" userId="41fbf053-7391-48d7-be5b-e14598b20e70" providerId="ADAL" clId="{352A3B71-B3DF-44F8-A04C-6D762D3A85F2}" dt="2025-02-03T18:49:24.855" v="36" actId="6549"/>
        <pc:sldMkLst>
          <pc:docMk/>
          <pc:sldMk cId="0" sldId="260"/>
        </pc:sldMkLst>
        <pc:spChg chg="mod">
          <ac:chgData name="Broeders, J.Z.M. (Harry)" userId="41fbf053-7391-48d7-be5b-e14598b20e70" providerId="ADAL" clId="{352A3B71-B3DF-44F8-A04C-6D762D3A85F2}" dt="2025-02-03T18:49:24.855" v="36" actId="6549"/>
          <ac:spMkLst>
            <pc:docMk/>
            <pc:sldMk cId="0" sldId="260"/>
            <ac:spMk id="132" creationId="{00000000-0000-0000-0000-000000000000}"/>
          </ac:spMkLst>
        </pc:spChg>
      </pc:sldChg>
      <pc:sldChg chg="modSp mod">
        <pc:chgData name="Broeders, J.Z.M. (Harry)" userId="41fbf053-7391-48d7-be5b-e14598b20e70" providerId="ADAL" clId="{352A3B71-B3DF-44F8-A04C-6D762D3A85F2}" dt="2025-02-03T19:03:36.565" v="67" actId="255"/>
        <pc:sldMkLst>
          <pc:docMk/>
          <pc:sldMk cId="0" sldId="270"/>
        </pc:sldMkLst>
        <pc:spChg chg="mod">
          <ac:chgData name="Broeders, J.Z.M. (Harry)" userId="41fbf053-7391-48d7-be5b-e14598b20e70" providerId="ADAL" clId="{352A3B71-B3DF-44F8-A04C-6D762D3A85F2}" dt="2025-02-03T19:03:36.565" v="67" actId="255"/>
          <ac:spMkLst>
            <pc:docMk/>
            <pc:sldMk cId="0" sldId="270"/>
            <ac:spMk id="311" creationId="{00000000-0000-0000-0000-000000000000}"/>
          </ac:spMkLst>
        </pc:spChg>
      </pc:sldChg>
      <pc:sldChg chg="modSp mod">
        <pc:chgData name="Broeders, J.Z.M. (Harry)" userId="41fbf053-7391-48d7-be5b-e14598b20e70" providerId="ADAL" clId="{352A3B71-B3DF-44F8-A04C-6D762D3A85F2}" dt="2025-02-03T19:03:55.714" v="69" actId="207"/>
        <pc:sldMkLst>
          <pc:docMk/>
          <pc:sldMk cId="0" sldId="271"/>
        </pc:sldMkLst>
        <pc:spChg chg="mod">
          <ac:chgData name="Broeders, J.Z.M. (Harry)" userId="41fbf053-7391-48d7-be5b-e14598b20e70" providerId="ADAL" clId="{352A3B71-B3DF-44F8-A04C-6D762D3A85F2}" dt="2025-02-03T19:03:55.714" v="69" actId="207"/>
          <ac:spMkLst>
            <pc:docMk/>
            <pc:sldMk cId="0" sldId="271"/>
            <ac:spMk id="315" creationId="{00000000-0000-0000-0000-000000000000}"/>
          </ac:spMkLst>
        </pc:spChg>
      </pc:sldChg>
      <pc:sldChg chg="modSp mod">
        <pc:chgData name="Broeders, J.Z.M. (Harry)" userId="41fbf053-7391-48d7-be5b-e14598b20e70" providerId="ADAL" clId="{352A3B71-B3DF-44F8-A04C-6D762D3A85F2}" dt="2025-02-03T19:05:31.132" v="70" actId="120"/>
        <pc:sldMkLst>
          <pc:docMk/>
          <pc:sldMk cId="0" sldId="272"/>
        </pc:sldMkLst>
        <pc:spChg chg="mod">
          <ac:chgData name="Broeders, J.Z.M. (Harry)" userId="41fbf053-7391-48d7-be5b-e14598b20e70" providerId="ADAL" clId="{352A3B71-B3DF-44F8-A04C-6D762D3A85F2}" dt="2025-02-03T19:05:31.132" v="70" actId="120"/>
          <ac:spMkLst>
            <pc:docMk/>
            <pc:sldMk cId="0" sldId="272"/>
            <ac:spMk id="319" creationId="{00000000-0000-0000-0000-000000000000}"/>
          </ac:spMkLst>
        </pc:spChg>
      </pc:sldChg>
      <pc:sldChg chg="addSp delSp modSp mod modClrScheme chgLayout">
        <pc:chgData name="Broeders, J.Z.M. (Harry)" userId="41fbf053-7391-48d7-be5b-e14598b20e70" providerId="ADAL" clId="{352A3B71-B3DF-44F8-A04C-6D762D3A85F2}" dt="2025-02-03T19:38:17.798" v="231" actId="403"/>
        <pc:sldMkLst>
          <pc:docMk/>
          <pc:sldMk cId="0" sldId="276"/>
        </pc:sldMkLst>
        <pc:spChg chg="add mod">
          <ac:chgData name="Broeders, J.Z.M. (Harry)" userId="41fbf053-7391-48d7-be5b-e14598b20e70" providerId="ADAL" clId="{352A3B71-B3DF-44F8-A04C-6D762D3A85F2}" dt="2025-02-03T19:19:24.368" v="105" actId="767"/>
          <ac:spMkLst>
            <pc:docMk/>
            <pc:sldMk cId="0" sldId="276"/>
            <ac:spMk id="2" creationId="{3146D4D3-36C8-8C7A-D7F2-CD3BEFA73256}"/>
          </ac:spMkLst>
        </pc:spChg>
        <pc:spChg chg="add mod ord">
          <ac:chgData name="Broeders, J.Z.M. (Harry)" userId="41fbf053-7391-48d7-be5b-e14598b20e70" providerId="ADAL" clId="{352A3B71-B3DF-44F8-A04C-6D762D3A85F2}" dt="2025-02-03T19:38:17.798" v="231" actId="403"/>
          <ac:spMkLst>
            <pc:docMk/>
            <pc:sldMk cId="0" sldId="276"/>
            <ac:spMk id="3" creationId="{0350BDED-3EC1-4F1A-19D4-733862B122B6}"/>
          </ac:spMkLst>
        </pc:spChg>
        <pc:spChg chg="mod ord">
          <ac:chgData name="Broeders, J.Z.M. (Harry)" userId="41fbf053-7391-48d7-be5b-e14598b20e70" providerId="ADAL" clId="{352A3B71-B3DF-44F8-A04C-6D762D3A85F2}" dt="2025-02-03T19:20:43.370" v="113" actId="700"/>
          <ac:spMkLst>
            <pc:docMk/>
            <pc:sldMk cId="0" sldId="276"/>
            <ac:spMk id="344" creationId="{00000000-0000-0000-0000-000000000000}"/>
          </ac:spMkLst>
        </pc:spChg>
        <pc:spChg chg="del mod">
          <ac:chgData name="Broeders, J.Z.M. (Harry)" userId="41fbf053-7391-48d7-be5b-e14598b20e70" providerId="ADAL" clId="{352A3B71-B3DF-44F8-A04C-6D762D3A85F2}" dt="2025-02-03T19:19:01.143" v="103" actId="478"/>
          <ac:spMkLst>
            <pc:docMk/>
            <pc:sldMk cId="0" sldId="276"/>
            <ac:spMk id="345" creationId="{00000000-0000-0000-0000-000000000000}"/>
          </ac:spMkLst>
        </pc:spChg>
      </pc:sldChg>
      <pc:sldChg chg="modSp mod">
        <pc:chgData name="Broeders, J.Z.M. (Harry)" userId="41fbf053-7391-48d7-be5b-e14598b20e70" providerId="ADAL" clId="{352A3B71-B3DF-44F8-A04C-6D762D3A85F2}" dt="2025-02-03T19:28:27.796" v="217" actId="1076"/>
        <pc:sldMkLst>
          <pc:docMk/>
          <pc:sldMk cId="0" sldId="281"/>
        </pc:sldMkLst>
        <pc:spChg chg="mod">
          <ac:chgData name="Broeders, J.Z.M. (Harry)" userId="41fbf053-7391-48d7-be5b-e14598b20e70" providerId="ADAL" clId="{352A3B71-B3DF-44F8-A04C-6D762D3A85F2}" dt="2025-02-03T19:28:24.518" v="216" actId="1076"/>
          <ac:spMkLst>
            <pc:docMk/>
            <pc:sldMk cId="0" sldId="281"/>
            <ac:spMk id="375" creationId="{00000000-0000-0000-0000-000000000000}"/>
          </ac:spMkLst>
        </pc:spChg>
        <pc:picChg chg="mod">
          <ac:chgData name="Broeders, J.Z.M. (Harry)" userId="41fbf053-7391-48d7-be5b-e14598b20e70" providerId="ADAL" clId="{352A3B71-B3DF-44F8-A04C-6D762D3A85F2}" dt="2025-02-03T19:28:27.796" v="217" actId="1076"/>
          <ac:picMkLst>
            <pc:docMk/>
            <pc:sldMk cId="0" sldId="281"/>
            <ac:picMk id="2" creationId="{9153F7FE-64CC-FF57-C0E5-4C79A5C248D2}"/>
          </ac:picMkLst>
        </pc:picChg>
        <pc:picChg chg="mod">
          <ac:chgData name="Broeders, J.Z.M. (Harry)" userId="41fbf053-7391-48d7-be5b-e14598b20e70" providerId="ADAL" clId="{352A3B71-B3DF-44F8-A04C-6D762D3A85F2}" dt="2025-02-03T19:10:02.631" v="74" actId="1076"/>
          <ac:picMkLst>
            <pc:docMk/>
            <pc:sldMk cId="0" sldId="281"/>
            <ac:picMk id="3" creationId="{D8490388-9683-4891-EC54-EB6AA6D036BB}"/>
          </ac:picMkLst>
        </pc:picChg>
      </pc:sldChg>
      <pc:sldChg chg="modSp mod">
        <pc:chgData name="Broeders, J.Z.M. (Harry)" userId="41fbf053-7391-48d7-be5b-e14598b20e70" providerId="ADAL" clId="{352A3B71-B3DF-44F8-A04C-6D762D3A85F2}" dt="2025-02-03T19:38:50.268" v="232"/>
        <pc:sldMkLst>
          <pc:docMk/>
          <pc:sldMk cId="0" sldId="291"/>
        </pc:sldMkLst>
        <pc:spChg chg="mod">
          <ac:chgData name="Broeders, J.Z.M. (Harry)" userId="41fbf053-7391-48d7-be5b-e14598b20e70" providerId="ADAL" clId="{352A3B71-B3DF-44F8-A04C-6D762D3A85F2}" dt="2025-02-03T19:11:13.778" v="91" actId="120"/>
          <ac:spMkLst>
            <pc:docMk/>
            <pc:sldMk cId="0" sldId="291"/>
            <ac:spMk id="415" creationId="{00000000-0000-0000-0000-000000000000}"/>
          </ac:spMkLst>
        </pc:spChg>
        <pc:picChg chg="mod">
          <ac:chgData name="Broeders, J.Z.M. (Harry)" userId="41fbf053-7391-48d7-be5b-e14598b20e70" providerId="ADAL" clId="{352A3B71-B3DF-44F8-A04C-6D762D3A85F2}" dt="2025-02-03T19:38:50.268" v="232"/>
          <ac:picMkLst>
            <pc:docMk/>
            <pc:sldMk cId="0" sldId="291"/>
            <ac:picMk id="417" creationId="{00000000-0000-0000-0000-000000000000}"/>
          </ac:picMkLst>
        </pc:picChg>
      </pc:sldChg>
      <pc:sldChg chg="modSp mod">
        <pc:chgData name="Broeders, J.Z.M. (Harry)" userId="41fbf053-7391-48d7-be5b-e14598b20e70" providerId="ADAL" clId="{352A3B71-B3DF-44F8-A04C-6D762D3A85F2}" dt="2025-02-03T19:39:51.871" v="241" actId="1076"/>
        <pc:sldMkLst>
          <pc:docMk/>
          <pc:sldMk cId="2067674555" sldId="433"/>
        </pc:sldMkLst>
        <pc:picChg chg="mod">
          <ac:chgData name="Broeders, J.Z.M. (Harry)" userId="41fbf053-7391-48d7-be5b-e14598b20e70" providerId="ADAL" clId="{352A3B71-B3DF-44F8-A04C-6D762D3A85F2}" dt="2025-02-03T19:39:11.997" v="234" actId="1076"/>
          <ac:picMkLst>
            <pc:docMk/>
            <pc:sldMk cId="2067674555" sldId="433"/>
            <ac:picMk id="5" creationId="{388CEB1C-8F9F-48F9-67CA-C5FE66F6D030}"/>
          </ac:picMkLst>
        </pc:picChg>
        <pc:picChg chg="mod">
          <ac:chgData name="Broeders, J.Z.M. (Harry)" userId="41fbf053-7391-48d7-be5b-e14598b20e70" providerId="ADAL" clId="{352A3B71-B3DF-44F8-A04C-6D762D3A85F2}" dt="2025-02-03T19:39:51.871" v="241" actId="1076"/>
          <ac:picMkLst>
            <pc:docMk/>
            <pc:sldMk cId="2067674555" sldId="433"/>
            <ac:picMk id="1026" creationId="{900A67DC-E655-A8E8-EF66-F5110046EA8E}"/>
          </ac:picMkLst>
        </pc:picChg>
        <pc:picChg chg="mod">
          <ac:chgData name="Broeders, J.Z.M. (Harry)" userId="41fbf053-7391-48d7-be5b-e14598b20e70" providerId="ADAL" clId="{352A3B71-B3DF-44F8-A04C-6D762D3A85F2}" dt="2025-02-03T19:39:42.353" v="237" actId="14100"/>
          <ac:picMkLst>
            <pc:docMk/>
            <pc:sldMk cId="2067674555" sldId="433"/>
            <ac:picMk id="10242" creationId="{CBA09AB1-77A8-F73D-E3EE-B15A8055DE5E}"/>
          </ac:picMkLst>
        </pc:picChg>
      </pc:sldChg>
      <pc:sldChg chg="modSp mod">
        <pc:chgData name="Broeders, J.Z.M. (Harry)" userId="41fbf053-7391-48d7-be5b-e14598b20e70" providerId="ADAL" clId="{352A3B71-B3DF-44F8-A04C-6D762D3A85F2}" dt="2025-02-03T19:23:12.499" v="166" actId="1076"/>
        <pc:sldMkLst>
          <pc:docMk/>
          <pc:sldMk cId="2861763908" sldId="435"/>
        </pc:sldMkLst>
        <pc:spChg chg="mod">
          <ac:chgData name="Broeders, J.Z.M. (Harry)" userId="41fbf053-7391-48d7-be5b-e14598b20e70" providerId="ADAL" clId="{352A3B71-B3DF-44F8-A04C-6D762D3A85F2}" dt="2025-02-03T19:23:10.099" v="165" actId="14100"/>
          <ac:spMkLst>
            <pc:docMk/>
            <pc:sldMk cId="2861763908" sldId="435"/>
            <ac:spMk id="6" creationId="{26FEBDBB-092B-029D-B9E2-A7B90A0CCEC1}"/>
          </ac:spMkLst>
        </pc:spChg>
        <pc:picChg chg="mod">
          <ac:chgData name="Broeders, J.Z.M. (Harry)" userId="41fbf053-7391-48d7-be5b-e14598b20e70" providerId="ADAL" clId="{352A3B71-B3DF-44F8-A04C-6D762D3A85F2}" dt="2025-02-03T19:23:12.499" v="166" actId="1076"/>
          <ac:picMkLst>
            <pc:docMk/>
            <pc:sldMk cId="2861763908" sldId="435"/>
            <ac:picMk id="5" creationId="{2DFF5178-5B1B-E52E-DEB7-CE65148909B8}"/>
          </ac:picMkLst>
        </pc:picChg>
      </pc:sldChg>
      <pc:sldChg chg="modSp mod">
        <pc:chgData name="Broeders, J.Z.M. (Harry)" userId="41fbf053-7391-48d7-be5b-e14598b20e70" providerId="ADAL" clId="{352A3B71-B3DF-44F8-A04C-6D762D3A85F2}" dt="2025-02-03T19:10:17.191" v="90" actId="1036"/>
        <pc:sldMkLst>
          <pc:docMk/>
          <pc:sldMk cId="516316972" sldId="457"/>
        </pc:sldMkLst>
        <pc:spChg chg="mod">
          <ac:chgData name="Broeders, J.Z.M. (Harry)" userId="41fbf053-7391-48d7-be5b-e14598b20e70" providerId="ADAL" clId="{352A3B71-B3DF-44F8-A04C-6D762D3A85F2}" dt="2025-02-03T19:10:17.191" v="90" actId="1036"/>
          <ac:spMkLst>
            <pc:docMk/>
            <pc:sldMk cId="516316972" sldId="457"/>
            <ac:spMk id="2" creationId="{B6922074-146D-33E2-9E67-91B2351CDE4B}"/>
          </ac:spMkLst>
        </pc:spChg>
      </pc:sldChg>
      <pc:sldChg chg="modSp mod">
        <pc:chgData name="Broeders, J.Z.M. (Harry)" userId="41fbf053-7391-48d7-be5b-e14598b20e70" providerId="ADAL" clId="{352A3B71-B3DF-44F8-A04C-6D762D3A85F2}" dt="2025-02-03T19:22:26.061" v="164" actId="20577"/>
        <pc:sldMkLst>
          <pc:docMk/>
          <pc:sldMk cId="832961676" sldId="469"/>
        </pc:sldMkLst>
        <pc:spChg chg="mod">
          <ac:chgData name="Broeders, J.Z.M. (Harry)" userId="41fbf053-7391-48d7-be5b-e14598b20e70" providerId="ADAL" clId="{352A3B71-B3DF-44F8-A04C-6D762D3A85F2}" dt="2025-02-03T19:22:26.061" v="164" actId="20577"/>
          <ac:spMkLst>
            <pc:docMk/>
            <pc:sldMk cId="832961676" sldId="469"/>
            <ac:spMk id="19" creationId="{CE18A3FB-BBD4-4461-854F-C9AEB95F98A2}"/>
          </ac:spMkLst>
        </pc:spChg>
      </pc:sldChg>
      <pc:sldChg chg="modSp mod">
        <pc:chgData name="Broeders, J.Z.M. (Harry)" userId="41fbf053-7391-48d7-be5b-e14598b20e70" providerId="ADAL" clId="{352A3B71-B3DF-44F8-A04C-6D762D3A85F2}" dt="2025-02-03T19:40:26.784" v="244" actId="1076"/>
        <pc:sldMkLst>
          <pc:docMk/>
          <pc:sldMk cId="1241468096" sldId="474"/>
        </pc:sldMkLst>
        <pc:picChg chg="mod">
          <ac:chgData name="Broeders, J.Z.M. (Harry)" userId="41fbf053-7391-48d7-be5b-e14598b20e70" providerId="ADAL" clId="{352A3B71-B3DF-44F8-A04C-6D762D3A85F2}" dt="2025-02-03T19:40:26.784" v="244" actId="1076"/>
          <ac:picMkLst>
            <pc:docMk/>
            <pc:sldMk cId="1241468096" sldId="474"/>
            <ac:picMk id="4" creationId="{6FEB1ED8-4AFB-E432-F97E-B78C28881323}"/>
          </ac:picMkLst>
        </pc:picChg>
      </pc:sldChg>
      <pc:sldChg chg="modSp mod">
        <pc:chgData name="Broeders, J.Z.M. (Harry)" userId="41fbf053-7391-48d7-be5b-e14598b20e70" providerId="ADAL" clId="{352A3B71-B3DF-44F8-A04C-6D762D3A85F2}" dt="2025-02-03T19:26:28.481" v="203" actId="14100"/>
        <pc:sldMkLst>
          <pc:docMk/>
          <pc:sldMk cId="4030986800" sldId="476"/>
        </pc:sldMkLst>
        <pc:spChg chg="mod">
          <ac:chgData name="Broeders, J.Z.M. (Harry)" userId="41fbf053-7391-48d7-be5b-e14598b20e70" providerId="ADAL" clId="{352A3B71-B3DF-44F8-A04C-6D762D3A85F2}" dt="2025-02-03T19:26:01.355" v="200" actId="403"/>
          <ac:spMkLst>
            <pc:docMk/>
            <pc:sldMk cId="4030986800" sldId="476"/>
            <ac:spMk id="4" creationId="{7E4A60EA-2D58-CDDF-DC72-A4CCE18B4AD3}"/>
          </ac:spMkLst>
        </pc:spChg>
        <pc:picChg chg="mod">
          <ac:chgData name="Broeders, J.Z.M. (Harry)" userId="41fbf053-7391-48d7-be5b-e14598b20e70" providerId="ADAL" clId="{352A3B71-B3DF-44F8-A04C-6D762D3A85F2}" dt="2025-02-03T19:26:28.481" v="203" actId="14100"/>
          <ac:picMkLst>
            <pc:docMk/>
            <pc:sldMk cId="4030986800" sldId="476"/>
            <ac:picMk id="5" creationId="{5DEBDBD1-37A4-1092-100F-8984858CA40F}"/>
          </ac:picMkLst>
        </pc:picChg>
      </pc:sldChg>
      <pc:sldChg chg="delSp mod">
        <pc:chgData name="Broeders, J.Z.M. (Harry)" userId="41fbf053-7391-48d7-be5b-e14598b20e70" providerId="ADAL" clId="{352A3B71-B3DF-44F8-A04C-6D762D3A85F2}" dt="2025-02-03T19:09:36.782" v="71" actId="478"/>
        <pc:sldMkLst>
          <pc:docMk/>
          <pc:sldMk cId="185442353" sldId="479"/>
        </pc:sldMkLst>
        <pc:picChg chg="del">
          <ac:chgData name="Broeders, J.Z.M. (Harry)" userId="41fbf053-7391-48d7-be5b-e14598b20e70" providerId="ADAL" clId="{352A3B71-B3DF-44F8-A04C-6D762D3A85F2}" dt="2025-02-03T19:09:36.782" v="71" actId="478"/>
          <ac:picMkLst>
            <pc:docMk/>
            <pc:sldMk cId="185442353" sldId="479"/>
            <ac:picMk id="367" creationId="{B9BD90E3-ACFC-DB1F-FA9C-E26C8A279071}"/>
          </ac:picMkLst>
        </pc:picChg>
      </pc:sldChg>
      <pc:sldMasterChg chg="del delSldLayout">
        <pc:chgData name="Broeders, J.Z.M. (Harry)" userId="41fbf053-7391-48d7-be5b-e14598b20e70" providerId="ADAL" clId="{352A3B71-B3DF-44F8-A04C-6D762D3A85F2}" dt="2025-02-03T19:19:36.106" v="106" actId="700"/>
        <pc:sldMasterMkLst>
          <pc:docMk/>
          <pc:sldMasterMk cId="0" sldId="2147483661"/>
        </pc:sldMasterMkLst>
        <pc:sldLayoutChg chg="del">
          <pc:chgData name="Broeders, J.Z.M. (Harry)" userId="41fbf053-7391-48d7-be5b-e14598b20e70" providerId="ADAL" clId="{352A3B71-B3DF-44F8-A04C-6D762D3A85F2}" dt="2025-02-03T19:19:36.106" v="106" actId="700"/>
          <pc:sldLayoutMkLst>
            <pc:docMk/>
            <pc:sldMasterMk cId="0" sldId="2147483661"/>
            <pc:sldLayoutMk cId="0" sldId="2147483662"/>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63"/>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64"/>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65"/>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66"/>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67"/>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68"/>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69"/>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70"/>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71"/>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72"/>
          </pc:sldLayoutMkLst>
        </pc:sldLayoutChg>
        <pc:sldLayoutChg chg="del">
          <pc:chgData name="Broeders, J.Z.M. (Harry)" userId="41fbf053-7391-48d7-be5b-e14598b20e70" providerId="ADAL" clId="{352A3B71-B3DF-44F8-A04C-6D762D3A85F2}" dt="2025-02-03T19:19:36.106" v="106" actId="700"/>
          <pc:sldLayoutMkLst>
            <pc:docMk/>
            <pc:sldMasterMk cId="0" sldId="2147483661"/>
            <pc:sldLayoutMk cId="0" sldId="2147483673"/>
          </pc:sldLayoutMkLst>
        </pc:sldLayoutChg>
      </pc:sldMasterChg>
    </pc:docChg>
  </pc:docChgLst>
  <pc:docChgLst>
    <pc:chgData name="Muilwijk, K.A. (Koen)" userId="S::muiko@hr.nl::09fd770e-cbf3-4b94-a8cc-e087b37419c7" providerId="AD" clId="Web-{962DBABB-7CC7-049F-0DF8-FEE617F2CBE0}"/>
    <pc:docChg chg="modSld">
      <pc:chgData name="Muilwijk, K.A. (Koen)" userId="S::muiko@hr.nl::09fd770e-cbf3-4b94-a8cc-e087b37419c7" providerId="AD" clId="Web-{962DBABB-7CC7-049F-0DF8-FEE617F2CBE0}" dt="2025-02-03T18:31:39.869" v="58" actId="20577"/>
      <pc:docMkLst>
        <pc:docMk/>
      </pc:docMkLst>
      <pc:sldChg chg="modSp">
        <pc:chgData name="Muilwijk, K.A. (Koen)" userId="S::muiko@hr.nl::09fd770e-cbf3-4b94-a8cc-e087b37419c7" providerId="AD" clId="Web-{962DBABB-7CC7-049F-0DF8-FEE617F2CBE0}" dt="2025-02-03T18:29:48.036" v="2" actId="20577"/>
        <pc:sldMkLst>
          <pc:docMk/>
          <pc:sldMk cId="2624194762" sldId="280"/>
        </pc:sldMkLst>
        <pc:spChg chg="mod">
          <ac:chgData name="Muilwijk, K.A. (Koen)" userId="S::muiko@hr.nl::09fd770e-cbf3-4b94-a8cc-e087b37419c7" providerId="AD" clId="Web-{962DBABB-7CC7-049F-0DF8-FEE617F2CBE0}" dt="2025-02-03T18:29:48.036" v="2" actId="20577"/>
          <ac:spMkLst>
            <pc:docMk/>
            <pc:sldMk cId="2624194762" sldId="280"/>
            <ac:spMk id="118" creationId="{00000000-0000-0000-0000-000000000000}"/>
          </ac:spMkLst>
        </pc:spChg>
      </pc:sldChg>
      <pc:sldChg chg="modSp">
        <pc:chgData name="Muilwijk, K.A. (Koen)" userId="S::muiko@hr.nl::09fd770e-cbf3-4b94-a8cc-e087b37419c7" providerId="AD" clId="Web-{962DBABB-7CC7-049F-0DF8-FEE617F2CBE0}" dt="2025-02-03T18:31:39.869" v="58" actId="20577"/>
        <pc:sldMkLst>
          <pc:docMk/>
          <pc:sldMk cId="0" sldId="290"/>
        </pc:sldMkLst>
        <pc:spChg chg="mod">
          <ac:chgData name="Muilwijk, K.A. (Koen)" userId="S::muiko@hr.nl::09fd770e-cbf3-4b94-a8cc-e087b37419c7" providerId="AD" clId="Web-{962DBABB-7CC7-049F-0DF8-FEE617F2CBE0}" dt="2025-02-03T18:31:39.869" v="58" actId="20577"/>
          <ac:spMkLst>
            <pc:docMk/>
            <pc:sldMk cId="0" sldId="290"/>
            <ac:spMk id="412" creationId="{00000000-0000-0000-0000-000000000000}"/>
          </ac:spMkLst>
        </pc:spChg>
      </pc:sldChg>
      <pc:sldChg chg="addSp modSp">
        <pc:chgData name="Muilwijk, K.A. (Koen)" userId="S::muiko@hr.nl::09fd770e-cbf3-4b94-a8cc-e087b37419c7" providerId="AD" clId="Web-{962DBABB-7CC7-049F-0DF8-FEE617F2CBE0}" dt="2025-02-03T18:31:07.368" v="46" actId="20577"/>
        <pc:sldMkLst>
          <pc:docMk/>
          <pc:sldMk cId="2861763908" sldId="435"/>
        </pc:sldMkLst>
        <pc:spChg chg="add mod">
          <ac:chgData name="Muilwijk, K.A. (Koen)" userId="S::muiko@hr.nl::09fd770e-cbf3-4b94-a8cc-e087b37419c7" providerId="AD" clId="Web-{962DBABB-7CC7-049F-0DF8-FEE617F2CBE0}" dt="2025-02-03T18:31:07.368" v="46" actId="20577"/>
          <ac:spMkLst>
            <pc:docMk/>
            <pc:sldMk cId="2861763908" sldId="435"/>
            <ac:spMk id="6" creationId="{26FEBDBB-092B-029D-B9E2-A7B90A0CCEC1}"/>
          </ac:spMkLst>
        </pc:spChg>
      </pc:sldChg>
      <pc:sldChg chg="modSp">
        <pc:chgData name="Muilwijk, K.A. (Koen)" userId="S::muiko@hr.nl::09fd770e-cbf3-4b94-a8cc-e087b37419c7" providerId="AD" clId="Web-{962DBABB-7CC7-049F-0DF8-FEE617F2CBE0}" dt="2025-02-03T18:30:04.974" v="3" actId="20577"/>
        <pc:sldMkLst>
          <pc:docMk/>
          <pc:sldMk cId="2952688569" sldId="475"/>
        </pc:sldMkLst>
        <pc:spChg chg="mod">
          <ac:chgData name="Muilwijk, K.A. (Koen)" userId="S::muiko@hr.nl::09fd770e-cbf3-4b94-a8cc-e087b37419c7" providerId="AD" clId="Web-{962DBABB-7CC7-049F-0DF8-FEE617F2CBE0}" dt="2025-02-03T18:30:04.974" v="3" actId="20577"/>
          <ac:spMkLst>
            <pc:docMk/>
            <pc:sldMk cId="2952688569" sldId="475"/>
            <ac:spMk id="86" creationId="{00000000-0000-0000-0000-000000000000}"/>
          </ac:spMkLst>
        </pc:spChg>
      </pc:sldChg>
      <pc:sldChg chg="modSp">
        <pc:chgData name="Muilwijk, K.A. (Koen)" userId="S::muiko@hr.nl::09fd770e-cbf3-4b94-a8cc-e087b37419c7" providerId="AD" clId="Web-{962DBABB-7CC7-049F-0DF8-FEE617F2CBE0}" dt="2025-02-03T18:29:24.879" v="1" actId="1076"/>
        <pc:sldMkLst>
          <pc:docMk/>
          <pc:sldMk cId="610929731" sldId="477"/>
        </pc:sldMkLst>
        <pc:picChg chg="mod">
          <ac:chgData name="Muilwijk, K.A. (Koen)" userId="S::muiko@hr.nl::09fd770e-cbf3-4b94-a8cc-e087b37419c7" providerId="AD" clId="Web-{962DBABB-7CC7-049F-0DF8-FEE617F2CBE0}" dt="2025-02-03T18:29:24.879" v="1" actId="1076"/>
          <ac:picMkLst>
            <pc:docMk/>
            <pc:sldMk cId="610929731" sldId="477"/>
            <ac:picMk id="5" creationId="{8549409D-20B2-A05A-C419-8E7768697D02}"/>
          </ac:picMkLst>
        </pc:picChg>
      </pc:sldChg>
    </pc:docChg>
  </pc:docChgLst>
  <pc:docChgLst>
    <pc:chgData name="Muilwijk, K.A. (Koen)" userId="S::muiko@hr.nl::09fd770e-cbf3-4b94-a8cc-e087b37419c7" providerId="AD" clId="Web-{B1503FAE-23B9-9EA4-1F10-0E5A4A14B79B}"/>
    <pc:docChg chg="modSld">
      <pc:chgData name="Muilwijk, K.A. (Koen)" userId="S::muiko@hr.nl::09fd770e-cbf3-4b94-a8cc-e087b37419c7" providerId="AD" clId="Web-{B1503FAE-23B9-9EA4-1F10-0E5A4A14B79B}" dt="2025-02-03T19:59:00.284" v="7" actId="20577"/>
      <pc:docMkLst>
        <pc:docMk/>
      </pc:docMkLst>
      <pc:sldChg chg="addSp modSp">
        <pc:chgData name="Muilwijk, K.A. (Koen)" userId="S::muiko@hr.nl::09fd770e-cbf3-4b94-a8cc-e087b37419c7" providerId="AD" clId="Web-{B1503FAE-23B9-9EA4-1F10-0E5A4A14B79B}" dt="2025-02-03T19:59:00.284" v="7" actId="20577"/>
        <pc:sldMkLst>
          <pc:docMk/>
          <pc:sldMk cId="1446072639" sldId="480"/>
        </pc:sldMkLst>
        <pc:spChg chg="mod">
          <ac:chgData name="Muilwijk, K.A. (Koen)" userId="S::muiko@hr.nl::09fd770e-cbf3-4b94-a8cc-e087b37419c7" providerId="AD" clId="Web-{B1503FAE-23B9-9EA4-1F10-0E5A4A14B79B}" dt="2025-02-03T19:58:41.643" v="1" actId="20577"/>
          <ac:spMkLst>
            <pc:docMk/>
            <pc:sldMk cId="1446072639" sldId="480"/>
            <ac:spMk id="3" creationId="{40AA4102-A027-A6B3-E13A-574F66B67B0A}"/>
          </ac:spMkLst>
        </pc:spChg>
        <pc:spChg chg="add mod">
          <ac:chgData name="Muilwijk, K.A. (Koen)" userId="S::muiko@hr.nl::09fd770e-cbf3-4b94-a8cc-e087b37419c7" providerId="AD" clId="Web-{B1503FAE-23B9-9EA4-1F10-0E5A4A14B79B}" dt="2025-02-03T19:59:00.284" v="7" actId="20577"/>
          <ac:spMkLst>
            <pc:docMk/>
            <pc:sldMk cId="1446072639" sldId="480"/>
            <ac:spMk id="6" creationId="{8D34760D-E9BC-89E5-4B5E-8C1DE213DFCA}"/>
          </ac:spMkLst>
        </pc:spChg>
      </pc:sldChg>
    </pc:docChg>
  </pc:docChgLst>
  <pc:docChgLst>
    <pc:chgData name="Muilwijk, K.A. (Koen)" userId="S::muiko@hr.nl::09fd770e-cbf3-4b94-a8cc-e087b37419c7" providerId="AD" clId="Web-{4C3F9E83-4274-789D-8BCB-3E46BAD0A9FB}"/>
    <pc:docChg chg="addSld modSld">
      <pc:chgData name="Muilwijk, K.A. (Koen)" userId="S::muiko@hr.nl::09fd770e-cbf3-4b94-a8cc-e087b37419c7" providerId="AD" clId="Web-{4C3F9E83-4274-789D-8BCB-3E46BAD0A9FB}" dt="2025-02-03T19:49:08.964" v="140" actId="1076"/>
      <pc:docMkLst>
        <pc:docMk/>
      </pc:docMkLst>
      <pc:sldChg chg="modSp">
        <pc:chgData name="Muilwijk, K.A. (Koen)" userId="S::muiko@hr.nl::09fd770e-cbf3-4b94-a8cc-e087b37419c7" providerId="AD" clId="Web-{4C3F9E83-4274-789D-8BCB-3E46BAD0A9FB}" dt="2025-02-03T19:47:10.882" v="40" actId="20577"/>
        <pc:sldMkLst>
          <pc:docMk/>
          <pc:sldMk cId="0" sldId="276"/>
        </pc:sldMkLst>
        <pc:spChg chg="mod">
          <ac:chgData name="Muilwijk, K.A. (Koen)" userId="S::muiko@hr.nl::09fd770e-cbf3-4b94-a8cc-e087b37419c7" providerId="AD" clId="Web-{4C3F9E83-4274-789D-8BCB-3E46BAD0A9FB}" dt="2025-02-03T19:47:10.882" v="40" actId="20577"/>
          <ac:spMkLst>
            <pc:docMk/>
            <pc:sldMk cId="0" sldId="276"/>
            <ac:spMk id="3" creationId="{0350BDED-3EC1-4F1A-19D4-733862B122B6}"/>
          </ac:spMkLst>
        </pc:spChg>
      </pc:sldChg>
      <pc:sldChg chg="addSp modSp new">
        <pc:chgData name="Muilwijk, K.A. (Koen)" userId="S::muiko@hr.nl::09fd770e-cbf3-4b94-a8cc-e087b37419c7" providerId="AD" clId="Web-{4C3F9E83-4274-789D-8BCB-3E46BAD0A9FB}" dt="2025-02-03T19:49:08.964" v="140" actId="1076"/>
        <pc:sldMkLst>
          <pc:docMk/>
          <pc:sldMk cId="1446072639" sldId="480"/>
        </pc:sldMkLst>
        <pc:spChg chg="mod">
          <ac:chgData name="Muilwijk, K.A. (Koen)" userId="S::muiko@hr.nl::09fd770e-cbf3-4b94-a8cc-e087b37419c7" providerId="AD" clId="Web-{4C3F9E83-4274-789D-8BCB-3E46BAD0A9FB}" dt="2025-02-03T19:47:22.913" v="59" actId="20577"/>
          <ac:spMkLst>
            <pc:docMk/>
            <pc:sldMk cId="1446072639" sldId="480"/>
            <ac:spMk id="2" creationId="{BEDA95B3-C81D-E178-82B8-959F6630B661}"/>
          </ac:spMkLst>
        </pc:spChg>
        <pc:spChg chg="mod">
          <ac:chgData name="Muilwijk, K.A. (Koen)" userId="S::muiko@hr.nl::09fd770e-cbf3-4b94-a8cc-e087b37419c7" providerId="AD" clId="Web-{4C3F9E83-4274-789D-8BCB-3E46BAD0A9FB}" dt="2025-02-03T19:48:22.696" v="135" actId="20577"/>
          <ac:spMkLst>
            <pc:docMk/>
            <pc:sldMk cId="1446072639" sldId="480"/>
            <ac:spMk id="3" creationId="{40AA4102-A027-A6B3-E13A-574F66B67B0A}"/>
          </ac:spMkLst>
        </pc:spChg>
        <pc:picChg chg="add mod">
          <ac:chgData name="Muilwijk, K.A. (Koen)" userId="S::muiko@hr.nl::09fd770e-cbf3-4b94-a8cc-e087b37419c7" providerId="AD" clId="Web-{4C3F9E83-4274-789D-8BCB-3E46BAD0A9FB}" dt="2025-02-03T19:48:42.291" v="137" actId="1076"/>
          <ac:picMkLst>
            <pc:docMk/>
            <pc:sldMk cId="1446072639" sldId="480"/>
            <ac:picMk id="4" creationId="{6F8FA783-8A59-3DE5-E774-EFF1905CEA66}"/>
          </ac:picMkLst>
        </pc:picChg>
        <pc:picChg chg="add mod">
          <ac:chgData name="Muilwijk, K.A. (Koen)" userId="S::muiko@hr.nl::09fd770e-cbf3-4b94-a8cc-e087b37419c7" providerId="AD" clId="Web-{4C3F9E83-4274-789D-8BCB-3E46BAD0A9FB}" dt="2025-02-03T19:49:08.964" v="140" actId="1076"/>
          <ac:picMkLst>
            <pc:docMk/>
            <pc:sldMk cId="1446072639" sldId="480"/>
            <ac:picMk id="5" creationId="{663FA9E0-D6C8-22B7-9356-24CCAE91E41E}"/>
          </ac:picMkLst>
        </pc:picChg>
      </pc:sldChg>
    </pc:docChg>
  </pc:docChgLst>
  <pc:docChgLst>
    <pc:chgData name="Muilwijk, K.A. (Koen)" userId="09fd770e-cbf3-4b94-a8cc-e087b37419c7" providerId="ADAL" clId="{1AFD02A8-1A8C-45BE-9686-F9E65C457F42}"/>
    <pc:docChg chg="undo custSel addSld delSld modSld sldOrd">
      <pc:chgData name="Muilwijk, K.A. (Koen)" userId="09fd770e-cbf3-4b94-a8cc-e087b37419c7" providerId="ADAL" clId="{1AFD02A8-1A8C-45BE-9686-F9E65C457F42}" dt="2024-01-30T11:30:58.555" v="1147"/>
      <pc:docMkLst>
        <pc:docMk/>
      </pc:docMkLst>
      <pc:sldChg chg="addSp delSp modSp del mod">
        <pc:chgData name="Muilwijk, K.A. (Koen)" userId="09fd770e-cbf3-4b94-a8cc-e087b37419c7" providerId="ADAL" clId="{1AFD02A8-1A8C-45BE-9686-F9E65C457F42}" dt="2024-01-30T08:25:00.916" v="1143" actId="47"/>
        <pc:sldMkLst>
          <pc:docMk/>
          <pc:sldMk cId="0" sldId="257"/>
        </pc:sldMkLst>
        <pc:spChg chg="add del mod">
          <ac:chgData name="Muilwijk, K.A. (Koen)" userId="09fd770e-cbf3-4b94-a8cc-e087b37419c7" providerId="ADAL" clId="{1AFD02A8-1A8C-45BE-9686-F9E65C457F42}" dt="2024-01-26T12:50:27.233" v="41" actId="478"/>
          <ac:spMkLst>
            <pc:docMk/>
            <pc:sldMk cId="0" sldId="257"/>
            <ac:spMk id="2" creationId="{6DB4B3E4-5F20-B299-C403-356B656DEF88}"/>
          </ac:spMkLst>
        </pc:spChg>
        <pc:spChg chg="add mod">
          <ac:chgData name="Muilwijk, K.A. (Koen)" userId="09fd770e-cbf3-4b94-a8cc-e087b37419c7" providerId="ADAL" clId="{1AFD02A8-1A8C-45BE-9686-F9E65C457F42}" dt="2024-01-26T12:50:29.568" v="42"/>
          <ac:spMkLst>
            <pc:docMk/>
            <pc:sldMk cId="0" sldId="257"/>
            <ac:spMk id="3" creationId="{75EB52D9-6AF7-23C4-06FD-0C205197A2AF}"/>
          </ac:spMkLst>
        </pc:spChg>
        <pc:spChg chg="add del">
          <ac:chgData name="Muilwijk, K.A. (Koen)" userId="09fd770e-cbf3-4b94-a8cc-e087b37419c7" providerId="ADAL" clId="{1AFD02A8-1A8C-45BE-9686-F9E65C457F42}" dt="2024-01-26T12:50:26.433" v="40" actId="478"/>
          <ac:spMkLst>
            <pc:docMk/>
            <pc:sldMk cId="0" sldId="257"/>
            <ac:spMk id="110" creationId="{00000000-0000-0000-0000-000000000000}"/>
          </ac:spMkLst>
        </pc:spChg>
        <pc:spChg chg="del">
          <ac:chgData name="Muilwijk, K.A. (Koen)" userId="09fd770e-cbf3-4b94-a8cc-e087b37419c7" providerId="ADAL" clId="{1AFD02A8-1A8C-45BE-9686-F9E65C457F42}" dt="2024-01-26T12:50:21.026" v="36" actId="478"/>
          <ac:spMkLst>
            <pc:docMk/>
            <pc:sldMk cId="0" sldId="257"/>
            <ac:spMk id="113" creationId="{00000000-0000-0000-0000-000000000000}"/>
          </ac:spMkLst>
        </pc:spChg>
      </pc:sldChg>
      <pc:sldChg chg="modSp mod">
        <pc:chgData name="Muilwijk, K.A. (Koen)" userId="09fd770e-cbf3-4b94-a8cc-e087b37419c7" providerId="ADAL" clId="{1AFD02A8-1A8C-45BE-9686-F9E65C457F42}" dt="2024-01-30T08:12:30.461" v="1106" actId="6549"/>
        <pc:sldMkLst>
          <pc:docMk/>
          <pc:sldMk cId="0" sldId="258"/>
        </pc:sldMkLst>
        <pc:spChg chg="mod">
          <ac:chgData name="Muilwijk, K.A. (Koen)" userId="09fd770e-cbf3-4b94-a8cc-e087b37419c7" providerId="ADAL" clId="{1AFD02A8-1A8C-45BE-9686-F9E65C457F42}" dt="2024-01-30T08:12:30.461" v="1106" actId="6549"/>
          <ac:spMkLst>
            <pc:docMk/>
            <pc:sldMk cId="0" sldId="258"/>
            <ac:spMk id="119" creationId="{00000000-0000-0000-0000-000000000000}"/>
          </ac:spMkLst>
        </pc:spChg>
      </pc:sldChg>
      <pc:sldChg chg="addSp delSp modSp mod">
        <pc:chgData name="Muilwijk, K.A. (Koen)" userId="09fd770e-cbf3-4b94-a8cc-e087b37419c7" providerId="ADAL" clId="{1AFD02A8-1A8C-45BE-9686-F9E65C457F42}" dt="2024-01-26T12:47:34.302" v="2"/>
        <pc:sldMkLst>
          <pc:docMk/>
          <pc:sldMk cId="0" sldId="259"/>
        </pc:sldMkLst>
        <pc:spChg chg="add mod">
          <ac:chgData name="Muilwijk, K.A. (Koen)" userId="09fd770e-cbf3-4b94-a8cc-e087b37419c7" providerId="ADAL" clId="{1AFD02A8-1A8C-45BE-9686-F9E65C457F42}" dt="2024-01-26T12:47:34.302" v="2"/>
          <ac:spMkLst>
            <pc:docMk/>
            <pc:sldMk cId="0" sldId="259"/>
            <ac:spMk id="2" creationId="{4C51B76C-9BCA-64E9-13C9-DCF8B003F05F}"/>
          </ac:spMkLst>
        </pc:spChg>
        <pc:spChg chg="del">
          <ac:chgData name="Muilwijk, K.A. (Koen)" userId="09fd770e-cbf3-4b94-a8cc-e087b37419c7" providerId="ADAL" clId="{1AFD02A8-1A8C-45BE-9686-F9E65C457F42}" dt="2024-01-26T12:47:34.098" v="1" actId="478"/>
          <ac:spMkLst>
            <pc:docMk/>
            <pc:sldMk cId="0" sldId="259"/>
            <ac:spMk id="122" creationId="{00000000-0000-0000-0000-000000000000}"/>
          </ac:spMkLst>
        </pc:spChg>
      </pc:sldChg>
      <pc:sldChg chg="addSp delSp modSp mod">
        <pc:chgData name="Muilwijk, K.A. (Koen)" userId="09fd770e-cbf3-4b94-a8cc-e087b37419c7" providerId="ADAL" clId="{1AFD02A8-1A8C-45BE-9686-F9E65C457F42}" dt="2024-01-26T12:47:37.022" v="4"/>
        <pc:sldMkLst>
          <pc:docMk/>
          <pc:sldMk cId="0" sldId="260"/>
        </pc:sldMkLst>
        <pc:spChg chg="add mod">
          <ac:chgData name="Muilwijk, K.A. (Koen)" userId="09fd770e-cbf3-4b94-a8cc-e087b37419c7" providerId="ADAL" clId="{1AFD02A8-1A8C-45BE-9686-F9E65C457F42}" dt="2024-01-26T12:47:37.022" v="4"/>
          <ac:spMkLst>
            <pc:docMk/>
            <pc:sldMk cId="0" sldId="260"/>
            <ac:spMk id="2" creationId="{B4D3F213-200F-D291-EFF2-31E096DFAB93}"/>
          </ac:spMkLst>
        </pc:spChg>
        <pc:spChg chg="del">
          <ac:chgData name="Muilwijk, K.A. (Koen)" userId="09fd770e-cbf3-4b94-a8cc-e087b37419c7" providerId="ADAL" clId="{1AFD02A8-1A8C-45BE-9686-F9E65C457F42}" dt="2024-01-26T12:47:36.787" v="3" actId="478"/>
          <ac:spMkLst>
            <pc:docMk/>
            <pc:sldMk cId="0" sldId="260"/>
            <ac:spMk id="130" creationId="{00000000-0000-0000-0000-000000000000}"/>
          </ac:spMkLst>
        </pc:spChg>
      </pc:sldChg>
      <pc:sldChg chg="addSp delSp modSp mod">
        <pc:chgData name="Muilwijk, K.A. (Koen)" userId="09fd770e-cbf3-4b94-a8cc-e087b37419c7" providerId="ADAL" clId="{1AFD02A8-1A8C-45BE-9686-F9E65C457F42}" dt="2024-01-26T12:47:44.980" v="9"/>
        <pc:sldMkLst>
          <pc:docMk/>
          <pc:sldMk cId="0" sldId="261"/>
        </pc:sldMkLst>
        <pc:spChg chg="add del mod">
          <ac:chgData name="Muilwijk, K.A. (Koen)" userId="09fd770e-cbf3-4b94-a8cc-e087b37419c7" providerId="ADAL" clId="{1AFD02A8-1A8C-45BE-9686-F9E65C457F42}" dt="2024-01-26T12:47:42.519" v="7" actId="478"/>
          <ac:spMkLst>
            <pc:docMk/>
            <pc:sldMk cId="0" sldId="261"/>
            <ac:spMk id="2" creationId="{74BB84F4-6C79-BF48-53BB-F2818E3C2080}"/>
          </ac:spMkLst>
        </pc:spChg>
        <pc:spChg chg="add mod">
          <ac:chgData name="Muilwijk, K.A. (Koen)" userId="09fd770e-cbf3-4b94-a8cc-e087b37419c7" providerId="ADAL" clId="{1AFD02A8-1A8C-45BE-9686-F9E65C457F42}" dt="2024-01-26T12:47:44.980" v="9"/>
          <ac:spMkLst>
            <pc:docMk/>
            <pc:sldMk cId="0" sldId="261"/>
            <ac:spMk id="3" creationId="{2498799A-5289-9E48-27F8-1A3A488BA89E}"/>
          </ac:spMkLst>
        </pc:spChg>
        <pc:spChg chg="del mod">
          <ac:chgData name="Muilwijk, K.A. (Koen)" userId="09fd770e-cbf3-4b94-a8cc-e087b37419c7" providerId="ADAL" clId="{1AFD02A8-1A8C-45BE-9686-F9E65C457F42}" dt="2024-01-26T12:47:44.370" v="8" actId="478"/>
          <ac:spMkLst>
            <pc:docMk/>
            <pc:sldMk cId="0" sldId="261"/>
            <ac:spMk id="134" creationId="{00000000-0000-0000-0000-000000000000}"/>
          </ac:spMkLst>
        </pc:spChg>
      </pc:sldChg>
      <pc:sldChg chg="addSp delSp modSp mod">
        <pc:chgData name="Muilwijk, K.A. (Koen)" userId="09fd770e-cbf3-4b94-a8cc-e087b37419c7" providerId="ADAL" clId="{1AFD02A8-1A8C-45BE-9686-F9E65C457F42}" dt="2024-01-26T12:47:53.211" v="12"/>
        <pc:sldMkLst>
          <pc:docMk/>
          <pc:sldMk cId="0" sldId="262"/>
        </pc:sldMkLst>
        <pc:spChg chg="add mod">
          <ac:chgData name="Muilwijk, K.A. (Koen)" userId="09fd770e-cbf3-4b94-a8cc-e087b37419c7" providerId="ADAL" clId="{1AFD02A8-1A8C-45BE-9686-F9E65C457F42}" dt="2024-01-26T12:47:53.211" v="12"/>
          <ac:spMkLst>
            <pc:docMk/>
            <pc:sldMk cId="0" sldId="262"/>
            <ac:spMk id="2" creationId="{52A66372-DAC9-894B-5D6F-7AB9021987B6}"/>
          </ac:spMkLst>
        </pc:spChg>
        <pc:spChg chg="del mod">
          <ac:chgData name="Muilwijk, K.A. (Koen)" userId="09fd770e-cbf3-4b94-a8cc-e087b37419c7" providerId="ADAL" clId="{1AFD02A8-1A8C-45BE-9686-F9E65C457F42}" dt="2024-01-26T12:47:52.308" v="11" actId="478"/>
          <ac:spMkLst>
            <pc:docMk/>
            <pc:sldMk cId="0" sldId="262"/>
            <ac:spMk id="138" creationId="{00000000-0000-0000-0000-000000000000}"/>
          </ac:spMkLst>
        </pc:spChg>
      </pc:sldChg>
      <pc:sldChg chg="addSp delSp modSp mod">
        <pc:chgData name="Muilwijk, K.A. (Koen)" userId="09fd770e-cbf3-4b94-a8cc-e087b37419c7" providerId="ADAL" clId="{1AFD02A8-1A8C-45BE-9686-F9E65C457F42}" dt="2024-01-26T12:48:01.898" v="14"/>
        <pc:sldMkLst>
          <pc:docMk/>
          <pc:sldMk cId="0" sldId="265"/>
        </pc:sldMkLst>
        <pc:spChg chg="add mod">
          <ac:chgData name="Muilwijk, K.A. (Koen)" userId="09fd770e-cbf3-4b94-a8cc-e087b37419c7" providerId="ADAL" clId="{1AFD02A8-1A8C-45BE-9686-F9E65C457F42}" dt="2024-01-26T12:48:01.898" v="14"/>
          <ac:spMkLst>
            <pc:docMk/>
            <pc:sldMk cId="0" sldId="265"/>
            <ac:spMk id="2" creationId="{9DDEF9E9-D3D1-B1D9-4F2B-2DE2E446000E}"/>
          </ac:spMkLst>
        </pc:spChg>
        <pc:spChg chg="del">
          <ac:chgData name="Muilwijk, K.A. (Koen)" userId="09fd770e-cbf3-4b94-a8cc-e087b37419c7" providerId="ADAL" clId="{1AFD02A8-1A8C-45BE-9686-F9E65C457F42}" dt="2024-01-26T12:48:01.555" v="13" actId="478"/>
          <ac:spMkLst>
            <pc:docMk/>
            <pc:sldMk cId="0" sldId="265"/>
            <ac:spMk id="163" creationId="{00000000-0000-0000-0000-000000000000}"/>
          </ac:spMkLst>
        </pc:spChg>
      </pc:sldChg>
      <pc:sldChg chg="addSp delSp modSp mod">
        <pc:chgData name="Muilwijk, K.A. (Koen)" userId="09fd770e-cbf3-4b94-a8cc-e087b37419c7" providerId="ADAL" clId="{1AFD02A8-1A8C-45BE-9686-F9E65C457F42}" dt="2024-01-26T12:48:05.204" v="16"/>
        <pc:sldMkLst>
          <pc:docMk/>
          <pc:sldMk cId="0" sldId="266"/>
        </pc:sldMkLst>
        <pc:spChg chg="add mod">
          <ac:chgData name="Muilwijk, K.A. (Koen)" userId="09fd770e-cbf3-4b94-a8cc-e087b37419c7" providerId="ADAL" clId="{1AFD02A8-1A8C-45BE-9686-F9E65C457F42}" dt="2024-01-26T12:48:05.204" v="16"/>
          <ac:spMkLst>
            <pc:docMk/>
            <pc:sldMk cId="0" sldId="266"/>
            <ac:spMk id="2" creationId="{D2125EA8-DA4F-94E7-FC45-86CE18E52EBA}"/>
          </ac:spMkLst>
        </pc:spChg>
        <pc:spChg chg="del">
          <ac:chgData name="Muilwijk, K.A. (Koen)" userId="09fd770e-cbf3-4b94-a8cc-e087b37419c7" providerId="ADAL" clId="{1AFD02A8-1A8C-45BE-9686-F9E65C457F42}" dt="2024-01-26T12:48:04.885" v="15" actId="478"/>
          <ac:spMkLst>
            <pc:docMk/>
            <pc:sldMk cId="0" sldId="266"/>
            <ac:spMk id="192" creationId="{00000000-0000-0000-0000-000000000000}"/>
          </ac:spMkLst>
        </pc:spChg>
      </pc:sldChg>
      <pc:sldChg chg="addSp delSp modSp mod">
        <pc:chgData name="Muilwijk, K.A. (Koen)" userId="09fd770e-cbf3-4b94-a8cc-e087b37419c7" providerId="ADAL" clId="{1AFD02A8-1A8C-45BE-9686-F9E65C457F42}" dt="2024-01-26T12:48:10.519" v="18"/>
        <pc:sldMkLst>
          <pc:docMk/>
          <pc:sldMk cId="0" sldId="267"/>
        </pc:sldMkLst>
        <pc:spChg chg="add mod">
          <ac:chgData name="Muilwijk, K.A. (Koen)" userId="09fd770e-cbf3-4b94-a8cc-e087b37419c7" providerId="ADAL" clId="{1AFD02A8-1A8C-45BE-9686-F9E65C457F42}" dt="2024-01-26T12:48:10.519" v="18"/>
          <ac:spMkLst>
            <pc:docMk/>
            <pc:sldMk cId="0" sldId="267"/>
            <ac:spMk id="2" creationId="{BF4C85F1-953C-6321-33C8-640AF1AE3F35}"/>
          </ac:spMkLst>
        </pc:spChg>
        <pc:spChg chg="del">
          <ac:chgData name="Muilwijk, K.A. (Koen)" userId="09fd770e-cbf3-4b94-a8cc-e087b37419c7" providerId="ADAL" clId="{1AFD02A8-1A8C-45BE-9686-F9E65C457F42}" dt="2024-01-26T12:48:10.292" v="17" actId="478"/>
          <ac:spMkLst>
            <pc:docMk/>
            <pc:sldMk cId="0" sldId="267"/>
            <ac:spMk id="217" creationId="{00000000-0000-0000-0000-000000000000}"/>
          </ac:spMkLst>
        </pc:spChg>
      </pc:sldChg>
      <pc:sldChg chg="addSp delSp modSp mod">
        <pc:chgData name="Muilwijk, K.A. (Koen)" userId="09fd770e-cbf3-4b94-a8cc-e087b37419c7" providerId="ADAL" clId="{1AFD02A8-1A8C-45BE-9686-F9E65C457F42}" dt="2024-01-26T12:48:14.317" v="20"/>
        <pc:sldMkLst>
          <pc:docMk/>
          <pc:sldMk cId="0" sldId="269"/>
        </pc:sldMkLst>
        <pc:spChg chg="add mod">
          <ac:chgData name="Muilwijk, K.A. (Koen)" userId="09fd770e-cbf3-4b94-a8cc-e087b37419c7" providerId="ADAL" clId="{1AFD02A8-1A8C-45BE-9686-F9E65C457F42}" dt="2024-01-26T12:48:14.317" v="20"/>
          <ac:spMkLst>
            <pc:docMk/>
            <pc:sldMk cId="0" sldId="269"/>
            <ac:spMk id="2" creationId="{B22CF21F-15C1-3357-F20C-F6FA31300B35}"/>
          </ac:spMkLst>
        </pc:spChg>
        <pc:spChg chg="del">
          <ac:chgData name="Muilwijk, K.A. (Koen)" userId="09fd770e-cbf3-4b94-a8cc-e087b37419c7" providerId="ADAL" clId="{1AFD02A8-1A8C-45BE-9686-F9E65C457F42}" dt="2024-01-26T12:48:14.019" v="19" actId="478"/>
          <ac:spMkLst>
            <pc:docMk/>
            <pc:sldMk cId="0" sldId="269"/>
            <ac:spMk id="250" creationId="{00000000-0000-0000-0000-000000000000}"/>
          </ac:spMkLst>
        </pc:spChg>
      </pc:sldChg>
      <pc:sldChg chg="addSp delSp modSp mod">
        <pc:chgData name="Muilwijk, K.A. (Koen)" userId="09fd770e-cbf3-4b94-a8cc-e087b37419c7" providerId="ADAL" clId="{1AFD02A8-1A8C-45BE-9686-F9E65C457F42}" dt="2024-01-26T12:48:18.556" v="22"/>
        <pc:sldMkLst>
          <pc:docMk/>
          <pc:sldMk cId="0" sldId="270"/>
        </pc:sldMkLst>
        <pc:spChg chg="add mod">
          <ac:chgData name="Muilwijk, K.A. (Koen)" userId="09fd770e-cbf3-4b94-a8cc-e087b37419c7" providerId="ADAL" clId="{1AFD02A8-1A8C-45BE-9686-F9E65C457F42}" dt="2024-01-26T12:48:18.556" v="22"/>
          <ac:spMkLst>
            <pc:docMk/>
            <pc:sldMk cId="0" sldId="270"/>
            <ac:spMk id="2" creationId="{E6CDAA7C-2CC2-304B-2DF7-C0A96EF95474}"/>
          </ac:spMkLst>
        </pc:spChg>
        <pc:spChg chg="del">
          <ac:chgData name="Muilwijk, K.A. (Koen)" userId="09fd770e-cbf3-4b94-a8cc-e087b37419c7" providerId="ADAL" clId="{1AFD02A8-1A8C-45BE-9686-F9E65C457F42}" dt="2024-01-26T12:48:18.383" v="21" actId="478"/>
          <ac:spMkLst>
            <pc:docMk/>
            <pc:sldMk cId="0" sldId="270"/>
            <ac:spMk id="309" creationId="{00000000-0000-0000-0000-000000000000}"/>
          </ac:spMkLst>
        </pc:spChg>
      </pc:sldChg>
      <pc:sldChg chg="addSp delSp modSp mod">
        <pc:chgData name="Muilwijk, K.A. (Koen)" userId="09fd770e-cbf3-4b94-a8cc-e087b37419c7" providerId="ADAL" clId="{1AFD02A8-1A8C-45BE-9686-F9E65C457F42}" dt="2024-01-26T12:48:22.064" v="24"/>
        <pc:sldMkLst>
          <pc:docMk/>
          <pc:sldMk cId="0" sldId="271"/>
        </pc:sldMkLst>
        <pc:spChg chg="add mod">
          <ac:chgData name="Muilwijk, K.A. (Koen)" userId="09fd770e-cbf3-4b94-a8cc-e087b37419c7" providerId="ADAL" clId="{1AFD02A8-1A8C-45BE-9686-F9E65C457F42}" dt="2024-01-26T12:48:22.064" v="24"/>
          <ac:spMkLst>
            <pc:docMk/>
            <pc:sldMk cId="0" sldId="271"/>
            <ac:spMk id="2" creationId="{01594A99-631B-5B4A-BDF8-F468528E0B12}"/>
          </ac:spMkLst>
        </pc:spChg>
        <pc:spChg chg="del">
          <ac:chgData name="Muilwijk, K.A. (Koen)" userId="09fd770e-cbf3-4b94-a8cc-e087b37419c7" providerId="ADAL" clId="{1AFD02A8-1A8C-45BE-9686-F9E65C457F42}" dt="2024-01-26T12:48:21.763" v="23" actId="478"/>
          <ac:spMkLst>
            <pc:docMk/>
            <pc:sldMk cId="0" sldId="271"/>
            <ac:spMk id="313" creationId="{00000000-0000-0000-0000-000000000000}"/>
          </ac:spMkLst>
        </pc:spChg>
      </pc:sldChg>
      <pc:sldChg chg="addSp delSp modSp mod">
        <pc:chgData name="Muilwijk, K.A. (Koen)" userId="09fd770e-cbf3-4b94-a8cc-e087b37419c7" providerId="ADAL" clId="{1AFD02A8-1A8C-45BE-9686-F9E65C457F42}" dt="2024-01-29T12:41:35.558" v="1058" actId="27636"/>
        <pc:sldMkLst>
          <pc:docMk/>
          <pc:sldMk cId="0" sldId="272"/>
        </pc:sldMkLst>
        <pc:spChg chg="add mod">
          <ac:chgData name="Muilwijk, K.A. (Koen)" userId="09fd770e-cbf3-4b94-a8cc-e087b37419c7" providerId="ADAL" clId="{1AFD02A8-1A8C-45BE-9686-F9E65C457F42}" dt="2024-01-26T12:48:27.749" v="26"/>
          <ac:spMkLst>
            <pc:docMk/>
            <pc:sldMk cId="0" sldId="272"/>
            <ac:spMk id="2" creationId="{990D841C-8A9A-AFC3-D9EC-89291D6EA6F5}"/>
          </ac:spMkLst>
        </pc:spChg>
        <pc:spChg chg="del">
          <ac:chgData name="Muilwijk, K.A. (Koen)" userId="09fd770e-cbf3-4b94-a8cc-e087b37419c7" providerId="ADAL" clId="{1AFD02A8-1A8C-45BE-9686-F9E65C457F42}" dt="2024-01-26T12:48:27.555" v="25" actId="478"/>
          <ac:spMkLst>
            <pc:docMk/>
            <pc:sldMk cId="0" sldId="272"/>
            <ac:spMk id="317" creationId="{00000000-0000-0000-0000-000000000000}"/>
          </ac:spMkLst>
        </pc:spChg>
        <pc:spChg chg="mod">
          <ac:chgData name="Muilwijk, K.A. (Koen)" userId="09fd770e-cbf3-4b94-a8cc-e087b37419c7" providerId="ADAL" clId="{1AFD02A8-1A8C-45BE-9686-F9E65C457F42}" dt="2024-01-29T12:41:35.558" v="1058" actId="27636"/>
          <ac:spMkLst>
            <pc:docMk/>
            <pc:sldMk cId="0" sldId="272"/>
            <ac:spMk id="319" creationId="{00000000-0000-0000-0000-000000000000}"/>
          </ac:spMkLst>
        </pc:spChg>
      </pc:sldChg>
      <pc:sldChg chg="addSp delSp modSp mod">
        <pc:chgData name="Muilwijk, K.A. (Koen)" userId="09fd770e-cbf3-4b94-a8cc-e087b37419c7" providerId="ADAL" clId="{1AFD02A8-1A8C-45BE-9686-F9E65C457F42}" dt="2024-01-26T12:48:43.521" v="31" actId="478"/>
        <pc:sldMkLst>
          <pc:docMk/>
          <pc:sldMk cId="0" sldId="274"/>
        </pc:sldMkLst>
        <pc:spChg chg="add del mod">
          <ac:chgData name="Muilwijk, K.A. (Koen)" userId="09fd770e-cbf3-4b94-a8cc-e087b37419c7" providerId="ADAL" clId="{1AFD02A8-1A8C-45BE-9686-F9E65C457F42}" dt="2024-01-26T12:48:43.521" v="31" actId="478"/>
          <ac:spMkLst>
            <pc:docMk/>
            <pc:sldMk cId="0" sldId="274"/>
            <ac:spMk id="2" creationId="{1921D360-23EB-36C4-DDFD-268126A9A006}"/>
          </ac:spMkLst>
        </pc:spChg>
        <pc:spChg chg="add mod">
          <ac:chgData name="Muilwijk, K.A. (Koen)" userId="09fd770e-cbf3-4b94-a8cc-e087b37419c7" providerId="ADAL" clId="{1AFD02A8-1A8C-45BE-9686-F9E65C457F42}" dt="2024-01-26T12:48:41.585" v="30"/>
          <ac:spMkLst>
            <pc:docMk/>
            <pc:sldMk cId="0" sldId="274"/>
            <ac:spMk id="3" creationId="{1CBD6334-AD6E-41AB-4348-E2D103F53FA8}"/>
          </ac:spMkLst>
        </pc:spChg>
        <pc:spChg chg="del">
          <ac:chgData name="Muilwijk, K.A. (Koen)" userId="09fd770e-cbf3-4b94-a8cc-e087b37419c7" providerId="ADAL" clId="{1AFD02A8-1A8C-45BE-9686-F9E65C457F42}" dt="2024-01-26T12:48:31.539" v="27" actId="478"/>
          <ac:spMkLst>
            <pc:docMk/>
            <pc:sldMk cId="0" sldId="274"/>
            <ac:spMk id="326" creationId="{00000000-0000-0000-0000-000000000000}"/>
          </ac:spMkLst>
        </pc:spChg>
      </pc:sldChg>
      <pc:sldChg chg="addSp delSp modSp mod">
        <pc:chgData name="Muilwijk, K.A. (Koen)" userId="09fd770e-cbf3-4b94-a8cc-e087b37419c7" providerId="ADAL" clId="{1AFD02A8-1A8C-45BE-9686-F9E65C457F42}" dt="2024-01-29T08:45:00.604" v="76" actId="478"/>
        <pc:sldMkLst>
          <pc:docMk/>
          <pc:sldMk cId="0" sldId="275"/>
        </pc:sldMkLst>
        <pc:spChg chg="add mod">
          <ac:chgData name="Muilwijk, K.A. (Koen)" userId="09fd770e-cbf3-4b94-a8cc-e087b37419c7" providerId="ADAL" clId="{1AFD02A8-1A8C-45BE-9686-F9E65C457F42}" dt="2024-01-26T12:48:47.582" v="33"/>
          <ac:spMkLst>
            <pc:docMk/>
            <pc:sldMk cId="0" sldId="275"/>
            <ac:spMk id="2" creationId="{CC137E10-BFB6-4EBE-7A4B-E0B749B06B77}"/>
          </ac:spMkLst>
        </pc:spChg>
        <pc:spChg chg="del">
          <ac:chgData name="Muilwijk, K.A. (Koen)" userId="09fd770e-cbf3-4b94-a8cc-e087b37419c7" providerId="ADAL" clId="{1AFD02A8-1A8C-45BE-9686-F9E65C457F42}" dt="2024-01-26T12:48:47.330" v="32" actId="478"/>
          <ac:spMkLst>
            <pc:docMk/>
            <pc:sldMk cId="0" sldId="275"/>
            <ac:spMk id="327" creationId="{00000000-0000-0000-0000-000000000000}"/>
          </ac:spMkLst>
        </pc:spChg>
        <pc:picChg chg="del">
          <ac:chgData name="Muilwijk, K.A. (Koen)" userId="09fd770e-cbf3-4b94-a8cc-e087b37419c7" providerId="ADAL" clId="{1AFD02A8-1A8C-45BE-9686-F9E65C457F42}" dt="2024-01-29T08:45:00.604" v="76" actId="478"/>
          <ac:picMkLst>
            <pc:docMk/>
            <pc:sldMk cId="0" sldId="275"/>
            <ac:picMk id="341" creationId="{00000000-0000-0000-0000-000000000000}"/>
          </ac:picMkLst>
        </pc:picChg>
        <pc:picChg chg="del">
          <ac:chgData name="Muilwijk, K.A. (Koen)" userId="09fd770e-cbf3-4b94-a8cc-e087b37419c7" providerId="ADAL" clId="{1AFD02A8-1A8C-45BE-9686-F9E65C457F42}" dt="2024-01-29T08:44:58.344" v="75" actId="478"/>
          <ac:picMkLst>
            <pc:docMk/>
            <pc:sldMk cId="0" sldId="275"/>
            <ac:picMk id="342" creationId="{00000000-0000-0000-0000-000000000000}"/>
          </ac:picMkLst>
        </pc:picChg>
      </pc:sldChg>
      <pc:sldChg chg="modSp mod">
        <pc:chgData name="Muilwijk, K.A. (Koen)" userId="09fd770e-cbf3-4b94-a8cc-e087b37419c7" providerId="ADAL" clId="{1AFD02A8-1A8C-45BE-9686-F9E65C457F42}" dt="2024-01-30T09:28:24.490" v="1146" actId="6549"/>
        <pc:sldMkLst>
          <pc:docMk/>
          <pc:sldMk cId="0" sldId="276"/>
        </pc:sldMkLst>
        <pc:spChg chg="mod">
          <ac:chgData name="Muilwijk, K.A. (Koen)" userId="09fd770e-cbf3-4b94-a8cc-e087b37419c7" providerId="ADAL" clId="{1AFD02A8-1A8C-45BE-9686-F9E65C457F42}" dt="2024-01-30T09:28:24.490" v="1146" actId="6549"/>
          <ac:spMkLst>
            <pc:docMk/>
            <pc:sldMk cId="0" sldId="276"/>
            <ac:spMk id="345" creationId="{00000000-0000-0000-0000-000000000000}"/>
          </ac:spMkLst>
        </pc:spChg>
      </pc:sldChg>
      <pc:sldChg chg="ord">
        <pc:chgData name="Muilwijk, K.A. (Koen)" userId="09fd770e-cbf3-4b94-a8cc-e087b37419c7" providerId="ADAL" clId="{1AFD02A8-1A8C-45BE-9686-F9E65C457F42}" dt="2024-01-29T10:26:43.200" v="749"/>
        <pc:sldMkLst>
          <pc:docMk/>
          <pc:sldMk cId="0" sldId="281"/>
        </pc:sldMkLst>
      </pc:sldChg>
      <pc:sldChg chg="addSp modSp mod">
        <pc:chgData name="Muilwijk, K.A. (Koen)" userId="09fd770e-cbf3-4b94-a8cc-e087b37419c7" providerId="ADAL" clId="{1AFD02A8-1A8C-45BE-9686-F9E65C457F42}" dt="2024-01-29T09:12:21.730" v="149" actId="6549"/>
        <pc:sldMkLst>
          <pc:docMk/>
          <pc:sldMk cId="0" sldId="283"/>
        </pc:sldMkLst>
        <pc:spChg chg="mod">
          <ac:chgData name="Muilwijk, K.A. (Koen)" userId="09fd770e-cbf3-4b94-a8cc-e087b37419c7" providerId="ADAL" clId="{1AFD02A8-1A8C-45BE-9686-F9E65C457F42}" dt="2024-01-29T09:12:21.730" v="149" actId="6549"/>
          <ac:spMkLst>
            <pc:docMk/>
            <pc:sldMk cId="0" sldId="283"/>
            <ac:spMk id="722" creationId="{00000000-0000-0000-0000-000000000000}"/>
          </ac:spMkLst>
        </pc:spChg>
        <pc:picChg chg="add mod">
          <ac:chgData name="Muilwijk, K.A. (Koen)" userId="09fd770e-cbf3-4b94-a8cc-e087b37419c7" providerId="ADAL" clId="{1AFD02A8-1A8C-45BE-9686-F9E65C457F42}" dt="2024-01-29T09:11:41.804" v="100" actId="1076"/>
          <ac:picMkLst>
            <pc:docMk/>
            <pc:sldMk cId="0" sldId="283"/>
            <ac:picMk id="2050" creationId="{F9233722-0D84-13A5-7150-0A9152B6EB06}"/>
          </ac:picMkLst>
        </pc:picChg>
      </pc:sldChg>
      <pc:sldChg chg="ord">
        <pc:chgData name="Muilwijk, K.A. (Koen)" userId="09fd770e-cbf3-4b94-a8cc-e087b37419c7" providerId="ADAL" clId="{1AFD02A8-1A8C-45BE-9686-F9E65C457F42}" dt="2024-01-29T10:27:22.512" v="755"/>
        <pc:sldMkLst>
          <pc:docMk/>
          <pc:sldMk cId="0" sldId="289"/>
        </pc:sldMkLst>
      </pc:sldChg>
      <pc:sldChg chg="modSp mod">
        <pc:chgData name="Muilwijk, K.A. (Koen)" userId="09fd770e-cbf3-4b94-a8cc-e087b37419c7" providerId="ADAL" clId="{1AFD02A8-1A8C-45BE-9686-F9E65C457F42}" dt="2024-01-29T09:12:34.284" v="150" actId="6549"/>
        <pc:sldMkLst>
          <pc:docMk/>
          <pc:sldMk cId="0" sldId="290"/>
        </pc:sldMkLst>
        <pc:spChg chg="mod">
          <ac:chgData name="Muilwijk, K.A. (Koen)" userId="09fd770e-cbf3-4b94-a8cc-e087b37419c7" providerId="ADAL" clId="{1AFD02A8-1A8C-45BE-9686-F9E65C457F42}" dt="2024-01-29T09:12:34.284" v="150" actId="6549"/>
          <ac:spMkLst>
            <pc:docMk/>
            <pc:sldMk cId="0" sldId="290"/>
            <ac:spMk id="412" creationId="{00000000-0000-0000-0000-000000000000}"/>
          </ac:spMkLst>
        </pc:spChg>
      </pc:sldChg>
      <pc:sldChg chg="addSp delSp modSp mod">
        <pc:chgData name="Muilwijk, K.A. (Koen)" userId="09fd770e-cbf3-4b94-a8cc-e087b37419c7" providerId="ADAL" clId="{1AFD02A8-1A8C-45BE-9686-F9E65C457F42}" dt="2024-01-30T11:30:58.555" v="1147"/>
        <pc:sldMkLst>
          <pc:docMk/>
          <pc:sldMk cId="0" sldId="291"/>
        </pc:sldMkLst>
        <pc:spChg chg="add mod">
          <ac:chgData name="Muilwijk, K.A. (Koen)" userId="09fd770e-cbf3-4b94-a8cc-e087b37419c7" providerId="ADAL" clId="{1AFD02A8-1A8C-45BE-9686-F9E65C457F42}" dt="2024-01-26T12:48:56.029" v="35"/>
          <ac:spMkLst>
            <pc:docMk/>
            <pc:sldMk cId="0" sldId="291"/>
            <ac:spMk id="2" creationId="{F036883C-2D3B-BC4E-069B-B27ABDC5D239}"/>
          </ac:spMkLst>
        </pc:spChg>
        <pc:spChg chg="del">
          <ac:chgData name="Muilwijk, K.A. (Koen)" userId="09fd770e-cbf3-4b94-a8cc-e087b37419c7" providerId="ADAL" clId="{1AFD02A8-1A8C-45BE-9686-F9E65C457F42}" dt="2024-01-26T12:48:55.731" v="34" actId="478"/>
          <ac:spMkLst>
            <pc:docMk/>
            <pc:sldMk cId="0" sldId="291"/>
            <ac:spMk id="413" creationId="{00000000-0000-0000-0000-000000000000}"/>
          </ac:spMkLst>
        </pc:spChg>
        <pc:spChg chg="mod">
          <ac:chgData name="Muilwijk, K.A. (Koen)" userId="09fd770e-cbf3-4b94-a8cc-e087b37419c7" providerId="ADAL" clId="{1AFD02A8-1A8C-45BE-9686-F9E65C457F42}" dt="2024-01-30T11:30:58.555" v="1147"/>
          <ac:spMkLst>
            <pc:docMk/>
            <pc:sldMk cId="0" sldId="291"/>
            <ac:spMk id="415" creationId="{00000000-0000-0000-0000-000000000000}"/>
          </ac:spMkLst>
        </pc:spChg>
      </pc:sldChg>
      <pc:sldChg chg="addSp delSp modSp mod">
        <pc:chgData name="Muilwijk, K.A. (Koen)" userId="09fd770e-cbf3-4b94-a8cc-e087b37419c7" providerId="ADAL" clId="{1AFD02A8-1A8C-45BE-9686-F9E65C457F42}" dt="2024-01-29T10:26:04.337" v="747"/>
        <pc:sldMkLst>
          <pc:docMk/>
          <pc:sldMk cId="1655861456" sldId="292"/>
        </pc:sldMkLst>
        <pc:picChg chg="add mod">
          <ac:chgData name="Muilwijk, K.A. (Koen)" userId="09fd770e-cbf3-4b94-a8cc-e087b37419c7" providerId="ADAL" clId="{1AFD02A8-1A8C-45BE-9686-F9E65C457F42}" dt="2024-01-29T10:26:04.337" v="747"/>
          <ac:picMkLst>
            <pc:docMk/>
            <pc:sldMk cId="1655861456" sldId="292"/>
            <ac:picMk id="2" creationId="{D508BDFD-E81A-BAC0-B6A3-8A7071E30FF1}"/>
          </ac:picMkLst>
        </pc:picChg>
        <pc:picChg chg="del">
          <ac:chgData name="Muilwijk, K.A. (Koen)" userId="09fd770e-cbf3-4b94-a8cc-e087b37419c7" providerId="ADAL" clId="{1AFD02A8-1A8C-45BE-9686-F9E65C457F42}" dt="2024-01-29T08:49:18.491" v="77" actId="478"/>
          <ac:picMkLst>
            <pc:docMk/>
            <pc:sldMk cId="1655861456" sldId="292"/>
            <ac:picMk id="396" creationId="{941A493F-8F98-F76F-423F-53014EE979D3}"/>
          </ac:picMkLst>
        </pc:picChg>
        <pc:picChg chg="add mod">
          <ac:chgData name="Muilwijk, K.A. (Koen)" userId="09fd770e-cbf3-4b94-a8cc-e087b37419c7" providerId="ADAL" clId="{1AFD02A8-1A8C-45BE-9686-F9E65C457F42}" dt="2024-01-29T08:50:02.189" v="80" actId="1076"/>
          <ac:picMkLst>
            <pc:docMk/>
            <pc:sldMk cId="1655861456" sldId="292"/>
            <ac:picMk id="1026" creationId="{99D716A2-8367-390F-7F4F-8494AF5F27EF}"/>
          </ac:picMkLst>
        </pc:picChg>
      </pc:sldChg>
      <pc:sldChg chg="modSp mod">
        <pc:chgData name="Muilwijk, K.A. (Koen)" userId="09fd770e-cbf3-4b94-a8cc-e087b37419c7" providerId="ADAL" clId="{1AFD02A8-1A8C-45BE-9686-F9E65C457F42}" dt="2024-01-29T08:55:44.307" v="93" actId="20577"/>
        <pc:sldMkLst>
          <pc:docMk/>
          <pc:sldMk cId="3551344925" sldId="432"/>
        </pc:sldMkLst>
        <pc:spChg chg="mod">
          <ac:chgData name="Muilwijk, K.A. (Koen)" userId="09fd770e-cbf3-4b94-a8cc-e087b37419c7" providerId="ADAL" clId="{1AFD02A8-1A8C-45BE-9686-F9E65C457F42}" dt="2024-01-29T08:55:44.307" v="93" actId="20577"/>
          <ac:spMkLst>
            <pc:docMk/>
            <pc:sldMk cId="3551344925" sldId="432"/>
            <ac:spMk id="2" creationId="{00000000-0000-0000-0000-000000000000}"/>
          </ac:spMkLst>
        </pc:spChg>
        <pc:spChg chg="mod">
          <ac:chgData name="Muilwijk, K.A. (Koen)" userId="09fd770e-cbf3-4b94-a8cc-e087b37419c7" providerId="ADAL" clId="{1AFD02A8-1A8C-45BE-9686-F9E65C457F42}" dt="2024-01-29T08:55:24.685" v="92" actId="20577"/>
          <ac:spMkLst>
            <pc:docMk/>
            <pc:sldMk cId="3551344925" sldId="432"/>
            <ac:spMk id="6" creationId="{00000000-0000-0000-0000-000000000000}"/>
          </ac:spMkLst>
        </pc:spChg>
      </pc:sldChg>
      <pc:sldChg chg="addSp modSp">
        <pc:chgData name="Muilwijk, K.A. (Koen)" userId="09fd770e-cbf3-4b94-a8cc-e087b37419c7" providerId="ADAL" clId="{1AFD02A8-1A8C-45BE-9686-F9E65C457F42}" dt="2024-01-29T10:53:19.918" v="1044" actId="1076"/>
        <pc:sldMkLst>
          <pc:docMk/>
          <pc:sldMk cId="2067674555" sldId="433"/>
        </pc:sldMkLst>
        <pc:picChg chg="add mod">
          <ac:chgData name="Muilwijk, K.A. (Koen)" userId="09fd770e-cbf3-4b94-a8cc-e087b37419c7" providerId="ADAL" clId="{1AFD02A8-1A8C-45BE-9686-F9E65C457F42}" dt="2024-01-29T10:53:19.918" v="1044" actId="1076"/>
          <ac:picMkLst>
            <pc:docMk/>
            <pc:sldMk cId="2067674555" sldId="433"/>
            <ac:picMk id="10242" creationId="{CBA09AB1-77A8-F73D-E3EE-B15A8055DE5E}"/>
          </ac:picMkLst>
        </pc:picChg>
      </pc:sldChg>
      <pc:sldChg chg="addSp modSp">
        <pc:chgData name="Muilwijk, K.A. (Koen)" userId="09fd770e-cbf3-4b94-a8cc-e087b37419c7" providerId="ADAL" clId="{1AFD02A8-1A8C-45BE-9686-F9E65C457F42}" dt="2024-01-29T10:47:44.183" v="969" actId="1076"/>
        <pc:sldMkLst>
          <pc:docMk/>
          <pc:sldMk cId="3454031788" sldId="435"/>
        </pc:sldMkLst>
        <pc:picChg chg="add mod">
          <ac:chgData name="Muilwijk, K.A. (Koen)" userId="09fd770e-cbf3-4b94-a8cc-e087b37419c7" providerId="ADAL" clId="{1AFD02A8-1A8C-45BE-9686-F9E65C457F42}" dt="2024-01-29T10:47:40.832" v="968"/>
          <ac:picMkLst>
            <pc:docMk/>
            <pc:sldMk cId="3454031788" sldId="435"/>
            <ac:picMk id="3" creationId="{0BC4BE54-D29F-A81C-763F-1E1CD9C01FFE}"/>
          </ac:picMkLst>
        </pc:picChg>
        <pc:picChg chg="add">
          <ac:chgData name="Muilwijk, K.A. (Koen)" userId="09fd770e-cbf3-4b94-a8cc-e087b37419c7" providerId="ADAL" clId="{1AFD02A8-1A8C-45BE-9686-F9E65C457F42}" dt="2024-01-29T09:57:26.011" v="697"/>
          <ac:picMkLst>
            <pc:docMk/>
            <pc:sldMk cId="3454031788" sldId="435"/>
            <ac:picMk id="7170" creationId="{6B9615AB-90EF-5B0B-1423-F5E66D164FED}"/>
          </ac:picMkLst>
        </pc:picChg>
        <pc:picChg chg="add mod">
          <ac:chgData name="Muilwijk, K.A. (Koen)" userId="09fd770e-cbf3-4b94-a8cc-e087b37419c7" providerId="ADAL" clId="{1AFD02A8-1A8C-45BE-9686-F9E65C457F42}" dt="2024-01-29T10:47:44.183" v="969" actId="1076"/>
          <ac:picMkLst>
            <pc:docMk/>
            <pc:sldMk cId="3454031788" sldId="435"/>
            <ac:picMk id="7171" creationId="{55550894-D1D2-CDA4-9067-C443C5CDD0DE}"/>
          </ac:picMkLst>
        </pc:picChg>
        <pc:picChg chg="add mod">
          <ac:chgData name="Muilwijk, K.A. (Koen)" userId="09fd770e-cbf3-4b94-a8cc-e087b37419c7" providerId="ADAL" clId="{1AFD02A8-1A8C-45BE-9686-F9E65C457F42}" dt="2024-01-29T10:47:33.887" v="967" actId="1076"/>
          <ac:picMkLst>
            <pc:docMk/>
            <pc:sldMk cId="3454031788" sldId="435"/>
            <ac:picMk id="7173" creationId="{FF0CA505-3AEB-183D-EE18-7F2E24507573}"/>
          </ac:picMkLst>
        </pc:picChg>
      </pc:sldChg>
      <pc:sldChg chg="del ord">
        <pc:chgData name="Muilwijk, K.A. (Koen)" userId="09fd770e-cbf3-4b94-a8cc-e087b37419c7" providerId="ADAL" clId="{1AFD02A8-1A8C-45BE-9686-F9E65C457F42}" dt="2024-01-30T09:28:18.584" v="1145" actId="47"/>
        <pc:sldMkLst>
          <pc:docMk/>
          <pc:sldMk cId="2363420104" sldId="462"/>
        </pc:sldMkLst>
      </pc:sldChg>
      <pc:sldChg chg="addSp delSp modSp new mod">
        <pc:chgData name="Muilwijk, K.A. (Koen)" userId="09fd770e-cbf3-4b94-a8cc-e087b37419c7" providerId="ADAL" clId="{1AFD02A8-1A8C-45BE-9686-F9E65C457F42}" dt="2024-01-29T10:07:06.464" v="714" actId="1076"/>
        <pc:sldMkLst>
          <pc:docMk/>
          <pc:sldMk cId="1061832323" sldId="463"/>
        </pc:sldMkLst>
        <pc:spChg chg="mod">
          <ac:chgData name="Muilwijk, K.A. (Koen)" userId="09fd770e-cbf3-4b94-a8cc-e087b37419c7" providerId="ADAL" clId="{1AFD02A8-1A8C-45BE-9686-F9E65C457F42}" dt="2024-01-29T09:14:37.916" v="160" actId="20577"/>
          <ac:spMkLst>
            <pc:docMk/>
            <pc:sldMk cId="1061832323" sldId="463"/>
            <ac:spMk id="2" creationId="{C21FC86F-7379-182A-D448-700399E88771}"/>
          </ac:spMkLst>
        </pc:spChg>
        <pc:spChg chg="del">
          <ac:chgData name="Muilwijk, K.A. (Koen)" userId="09fd770e-cbf3-4b94-a8cc-e087b37419c7" providerId="ADAL" clId="{1AFD02A8-1A8C-45BE-9686-F9E65C457F42}" dt="2024-01-29T09:14:40.071" v="161" actId="478"/>
          <ac:spMkLst>
            <pc:docMk/>
            <pc:sldMk cId="1061832323" sldId="463"/>
            <ac:spMk id="3" creationId="{EBD9493B-67E6-3D3B-13C1-0A20411BB942}"/>
          </ac:spMkLst>
        </pc:spChg>
        <pc:spChg chg="add mod">
          <ac:chgData name="Muilwijk, K.A. (Koen)" userId="09fd770e-cbf3-4b94-a8cc-e087b37419c7" providerId="ADAL" clId="{1AFD02A8-1A8C-45BE-9686-F9E65C457F42}" dt="2024-01-29T09:14:33.674" v="152"/>
          <ac:spMkLst>
            <pc:docMk/>
            <pc:sldMk cId="1061832323" sldId="463"/>
            <ac:spMk id="4" creationId="{40380332-AF2C-2C98-D04B-7E63A0090124}"/>
          </ac:spMkLst>
        </pc:spChg>
        <pc:spChg chg="add mod">
          <ac:chgData name="Muilwijk, K.A. (Koen)" userId="09fd770e-cbf3-4b94-a8cc-e087b37419c7" providerId="ADAL" clId="{1AFD02A8-1A8C-45BE-9686-F9E65C457F42}" dt="2024-01-29T09:18:09.932" v="195" actId="1076"/>
          <ac:spMkLst>
            <pc:docMk/>
            <pc:sldMk cId="1061832323" sldId="463"/>
            <ac:spMk id="6" creationId="{88241A6F-5B52-ADBF-A3B0-B3A78234F7E5}"/>
          </ac:spMkLst>
        </pc:spChg>
        <pc:spChg chg="add mod">
          <ac:chgData name="Muilwijk, K.A. (Koen)" userId="09fd770e-cbf3-4b94-a8cc-e087b37419c7" providerId="ADAL" clId="{1AFD02A8-1A8C-45BE-9686-F9E65C457F42}" dt="2024-01-29T10:07:06.464" v="714" actId="1076"/>
          <ac:spMkLst>
            <pc:docMk/>
            <pc:sldMk cId="1061832323" sldId="463"/>
            <ac:spMk id="7" creationId="{C2E40049-DD9F-E1DA-B9C4-57DF9236C37B}"/>
          </ac:spMkLst>
        </pc:spChg>
        <pc:picChg chg="add mod">
          <ac:chgData name="Muilwijk, K.A. (Koen)" userId="09fd770e-cbf3-4b94-a8cc-e087b37419c7" providerId="ADAL" clId="{1AFD02A8-1A8C-45BE-9686-F9E65C457F42}" dt="2024-01-29T09:15:37.299" v="164" actId="167"/>
          <ac:picMkLst>
            <pc:docMk/>
            <pc:sldMk cId="1061832323" sldId="463"/>
            <ac:picMk id="3074" creationId="{DE2C2192-F94F-2B22-44A7-E3A115FC3AB3}"/>
          </ac:picMkLst>
        </pc:picChg>
      </pc:sldChg>
      <pc:sldChg chg="del">
        <pc:chgData name="Muilwijk, K.A. (Koen)" userId="09fd770e-cbf3-4b94-a8cc-e087b37419c7" providerId="ADAL" clId="{1AFD02A8-1A8C-45BE-9686-F9E65C457F42}" dt="2024-01-26T12:47:31.493" v="0" actId="47"/>
        <pc:sldMkLst>
          <pc:docMk/>
          <pc:sldMk cId="2906608009" sldId="463"/>
        </pc:sldMkLst>
      </pc:sldChg>
      <pc:sldChg chg="addSp delSp modSp new mod">
        <pc:chgData name="Muilwijk, K.A. (Koen)" userId="09fd770e-cbf3-4b94-a8cc-e087b37419c7" providerId="ADAL" clId="{1AFD02A8-1A8C-45BE-9686-F9E65C457F42}" dt="2024-01-30T08:18:02.874" v="1142" actId="6549"/>
        <pc:sldMkLst>
          <pc:docMk/>
          <pc:sldMk cId="1453485595" sldId="464"/>
        </pc:sldMkLst>
        <pc:spChg chg="mod">
          <ac:chgData name="Muilwijk, K.A. (Koen)" userId="09fd770e-cbf3-4b94-a8cc-e087b37419c7" providerId="ADAL" clId="{1AFD02A8-1A8C-45BE-9686-F9E65C457F42}" dt="2024-01-29T09:18:24.101" v="209" actId="20577"/>
          <ac:spMkLst>
            <pc:docMk/>
            <pc:sldMk cId="1453485595" sldId="464"/>
            <ac:spMk id="2" creationId="{C69648E5-1336-4690-7444-D10826BD789A}"/>
          </ac:spMkLst>
        </pc:spChg>
        <pc:spChg chg="add del mod">
          <ac:chgData name="Muilwijk, K.A. (Koen)" userId="09fd770e-cbf3-4b94-a8cc-e087b37419c7" providerId="ADAL" clId="{1AFD02A8-1A8C-45BE-9686-F9E65C457F42}" dt="2024-01-30T08:18:02.874" v="1142" actId="6549"/>
          <ac:spMkLst>
            <pc:docMk/>
            <pc:sldMk cId="1453485595" sldId="464"/>
            <ac:spMk id="3" creationId="{AC3F833B-4C9D-183D-3D50-17AD962DC5DD}"/>
          </ac:spMkLst>
        </pc:spChg>
        <pc:spChg chg="add mod">
          <ac:chgData name="Muilwijk, K.A. (Koen)" userId="09fd770e-cbf3-4b94-a8cc-e087b37419c7" providerId="ADAL" clId="{1AFD02A8-1A8C-45BE-9686-F9E65C457F42}" dt="2024-01-29T09:18:20.225" v="197"/>
          <ac:spMkLst>
            <pc:docMk/>
            <pc:sldMk cId="1453485595" sldId="464"/>
            <ac:spMk id="4" creationId="{8DB50FEF-E172-C685-3FE9-450DB524B2EF}"/>
          </ac:spMkLst>
        </pc:spChg>
        <pc:spChg chg="add del mod">
          <ac:chgData name="Muilwijk, K.A. (Koen)" userId="09fd770e-cbf3-4b94-a8cc-e087b37419c7" providerId="ADAL" clId="{1AFD02A8-1A8C-45BE-9686-F9E65C457F42}" dt="2024-01-29T09:19:42.720" v="212"/>
          <ac:spMkLst>
            <pc:docMk/>
            <pc:sldMk cId="1453485595" sldId="464"/>
            <ac:spMk id="5" creationId="{F5E87A10-B410-6DB8-DB49-E3BB1C1BD930}"/>
          </ac:spMkLst>
        </pc:spChg>
        <pc:spChg chg="add del mod">
          <ac:chgData name="Muilwijk, K.A. (Koen)" userId="09fd770e-cbf3-4b94-a8cc-e087b37419c7" providerId="ADAL" clId="{1AFD02A8-1A8C-45BE-9686-F9E65C457F42}" dt="2024-01-29T09:19:47.403" v="214"/>
          <ac:spMkLst>
            <pc:docMk/>
            <pc:sldMk cId="1453485595" sldId="464"/>
            <ac:spMk id="6" creationId="{DE1FDA7D-01CA-3959-6A7C-5864CBC8D8D3}"/>
          </ac:spMkLst>
        </pc:spChg>
        <pc:picChg chg="add del mod">
          <ac:chgData name="Muilwijk, K.A. (Koen)" userId="09fd770e-cbf3-4b94-a8cc-e087b37419c7" providerId="ADAL" clId="{1AFD02A8-1A8C-45BE-9686-F9E65C457F42}" dt="2024-01-29T09:28:15.617" v="313" actId="478"/>
          <ac:picMkLst>
            <pc:docMk/>
            <pc:sldMk cId="1453485595" sldId="464"/>
            <ac:picMk id="7" creationId="{1D0FB502-097B-C92E-677C-AE23805960AA}"/>
          </ac:picMkLst>
        </pc:picChg>
        <pc:picChg chg="add del mod">
          <ac:chgData name="Muilwijk, K.A. (Koen)" userId="09fd770e-cbf3-4b94-a8cc-e087b37419c7" providerId="ADAL" clId="{1AFD02A8-1A8C-45BE-9686-F9E65C457F42}" dt="2024-01-29T09:24:13.715" v="270" actId="21"/>
          <ac:picMkLst>
            <pc:docMk/>
            <pc:sldMk cId="1453485595" sldId="464"/>
            <ac:picMk id="4098" creationId="{6EACE73E-C3BF-0366-350E-14306EFCEB5C}"/>
          </ac:picMkLst>
        </pc:picChg>
        <pc:picChg chg="add mod">
          <ac:chgData name="Muilwijk, K.A. (Koen)" userId="09fd770e-cbf3-4b94-a8cc-e087b37419c7" providerId="ADAL" clId="{1AFD02A8-1A8C-45BE-9686-F9E65C457F42}" dt="2024-01-29T09:30:03.096" v="434" actId="1076"/>
          <ac:picMkLst>
            <pc:docMk/>
            <pc:sldMk cId="1453485595" sldId="464"/>
            <ac:picMk id="4100" creationId="{F997F3D7-C357-0C5B-B893-0A9578B4914B}"/>
          </ac:picMkLst>
        </pc:picChg>
        <pc:picChg chg="add mod">
          <ac:chgData name="Muilwijk, K.A. (Koen)" userId="09fd770e-cbf3-4b94-a8cc-e087b37419c7" providerId="ADAL" clId="{1AFD02A8-1A8C-45BE-9686-F9E65C457F42}" dt="2024-01-29T12:32:01.800" v="1046" actId="1076"/>
          <ac:picMkLst>
            <pc:docMk/>
            <pc:sldMk cId="1453485595" sldId="464"/>
            <ac:picMk id="4102" creationId="{090B8D6A-995D-9920-8668-D6C3BB1A4AD1}"/>
          </ac:picMkLst>
        </pc:picChg>
        <pc:picChg chg="add del">
          <ac:chgData name="Muilwijk, K.A. (Koen)" userId="09fd770e-cbf3-4b94-a8cc-e087b37419c7" providerId="ADAL" clId="{1AFD02A8-1A8C-45BE-9686-F9E65C457F42}" dt="2024-01-29T12:32:29.905" v="1048" actId="478"/>
          <ac:picMkLst>
            <pc:docMk/>
            <pc:sldMk cId="1453485595" sldId="464"/>
            <ac:picMk id="4104" creationId="{C1FCF146-516F-E1FD-CCEB-B00228E8DA8F}"/>
          </ac:picMkLst>
        </pc:picChg>
        <pc:picChg chg="add mod">
          <ac:chgData name="Muilwijk, K.A. (Koen)" userId="09fd770e-cbf3-4b94-a8cc-e087b37419c7" providerId="ADAL" clId="{1AFD02A8-1A8C-45BE-9686-F9E65C457F42}" dt="2024-01-29T12:32:43.923" v="1050" actId="1076"/>
          <ac:picMkLst>
            <pc:docMk/>
            <pc:sldMk cId="1453485595" sldId="464"/>
            <ac:picMk id="4106" creationId="{4894D11A-CD57-D021-B54A-408E8ADCA983}"/>
          </ac:picMkLst>
        </pc:picChg>
        <pc:picChg chg="add mod">
          <ac:chgData name="Muilwijk, K.A. (Koen)" userId="09fd770e-cbf3-4b94-a8cc-e087b37419c7" providerId="ADAL" clId="{1AFD02A8-1A8C-45BE-9686-F9E65C457F42}" dt="2024-01-29T12:33:14.707" v="1052" actId="1076"/>
          <ac:picMkLst>
            <pc:docMk/>
            <pc:sldMk cId="1453485595" sldId="464"/>
            <ac:picMk id="4108" creationId="{E9F0EC86-8C69-A287-97AB-354A9D2BB0CF}"/>
          </ac:picMkLst>
        </pc:picChg>
      </pc:sldChg>
      <pc:sldChg chg="addSp delSp modSp new mod">
        <pc:chgData name="Muilwijk, K.A. (Koen)" userId="09fd770e-cbf3-4b94-a8cc-e087b37419c7" providerId="ADAL" clId="{1AFD02A8-1A8C-45BE-9686-F9E65C457F42}" dt="2024-01-29T09:48:09.239" v="592" actId="20577"/>
        <pc:sldMkLst>
          <pc:docMk/>
          <pc:sldMk cId="4133504630" sldId="465"/>
        </pc:sldMkLst>
        <pc:spChg chg="mod">
          <ac:chgData name="Muilwijk, K.A. (Koen)" userId="09fd770e-cbf3-4b94-a8cc-e087b37419c7" providerId="ADAL" clId="{1AFD02A8-1A8C-45BE-9686-F9E65C457F42}" dt="2024-01-29T09:44:37.094" v="495" actId="20577"/>
          <ac:spMkLst>
            <pc:docMk/>
            <pc:sldMk cId="4133504630" sldId="465"/>
            <ac:spMk id="2" creationId="{328821C5-8FB7-E3A0-EFCA-4CED4966B665}"/>
          </ac:spMkLst>
        </pc:spChg>
        <pc:spChg chg="del">
          <ac:chgData name="Muilwijk, K.A. (Koen)" userId="09fd770e-cbf3-4b94-a8cc-e087b37419c7" providerId="ADAL" clId="{1AFD02A8-1A8C-45BE-9686-F9E65C457F42}" dt="2024-01-29T09:44:25.384" v="476" actId="478"/>
          <ac:spMkLst>
            <pc:docMk/>
            <pc:sldMk cId="4133504630" sldId="465"/>
            <ac:spMk id="3" creationId="{FADB9BF0-4567-C9D3-A286-EE73AEEC56CF}"/>
          </ac:spMkLst>
        </pc:spChg>
        <pc:spChg chg="add mod">
          <ac:chgData name="Muilwijk, K.A. (Koen)" userId="09fd770e-cbf3-4b94-a8cc-e087b37419c7" providerId="ADAL" clId="{1AFD02A8-1A8C-45BE-9686-F9E65C457F42}" dt="2024-01-29T09:44:30.019" v="477"/>
          <ac:spMkLst>
            <pc:docMk/>
            <pc:sldMk cId="4133504630" sldId="465"/>
            <ac:spMk id="4" creationId="{B6745999-33CF-67F6-AA1F-C34E4970651E}"/>
          </ac:spMkLst>
        </pc:spChg>
        <pc:spChg chg="add del mod">
          <ac:chgData name="Muilwijk, K.A. (Koen)" userId="09fd770e-cbf3-4b94-a8cc-e087b37419c7" providerId="ADAL" clId="{1AFD02A8-1A8C-45BE-9686-F9E65C457F42}" dt="2024-01-29T09:47:33.495" v="517" actId="478"/>
          <ac:spMkLst>
            <pc:docMk/>
            <pc:sldMk cId="4133504630" sldId="465"/>
            <ac:spMk id="5" creationId="{B3496B8E-03A1-9A25-796A-1DA36AB3BDC5}"/>
          </ac:spMkLst>
        </pc:spChg>
        <pc:spChg chg="add mod">
          <ac:chgData name="Muilwijk, K.A. (Koen)" userId="09fd770e-cbf3-4b94-a8cc-e087b37419c7" providerId="ADAL" clId="{1AFD02A8-1A8C-45BE-9686-F9E65C457F42}" dt="2024-01-29T09:48:09.239" v="592" actId="20577"/>
          <ac:spMkLst>
            <pc:docMk/>
            <pc:sldMk cId="4133504630" sldId="465"/>
            <ac:spMk id="6" creationId="{1CA91FFB-9479-5F79-A142-AA816CD029E7}"/>
          </ac:spMkLst>
        </pc:spChg>
        <pc:picChg chg="add del">
          <ac:chgData name="Muilwijk, K.A. (Koen)" userId="09fd770e-cbf3-4b94-a8cc-e087b37419c7" providerId="ADAL" clId="{1AFD02A8-1A8C-45BE-9686-F9E65C457F42}" dt="2024-01-29T09:44:23.854" v="475" actId="478"/>
          <ac:picMkLst>
            <pc:docMk/>
            <pc:sldMk cId="4133504630" sldId="465"/>
            <ac:picMk id="5122" creationId="{E2A96A05-F204-54A7-7A0D-85632F5475C2}"/>
          </ac:picMkLst>
        </pc:picChg>
        <pc:picChg chg="add del mod">
          <ac:chgData name="Muilwijk, K.A. (Koen)" userId="09fd770e-cbf3-4b94-a8cc-e087b37419c7" providerId="ADAL" clId="{1AFD02A8-1A8C-45BE-9686-F9E65C457F42}" dt="2024-01-29T09:46:04.471" v="499" actId="478"/>
          <ac:picMkLst>
            <pc:docMk/>
            <pc:sldMk cId="4133504630" sldId="465"/>
            <ac:picMk id="5124" creationId="{797E3BC5-B23C-94E6-BF3B-0A13949D7841}"/>
          </ac:picMkLst>
        </pc:picChg>
        <pc:picChg chg="add mod">
          <ac:chgData name="Muilwijk, K.A. (Koen)" userId="09fd770e-cbf3-4b94-a8cc-e087b37419c7" providerId="ADAL" clId="{1AFD02A8-1A8C-45BE-9686-F9E65C457F42}" dt="2024-01-29T09:47:02.564" v="502" actId="1076"/>
          <ac:picMkLst>
            <pc:docMk/>
            <pc:sldMk cId="4133504630" sldId="465"/>
            <ac:picMk id="5126" creationId="{CADAC017-2DD6-23C3-76B7-086BA3E8A470}"/>
          </ac:picMkLst>
        </pc:picChg>
      </pc:sldChg>
      <pc:sldChg chg="addSp delSp modSp new mod">
        <pc:chgData name="Muilwijk, K.A. (Koen)" userId="09fd770e-cbf3-4b94-a8cc-e087b37419c7" providerId="ADAL" clId="{1AFD02A8-1A8C-45BE-9686-F9E65C457F42}" dt="2024-01-29T09:55:50.252" v="696" actId="20577"/>
        <pc:sldMkLst>
          <pc:docMk/>
          <pc:sldMk cId="3422130025" sldId="466"/>
        </pc:sldMkLst>
        <pc:spChg chg="mod">
          <ac:chgData name="Muilwijk, K.A. (Koen)" userId="09fd770e-cbf3-4b94-a8cc-e087b37419c7" providerId="ADAL" clId="{1AFD02A8-1A8C-45BE-9686-F9E65C457F42}" dt="2024-01-29T09:51:51.727" v="681" actId="20577"/>
          <ac:spMkLst>
            <pc:docMk/>
            <pc:sldMk cId="3422130025" sldId="466"/>
            <ac:spMk id="2" creationId="{1B419A99-5521-6C8F-FC40-19580C534465}"/>
          </ac:spMkLst>
        </pc:spChg>
        <pc:spChg chg="del">
          <ac:chgData name="Muilwijk, K.A. (Koen)" userId="09fd770e-cbf3-4b94-a8cc-e087b37419c7" providerId="ADAL" clId="{1AFD02A8-1A8C-45BE-9686-F9E65C457F42}" dt="2024-01-29T09:52:05.692" v="683" actId="478"/>
          <ac:spMkLst>
            <pc:docMk/>
            <pc:sldMk cId="3422130025" sldId="466"/>
            <ac:spMk id="3" creationId="{2AB68ACE-7E3F-46AE-F2B3-1E43CE86B968}"/>
          </ac:spMkLst>
        </pc:spChg>
        <pc:spChg chg="add mod">
          <ac:chgData name="Muilwijk, K.A. (Koen)" userId="09fd770e-cbf3-4b94-a8cc-e087b37419c7" providerId="ADAL" clId="{1AFD02A8-1A8C-45BE-9686-F9E65C457F42}" dt="2024-01-29T09:55:50.252" v="696" actId="20577"/>
          <ac:spMkLst>
            <pc:docMk/>
            <pc:sldMk cId="3422130025" sldId="466"/>
            <ac:spMk id="6" creationId="{171DC2D5-AB0B-2CC2-F89C-1945ED92E2DF}"/>
          </ac:spMkLst>
        </pc:spChg>
        <pc:picChg chg="add mod">
          <ac:chgData name="Muilwijk, K.A. (Koen)" userId="09fd770e-cbf3-4b94-a8cc-e087b37419c7" providerId="ADAL" clId="{1AFD02A8-1A8C-45BE-9686-F9E65C457F42}" dt="2024-01-29T09:52:00.434" v="682"/>
          <ac:picMkLst>
            <pc:docMk/>
            <pc:sldMk cId="3422130025" sldId="466"/>
            <ac:picMk id="4" creationId="{4441D7B3-FBAB-2B21-4F1F-7616FF8F16C7}"/>
          </ac:picMkLst>
        </pc:picChg>
        <pc:picChg chg="add mod">
          <ac:chgData name="Muilwijk, K.A. (Koen)" userId="09fd770e-cbf3-4b94-a8cc-e087b37419c7" providerId="ADAL" clId="{1AFD02A8-1A8C-45BE-9686-F9E65C457F42}" dt="2024-01-29T09:55:46.834" v="695" actId="1076"/>
          <ac:picMkLst>
            <pc:docMk/>
            <pc:sldMk cId="3422130025" sldId="466"/>
            <ac:picMk id="6146" creationId="{A21ABA01-013B-D819-944D-76CA2E457B68}"/>
          </ac:picMkLst>
        </pc:picChg>
      </pc:sldChg>
      <pc:sldChg chg="addSp delSp modSp new mod">
        <pc:chgData name="Muilwijk, K.A. (Koen)" userId="09fd770e-cbf3-4b94-a8cc-e087b37419c7" providerId="ADAL" clId="{1AFD02A8-1A8C-45BE-9686-F9E65C457F42}" dt="2024-01-29T10:53:11.447" v="1042" actId="1076"/>
        <pc:sldMkLst>
          <pc:docMk/>
          <pc:sldMk cId="2007705635" sldId="467"/>
        </pc:sldMkLst>
        <pc:spChg chg="mod">
          <ac:chgData name="Muilwijk, K.A. (Koen)" userId="09fd770e-cbf3-4b94-a8cc-e087b37419c7" providerId="ADAL" clId="{1AFD02A8-1A8C-45BE-9686-F9E65C457F42}" dt="2024-01-29T10:12:46.770" v="737" actId="20577"/>
          <ac:spMkLst>
            <pc:docMk/>
            <pc:sldMk cId="2007705635" sldId="467"/>
            <ac:spMk id="2" creationId="{D5FC3364-9FB1-5334-3323-3F9F861BD85D}"/>
          </ac:spMkLst>
        </pc:spChg>
        <pc:spChg chg="del">
          <ac:chgData name="Muilwijk, K.A. (Koen)" userId="09fd770e-cbf3-4b94-a8cc-e087b37419c7" providerId="ADAL" clId="{1AFD02A8-1A8C-45BE-9686-F9E65C457F42}" dt="2024-01-29T10:12:50.113" v="738" actId="478"/>
          <ac:spMkLst>
            <pc:docMk/>
            <pc:sldMk cId="2007705635" sldId="467"/>
            <ac:spMk id="3" creationId="{F7DF358C-1F62-6CD6-E88C-07C2FBAB1DA4}"/>
          </ac:spMkLst>
        </pc:spChg>
        <pc:spChg chg="add del">
          <ac:chgData name="Muilwijk, K.A. (Koen)" userId="09fd770e-cbf3-4b94-a8cc-e087b37419c7" providerId="ADAL" clId="{1AFD02A8-1A8C-45BE-9686-F9E65C457F42}" dt="2024-01-29T10:20:48.211" v="740" actId="478"/>
          <ac:spMkLst>
            <pc:docMk/>
            <pc:sldMk cId="2007705635" sldId="467"/>
            <ac:spMk id="5" creationId="{37BEF223-600C-B603-A0AB-8302070DD3A8}"/>
          </ac:spMkLst>
        </pc:spChg>
        <pc:spChg chg="add mod">
          <ac:chgData name="Muilwijk, K.A. (Koen)" userId="09fd770e-cbf3-4b94-a8cc-e087b37419c7" providerId="ADAL" clId="{1AFD02A8-1A8C-45BE-9686-F9E65C457F42}" dt="2024-01-29T10:51:30.767" v="1038" actId="20577"/>
          <ac:spMkLst>
            <pc:docMk/>
            <pc:sldMk cId="2007705635" sldId="467"/>
            <ac:spMk id="8" creationId="{A0E84658-F3FA-6836-0F0C-23C9610FEB07}"/>
          </ac:spMkLst>
        </pc:spChg>
        <pc:picChg chg="add mod modCrop">
          <ac:chgData name="Muilwijk, K.A. (Koen)" userId="09fd770e-cbf3-4b94-a8cc-e087b37419c7" providerId="ADAL" clId="{1AFD02A8-1A8C-45BE-9686-F9E65C457F42}" dt="2024-01-29T10:49:58.312" v="973" actId="1076"/>
          <ac:picMkLst>
            <pc:docMk/>
            <pc:sldMk cId="2007705635" sldId="467"/>
            <ac:picMk id="7" creationId="{70E5815F-7065-9AD2-EE70-F63488F27107}"/>
          </ac:picMkLst>
        </pc:picChg>
        <pc:picChg chg="add mod">
          <ac:chgData name="Muilwijk, K.A. (Koen)" userId="09fd770e-cbf3-4b94-a8cc-e087b37419c7" providerId="ADAL" clId="{1AFD02A8-1A8C-45BE-9686-F9E65C457F42}" dt="2024-01-29T10:52:23" v="1040" actId="1076"/>
          <ac:picMkLst>
            <pc:docMk/>
            <pc:sldMk cId="2007705635" sldId="467"/>
            <ac:picMk id="10" creationId="{BE9709A6-C108-8ADC-41D5-0F4158EA79B2}"/>
          </ac:picMkLst>
        </pc:picChg>
        <pc:picChg chg="add del mod">
          <ac:chgData name="Muilwijk, K.A. (Koen)" userId="09fd770e-cbf3-4b94-a8cc-e087b37419c7" providerId="ADAL" clId="{1AFD02A8-1A8C-45BE-9686-F9E65C457F42}" dt="2024-01-29T10:21:16.410" v="743" actId="478"/>
          <ac:picMkLst>
            <pc:docMk/>
            <pc:sldMk cId="2007705635" sldId="467"/>
            <ac:picMk id="8194" creationId="{C8079BCF-F85C-8806-3464-328F29FC657E}"/>
          </ac:picMkLst>
        </pc:picChg>
        <pc:picChg chg="add mod">
          <ac:chgData name="Muilwijk, K.A. (Koen)" userId="09fd770e-cbf3-4b94-a8cc-e087b37419c7" providerId="ADAL" clId="{1AFD02A8-1A8C-45BE-9686-F9E65C457F42}" dt="2024-01-29T10:53:11.447" v="1042" actId="1076"/>
          <ac:picMkLst>
            <pc:docMk/>
            <pc:sldMk cId="2007705635" sldId="467"/>
            <ac:picMk id="8196" creationId="{88EEC186-5D50-B65A-31E0-E1BAAD7163F0}"/>
          </ac:picMkLst>
        </pc:picChg>
      </pc:sldChg>
      <pc:sldChg chg="addSp delSp modSp new mod">
        <pc:chgData name="Muilwijk, K.A. (Koen)" userId="09fd770e-cbf3-4b94-a8cc-e087b37419c7" providerId="ADAL" clId="{1AFD02A8-1A8C-45BE-9686-F9E65C457F42}" dt="2024-01-29T10:48:18.287" v="971" actId="22"/>
        <pc:sldMkLst>
          <pc:docMk/>
          <pc:sldMk cId="1989334465" sldId="468"/>
        </pc:sldMkLst>
        <pc:spChg chg="mod">
          <ac:chgData name="Muilwijk, K.A. (Koen)" userId="09fd770e-cbf3-4b94-a8cc-e087b37419c7" providerId="ADAL" clId="{1AFD02A8-1A8C-45BE-9686-F9E65C457F42}" dt="2024-01-29T10:28:11.511" v="789" actId="20577"/>
          <ac:spMkLst>
            <pc:docMk/>
            <pc:sldMk cId="1989334465" sldId="468"/>
            <ac:spMk id="2" creationId="{6DF8A8B2-1896-1FB7-7C61-8C8CCBDE0670}"/>
          </ac:spMkLst>
        </pc:spChg>
        <pc:spChg chg="mod">
          <ac:chgData name="Muilwijk, K.A. (Koen)" userId="09fd770e-cbf3-4b94-a8cc-e087b37419c7" providerId="ADAL" clId="{1AFD02A8-1A8C-45BE-9686-F9E65C457F42}" dt="2024-01-29T10:29:07.660" v="797" actId="1076"/>
          <ac:spMkLst>
            <pc:docMk/>
            <pc:sldMk cId="1989334465" sldId="468"/>
            <ac:spMk id="3" creationId="{6B6C64C0-FBA9-89C0-60F3-2A37EC0F1B52}"/>
          </ac:spMkLst>
        </pc:spChg>
        <pc:spChg chg="add mod">
          <ac:chgData name="Muilwijk, K.A. (Koen)" userId="09fd770e-cbf3-4b94-a8cc-e087b37419c7" providerId="ADAL" clId="{1AFD02A8-1A8C-45BE-9686-F9E65C457F42}" dt="2024-01-29T10:30:44.972" v="921" actId="20577"/>
          <ac:spMkLst>
            <pc:docMk/>
            <pc:sldMk cId="1989334465" sldId="468"/>
            <ac:spMk id="6" creationId="{A7A3D721-1753-2BC4-6707-719EB6405479}"/>
          </ac:spMkLst>
        </pc:spChg>
        <pc:spChg chg="add del">
          <ac:chgData name="Muilwijk, K.A. (Koen)" userId="09fd770e-cbf3-4b94-a8cc-e087b37419c7" providerId="ADAL" clId="{1AFD02A8-1A8C-45BE-9686-F9E65C457F42}" dt="2024-01-29T10:48:18.287" v="971" actId="22"/>
          <ac:spMkLst>
            <pc:docMk/>
            <pc:sldMk cId="1989334465" sldId="468"/>
            <ac:spMk id="8" creationId="{C0C6BAF2-1C25-876B-7B77-E213E46EA4A1}"/>
          </ac:spMkLst>
        </pc:spChg>
        <pc:picChg chg="add mod ord">
          <ac:chgData name="Muilwijk, K.A. (Koen)" userId="09fd770e-cbf3-4b94-a8cc-e087b37419c7" providerId="ADAL" clId="{1AFD02A8-1A8C-45BE-9686-F9E65C457F42}" dt="2024-01-29T10:29:28.828" v="802" actId="167"/>
          <ac:picMkLst>
            <pc:docMk/>
            <pc:sldMk cId="1989334465" sldId="468"/>
            <ac:picMk id="5" creationId="{94E8CBC0-DD18-C0EC-D02D-0F54C278B8FF}"/>
          </ac:picMkLst>
        </pc:picChg>
        <pc:picChg chg="add mod">
          <ac:chgData name="Muilwijk, K.A. (Koen)" userId="09fd770e-cbf3-4b94-a8cc-e087b37419c7" providerId="ADAL" clId="{1AFD02A8-1A8C-45BE-9686-F9E65C457F42}" dt="2024-01-29T10:28:03.228" v="762" actId="1076"/>
          <ac:picMkLst>
            <pc:docMk/>
            <pc:sldMk cId="1989334465" sldId="468"/>
            <ac:picMk id="9218" creationId="{90C907EE-DABF-1AA9-E312-95145ADBDF9D}"/>
          </ac:picMkLst>
        </pc:picChg>
      </pc:sldChg>
      <pc:sldChg chg="new del">
        <pc:chgData name="Muilwijk, K.A. (Koen)" userId="09fd770e-cbf3-4b94-a8cc-e087b37419c7" providerId="ADAL" clId="{1AFD02A8-1A8C-45BE-9686-F9E65C457F42}" dt="2024-01-30T09:28:07.852" v="1144" actId="47"/>
        <pc:sldMkLst>
          <pc:docMk/>
          <pc:sldMk cId="2454338179" sldId="469"/>
        </pc:sldMkLst>
      </pc:sldChg>
      <pc:sldChg chg="addSp delSp modSp new mod">
        <pc:chgData name="Muilwijk, K.A. (Koen)" userId="09fd770e-cbf3-4b94-a8cc-e087b37419c7" providerId="ADAL" clId="{1AFD02A8-1A8C-45BE-9686-F9E65C457F42}" dt="2024-01-30T08:11:12.060" v="1105" actId="1076"/>
        <pc:sldMkLst>
          <pc:docMk/>
          <pc:sldMk cId="3638206444" sldId="470"/>
        </pc:sldMkLst>
        <pc:spChg chg="del mod">
          <ac:chgData name="Muilwijk, K.A. (Koen)" userId="09fd770e-cbf3-4b94-a8cc-e087b37419c7" providerId="ADAL" clId="{1AFD02A8-1A8C-45BE-9686-F9E65C457F42}" dt="2024-01-30T08:01:01.199" v="1073" actId="478"/>
          <ac:spMkLst>
            <pc:docMk/>
            <pc:sldMk cId="3638206444" sldId="470"/>
            <ac:spMk id="2" creationId="{15B398FB-7B93-FFEB-020F-7C2B811BE674}"/>
          </ac:spMkLst>
        </pc:spChg>
        <pc:spChg chg="del">
          <ac:chgData name="Muilwijk, K.A. (Koen)" userId="09fd770e-cbf3-4b94-a8cc-e087b37419c7" providerId="ADAL" clId="{1AFD02A8-1A8C-45BE-9686-F9E65C457F42}" dt="2024-01-30T08:00:13.124" v="1061" actId="478"/>
          <ac:spMkLst>
            <pc:docMk/>
            <pc:sldMk cId="3638206444" sldId="470"/>
            <ac:spMk id="3" creationId="{CC949F0F-9F55-4997-136D-A76392375935}"/>
          </ac:spMkLst>
        </pc:spChg>
        <pc:spChg chg="add del mod">
          <ac:chgData name="Muilwijk, K.A. (Koen)" userId="09fd770e-cbf3-4b94-a8cc-e087b37419c7" providerId="ADAL" clId="{1AFD02A8-1A8C-45BE-9686-F9E65C457F42}" dt="2024-01-30T08:01:03.463" v="1075" actId="478"/>
          <ac:spMkLst>
            <pc:docMk/>
            <pc:sldMk cId="3638206444" sldId="470"/>
            <ac:spMk id="5" creationId="{E0A33218-CD6B-1B6E-DDCD-5AF3DDFCFB44}"/>
          </ac:spMkLst>
        </pc:spChg>
        <pc:spChg chg="add mod">
          <ac:chgData name="Muilwijk, K.A. (Koen)" userId="09fd770e-cbf3-4b94-a8cc-e087b37419c7" providerId="ADAL" clId="{1AFD02A8-1A8C-45BE-9686-F9E65C457F42}" dt="2024-01-30T08:01:08.776" v="1088" actId="20577"/>
          <ac:spMkLst>
            <pc:docMk/>
            <pc:sldMk cId="3638206444" sldId="470"/>
            <ac:spMk id="6" creationId="{AECB63C0-D399-9F15-D1BF-B4949F001062}"/>
          </ac:spMkLst>
        </pc:spChg>
        <pc:spChg chg="add del">
          <ac:chgData name="Muilwijk, K.A. (Koen)" userId="09fd770e-cbf3-4b94-a8cc-e087b37419c7" providerId="ADAL" clId="{1AFD02A8-1A8C-45BE-9686-F9E65C457F42}" dt="2024-01-30T08:01:40.919" v="1090" actId="478"/>
          <ac:spMkLst>
            <pc:docMk/>
            <pc:sldMk cId="3638206444" sldId="470"/>
            <ac:spMk id="7" creationId="{6861E48A-1DAA-5A16-7C2C-50AA878138DE}"/>
          </ac:spMkLst>
        </pc:spChg>
        <pc:spChg chg="add del">
          <ac:chgData name="Muilwijk, K.A. (Koen)" userId="09fd770e-cbf3-4b94-a8cc-e087b37419c7" providerId="ADAL" clId="{1AFD02A8-1A8C-45BE-9686-F9E65C457F42}" dt="2024-01-30T08:01:53.573" v="1092" actId="478"/>
          <ac:spMkLst>
            <pc:docMk/>
            <pc:sldMk cId="3638206444" sldId="470"/>
            <ac:spMk id="8" creationId="{937247A7-3757-235C-EC2F-3C98A1708390}"/>
          </ac:spMkLst>
        </pc:spChg>
        <pc:picChg chg="add mod">
          <ac:chgData name="Muilwijk, K.A. (Koen)" userId="09fd770e-cbf3-4b94-a8cc-e087b37419c7" providerId="ADAL" clId="{1AFD02A8-1A8C-45BE-9686-F9E65C457F42}" dt="2024-01-30T08:02:12.726" v="1094" actId="1076"/>
          <ac:picMkLst>
            <pc:docMk/>
            <pc:sldMk cId="3638206444" sldId="470"/>
            <ac:picMk id="10" creationId="{6B0FA3C6-3D43-8546-9331-730CC958825F}"/>
          </ac:picMkLst>
        </pc:picChg>
        <pc:picChg chg="add mod">
          <ac:chgData name="Muilwijk, K.A. (Koen)" userId="09fd770e-cbf3-4b94-a8cc-e087b37419c7" providerId="ADAL" clId="{1AFD02A8-1A8C-45BE-9686-F9E65C457F42}" dt="2024-01-30T08:02:57.390" v="1096" actId="1076"/>
          <ac:picMkLst>
            <pc:docMk/>
            <pc:sldMk cId="3638206444" sldId="470"/>
            <ac:picMk id="12" creationId="{0FADC633-2AC1-CEFF-91F5-617D6F150C09}"/>
          </ac:picMkLst>
        </pc:picChg>
        <pc:picChg chg="add mod">
          <ac:chgData name="Muilwijk, K.A. (Koen)" userId="09fd770e-cbf3-4b94-a8cc-e087b37419c7" providerId="ADAL" clId="{1AFD02A8-1A8C-45BE-9686-F9E65C457F42}" dt="2024-01-30T08:11:10.190" v="1104" actId="1076"/>
          <ac:picMkLst>
            <pc:docMk/>
            <pc:sldMk cId="3638206444" sldId="470"/>
            <ac:picMk id="14" creationId="{1B0FC2F9-BFD4-6D08-8FF8-CFB4813FFAAB}"/>
          </ac:picMkLst>
        </pc:picChg>
        <pc:picChg chg="add mod">
          <ac:chgData name="Muilwijk, K.A. (Koen)" userId="09fd770e-cbf3-4b94-a8cc-e087b37419c7" providerId="ADAL" clId="{1AFD02A8-1A8C-45BE-9686-F9E65C457F42}" dt="2024-01-30T08:11:12.060" v="1105" actId="1076"/>
          <ac:picMkLst>
            <pc:docMk/>
            <pc:sldMk cId="3638206444" sldId="470"/>
            <ac:picMk id="16" creationId="{75FA41EC-8189-1755-C09E-DC7034ACFE15}"/>
          </ac:picMkLst>
        </pc:picChg>
        <pc:picChg chg="add mod">
          <ac:chgData name="Muilwijk, K.A. (Koen)" userId="09fd770e-cbf3-4b94-a8cc-e087b37419c7" providerId="ADAL" clId="{1AFD02A8-1A8C-45BE-9686-F9E65C457F42}" dt="2024-01-30T08:11:04.980" v="1103" actId="1076"/>
          <ac:picMkLst>
            <pc:docMk/>
            <pc:sldMk cId="3638206444" sldId="470"/>
            <ac:picMk id="18" creationId="{C621A375-11D5-528B-4C84-19F5A7187A35}"/>
          </ac:picMkLst>
        </pc:picChg>
      </pc:sldChg>
      <pc:sldMasterChg chg="delSldLayout">
        <pc:chgData name="Muilwijk, K.A. (Koen)" userId="09fd770e-cbf3-4b94-a8cc-e087b37419c7" providerId="ADAL" clId="{1AFD02A8-1A8C-45BE-9686-F9E65C457F42}" dt="2024-01-30T09:28:18.584" v="1145" actId="47"/>
        <pc:sldMasterMkLst>
          <pc:docMk/>
          <pc:sldMasterMk cId="0" sldId="2147483648"/>
        </pc:sldMasterMkLst>
        <pc:sldLayoutChg chg="del">
          <pc:chgData name="Muilwijk, K.A. (Koen)" userId="09fd770e-cbf3-4b94-a8cc-e087b37419c7" providerId="ADAL" clId="{1AFD02A8-1A8C-45BE-9686-F9E65C457F42}" dt="2024-01-30T09:28:18.584" v="1145" actId="47"/>
          <pc:sldLayoutMkLst>
            <pc:docMk/>
            <pc:sldMasterMk cId="0" sldId="2147483648"/>
            <pc:sldLayoutMk cId="1491132560" sldId="21474836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 name="PlaceHolder 1"/>
          <p:cNvSpPr>
            <a:spLocks noGrp="1" noRot="1" noChangeAspect="1"/>
          </p:cNvSpPr>
          <p:nvPr>
            <p:ph type="sldImg"/>
          </p:nvPr>
        </p:nvSpPr>
        <p:spPr>
          <a:xfrm>
            <a:off x="93663" y="787400"/>
            <a:ext cx="6910387" cy="3889375"/>
          </a:xfrm>
          <a:prstGeom prst="rect">
            <a:avLst/>
          </a:prstGeom>
          <a:noFill/>
          <a:ln w="0">
            <a:noFill/>
          </a:ln>
        </p:spPr>
        <p:txBody>
          <a:bodyPr lIns="0" tIns="0" rIns="0" bIns="0" anchor="ctr">
            <a:noAutofit/>
          </a:bodyPr>
          <a:lstStyle/>
          <a:p>
            <a:r>
              <a:rPr lang="nl-NL" sz="1700" b="0" strike="noStrike" spc="-1">
                <a:solidFill>
                  <a:schemeClr val="dk1"/>
                </a:solidFill>
                <a:latin typeface="Arial"/>
              </a:rPr>
              <a:t>Click to move the slide</a:t>
            </a:r>
          </a:p>
        </p:txBody>
      </p:sp>
      <p:sp>
        <p:nvSpPr>
          <p:cNvPr id="98" name="PlaceHolder 2"/>
          <p:cNvSpPr>
            <a:spLocks noGrp="1"/>
          </p:cNvSpPr>
          <p:nvPr>
            <p:ph type="body"/>
          </p:nvPr>
        </p:nvSpPr>
        <p:spPr>
          <a:xfrm>
            <a:off x="709870" y="4925699"/>
            <a:ext cx="5678618" cy="4666269"/>
          </a:xfrm>
          <a:prstGeom prst="rect">
            <a:avLst/>
          </a:prstGeom>
          <a:noFill/>
          <a:ln w="0">
            <a:noFill/>
          </a:ln>
        </p:spPr>
        <p:txBody>
          <a:bodyPr lIns="0" tIns="0" rIns="0" bIns="0" anchor="t">
            <a:noAutofit/>
          </a:bodyPr>
          <a:lstStyle/>
          <a:p>
            <a:pPr marL="216000" indent="-216000">
              <a:buNone/>
            </a:pPr>
            <a:r>
              <a:rPr lang="nl-NL" sz="1900" b="0" strike="noStrike" spc="-1">
                <a:solidFill>
                  <a:srgbClr val="000000"/>
                </a:solidFill>
                <a:latin typeface="Arial"/>
              </a:rPr>
              <a:t>Click to edit the notes format</a:t>
            </a:r>
          </a:p>
        </p:txBody>
      </p:sp>
      <p:sp>
        <p:nvSpPr>
          <p:cNvPr id="99" name="PlaceHolder 3"/>
          <p:cNvSpPr>
            <a:spLocks noGrp="1"/>
          </p:cNvSpPr>
          <p:nvPr>
            <p:ph type="hdr"/>
          </p:nvPr>
        </p:nvSpPr>
        <p:spPr>
          <a:xfrm>
            <a:off x="0" y="0"/>
            <a:ext cx="3080496" cy="518164"/>
          </a:xfrm>
          <a:prstGeom prst="rect">
            <a:avLst/>
          </a:prstGeom>
          <a:noFill/>
          <a:ln w="0">
            <a:noFill/>
          </a:ln>
        </p:spPr>
        <p:txBody>
          <a:bodyPr lIns="0" tIns="0" rIns="0" bIns="0" anchor="t">
            <a:noAutofit/>
          </a:bodyPr>
          <a:lstStyle/>
          <a:p>
            <a:r>
              <a:rPr lang="nl-NL" sz="1300" spc="-1">
                <a:solidFill>
                  <a:srgbClr val="000000"/>
                </a:solidFill>
                <a:latin typeface="Times New Roman"/>
              </a:rPr>
              <a:t>&lt;header&gt;</a:t>
            </a:r>
          </a:p>
        </p:txBody>
      </p:sp>
      <p:sp>
        <p:nvSpPr>
          <p:cNvPr id="100" name="PlaceHolder 4"/>
          <p:cNvSpPr>
            <a:spLocks noGrp="1"/>
          </p:cNvSpPr>
          <p:nvPr>
            <p:ph type="dt" idx="1"/>
          </p:nvPr>
        </p:nvSpPr>
        <p:spPr>
          <a:xfrm>
            <a:off x="4017861" y="0"/>
            <a:ext cx="3080496" cy="518164"/>
          </a:xfrm>
          <a:prstGeom prst="rect">
            <a:avLst/>
          </a:prstGeom>
          <a:noFill/>
          <a:ln w="0">
            <a:noFill/>
          </a:ln>
        </p:spPr>
        <p:txBody>
          <a:bodyPr lIns="0" tIns="0" rIns="0" bIns="0" anchor="t">
            <a:noAutofit/>
          </a:bodyPr>
          <a:lstStyle>
            <a:lvl1pPr indent="0" algn="r">
              <a:buNone/>
              <a:defRPr lang="nl-NL" sz="1300" b="0" strike="noStrike" spc="-1">
                <a:solidFill>
                  <a:srgbClr val="000000"/>
                </a:solidFill>
                <a:latin typeface="Times New Roman"/>
              </a:defRPr>
            </a:lvl1pPr>
          </a:lstStyle>
          <a:p>
            <a:r>
              <a:rPr lang="nl-NL"/>
              <a:t>&lt;date/time&gt;</a:t>
            </a:r>
          </a:p>
        </p:txBody>
      </p:sp>
      <p:sp>
        <p:nvSpPr>
          <p:cNvPr id="101" name="PlaceHolder 5"/>
          <p:cNvSpPr>
            <a:spLocks noGrp="1"/>
          </p:cNvSpPr>
          <p:nvPr>
            <p:ph type="ftr" idx="2"/>
          </p:nvPr>
        </p:nvSpPr>
        <p:spPr>
          <a:xfrm>
            <a:off x="0" y="9851748"/>
            <a:ext cx="3080496" cy="518164"/>
          </a:xfrm>
          <a:prstGeom prst="rect">
            <a:avLst/>
          </a:prstGeom>
          <a:noFill/>
          <a:ln w="0">
            <a:noFill/>
          </a:ln>
        </p:spPr>
        <p:txBody>
          <a:bodyPr lIns="0" tIns="0" rIns="0" bIns="0" anchor="b">
            <a:noAutofit/>
          </a:bodyPr>
          <a:lstStyle>
            <a:lvl1pPr indent="0">
              <a:buNone/>
              <a:defRPr lang="nl-NL" sz="1300" b="0" strike="noStrike" spc="-1">
                <a:solidFill>
                  <a:srgbClr val="000000"/>
                </a:solidFill>
                <a:latin typeface="Times New Roman"/>
              </a:defRPr>
            </a:lvl1pPr>
          </a:lstStyle>
          <a:p>
            <a:r>
              <a:rPr lang="nl-NL"/>
              <a:t>&lt;footer&gt;</a:t>
            </a:r>
          </a:p>
        </p:txBody>
      </p:sp>
      <p:sp>
        <p:nvSpPr>
          <p:cNvPr id="102" name="PlaceHolder 6"/>
          <p:cNvSpPr>
            <a:spLocks noGrp="1"/>
          </p:cNvSpPr>
          <p:nvPr>
            <p:ph type="sldNum" idx="3"/>
          </p:nvPr>
        </p:nvSpPr>
        <p:spPr>
          <a:xfrm>
            <a:off x="4017861" y="9851748"/>
            <a:ext cx="3080496" cy="518164"/>
          </a:xfrm>
          <a:prstGeom prst="rect">
            <a:avLst/>
          </a:prstGeom>
          <a:noFill/>
          <a:ln w="0">
            <a:noFill/>
          </a:ln>
        </p:spPr>
        <p:txBody>
          <a:bodyPr lIns="0" tIns="0" rIns="0" bIns="0" anchor="b">
            <a:noAutofit/>
          </a:bodyPr>
          <a:lstStyle>
            <a:lvl1pPr indent="0" algn="r">
              <a:buNone/>
              <a:defRPr lang="nl-NL" sz="1300" b="0" strike="noStrike" spc="-1">
                <a:solidFill>
                  <a:srgbClr val="000000"/>
                </a:solidFill>
                <a:latin typeface="Times New Roman"/>
              </a:defRPr>
            </a:lvl1pPr>
          </a:lstStyle>
          <a:p>
            <a:fld id="{87055176-33FE-4536-9F44-E8FF102FA50D}" type="slidenum">
              <a:rPr lang="nl-NL" smtClean="0"/>
              <a:pPr/>
              <a:t>‹#›</a:t>
            </a:fld>
            <a:endParaRPr lang="nl-NL"/>
          </a:p>
        </p:txBody>
      </p:sp>
    </p:spTree>
  </p:cSld>
  <p:clrMap bg1="lt1" tx1="dk1" bg2="lt2" tx2="dk2" accent1="accent1" accent2="accent2" accent3="accent3" accent4="accent4" accent5="accent5" accent6="accent6" hlink="hlink" folHlink="folHlink"/>
  <p:notesStyle>
    <a:lvl1pPr marL="206755" indent="-206755" algn="l"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360363" y="1241425"/>
            <a:ext cx="5945187" cy="3346450"/>
          </a:xfrm>
          <a:prstGeom prst="rect">
            <a:avLst/>
          </a:prstGeom>
          <a:ln w="0">
            <a:noFill/>
          </a:ln>
        </p:spPr>
      </p:sp>
      <p:sp>
        <p:nvSpPr>
          <p:cNvPr id="419"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20" name="PlaceHolder 3"/>
          <p:cNvSpPr>
            <a:spLocks noGrp="1"/>
          </p:cNvSpPr>
          <p:nvPr>
            <p:ph type="sldNum" idx="25"/>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0CD6E08-E1CF-4783-AF00-47C68B27BDDA}" type="slidenum">
              <a:rPr lang="nl-NL"/>
              <a:pPr/>
              <a:t>1</a:t>
            </a:fld>
            <a:endParaRPr lang="nl-N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PlaceHolder 1"/>
          <p:cNvSpPr>
            <a:spLocks noGrp="1" noRot="1" noChangeAspect="1"/>
          </p:cNvSpPr>
          <p:nvPr>
            <p:ph type="sldImg"/>
          </p:nvPr>
        </p:nvSpPr>
        <p:spPr>
          <a:xfrm>
            <a:off x="358775" y="1241425"/>
            <a:ext cx="5949950" cy="3348038"/>
          </a:xfrm>
          <a:prstGeom prst="rect">
            <a:avLst/>
          </a:prstGeom>
          <a:ln w="0">
            <a:noFill/>
          </a:ln>
        </p:spPr>
      </p:sp>
      <p:sp>
        <p:nvSpPr>
          <p:cNvPr id="449"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0" name="PlaceHolder 3"/>
          <p:cNvSpPr>
            <a:spLocks noGrp="1"/>
          </p:cNvSpPr>
          <p:nvPr>
            <p:ph type="sldNum" idx="35"/>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90BA91F0-953C-4F8E-B8DE-B607FAC5687B}" type="slidenum">
              <a:rPr lang="nl-NL"/>
              <a:pPr/>
              <a:t>12</a:t>
            </a:fld>
            <a:endParaRPr lang="nl-N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PlaceHolder 1"/>
          <p:cNvSpPr>
            <a:spLocks noGrp="1" noRot="1" noChangeAspect="1"/>
          </p:cNvSpPr>
          <p:nvPr>
            <p:ph type="sldImg"/>
          </p:nvPr>
        </p:nvSpPr>
        <p:spPr>
          <a:xfrm>
            <a:off x="358775" y="1241425"/>
            <a:ext cx="5949950" cy="3348038"/>
          </a:xfrm>
          <a:prstGeom prst="rect">
            <a:avLst/>
          </a:prstGeom>
          <a:ln w="0">
            <a:noFill/>
          </a:ln>
        </p:spPr>
      </p:sp>
      <p:sp>
        <p:nvSpPr>
          <p:cNvPr id="452"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3" name="PlaceHolder 3"/>
          <p:cNvSpPr>
            <a:spLocks noGrp="1"/>
          </p:cNvSpPr>
          <p:nvPr>
            <p:ph type="sldNum" idx="36"/>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4C07195E-5191-4D47-B4F0-FFC25348138C}" type="slidenum">
              <a:rPr lang="nl-NL"/>
              <a:pPr/>
              <a:t>13</a:t>
            </a:fld>
            <a:endParaRPr lang="nl-N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noRot="1" noChangeAspect="1"/>
          </p:cNvSpPr>
          <p:nvPr>
            <p:ph type="sldImg"/>
          </p:nvPr>
        </p:nvSpPr>
        <p:spPr>
          <a:xfrm>
            <a:off x="358775" y="1241425"/>
            <a:ext cx="5949950" cy="3348038"/>
          </a:xfrm>
          <a:prstGeom prst="rect">
            <a:avLst/>
          </a:prstGeom>
          <a:ln w="0">
            <a:noFill/>
          </a:ln>
        </p:spPr>
      </p:sp>
      <p:sp>
        <p:nvSpPr>
          <p:cNvPr id="455"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6" name="PlaceHolder 3"/>
          <p:cNvSpPr>
            <a:spLocks noGrp="1"/>
          </p:cNvSpPr>
          <p:nvPr>
            <p:ph type="sldNum" idx="37"/>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A13B0346-F33A-4507-9DD8-153F90109836}" type="slidenum">
              <a:rPr lang="nl-NL"/>
              <a:pPr/>
              <a:t>14</a:t>
            </a:fld>
            <a:endParaRPr lang="nl-N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noRot="1" noChangeAspect="1"/>
          </p:cNvSpPr>
          <p:nvPr>
            <p:ph type="sldImg"/>
          </p:nvPr>
        </p:nvSpPr>
        <p:spPr>
          <a:xfrm>
            <a:off x="358775" y="1241425"/>
            <a:ext cx="5949950" cy="3348038"/>
          </a:xfrm>
          <a:prstGeom prst="rect">
            <a:avLst/>
          </a:prstGeom>
          <a:ln w="0">
            <a:noFill/>
          </a:ln>
        </p:spPr>
      </p:sp>
      <p:sp>
        <p:nvSpPr>
          <p:cNvPr id="458"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59" name="PlaceHolder 3"/>
          <p:cNvSpPr>
            <a:spLocks noGrp="1"/>
          </p:cNvSpPr>
          <p:nvPr>
            <p:ph type="sldNum" idx="38"/>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FC250047-F26F-456B-8768-17E5C596D41E}" type="slidenum">
              <a:rPr lang="nl-NL"/>
              <a:pPr/>
              <a:t>15</a:t>
            </a:fld>
            <a:endParaRPr lang="nl-N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PlaceHolder 1"/>
          <p:cNvSpPr>
            <a:spLocks noGrp="1" noRot="1" noChangeAspect="1"/>
          </p:cNvSpPr>
          <p:nvPr>
            <p:ph type="sldImg"/>
          </p:nvPr>
        </p:nvSpPr>
        <p:spPr>
          <a:xfrm>
            <a:off x="358775" y="1241425"/>
            <a:ext cx="5949950" cy="3348038"/>
          </a:xfrm>
          <a:prstGeom prst="rect">
            <a:avLst/>
          </a:prstGeom>
          <a:ln w="0">
            <a:noFill/>
          </a:ln>
        </p:spPr>
      </p:sp>
      <p:sp>
        <p:nvSpPr>
          <p:cNvPr id="461"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62" name="PlaceHolder 3"/>
          <p:cNvSpPr>
            <a:spLocks noGrp="1"/>
          </p:cNvSpPr>
          <p:nvPr>
            <p:ph type="sldNum" idx="39"/>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491F5401-A24E-4336-8839-46DFA28FF067}" type="slidenum">
              <a:rPr lang="nl-NL"/>
              <a:pPr/>
              <a:t>16</a:t>
            </a:fld>
            <a:endParaRPr lang="nl-N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1"/>
          <p:cNvSpPr>
            <a:spLocks noGrp="1" noRot="1" noChangeAspect="1"/>
          </p:cNvSpPr>
          <p:nvPr>
            <p:ph type="sldImg"/>
          </p:nvPr>
        </p:nvSpPr>
        <p:spPr>
          <a:xfrm>
            <a:off x="360363" y="1241425"/>
            <a:ext cx="5945187" cy="3346450"/>
          </a:xfrm>
          <a:prstGeom prst="rect">
            <a:avLst/>
          </a:prstGeom>
          <a:ln w="0">
            <a:noFill/>
          </a:ln>
        </p:spPr>
      </p:sp>
      <p:sp>
        <p:nvSpPr>
          <p:cNvPr id="464"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65" name="PlaceHolder 3"/>
          <p:cNvSpPr>
            <a:spLocks noGrp="1"/>
          </p:cNvSpPr>
          <p:nvPr>
            <p:ph type="sldNum" idx="40"/>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6105A8D-F4FD-4121-850D-60CFB48E885A}" type="slidenum">
              <a:rPr lang="nl-NL"/>
              <a:pPr/>
              <a:t>17</a:t>
            </a:fld>
            <a:endParaRPr lang="nl-N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358775" y="1241425"/>
            <a:ext cx="5949950" cy="3348038"/>
          </a:xfrm>
          <a:prstGeom prst="rect">
            <a:avLst/>
          </a:prstGeom>
          <a:ln w="0">
            <a:noFill/>
          </a:ln>
        </p:spPr>
      </p:sp>
      <p:sp>
        <p:nvSpPr>
          <p:cNvPr id="467"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68" name="PlaceHolder 3"/>
          <p:cNvSpPr>
            <a:spLocks noGrp="1"/>
          </p:cNvSpPr>
          <p:nvPr>
            <p:ph type="sldNum" idx="41"/>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1BEC5246-B8D6-4B72-B495-957DA1B97B43}" type="slidenum">
              <a:rPr lang="nl-NL"/>
              <a:pPr/>
              <a:t>18</a:t>
            </a:fld>
            <a:endParaRPr lang="nl-N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noRot="1" noChangeAspect="1"/>
          </p:cNvSpPr>
          <p:nvPr>
            <p:ph type="sldImg"/>
          </p:nvPr>
        </p:nvSpPr>
        <p:spPr>
          <a:xfrm>
            <a:off x="358775" y="1241425"/>
            <a:ext cx="5949950" cy="3348038"/>
          </a:xfrm>
          <a:prstGeom prst="rect">
            <a:avLst/>
          </a:prstGeom>
          <a:ln w="0">
            <a:noFill/>
          </a:ln>
        </p:spPr>
      </p:sp>
      <p:sp>
        <p:nvSpPr>
          <p:cNvPr id="470"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71" name="PlaceHolder 3"/>
          <p:cNvSpPr>
            <a:spLocks noGrp="1"/>
          </p:cNvSpPr>
          <p:nvPr>
            <p:ph type="sldNum" idx="42"/>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C52CD948-17BE-4327-8160-7F7E83210024}" type="slidenum">
              <a:rPr lang="nl-NL"/>
              <a:pPr/>
              <a:t>19</a:t>
            </a:fld>
            <a:endParaRPr lang="nl-N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DF39A83-7B87-E136-6A08-5323C7630E3B}"/>
              </a:ext>
            </a:extLst>
          </p:cNvPr>
          <p:cNvSpPr>
            <a:spLocks noGrp="1" noChangeArrowheads="1"/>
          </p:cNvSpPr>
          <p:nvPr>
            <p:ph type="sldNum"/>
          </p:nvPr>
        </p:nvSpPr>
        <p:spPr>
          <a:ln/>
        </p:spPr>
        <p:txBody>
          <a:bodyPr/>
          <a:lstStyle/>
          <a:p>
            <a:fld id="{6DCDCB94-67E6-4833-AE8F-D77F0978698E}" type="slidenum">
              <a:rPr lang="en-US" altLang="nl-NL"/>
              <a:pPr/>
              <a:t>21</a:t>
            </a:fld>
            <a:endParaRPr lang="en-US" altLang="nl-NL"/>
          </a:p>
        </p:txBody>
      </p:sp>
      <p:sp>
        <p:nvSpPr>
          <p:cNvPr id="4097" name="Rectangle 1">
            <a:extLst>
              <a:ext uri="{FF2B5EF4-FFF2-40B4-BE49-F238E27FC236}">
                <a16:creationId xmlns:a16="http://schemas.microsoft.com/office/drawing/2014/main" id="{744E7900-49A8-3F20-743F-20689927048A}"/>
              </a:ext>
            </a:extLst>
          </p:cNvPr>
          <p:cNvSpPr txBox="1">
            <a:spLocks noGrp="1" noRot="1" noChangeAspect="1" noChangeArrowheads="1"/>
          </p:cNvSpPr>
          <p:nvPr>
            <p:ph type="sldImg"/>
          </p:nvPr>
        </p:nvSpPr>
        <p:spPr bwMode="auto">
          <a:xfrm>
            <a:off x="95250" y="788988"/>
            <a:ext cx="6908800" cy="38877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25412D73-145B-3837-8E66-994A674F91C5}"/>
              </a:ext>
            </a:extLst>
          </p:cNvPr>
          <p:cNvSpPr txBox="1">
            <a:spLocks noGrp="1" noChangeArrowheads="1"/>
          </p:cNvSpPr>
          <p:nvPr>
            <p:ph type="body" idx="1"/>
          </p:nvPr>
        </p:nvSpPr>
        <p:spPr bwMode="auto">
          <a:xfrm>
            <a:off x="709541" y="4925596"/>
            <a:ext cx="5679308" cy="466692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NL" alt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A8E0E2-D03C-4984-8732-5B8832019216}" type="slidenum">
              <a:rPr lang="en-GB" smtClean="0"/>
              <a:t>22</a:t>
            </a:fld>
            <a:endParaRPr lang="en-GB"/>
          </a:p>
        </p:txBody>
      </p:sp>
    </p:spTree>
    <p:extLst>
      <p:ext uri="{BB962C8B-B14F-4D97-AF65-F5344CB8AC3E}">
        <p14:creationId xmlns:p14="http://schemas.microsoft.com/office/powerpoint/2010/main" val="2265278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358775" y="1241425"/>
            <a:ext cx="5949950" cy="3348038"/>
          </a:xfrm>
          <a:prstGeom prst="rect">
            <a:avLst/>
          </a:prstGeom>
          <a:ln w="0">
            <a:noFill/>
          </a:ln>
        </p:spPr>
      </p:sp>
      <p:sp>
        <p:nvSpPr>
          <p:cNvPr id="425"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26" name="PlaceHolder 3"/>
          <p:cNvSpPr>
            <a:spLocks noGrp="1"/>
          </p:cNvSpPr>
          <p:nvPr>
            <p:ph type="sldNum" idx="27"/>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D86A275-E940-4E92-A49A-635B455666FD}" type="slidenum">
              <a:rPr lang="nl-NL"/>
              <a:pPr/>
              <a:t>2</a:t>
            </a:fld>
            <a:endParaRPr lang="nl-N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15" name="Google Shape;11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5186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83" name="Google Shape;8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358775" y="1241425"/>
            <a:ext cx="5951538" cy="3349625"/>
          </a:xfrm>
          <a:prstGeom prst="rect">
            <a:avLst/>
          </a:prstGeom>
          <a:ln w="0">
            <a:noFill/>
          </a:ln>
        </p:spPr>
      </p:sp>
      <p:sp>
        <p:nvSpPr>
          <p:cNvPr id="476" name="PlaceHolder 2"/>
          <p:cNvSpPr>
            <a:spLocks noGrp="1"/>
          </p:cNvSpPr>
          <p:nvPr>
            <p:ph type="body"/>
          </p:nvPr>
        </p:nvSpPr>
        <p:spPr>
          <a:xfrm>
            <a:off x="666940" y="4777303"/>
            <a:ext cx="5334500" cy="3907878"/>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77" name="PlaceHolder 3"/>
          <p:cNvSpPr>
            <a:spLocks noGrp="1"/>
          </p:cNvSpPr>
          <p:nvPr>
            <p:ph type="sldNum" idx="44"/>
          </p:nvPr>
        </p:nvSpPr>
        <p:spPr>
          <a:xfrm>
            <a:off x="3777858" y="9428907"/>
            <a:ext cx="2889169" cy="497214"/>
          </a:xfrm>
          <a:prstGeom prst="rect">
            <a:avLst/>
          </a:prstGeom>
          <a:noFill/>
          <a:ln w="0">
            <a:noFill/>
          </a:ln>
        </p:spPr>
        <p:txBody>
          <a:bodyPr lIns="0" tIns="0" rIns="0" bIns="0" anchor="b">
            <a:noAutofit/>
          </a:bodyPr>
          <a:lstStyle>
            <a:lvl1pPr indent="0" algn="r" defTabSz="875264">
              <a:lnSpc>
                <a:spcPct val="100000"/>
              </a:lnSpc>
              <a:buNone/>
              <a:defRPr lang="en-NL" sz="1200" b="0" strike="noStrike" spc="-1">
                <a:solidFill>
                  <a:schemeClr val="dk1"/>
                </a:solidFill>
                <a:latin typeface="Times New Roman"/>
                <a:ea typeface="+mn-ea"/>
              </a:defRPr>
            </a:lvl1pPr>
          </a:lstStyle>
          <a:p>
            <a:fld id="{E7D4B453-196C-4770-BA62-B1D6EBF9491F}" type="slidenum">
              <a:rPr lang="en-NL"/>
              <a:pPr/>
              <a:t>28</a:t>
            </a:fld>
            <a:endParaRPr lang="nl-NL">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E7F4D-4284-B42C-63E3-B32E9AF04397}"/>
            </a:ext>
          </a:extLst>
        </p:cNvPr>
        <p:cNvGrpSpPr/>
        <p:nvPr/>
      </p:nvGrpSpPr>
      <p:grpSpPr>
        <a:xfrm>
          <a:off x="0" y="0"/>
          <a:ext cx="0" cy="0"/>
          <a:chOff x="0" y="0"/>
          <a:chExt cx="0" cy="0"/>
        </a:xfrm>
      </p:grpSpPr>
      <p:sp>
        <p:nvSpPr>
          <p:cNvPr id="475" name="PlaceHolder 1">
            <a:extLst>
              <a:ext uri="{FF2B5EF4-FFF2-40B4-BE49-F238E27FC236}">
                <a16:creationId xmlns:a16="http://schemas.microsoft.com/office/drawing/2014/main" id="{9A1726AA-0B1B-C124-9E97-40E4D798F3C7}"/>
              </a:ext>
            </a:extLst>
          </p:cNvPr>
          <p:cNvSpPr>
            <a:spLocks noGrp="1" noRot="1" noChangeAspect="1"/>
          </p:cNvSpPr>
          <p:nvPr>
            <p:ph type="sldImg"/>
          </p:nvPr>
        </p:nvSpPr>
        <p:spPr>
          <a:xfrm>
            <a:off x="358775" y="1241425"/>
            <a:ext cx="5951538" cy="3349625"/>
          </a:xfrm>
          <a:prstGeom prst="rect">
            <a:avLst/>
          </a:prstGeom>
          <a:ln w="0">
            <a:noFill/>
          </a:ln>
        </p:spPr>
      </p:sp>
      <p:sp>
        <p:nvSpPr>
          <p:cNvPr id="476" name="PlaceHolder 2">
            <a:extLst>
              <a:ext uri="{FF2B5EF4-FFF2-40B4-BE49-F238E27FC236}">
                <a16:creationId xmlns:a16="http://schemas.microsoft.com/office/drawing/2014/main" id="{C8914955-2D1A-8D7C-CC0F-DF4E09D2B865}"/>
              </a:ext>
            </a:extLst>
          </p:cNvPr>
          <p:cNvSpPr>
            <a:spLocks noGrp="1"/>
          </p:cNvSpPr>
          <p:nvPr>
            <p:ph type="body"/>
          </p:nvPr>
        </p:nvSpPr>
        <p:spPr>
          <a:xfrm>
            <a:off x="666940" y="4777303"/>
            <a:ext cx="5334500" cy="3907878"/>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77" name="PlaceHolder 3">
            <a:extLst>
              <a:ext uri="{FF2B5EF4-FFF2-40B4-BE49-F238E27FC236}">
                <a16:creationId xmlns:a16="http://schemas.microsoft.com/office/drawing/2014/main" id="{0C0E0218-BDBA-6A6F-709F-C1725EC0FEF6}"/>
              </a:ext>
            </a:extLst>
          </p:cNvPr>
          <p:cNvSpPr>
            <a:spLocks noGrp="1"/>
          </p:cNvSpPr>
          <p:nvPr>
            <p:ph type="sldNum" idx="44"/>
          </p:nvPr>
        </p:nvSpPr>
        <p:spPr>
          <a:xfrm>
            <a:off x="3777858" y="9428907"/>
            <a:ext cx="2889169" cy="497214"/>
          </a:xfrm>
          <a:prstGeom prst="rect">
            <a:avLst/>
          </a:prstGeom>
          <a:noFill/>
          <a:ln w="0">
            <a:noFill/>
          </a:ln>
        </p:spPr>
        <p:txBody>
          <a:bodyPr lIns="0" tIns="0" rIns="0" bIns="0" anchor="b">
            <a:noAutofit/>
          </a:bodyPr>
          <a:lstStyle>
            <a:lvl1pPr indent="0" algn="r" defTabSz="875264">
              <a:lnSpc>
                <a:spcPct val="100000"/>
              </a:lnSpc>
              <a:buNone/>
              <a:defRPr lang="en-NL" sz="1200" b="0" strike="noStrike" spc="-1">
                <a:solidFill>
                  <a:schemeClr val="dk1"/>
                </a:solidFill>
                <a:latin typeface="Times New Roman"/>
                <a:ea typeface="+mn-ea"/>
              </a:defRPr>
            </a:lvl1pPr>
          </a:lstStyle>
          <a:p>
            <a:fld id="{E7D4B453-196C-4770-BA62-B1D6EBF9491F}" type="slidenum">
              <a:rPr lang="en-NL"/>
              <a:pPr/>
              <a:t>29</a:t>
            </a:fld>
            <a:endParaRPr lang="nl-NL">
              <a:solidFill>
                <a:srgbClr val="000000"/>
              </a:solidFill>
            </a:endParaRPr>
          </a:p>
        </p:txBody>
      </p:sp>
    </p:spTree>
    <p:extLst>
      <p:ext uri="{BB962C8B-B14F-4D97-AF65-F5344CB8AC3E}">
        <p14:creationId xmlns:p14="http://schemas.microsoft.com/office/powerpoint/2010/main" val="774407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PlaceHolder 1"/>
          <p:cNvSpPr>
            <a:spLocks noGrp="1" noRot="1" noChangeAspect="1"/>
          </p:cNvSpPr>
          <p:nvPr>
            <p:ph type="sldImg"/>
          </p:nvPr>
        </p:nvSpPr>
        <p:spPr>
          <a:xfrm>
            <a:off x="-190500" y="882650"/>
            <a:ext cx="7732713" cy="4351338"/>
          </a:xfrm>
          <a:prstGeom prst="rect">
            <a:avLst/>
          </a:prstGeom>
          <a:ln w="0">
            <a:noFill/>
          </a:ln>
        </p:spPr>
      </p:sp>
      <p:sp>
        <p:nvSpPr>
          <p:cNvPr id="479" name="PlaceHolder 2"/>
          <p:cNvSpPr>
            <a:spLocks noGrp="1"/>
          </p:cNvSpPr>
          <p:nvPr>
            <p:ph type="body"/>
          </p:nvPr>
        </p:nvSpPr>
        <p:spPr>
          <a:xfrm>
            <a:off x="735222" y="5513348"/>
            <a:ext cx="5880762" cy="5222492"/>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80" name="PlaceHolder 3"/>
          <p:cNvSpPr>
            <a:spLocks noGrp="1"/>
          </p:cNvSpPr>
          <p:nvPr>
            <p:ph type="sldNum" idx="45"/>
          </p:nvPr>
        </p:nvSpPr>
        <p:spPr>
          <a:xfrm>
            <a:off x="4161188" y="11026696"/>
            <a:ext cx="3190018" cy="579617"/>
          </a:xfrm>
          <a:prstGeom prst="rect">
            <a:avLst/>
          </a:prstGeom>
          <a:noFill/>
          <a:ln w="0">
            <a:noFill/>
          </a:ln>
        </p:spPr>
        <p:txBody>
          <a:bodyPr lIns="0" tIns="0" rIns="0" bIns="0" anchor="b">
            <a:noAutofit/>
          </a:bodyPr>
          <a:lstStyle>
            <a:lvl1pPr indent="0" algn="r" defTabSz="875264">
              <a:lnSpc>
                <a:spcPct val="100000"/>
              </a:lnSpc>
              <a:buNone/>
              <a:defRPr lang="en-US" sz="1400" b="0" strike="noStrike" spc="-1">
                <a:solidFill>
                  <a:schemeClr val="dk1"/>
                </a:solidFill>
                <a:latin typeface="Times New Roman"/>
                <a:ea typeface="+mn-ea"/>
              </a:defRPr>
            </a:lvl1pPr>
          </a:lstStyle>
          <a:p>
            <a:fld id="{5415DDD5-1652-4B6C-B611-4EF6402338B1}" type="slidenum">
              <a:rPr lang="en-US"/>
              <a:pPr/>
              <a:t>30</a:t>
            </a:fld>
            <a:endParaRPr lang="nl-NL">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noRot="1" noChangeAspect="1"/>
          </p:cNvSpPr>
          <p:nvPr>
            <p:ph type="sldImg"/>
          </p:nvPr>
        </p:nvSpPr>
        <p:spPr>
          <a:xfrm>
            <a:off x="358775" y="1241425"/>
            <a:ext cx="5949950" cy="3348038"/>
          </a:xfrm>
          <a:prstGeom prst="rect">
            <a:avLst/>
          </a:prstGeom>
          <a:ln w="0">
            <a:noFill/>
          </a:ln>
        </p:spPr>
      </p:sp>
      <p:sp>
        <p:nvSpPr>
          <p:cNvPr id="494"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95" name="PlaceHolder 3"/>
          <p:cNvSpPr>
            <a:spLocks noGrp="1"/>
          </p:cNvSpPr>
          <p:nvPr>
            <p:ph type="sldNum" idx="50"/>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E47A0B9B-0F69-4537-88D7-BBE2B24D8046}" type="slidenum">
              <a:rPr lang="nl-NL"/>
              <a:pPr/>
              <a:t>38</a:t>
            </a:fld>
            <a:endParaRPr lang="nl-N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358775" y="1241425"/>
            <a:ext cx="5949950" cy="3348038"/>
          </a:xfrm>
          <a:prstGeom prst="rect">
            <a:avLst/>
          </a:prstGeom>
          <a:ln w="0">
            <a:noFill/>
          </a:ln>
        </p:spPr>
      </p:sp>
      <p:sp>
        <p:nvSpPr>
          <p:cNvPr id="428"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29" name="PlaceHolder 3"/>
          <p:cNvSpPr>
            <a:spLocks noGrp="1"/>
          </p:cNvSpPr>
          <p:nvPr>
            <p:ph type="sldNum" idx="28"/>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6E91751-0B87-43C8-B805-AF801DF4EB0D}" type="slidenum">
              <a:rPr lang="nl-NL"/>
              <a:pPr/>
              <a:t>3</a:t>
            </a:fld>
            <a:endParaRPr lang="nl-N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358775" y="1241425"/>
            <a:ext cx="5949950" cy="3348038"/>
          </a:xfrm>
          <a:prstGeom prst="rect">
            <a:avLst/>
          </a:prstGeom>
          <a:ln w="0">
            <a:noFill/>
          </a:ln>
        </p:spPr>
      </p:sp>
      <p:sp>
        <p:nvSpPr>
          <p:cNvPr id="431"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32" name="PlaceHolder 3"/>
          <p:cNvSpPr>
            <a:spLocks noGrp="1"/>
          </p:cNvSpPr>
          <p:nvPr>
            <p:ph type="sldNum" idx="29"/>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1B833FFF-AE62-40C5-B6DF-B4D62472EB07}" type="slidenum">
              <a:rPr lang="nl-NL"/>
              <a:pPr/>
              <a:t>5</a:t>
            </a:fld>
            <a:endParaRPr lang="nl-N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358775" y="1241425"/>
            <a:ext cx="5949950" cy="3348038"/>
          </a:xfrm>
          <a:prstGeom prst="rect">
            <a:avLst/>
          </a:prstGeom>
          <a:ln w="0">
            <a:noFill/>
          </a:ln>
        </p:spPr>
      </p:sp>
      <p:sp>
        <p:nvSpPr>
          <p:cNvPr id="434"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35" name="PlaceHolder 3"/>
          <p:cNvSpPr>
            <a:spLocks noGrp="1"/>
          </p:cNvSpPr>
          <p:nvPr>
            <p:ph type="sldNum" idx="30"/>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386AF775-9112-4176-A4F9-BDF7572FD4F7}" type="slidenum">
              <a:rPr lang="nl-NL"/>
              <a:pPr/>
              <a:t>6</a:t>
            </a:fld>
            <a:endParaRPr lang="nl-N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PlaceHolder 1"/>
          <p:cNvSpPr>
            <a:spLocks noGrp="1" noRot="1" noChangeAspect="1"/>
          </p:cNvSpPr>
          <p:nvPr>
            <p:ph type="sldImg"/>
          </p:nvPr>
        </p:nvSpPr>
        <p:spPr>
          <a:xfrm>
            <a:off x="358775" y="1241425"/>
            <a:ext cx="5949950" cy="3348038"/>
          </a:xfrm>
          <a:prstGeom prst="rect">
            <a:avLst/>
          </a:prstGeom>
          <a:ln w="0">
            <a:noFill/>
          </a:ln>
        </p:spPr>
      </p:sp>
      <p:sp>
        <p:nvSpPr>
          <p:cNvPr id="437"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38" name="PlaceHolder 3"/>
          <p:cNvSpPr>
            <a:spLocks noGrp="1"/>
          </p:cNvSpPr>
          <p:nvPr>
            <p:ph type="sldNum" idx="31"/>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99ADF553-6663-4897-BF81-7DB7785104D6}" type="slidenum">
              <a:rPr lang="nl-NL"/>
              <a:pPr/>
              <a:t>7</a:t>
            </a:fld>
            <a:endParaRPr lang="nl-N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358775" y="1241425"/>
            <a:ext cx="5949950" cy="3348038"/>
          </a:xfrm>
          <a:prstGeom prst="rect">
            <a:avLst/>
          </a:prstGeom>
          <a:ln w="0">
            <a:noFill/>
          </a:ln>
        </p:spPr>
      </p:sp>
      <p:sp>
        <p:nvSpPr>
          <p:cNvPr id="440"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41" name="PlaceHolder 3"/>
          <p:cNvSpPr>
            <a:spLocks noGrp="1"/>
          </p:cNvSpPr>
          <p:nvPr>
            <p:ph type="sldNum" idx="32"/>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456545FC-17EF-4A62-A624-204084E6640E}" type="slidenum">
              <a:rPr lang="nl-NL"/>
              <a:pPr/>
              <a:t>8</a:t>
            </a:fld>
            <a:endParaRPr lang="nl-N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358775" y="1241425"/>
            <a:ext cx="5949950" cy="3348038"/>
          </a:xfrm>
          <a:prstGeom prst="rect">
            <a:avLst/>
          </a:prstGeom>
          <a:ln w="0">
            <a:noFill/>
          </a:ln>
        </p:spPr>
      </p:sp>
      <p:sp>
        <p:nvSpPr>
          <p:cNvPr id="443"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44" name="PlaceHolder 3"/>
          <p:cNvSpPr>
            <a:spLocks noGrp="1"/>
          </p:cNvSpPr>
          <p:nvPr>
            <p:ph type="sldNum" idx="33"/>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08E8414E-D9E1-44EB-A105-E43DB2F8A6AD}" type="slidenum">
              <a:rPr lang="nl-NL"/>
              <a:pPr/>
              <a:t>9</a:t>
            </a:fld>
            <a:endParaRPr lang="nl-N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noRot="1" noChangeAspect="1"/>
          </p:cNvSpPr>
          <p:nvPr>
            <p:ph type="sldImg"/>
          </p:nvPr>
        </p:nvSpPr>
        <p:spPr>
          <a:xfrm>
            <a:off x="358775" y="1241425"/>
            <a:ext cx="5949950" cy="3348038"/>
          </a:xfrm>
          <a:prstGeom prst="rect">
            <a:avLst/>
          </a:prstGeom>
          <a:ln w="0">
            <a:noFill/>
          </a:ln>
        </p:spPr>
      </p:sp>
      <p:sp>
        <p:nvSpPr>
          <p:cNvPr id="446" name="PlaceHolder 2"/>
          <p:cNvSpPr>
            <a:spLocks noGrp="1"/>
          </p:cNvSpPr>
          <p:nvPr>
            <p:ph type="body"/>
          </p:nvPr>
        </p:nvSpPr>
        <p:spPr>
          <a:xfrm>
            <a:off x="666939" y="4777304"/>
            <a:ext cx="5333486" cy="3906481"/>
          </a:xfrm>
          <a:prstGeom prst="rect">
            <a:avLst/>
          </a:prstGeom>
          <a:noFill/>
          <a:ln w="0">
            <a:noFill/>
          </a:ln>
        </p:spPr>
        <p:txBody>
          <a:bodyPr lIns="0" tIns="0" rIns="0" bIns="0" anchor="t">
            <a:noAutofit/>
          </a:bodyPr>
          <a:lstStyle/>
          <a:p>
            <a:endParaRPr lang="nl-NL" sz="1700" spc="-1">
              <a:solidFill>
                <a:srgbClr val="000000"/>
              </a:solidFill>
              <a:latin typeface="Arial"/>
            </a:endParaRPr>
          </a:p>
        </p:txBody>
      </p:sp>
      <p:sp>
        <p:nvSpPr>
          <p:cNvPr id="447" name="PlaceHolder 3"/>
          <p:cNvSpPr>
            <a:spLocks noGrp="1"/>
          </p:cNvSpPr>
          <p:nvPr>
            <p:ph type="sldNum" idx="34"/>
          </p:nvPr>
        </p:nvSpPr>
        <p:spPr>
          <a:xfrm>
            <a:off x="3777858" y="9428907"/>
            <a:ext cx="2888155" cy="495817"/>
          </a:xfrm>
          <a:prstGeom prst="rect">
            <a:avLst/>
          </a:prstGeom>
          <a:noFill/>
          <a:ln w="0">
            <a:noFill/>
          </a:ln>
        </p:spPr>
        <p:txBody>
          <a:bodyPr lIns="0" tIns="0" rIns="0" bIns="0" anchor="b">
            <a:noAutofit/>
          </a:bodyPr>
          <a:lstStyle>
            <a:lvl1pPr indent="0" algn="r" defTabSz="875264">
              <a:lnSpc>
                <a:spcPct val="100000"/>
              </a:lnSpc>
              <a:buNone/>
              <a:defRPr lang="nl-NL" sz="1200" b="0" strike="noStrike" spc="-1">
                <a:solidFill>
                  <a:srgbClr val="000000"/>
                </a:solidFill>
                <a:latin typeface="+mn-lt"/>
                <a:ea typeface="+mn-ea"/>
              </a:defRPr>
            </a:lvl1pPr>
          </a:lstStyle>
          <a:p>
            <a:fld id="{E2BFF921-3953-4664-BD8E-E894AED5899D}" type="slidenum">
              <a:rPr lang="nl-NL"/>
              <a:pPr/>
              <a:t>10</a:t>
            </a:fld>
            <a:endParaRPr lang="nl-N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27" name="PlaceHolder 2"/>
          <p:cNvSpPr>
            <a:spLocks noGrp="1"/>
          </p:cNvSpPr>
          <p:nvPr>
            <p:ph/>
          </p:nvPr>
        </p:nvSpPr>
        <p:spPr>
          <a:xfrm>
            <a:off x="609120" y="160452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8" name="PlaceHolder 3"/>
          <p:cNvSpPr>
            <a:spLocks noGrp="1"/>
          </p:cNvSpPr>
          <p:nvPr>
            <p:ph/>
          </p:nvPr>
        </p:nvSpPr>
        <p:spPr>
          <a:xfrm>
            <a:off x="609120" y="368208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30"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1"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2"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3" name="PlaceHolder 5"/>
          <p:cNvSpPr>
            <a:spLocks noGrp="1"/>
          </p:cNvSpPr>
          <p:nvPr>
            <p:ph/>
          </p:nvPr>
        </p:nvSpPr>
        <p:spPr>
          <a:xfrm>
            <a:off x="623016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35" name="PlaceHolder 2"/>
          <p:cNvSpPr>
            <a:spLocks noGrp="1"/>
          </p:cNvSpPr>
          <p:nvPr>
            <p:ph/>
          </p:nvPr>
        </p:nvSpPr>
        <p:spPr>
          <a:xfrm>
            <a:off x="60912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6" name="PlaceHolder 3"/>
          <p:cNvSpPr>
            <a:spLocks noGrp="1"/>
          </p:cNvSpPr>
          <p:nvPr>
            <p:ph/>
          </p:nvPr>
        </p:nvSpPr>
        <p:spPr>
          <a:xfrm>
            <a:off x="431820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7" name="PlaceHolder 4"/>
          <p:cNvSpPr>
            <a:spLocks noGrp="1"/>
          </p:cNvSpPr>
          <p:nvPr>
            <p:ph/>
          </p:nvPr>
        </p:nvSpPr>
        <p:spPr>
          <a:xfrm>
            <a:off x="8026920" y="160452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8" name="PlaceHolder 5"/>
          <p:cNvSpPr>
            <a:spLocks noGrp="1"/>
          </p:cNvSpPr>
          <p:nvPr>
            <p:ph/>
          </p:nvPr>
        </p:nvSpPr>
        <p:spPr>
          <a:xfrm>
            <a:off x="60912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39" name="PlaceHolder 6"/>
          <p:cNvSpPr>
            <a:spLocks noGrp="1"/>
          </p:cNvSpPr>
          <p:nvPr>
            <p:ph/>
          </p:nvPr>
        </p:nvSpPr>
        <p:spPr>
          <a:xfrm>
            <a:off x="431820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40" name="PlaceHolder 7"/>
          <p:cNvSpPr>
            <a:spLocks noGrp="1"/>
          </p:cNvSpPr>
          <p:nvPr>
            <p:ph/>
          </p:nvPr>
        </p:nvSpPr>
        <p:spPr>
          <a:xfrm>
            <a:off x="8026920" y="3682080"/>
            <a:ext cx="35319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359906" y="313407"/>
            <a:ext cx="11470212" cy="648000"/>
          </a:xfrm>
        </p:spPr>
        <p:txBody>
          <a:bodyPr/>
          <a:lstStyle>
            <a:lvl1pPr>
              <a:defRPr/>
            </a:lvl1pPr>
          </a:lstStyle>
          <a:p>
            <a:r>
              <a:rPr lang="en-US"/>
              <a:t>Click to edit Master title style</a:t>
            </a:r>
          </a:p>
        </p:txBody>
      </p:sp>
      <p:sp>
        <p:nvSpPr>
          <p:cNvPr id="3" name="Content Placeholder 2"/>
          <p:cNvSpPr>
            <a:spLocks noGrp="1"/>
          </p:cNvSpPr>
          <p:nvPr>
            <p:ph idx="1"/>
          </p:nvPr>
        </p:nvSpPr>
        <p:spPr>
          <a:xfrm>
            <a:off x="359906" y="2167504"/>
            <a:ext cx="11470212" cy="3635121"/>
          </a:xfrm>
        </p:spPr>
        <p:txBody>
          <a:bodyPr/>
          <a:lstStyle>
            <a:lvl1pPr>
              <a:defRPr b="0">
                <a:solidFill>
                  <a:schemeClr val="tx1"/>
                </a:solidFill>
              </a:defRPr>
            </a:lvl1pPr>
            <a:lvl2pPr>
              <a:defRPr>
                <a:solidFill>
                  <a:srgbClr val="F05F40"/>
                </a:solidFill>
              </a:defRPr>
            </a:lvl2pPr>
            <a:lvl3pPr marL="359892">
              <a:defRPr>
                <a:solidFill>
                  <a:schemeClr val="tx1"/>
                </a:solidFill>
              </a:defRPr>
            </a:lvl3pPr>
            <a:lvl4pPr marL="539838">
              <a:defRPr/>
            </a:lvl4pPr>
            <a:lvl5pPr marL="71978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27945-FA9B-403D-BA8B-1AE065A8CDA9}" type="slidenum">
              <a:rPr lang="en-US" smtClean="0"/>
              <a:t>‹#›</a:t>
            </a:fld>
            <a:endParaRPr lang="en-US"/>
          </a:p>
        </p:txBody>
      </p:sp>
      <p:sp>
        <p:nvSpPr>
          <p:cNvPr id="10" name="Text Placeholder 9"/>
          <p:cNvSpPr>
            <a:spLocks noGrp="1"/>
          </p:cNvSpPr>
          <p:nvPr>
            <p:ph type="body" sz="quarter" idx="13"/>
          </p:nvPr>
        </p:nvSpPr>
        <p:spPr>
          <a:xfrm>
            <a:off x="360664" y="989012"/>
            <a:ext cx="11470212" cy="396000"/>
          </a:xfrm>
        </p:spPr>
        <p:txBody>
          <a:bodyPr tIns="0">
            <a:noAutofit/>
          </a:bodyPr>
          <a:lstStyle>
            <a:lvl1pPr>
              <a:lnSpc>
                <a:spcPts val="2999"/>
              </a:lnSpc>
              <a:defRPr sz="2499" b="0"/>
            </a:lvl1pPr>
          </a:lstStyle>
          <a:p>
            <a:pPr lvl="0"/>
            <a:r>
              <a:rPr lang="en-US"/>
              <a:t>Click to edit Master text styles</a:t>
            </a:r>
          </a:p>
        </p:txBody>
      </p:sp>
      <p:pic>
        <p:nvPicPr>
          <p:cNvPr id="12" name="Logo pos. small"/>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87" y="5932800"/>
            <a:ext cx="3044165" cy="868682"/>
          </a:xfrm>
          <a:prstGeom prst="rect">
            <a:avLst/>
          </a:prstGeom>
        </p:spPr>
      </p:pic>
      <p:cxnSp>
        <p:nvCxnSpPr>
          <p:cNvPr id="13" name="Straight Connector 12"/>
          <p:cNvCxnSpPr/>
          <p:nvPr userDrawn="1"/>
        </p:nvCxnSpPr>
        <p:spPr>
          <a:xfrm>
            <a:off x="359906" y="5940000"/>
            <a:ext cx="11470212"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2"/>
          <p:cNvSpPr>
            <a:spLocks noGrp="1"/>
          </p:cNvSpPr>
          <p:nvPr>
            <p:ph type="body" sz="quarter" idx="15" hasCustomPrompt="1"/>
          </p:nvPr>
        </p:nvSpPr>
        <p:spPr>
          <a:xfrm>
            <a:off x="360269" y="1524000"/>
            <a:ext cx="11469849" cy="636304"/>
          </a:xfrm>
        </p:spPr>
        <p:txBody>
          <a:bodyPr rIns="0" anchor="b" anchorCtr="0"/>
          <a:lstStyle>
            <a:lvl1pPr>
              <a:defRPr/>
            </a:lvl1pPr>
            <a:lvl2pPr marL="0" indent="0">
              <a:buNone/>
              <a:defRPr/>
            </a:lvl2pPr>
          </a:lstStyle>
          <a:p>
            <a:pPr lvl="0"/>
            <a:r>
              <a:rPr lang="nl-NL" noProof="0"/>
              <a:t>Click to add heading</a:t>
            </a:r>
            <a:endParaRPr lang="en-GB" noProof="0" dirty="0"/>
          </a:p>
        </p:txBody>
      </p:sp>
    </p:spTree>
    <p:extLst>
      <p:ext uri="{BB962C8B-B14F-4D97-AF65-F5344CB8AC3E}">
        <p14:creationId xmlns:p14="http://schemas.microsoft.com/office/powerpoint/2010/main" val="25627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B23BD-B494-8330-A43E-75F40606A4B3}"/>
              </a:ext>
            </a:extLst>
          </p:cNvPr>
          <p:cNvSpPr>
            <a:spLocks noGrp="1"/>
          </p:cNvSpPr>
          <p:nvPr>
            <p:ph type="title"/>
          </p:nvPr>
        </p:nvSpPr>
        <p:spPr>
          <a:xfrm>
            <a:off x="608483" y="272631"/>
            <a:ext cx="10966103" cy="1142361"/>
          </a:xfrm>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2B9216A-243C-4E79-5E32-26070A759A3B}"/>
              </a:ext>
            </a:extLst>
          </p:cNvPr>
          <p:cNvSpPr>
            <a:spLocks noGrp="1"/>
          </p:cNvSpPr>
          <p:nvPr>
            <p:ph type="dt" idx="10"/>
          </p:nvPr>
        </p:nvSpPr>
        <p:spPr>
          <a:xfrm>
            <a:off x="608483" y="6247461"/>
            <a:ext cx="2837021" cy="470384"/>
          </a:xfrm>
        </p:spPr>
        <p:txBody>
          <a:bodyPr/>
          <a:lstStyle>
            <a:lvl1pPr>
              <a:defRPr/>
            </a:lvl1pPr>
          </a:lstStyle>
          <a:p>
            <a:endParaRPr lang="en-US" altLang="nl-NL"/>
          </a:p>
        </p:txBody>
      </p:sp>
      <p:sp>
        <p:nvSpPr>
          <p:cNvPr id="4" name="Tijdelijke aanduiding voor voettekst 3">
            <a:extLst>
              <a:ext uri="{FF2B5EF4-FFF2-40B4-BE49-F238E27FC236}">
                <a16:creationId xmlns:a16="http://schemas.microsoft.com/office/drawing/2014/main" id="{34C75B8A-C8EE-E393-854A-C0F938228279}"/>
              </a:ext>
            </a:extLst>
          </p:cNvPr>
          <p:cNvSpPr>
            <a:spLocks noGrp="1"/>
          </p:cNvSpPr>
          <p:nvPr>
            <p:ph type="ftr" idx="11"/>
          </p:nvPr>
        </p:nvSpPr>
        <p:spPr>
          <a:xfrm>
            <a:off x="4169154" y="6247461"/>
            <a:ext cx="3862034" cy="470384"/>
          </a:xfrm>
        </p:spPr>
        <p:txBody>
          <a:bodyPr/>
          <a:lstStyle>
            <a:lvl1pPr>
              <a:defRPr/>
            </a:lvl1pPr>
          </a:lstStyle>
          <a:p>
            <a:endParaRPr lang="en-US" altLang="nl-NL"/>
          </a:p>
        </p:txBody>
      </p:sp>
      <p:sp>
        <p:nvSpPr>
          <p:cNvPr id="5" name="Tijdelijke aanduiding voor dianummer 4">
            <a:extLst>
              <a:ext uri="{FF2B5EF4-FFF2-40B4-BE49-F238E27FC236}">
                <a16:creationId xmlns:a16="http://schemas.microsoft.com/office/drawing/2014/main" id="{E41DDD83-F714-942E-2DD3-DBEB9F203D05}"/>
              </a:ext>
            </a:extLst>
          </p:cNvPr>
          <p:cNvSpPr>
            <a:spLocks noGrp="1"/>
          </p:cNvSpPr>
          <p:nvPr>
            <p:ph type="sldNum" idx="12"/>
          </p:nvPr>
        </p:nvSpPr>
        <p:spPr>
          <a:xfrm>
            <a:off x="8739485" y="6247461"/>
            <a:ext cx="2837021" cy="470384"/>
          </a:xfrm>
        </p:spPr>
        <p:txBody>
          <a:bodyPr/>
          <a:lstStyle>
            <a:lvl1pPr>
              <a:defRPr/>
            </a:lvl1pPr>
          </a:lstStyle>
          <a:p>
            <a:fld id="{1D5E2491-1608-49A2-A711-8ADF5067B633}" type="slidenum">
              <a:rPr lang="en-US" altLang="nl-NL"/>
              <a:pPr/>
              <a:t>‹#›</a:t>
            </a:fld>
            <a:endParaRPr lang="en-US" altLang="nl-NL"/>
          </a:p>
        </p:txBody>
      </p:sp>
    </p:spTree>
    <p:extLst>
      <p:ext uri="{BB962C8B-B14F-4D97-AF65-F5344CB8AC3E}">
        <p14:creationId xmlns:p14="http://schemas.microsoft.com/office/powerpoint/2010/main" val="5159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ee objecten">
  <p:cSld name="Twee objecten">
    <p:spTree>
      <p:nvGrpSpPr>
        <p:cNvPr id="1" name="Shape 35"/>
        <p:cNvGrpSpPr/>
        <p:nvPr/>
      </p:nvGrpSpPr>
      <p:grpSpPr>
        <a:xfrm>
          <a:off x="0" y="0"/>
          <a:ext cx="0" cy="0"/>
          <a:chOff x="0" y="0"/>
          <a:chExt cx="0" cy="0"/>
        </a:xfrm>
      </p:grpSpPr>
      <p:sp>
        <p:nvSpPr>
          <p:cNvPr id="36" name="Google Shape;36;p9"/>
          <p:cNvSpPr txBox="1">
            <a:spLocks noGrp="1"/>
          </p:cNvSpPr>
          <p:nvPr>
            <p:ph type="body" idx="1"/>
          </p:nvPr>
        </p:nvSpPr>
        <p:spPr>
          <a:xfrm>
            <a:off x="815202" y="1700810"/>
            <a:ext cx="4991255" cy="4525963"/>
          </a:xfrm>
          <a:prstGeom prst="rect">
            <a:avLst/>
          </a:prstGeom>
          <a:noFill/>
          <a:ln>
            <a:noFill/>
          </a:ln>
        </p:spPr>
        <p:txBody>
          <a:bodyPr spcFirstLastPara="1" wrap="square" lIns="91425" tIns="45700" rIns="91425" bIns="45700" anchor="t" anchorCtr="0"/>
          <a:lstStyle>
            <a:lvl1pPr marL="457034" marR="0" lvl="0" indent="-365626" algn="l" rtl="0">
              <a:spcBef>
                <a:spcPts val="360"/>
              </a:spcBef>
              <a:spcAft>
                <a:spcPts val="0"/>
              </a:spcAft>
              <a:buClr>
                <a:schemeClr val="accent4"/>
              </a:buClr>
              <a:buSzPts val="2160"/>
              <a:buFont typeface="Merriweather Sans"/>
              <a:buChar char="▸"/>
              <a:defRPr sz="1799" b="0" i="0" u="none" strike="noStrike" cap="none">
                <a:solidFill>
                  <a:schemeClr val="dk1"/>
                </a:solidFill>
                <a:latin typeface="Arial"/>
                <a:ea typeface="Arial"/>
                <a:cs typeface="Arial"/>
                <a:sym typeface="Arial"/>
              </a:defRPr>
            </a:lvl1pPr>
            <a:lvl2pPr marL="914067" marR="0" lvl="1" indent="-350391" algn="l" rtl="0">
              <a:spcBef>
                <a:spcPts val="320"/>
              </a:spcBef>
              <a:spcAft>
                <a:spcPts val="0"/>
              </a:spcAft>
              <a:buClr>
                <a:schemeClr val="accent4"/>
              </a:buClr>
              <a:buSzPts val="1920"/>
              <a:buFont typeface="Merriweather Sans"/>
              <a:buChar char="▸"/>
              <a:defRPr sz="1600" b="0" i="0" u="none" strike="noStrike" cap="none">
                <a:solidFill>
                  <a:schemeClr val="dk1"/>
                </a:solidFill>
                <a:latin typeface="Arial"/>
                <a:ea typeface="Arial"/>
                <a:cs typeface="Arial"/>
                <a:sym typeface="Arial"/>
              </a:defRPr>
            </a:lvl2pPr>
            <a:lvl3pPr marL="1371101" marR="0" lvl="2" indent="-335157" algn="l" rtl="0">
              <a:spcBef>
                <a:spcPts val="280"/>
              </a:spcBef>
              <a:spcAft>
                <a:spcPts val="0"/>
              </a:spcAft>
              <a:buClr>
                <a:schemeClr val="accent4"/>
              </a:buClr>
              <a:buSzPts val="1680"/>
              <a:buFont typeface="Merriweather Sans"/>
              <a:buChar char="▸"/>
              <a:defRPr sz="1400" b="0" i="0" u="none" strike="noStrike" cap="none">
                <a:solidFill>
                  <a:schemeClr val="dk1"/>
                </a:solidFill>
                <a:latin typeface="Arial"/>
                <a:ea typeface="Arial"/>
                <a:cs typeface="Arial"/>
                <a:sym typeface="Arial"/>
              </a:defRPr>
            </a:lvl3pPr>
            <a:lvl4pPr marL="1828134" marR="0" lvl="3" indent="-317385" algn="l" rtl="0">
              <a:spcBef>
                <a:spcPts val="280"/>
              </a:spcBef>
              <a:spcAft>
                <a:spcPts val="0"/>
              </a:spcAft>
              <a:buClr>
                <a:schemeClr val="accent4"/>
              </a:buClr>
              <a:buSzPts val="1400"/>
              <a:buFont typeface="Merriweather Sans"/>
              <a:buChar char="▸"/>
              <a:defRPr sz="1400" b="0" i="0" u="none" strike="noStrike" cap="none">
                <a:solidFill>
                  <a:schemeClr val="dk1"/>
                </a:solidFill>
                <a:latin typeface="Arial"/>
                <a:ea typeface="Arial"/>
                <a:cs typeface="Arial"/>
                <a:sym typeface="Arial"/>
              </a:defRPr>
            </a:lvl4pPr>
            <a:lvl5pPr marL="2285168" marR="0" lvl="4"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5pPr>
            <a:lvl6pPr marL="2742201" marR="0" lvl="5"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6pPr>
            <a:lvl7pPr marL="3199235" marR="0" lvl="6"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7pPr>
            <a:lvl8pPr marL="3656269" marR="0" lvl="7"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8pPr>
            <a:lvl9pPr marL="4113303" marR="0" lvl="8"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9pPr>
          </a:lstStyle>
          <a:p>
            <a:endParaRPr/>
          </a:p>
        </p:txBody>
      </p:sp>
      <p:sp>
        <p:nvSpPr>
          <p:cNvPr id="37" name="Google Shape;37;p9"/>
          <p:cNvSpPr txBox="1">
            <a:spLocks noGrp="1"/>
          </p:cNvSpPr>
          <p:nvPr>
            <p:ph type="body" idx="2"/>
          </p:nvPr>
        </p:nvSpPr>
        <p:spPr>
          <a:xfrm>
            <a:off x="6382370" y="1700810"/>
            <a:ext cx="4991255" cy="4525963"/>
          </a:xfrm>
          <a:prstGeom prst="rect">
            <a:avLst/>
          </a:prstGeom>
          <a:noFill/>
          <a:ln>
            <a:noFill/>
          </a:ln>
        </p:spPr>
        <p:txBody>
          <a:bodyPr spcFirstLastPara="1" wrap="square" lIns="91425" tIns="45700" rIns="91425" bIns="45700" anchor="t" anchorCtr="0"/>
          <a:lstStyle>
            <a:lvl1pPr marL="457034" marR="0" lvl="0" indent="-365626" algn="l" rtl="0">
              <a:spcBef>
                <a:spcPts val="360"/>
              </a:spcBef>
              <a:spcAft>
                <a:spcPts val="0"/>
              </a:spcAft>
              <a:buClr>
                <a:schemeClr val="accent4"/>
              </a:buClr>
              <a:buSzPts val="2160"/>
              <a:buFont typeface="Merriweather Sans"/>
              <a:buChar char="▸"/>
              <a:defRPr sz="1799" b="0" i="0" u="none" strike="noStrike" cap="none">
                <a:solidFill>
                  <a:schemeClr val="dk1"/>
                </a:solidFill>
                <a:latin typeface="Arial"/>
                <a:ea typeface="Arial"/>
                <a:cs typeface="Arial"/>
                <a:sym typeface="Arial"/>
              </a:defRPr>
            </a:lvl1pPr>
            <a:lvl2pPr marL="914067" marR="0" lvl="1" indent="-350391" algn="l" rtl="0">
              <a:spcBef>
                <a:spcPts val="320"/>
              </a:spcBef>
              <a:spcAft>
                <a:spcPts val="0"/>
              </a:spcAft>
              <a:buClr>
                <a:schemeClr val="accent4"/>
              </a:buClr>
              <a:buSzPts val="1920"/>
              <a:buFont typeface="Merriweather Sans"/>
              <a:buChar char="▸"/>
              <a:defRPr sz="1600" b="0" i="0" u="none" strike="noStrike" cap="none">
                <a:solidFill>
                  <a:schemeClr val="dk1"/>
                </a:solidFill>
                <a:latin typeface="Arial"/>
                <a:ea typeface="Arial"/>
                <a:cs typeface="Arial"/>
                <a:sym typeface="Arial"/>
              </a:defRPr>
            </a:lvl2pPr>
            <a:lvl3pPr marL="1371101" marR="0" lvl="2" indent="-335157" algn="l" rtl="0">
              <a:spcBef>
                <a:spcPts val="280"/>
              </a:spcBef>
              <a:spcAft>
                <a:spcPts val="0"/>
              </a:spcAft>
              <a:buClr>
                <a:schemeClr val="accent4"/>
              </a:buClr>
              <a:buSzPts val="1680"/>
              <a:buFont typeface="Merriweather Sans"/>
              <a:buChar char="▸"/>
              <a:defRPr sz="1400" b="0" i="0" u="none" strike="noStrike" cap="none">
                <a:solidFill>
                  <a:schemeClr val="dk1"/>
                </a:solidFill>
                <a:latin typeface="Arial"/>
                <a:ea typeface="Arial"/>
                <a:cs typeface="Arial"/>
                <a:sym typeface="Arial"/>
              </a:defRPr>
            </a:lvl3pPr>
            <a:lvl4pPr marL="1828134" marR="0" lvl="3" indent="-317385" algn="l" rtl="0">
              <a:spcBef>
                <a:spcPts val="280"/>
              </a:spcBef>
              <a:spcAft>
                <a:spcPts val="0"/>
              </a:spcAft>
              <a:buClr>
                <a:schemeClr val="accent4"/>
              </a:buClr>
              <a:buSzPts val="1400"/>
              <a:buFont typeface="Merriweather Sans"/>
              <a:buChar char="▸"/>
              <a:defRPr sz="1400" b="0" i="0" u="none" strike="noStrike" cap="none">
                <a:solidFill>
                  <a:schemeClr val="dk1"/>
                </a:solidFill>
                <a:latin typeface="Arial"/>
                <a:ea typeface="Arial"/>
                <a:cs typeface="Arial"/>
                <a:sym typeface="Arial"/>
              </a:defRPr>
            </a:lvl4pPr>
            <a:lvl5pPr marL="2285168" marR="0" lvl="4"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5pPr>
            <a:lvl6pPr marL="2742201" marR="0" lvl="5"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6pPr>
            <a:lvl7pPr marL="3199235" marR="0" lvl="6"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7pPr>
            <a:lvl8pPr marL="3656269" marR="0" lvl="7"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8pPr>
            <a:lvl9pPr marL="4113303" marR="0" lvl="8" indent="-342775" algn="l" rtl="0">
              <a:spcBef>
                <a:spcPts val="360"/>
              </a:spcBef>
              <a:spcAft>
                <a:spcPts val="0"/>
              </a:spcAft>
              <a:buClr>
                <a:schemeClr val="dk1"/>
              </a:buClr>
              <a:buSzPts val="1800"/>
              <a:buFont typeface="Arial"/>
              <a:buChar char="»"/>
              <a:defRPr sz="1799" b="0" i="0" u="none" strike="noStrike" cap="none">
                <a:solidFill>
                  <a:schemeClr val="dk1"/>
                </a:solidFill>
                <a:latin typeface="Arial"/>
                <a:ea typeface="Arial"/>
                <a:cs typeface="Arial"/>
                <a:sym typeface="Arial"/>
              </a:defRPr>
            </a:lvl9pPr>
          </a:lstStyle>
          <a:p>
            <a:endParaRPr/>
          </a:p>
        </p:txBody>
      </p:sp>
      <p:sp>
        <p:nvSpPr>
          <p:cNvPr id="38" name="Google Shape;38;p9"/>
          <p:cNvSpPr txBox="1">
            <a:spLocks noGrp="1"/>
          </p:cNvSpPr>
          <p:nvPr>
            <p:ph type="title"/>
          </p:nvPr>
        </p:nvSpPr>
        <p:spPr>
          <a:xfrm>
            <a:off x="814969" y="0"/>
            <a:ext cx="10654642"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2599"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2599"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599"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599"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599"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599" b="1" i="0" u="none" strike="noStrike" cap="none">
                <a:solidFill>
                  <a:schemeClr val="dk2"/>
                </a:solidFill>
                <a:latin typeface="Verdana"/>
                <a:ea typeface="Verdana"/>
                <a:cs typeface="Verdana"/>
                <a:sym typeface="Verdana"/>
              </a:defRPr>
            </a:lvl6pPr>
            <a:lvl7pPr marR="0" lvl="6" algn="l" rtl="0">
              <a:spcBef>
                <a:spcPts val="0"/>
              </a:spcBef>
              <a:spcAft>
                <a:spcPts val="0"/>
              </a:spcAft>
              <a:buSzPts val="1400"/>
              <a:buNone/>
              <a:defRPr sz="2599" b="1" i="0" u="none" strike="noStrike" cap="none">
                <a:solidFill>
                  <a:schemeClr val="dk2"/>
                </a:solidFill>
                <a:latin typeface="Verdana"/>
                <a:ea typeface="Verdana"/>
                <a:cs typeface="Verdana"/>
                <a:sym typeface="Verdana"/>
              </a:defRPr>
            </a:lvl7pPr>
            <a:lvl8pPr marR="0" lvl="7" algn="l" rtl="0">
              <a:spcBef>
                <a:spcPts val="0"/>
              </a:spcBef>
              <a:spcAft>
                <a:spcPts val="0"/>
              </a:spcAft>
              <a:buSzPts val="1400"/>
              <a:buNone/>
              <a:defRPr sz="2599" b="1" i="0" u="none" strike="noStrike" cap="none">
                <a:solidFill>
                  <a:schemeClr val="dk2"/>
                </a:solidFill>
                <a:latin typeface="Verdana"/>
                <a:ea typeface="Verdana"/>
                <a:cs typeface="Verdana"/>
                <a:sym typeface="Verdana"/>
              </a:defRPr>
            </a:lvl8pPr>
            <a:lvl9pPr marR="0" lvl="8" algn="l" rtl="0">
              <a:spcBef>
                <a:spcPts val="0"/>
              </a:spcBef>
              <a:spcAft>
                <a:spcPts val="0"/>
              </a:spcAft>
              <a:buSzPts val="1400"/>
              <a:buNone/>
              <a:defRPr sz="2599" b="1" i="0" u="none" strike="noStrike" cap="none">
                <a:solidFill>
                  <a:schemeClr val="dk2"/>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1182290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6" name="PlaceHolder 2"/>
          <p:cNvSpPr>
            <a:spLocks noGrp="1"/>
          </p:cNvSpPr>
          <p:nvPr>
            <p:ph type="subTitle"/>
          </p:nvPr>
        </p:nvSpPr>
        <p:spPr>
          <a:xfrm>
            <a:off x="609120" y="1604520"/>
            <a:ext cx="10969560" cy="3977280"/>
          </a:xfrm>
          <a:prstGeom prst="rect">
            <a:avLst/>
          </a:prstGeom>
          <a:noFill/>
          <a:ln w="0">
            <a:noFill/>
          </a:ln>
        </p:spPr>
        <p:txBody>
          <a:bodyPr lIns="0" tIns="0" rIns="0" bIns="0" anchor="ctr">
            <a:noAutofit/>
          </a:bodyPr>
          <a:lstStyle/>
          <a:p>
            <a:pPr indent="0" algn="ctr">
              <a:buNone/>
            </a:pPr>
            <a:endParaRPr lang="nl-NL" sz="32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8" name="PlaceHolder 2"/>
          <p:cNvSpPr>
            <a:spLocks noGrp="1"/>
          </p:cNvSpPr>
          <p:nvPr>
            <p:ph/>
          </p:nvPr>
        </p:nvSpPr>
        <p:spPr>
          <a:xfrm>
            <a:off x="609120" y="1604520"/>
            <a:ext cx="1096956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10"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11"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120" y="273600"/>
            <a:ext cx="10969560" cy="5307840"/>
          </a:xfrm>
          <a:prstGeom prst="rect">
            <a:avLst/>
          </a:prstGeom>
          <a:noFill/>
          <a:ln w="0">
            <a:noFill/>
          </a:ln>
        </p:spPr>
        <p:txBody>
          <a:bodyPr lIns="0" tIns="0" rIns="0" bIns="0" anchor="ctr">
            <a:noAutofit/>
          </a:bodyPr>
          <a:lstStyle/>
          <a:p>
            <a:pPr algn="ctr"/>
            <a:endParaRPr lang="nl-NL"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15"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16" name="PlaceHolder 3"/>
          <p:cNvSpPr>
            <a:spLocks noGrp="1"/>
          </p:cNvSpPr>
          <p:nvPr>
            <p:ph/>
          </p:nvPr>
        </p:nvSpPr>
        <p:spPr>
          <a:xfrm>
            <a:off x="623016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17" name="PlaceHolder 4"/>
          <p:cNvSpPr>
            <a:spLocks noGrp="1"/>
          </p:cNvSpPr>
          <p:nvPr>
            <p:ph/>
          </p:nvPr>
        </p:nvSpPr>
        <p:spPr>
          <a:xfrm>
            <a:off x="60912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19" name="PlaceHolder 2"/>
          <p:cNvSpPr>
            <a:spLocks noGrp="1"/>
          </p:cNvSpPr>
          <p:nvPr>
            <p:ph/>
          </p:nvPr>
        </p:nvSpPr>
        <p:spPr>
          <a:xfrm>
            <a:off x="609120" y="1604520"/>
            <a:ext cx="5352840" cy="397728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0"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1" name="PlaceHolder 4"/>
          <p:cNvSpPr>
            <a:spLocks noGrp="1"/>
          </p:cNvSpPr>
          <p:nvPr>
            <p:ph/>
          </p:nvPr>
        </p:nvSpPr>
        <p:spPr>
          <a:xfrm>
            <a:off x="6230160" y="368208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endParaRPr lang="nl-NL" sz="1800" b="0" strike="noStrike" spc="-1">
              <a:solidFill>
                <a:schemeClr val="dk1"/>
              </a:solidFill>
              <a:latin typeface="Arial"/>
            </a:endParaRPr>
          </a:p>
        </p:txBody>
      </p:sp>
      <p:sp>
        <p:nvSpPr>
          <p:cNvPr id="23" name="PlaceHolder 2"/>
          <p:cNvSpPr>
            <a:spLocks noGrp="1"/>
          </p:cNvSpPr>
          <p:nvPr>
            <p:ph/>
          </p:nvPr>
        </p:nvSpPr>
        <p:spPr>
          <a:xfrm>
            <a:off x="60912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4" name="PlaceHolder 3"/>
          <p:cNvSpPr>
            <a:spLocks noGrp="1"/>
          </p:cNvSpPr>
          <p:nvPr>
            <p:ph/>
          </p:nvPr>
        </p:nvSpPr>
        <p:spPr>
          <a:xfrm>
            <a:off x="6230160" y="1604520"/>
            <a:ext cx="535284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
        <p:nvSpPr>
          <p:cNvPr id="25" name="PlaceHolder 4"/>
          <p:cNvSpPr>
            <a:spLocks noGrp="1"/>
          </p:cNvSpPr>
          <p:nvPr>
            <p:ph/>
          </p:nvPr>
        </p:nvSpPr>
        <p:spPr>
          <a:xfrm>
            <a:off x="609120" y="3682080"/>
            <a:ext cx="10969560" cy="1896840"/>
          </a:xfrm>
          <a:prstGeom prst="rect">
            <a:avLst/>
          </a:prstGeom>
          <a:noFill/>
          <a:ln w="0">
            <a:noFill/>
          </a:ln>
        </p:spPr>
        <p:txBody>
          <a:bodyPr lIns="0" tIns="0" rIns="0" bIns="0" anchor="t">
            <a:normAutofit/>
          </a:bodyPr>
          <a:lstStyle/>
          <a:p>
            <a:pPr indent="0">
              <a:lnSpc>
                <a:spcPct val="90000"/>
              </a:lnSpc>
              <a:spcBef>
                <a:spcPts val="1417"/>
              </a:spcBef>
              <a:buNone/>
            </a:pPr>
            <a:endParaRPr lang="nl-NL" sz="2800" b="0" strike="noStrike" spc="-1">
              <a:solidFill>
                <a:schemeClr val="dk1"/>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Straight Connector 8"/>
          <p:cNvSpPr/>
          <p:nvPr/>
        </p:nvSpPr>
        <p:spPr>
          <a:xfrm flipH="1">
            <a:off x="364680" y="792720"/>
            <a:ext cx="11823480" cy="360"/>
          </a:xfrm>
          <a:prstGeom prst="line">
            <a:avLst/>
          </a:prstGeom>
          <a:ln w="19050">
            <a:solidFill>
              <a:srgbClr val="000000"/>
            </a:solidFill>
            <a:round/>
          </a:ln>
        </p:spPr>
        <p:style>
          <a:lnRef idx="1">
            <a:schemeClr val="accent1"/>
          </a:lnRef>
          <a:fillRef idx="0">
            <a:schemeClr val="accent1"/>
          </a:fillRef>
          <a:effectRef idx="0">
            <a:schemeClr val="accent1"/>
          </a:effectRef>
          <a:fontRef idx="minor"/>
        </p:style>
        <p:txBody>
          <a:bodyPr lIns="90000" tIns="-44640" rIns="90000" bIns="-44640" anchor="t" anchorCtr="1">
            <a:noAutofit/>
          </a:bodyPr>
          <a:lstStyle/>
          <a:p>
            <a:endParaRPr lang="nl-NL" sz="1800" b="0" strike="noStrike" spc="-1">
              <a:solidFill>
                <a:srgbClr val="000000"/>
              </a:solidFill>
              <a:latin typeface="Arial"/>
            </a:endParaRPr>
          </a:p>
        </p:txBody>
      </p:sp>
      <p:sp>
        <p:nvSpPr>
          <p:cNvPr id="6" name="Slide Number Placeholder 5"/>
          <p:cNvSpPr/>
          <p:nvPr/>
        </p:nvSpPr>
        <p:spPr>
          <a:xfrm>
            <a:off x="360" y="6546600"/>
            <a:ext cx="363240" cy="309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defTabSz="914400">
              <a:lnSpc>
                <a:spcPct val="100000"/>
              </a:lnSpc>
            </a:pPr>
            <a:fld id="{B28F0AF9-15B4-43D3-8024-E12E2131081C}" type="slidenum">
              <a:rPr lang="nl-NL" sz="1050" b="1" strike="noStrike" spc="-1">
                <a:solidFill>
                  <a:srgbClr val="FFFFFF"/>
                </a:solidFill>
                <a:latin typeface="Calibri"/>
                <a:ea typeface="DejaVu Sans"/>
              </a:rPr>
              <a:t>‹#›</a:t>
            </a:fld>
            <a:endParaRPr lang="nl-NL" sz="1050" b="0" strike="noStrike" spc="-1">
              <a:solidFill>
                <a:srgbClr val="000000"/>
              </a:solidFill>
              <a:latin typeface="Arial"/>
            </a:endParaRPr>
          </a:p>
        </p:txBody>
      </p:sp>
      <p:sp>
        <p:nvSpPr>
          <p:cNvPr id="2" name="Rectangle 10"/>
          <p:cNvSpPr/>
          <p:nvPr/>
        </p:nvSpPr>
        <p:spPr>
          <a:xfrm>
            <a:off x="364680" y="613080"/>
            <a:ext cx="11821680" cy="25632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r>
              <a:rPr lang="nl-NL" sz="1800" b="0" strike="noStrike" spc="-1">
                <a:solidFill>
                  <a:schemeClr val="dk1"/>
                </a:solidFill>
                <a:latin typeface="Arial"/>
              </a:rPr>
              <a:t>Click to edit the title text format</a:t>
            </a:r>
          </a:p>
        </p:txBody>
      </p:sp>
      <p:sp>
        <p:nvSpPr>
          <p:cNvPr id="4" name="PlaceHolder 2"/>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nl-NL" sz="2800" b="0" strike="noStrike" spc="-1">
                <a:solidFill>
                  <a:schemeClr val="dk1"/>
                </a:solidFill>
                <a:latin typeface="Arial"/>
              </a:rPr>
              <a:t>Click to edit the outline text format</a:t>
            </a:r>
          </a:p>
          <a:p>
            <a:pPr marL="864000" lvl="1" indent="-324000">
              <a:lnSpc>
                <a:spcPct val="90000"/>
              </a:lnSpc>
              <a:spcBef>
                <a:spcPts val="1134"/>
              </a:spcBef>
              <a:buClr>
                <a:srgbClr val="000000"/>
              </a:buClr>
              <a:buSzPct val="75000"/>
              <a:buFont typeface="Symbol" charset="2"/>
              <a:buChar char=""/>
            </a:pPr>
            <a:r>
              <a:rPr lang="nl-NL" sz="2000" b="0" strike="noStrike" spc="-1">
                <a:solidFill>
                  <a:schemeClr val="dk1"/>
                </a:solidFill>
                <a:latin typeface="Arial"/>
              </a:rPr>
              <a:t>Second Outline Level</a:t>
            </a:r>
          </a:p>
          <a:p>
            <a:pPr marL="1296000" lvl="2" indent="-288000">
              <a:lnSpc>
                <a:spcPct val="90000"/>
              </a:lnSpc>
              <a:spcBef>
                <a:spcPts val="850"/>
              </a:spcBef>
              <a:buClr>
                <a:srgbClr val="000000"/>
              </a:buClr>
              <a:buSzPct val="45000"/>
              <a:buFont typeface="Wingdings" charset="2"/>
              <a:buChar char=""/>
            </a:pPr>
            <a:r>
              <a:rPr lang="nl-NL" sz="1800" b="0" strike="noStrike" spc="-1">
                <a:solidFill>
                  <a:schemeClr val="dk1"/>
                </a:solidFill>
                <a:latin typeface="Arial"/>
              </a:rPr>
              <a:t>Third Outline Level</a:t>
            </a:r>
          </a:p>
          <a:p>
            <a:pPr marL="1728000" lvl="3" indent="-216000">
              <a:lnSpc>
                <a:spcPct val="90000"/>
              </a:lnSpc>
              <a:spcBef>
                <a:spcPts val="567"/>
              </a:spcBef>
              <a:buClr>
                <a:srgbClr val="000000"/>
              </a:buClr>
              <a:buSzPct val="75000"/>
              <a:buFont typeface="Symbol" charset="2"/>
              <a:buChar char=""/>
            </a:pPr>
            <a:r>
              <a:rPr lang="nl-NL" sz="1800" b="0" strike="noStrike" spc="-1">
                <a:solidFill>
                  <a:schemeClr val="dk1"/>
                </a:solidFill>
                <a:latin typeface="Arial"/>
              </a:rPr>
              <a:t>Fourth Outline Level</a:t>
            </a:r>
          </a:p>
          <a:p>
            <a:pPr marL="2160000" lvl="4" indent="-216000">
              <a:lnSpc>
                <a:spcPct val="90000"/>
              </a:lnSpc>
              <a:spcBef>
                <a:spcPts val="283"/>
              </a:spcBef>
              <a:buClr>
                <a:srgbClr val="000000"/>
              </a:buClr>
              <a:buSzPct val="45000"/>
              <a:buFont typeface="Wingdings" charset="2"/>
              <a:buChar char=""/>
            </a:pPr>
            <a:r>
              <a:rPr lang="nl-NL" sz="2000" b="0" strike="noStrike" spc="-1">
                <a:solidFill>
                  <a:schemeClr val="dk1"/>
                </a:solidFill>
                <a:latin typeface="Arial"/>
              </a:rPr>
              <a:t>Fifth Outline Level</a:t>
            </a:r>
          </a:p>
          <a:p>
            <a:pPr marL="2592000" lvl="5" indent="-216000">
              <a:lnSpc>
                <a:spcPct val="90000"/>
              </a:lnSpc>
              <a:spcBef>
                <a:spcPts val="283"/>
              </a:spcBef>
              <a:buClr>
                <a:srgbClr val="000000"/>
              </a:buClr>
              <a:buSzPct val="45000"/>
              <a:buFont typeface="Wingdings" charset="2"/>
              <a:buChar char=""/>
            </a:pPr>
            <a:r>
              <a:rPr lang="nl-NL" sz="2000" b="0" strike="noStrike" spc="-1">
                <a:solidFill>
                  <a:schemeClr val="dk1"/>
                </a:solidFill>
                <a:latin typeface="Arial"/>
              </a:rPr>
              <a:t>Sixth Outline Level</a:t>
            </a:r>
          </a:p>
          <a:p>
            <a:pPr marL="3024000" lvl="6" indent="-216000">
              <a:lnSpc>
                <a:spcPct val="90000"/>
              </a:lnSpc>
              <a:spcBef>
                <a:spcPts val="283"/>
              </a:spcBef>
              <a:buClr>
                <a:srgbClr val="000000"/>
              </a:buClr>
              <a:buSzPct val="45000"/>
              <a:buFont typeface="Wingdings" charset="2"/>
              <a:buChar char=""/>
            </a:pPr>
            <a:r>
              <a:rPr lang="nl-NL" sz="2000" b="0" strike="noStrike" spc="-1">
                <a:solidFill>
                  <a:schemeClr val="dk1"/>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 id="2147483675" r:id="rId14"/>
    <p:sldLayoutId id="214748367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smartest.nl/verdieping/wmodel" TargetMode="External"/><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bytebucket.org/HR_ELEKTRO/pee51/wiki/HandleidingAssessment/Handleiding_assessment_PEE51.pd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bitbucket.org/HR_ELEKTRO/pee51/wiki/Projecthandboek/Template_Projectdocument_28-01-2018.doc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w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mailto:m.a.schmitt@hr.nl" TargetMode="Externa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hyperlink" Target="mailto:vrjur@hr.nl" TargetMode="External"/><Relationship Id="rId5" Type="http://schemas.openxmlformats.org/officeDocument/2006/relationships/image" Target="../media/image50.tif"/><Relationship Id="rId10" Type="http://schemas.openxmlformats.org/officeDocument/2006/relationships/hyperlink" Target="mailto:s.groot.nibbelink@hr.nl" TargetMode="External"/><Relationship Id="rId4" Type="http://schemas.openxmlformats.org/officeDocument/2006/relationships/image" Target="../media/image49.jpeg"/><Relationship Id="rId9" Type="http://schemas.openxmlformats.org/officeDocument/2006/relationships/hyperlink" Target="mailto:w.a.kaptein@hr.n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hyperlink" Target="mailto:s.groot.nibbelink@hr.nl" TargetMode="Externa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office.com/e/4dLwmLAxkj"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4"/>
          <p:cNvPicPr/>
          <p:nvPr/>
        </p:nvPicPr>
        <p:blipFill>
          <a:blip r:embed="rId3">
            <a:alphaModFix amt="50000"/>
          </a:blip>
          <a:stretch/>
        </p:blipFill>
        <p:spPr>
          <a:xfrm>
            <a:off x="-1535040" y="-8872920"/>
            <a:ext cx="15439320" cy="11914200"/>
          </a:xfrm>
          <a:prstGeom prst="rect">
            <a:avLst/>
          </a:prstGeom>
          <a:ln w="0">
            <a:noFill/>
          </a:ln>
        </p:spPr>
      </p:pic>
      <p:sp>
        <p:nvSpPr>
          <p:cNvPr id="104" name="Rectangle 18"/>
          <p:cNvSpPr/>
          <p:nvPr/>
        </p:nvSpPr>
        <p:spPr>
          <a:xfrm>
            <a:off x="360" y="5022720"/>
            <a:ext cx="12187080" cy="1833480"/>
          </a:xfrm>
          <a:prstGeom prst="rect">
            <a:avLst/>
          </a:prstGeom>
          <a:solidFill>
            <a:schemeClr val="bg1"/>
          </a:solidFill>
          <a:ln>
            <a:solidFill>
              <a:srgbClr val="FFFFFF"/>
            </a:solidFill>
            <a:round/>
          </a:ln>
          <a:effectLst>
            <a:glow rad="635040">
              <a:srgbClr val="FFFFFF"/>
            </a:glow>
          </a:effectLst>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05" name="PlaceHolder 1"/>
          <p:cNvSpPr>
            <a:spLocks noGrp="1"/>
          </p:cNvSpPr>
          <p:nvPr>
            <p:ph type="subTitle"/>
          </p:nvPr>
        </p:nvSpPr>
        <p:spPr>
          <a:xfrm>
            <a:off x="8179920" y="5423760"/>
            <a:ext cx="3667320" cy="323640"/>
          </a:xfrm>
          <a:prstGeom prst="rect">
            <a:avLst/>
          </a:prstGeom>
          <a:solidFill>
            <a:srgbClr val="FFFFFF"/>
          </a:solidFill>
          <a:ln w="0">
            <a:noFill/>
          </a:ln>
        </p:spPr>
        <p:txBody>
          <a:bodyPr lIns="0" tIns="0" rIns="0" bIns="0" anchor="t">
            <a:noAutofit/>
          </a:bodyPr>
          <a:lstStyle/>
          <a:p>
            <a:pPr marL="228600" indent="-228600" algn="ctr" defTabSz="914400">
              <a:lnSpc>
                <a:spcPct val="90000"/>
              </a:lnSpc>
              <a:spcBef>
                <a:spcPts val="1001"/>
              </a:spcBef>
              <a:tabLst>
                <a:tab pos="0" algn="l"/>
              </a:tabLst>
            </a:pPr>
            <a:r>
              <a:rPr lang="nl-NL" sz="2400" b="0" strike="noStrike" spc="-1">
                <a:solidFill>
                  <a:srgbClr val="000000"/>
                </a:solidFill>
                <a:latin typeface="Calibri"/>
                <a:ea typeface="DejaVu Sans"/>
              </a:rPr>
              <a:t>Semester 6 – ELEPEE51</a:t>
            </a:r>
            <a:endParaRPr lang="nl-NL" sz="2400" b="0" strike="noStrike" spc="-1">
              <a:solidFill>
                <a:srgbClr val="000000"/>
              </a:solidFill>
              <a:latin typeface="Arial"/>
            </a:endParaRPr>
          </a:p>
        </p:txBody>
      </p:sp>
      <p:sp>
        <p:nvSpPr>
          <p:cNvPr id="106" name="TextBox 15"/>
          <p:cNvSpPr/>
          <p:nvPr/>
        </p:nvSpPr>
        <p:spPr>
          <a:xfrm>
            <a:off x="8179920" y="6673320"/>
            <a:ext cx="40068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914400">
              <a:lnSpc>
                <a:spcPct val="100000"/>
              </a:lnSpc>
            </a:pPr>
            <a:r>
              <a:rPr lang="nl-NL" sz="600" b="1" strike="noStrike" spc="-1">
                <a:solidFill>
                  <a:srgbClr val="808080"/>
                </a:solidFill>
                <a:latin typeface="Calibri"/>
                <a:ea typeface="DejaVu Sans"/>
              </a:rPr>
              <a:t>Schematic: Atari CX2600A </a:t>
            </a:r>
            <a:endParaRPr lang="nl-NL" sz="600" b="0" strike="noStrike" spc="-1">
              <a:solidFill>
                <a:srgbClr val="000000"/>
              </a:solidFill>
              <a:latin typeface="Arial"/>
            </a:endParaRPr>
          </a:p>
        </p:txBody>
      </p:sp>
      <p:pic>
        <p:nvPicPr>
          <p:cNvPr id="107" name="Picture 16"/>
          <p:cNvPicPr/>
          <p:nvPr/>
        </p:nvPicPr>
        <p:blipFill>
          <a:blip r:embed="rId4">
            <a:alphaModFix amt="50000"/>
          </a:blip>
          <a:stretch/>
        </p:blipFill>
        <p:spPr>
          <a:xfrm>
            <a:off x="444240" y="5022720"/>
            <a:ext cx="1674360" cy="1674720"/>
          </a:xfrm>
          <a:prstGeom prst="rect">
            <a:avLst/>
          </a:prstGeom>
          <a:ln w="0">
            <a:noFill/>
          </a:ln>
        </p:spPr>
      </p:pic>
      <p:sp>
        <p:nvSpPr>
          <p:cNvPr id="108" name="PlaceHolder 2"/>
          <p:cNvSpPr>
            <a:spLocks noGrp="1"/>
          </p:cNvSpPr>
          <p:nvPr>
            <p:ph type="title"/>
          </p:nvPr>
        </p:nvSpPr>
        <p:spPr>
          <a:xfrm>
            <a:off x="2118600" y="5257800"/>
            <a:ext cx="9851040" cy="1439640"/>
          </a:xfrm>
          <a:prstGeom prst="rect">
            <a:avLst/>
          </a:prstGeom>
          <a:noFill/>
          <a:ln w="0">
            <a:noFill/>
          </a:ln>
        </p:spPr>
        <p:txBody>
          <a:bodyPr lIns="0" tIns="0" rIns="0" bIns="0" anchor="b">
            <a:noAutofit/>
          </a:bodyPr>
          <a:lstStyle/>
          <a:p>
            <a:pPr indent="0" defTabSz="914400">
              <a:lnSpc>
                <a:spcPct val="90000"/>
              </a:lnSpc>
              <a:buNone/>
            </a:pPr>
            <a:r>
              <a:rPr lang="nl-NL" sz="4400" b="1" strike="noStrike" cap="all" spc="-1">
                <a:solidFill>
                  <a:srgbClr val="000000"/>
                </a:solidFill>
                <a:latin typeface="Calibri"/>
                <a:ea typeface="DejaVu Sans"/>
              </a:rPr>
              <a:t>Kick-off:</a:t>
            </a:r>
            <a:br>
              <a:rPr sz="4400"/>
            </a:br>
            <a:r>
              <a:rPr lang="nl-NL" sz="4400" b="1" strike="noStrike" cap="all" spc="-1">
                <a:solidFill>
                  <a:srgbClr val="000000"/>
                </a:solidFill>
                <a:latin typeface="Calibri"/>
                <a:ea typeface="DejaVu Sans"/>
              </a:rPr>
              <a:t>PROJECT Elektrotechniek 5</a:t>
            </a:r>
            <a:endParaRPr lang="nl-NL" sz="4400" b="0" strike="noStrike" spc="-1">
              <a:solidFill>
                <a:schemeClr val="dk1"/>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path" repeatCount="indefinite" fill="hold" nodeType="withEffect">
                                  <p:stCondLst>
                                    <p:cond delay="0"/>
                                  </p:stCondLst>
                                  <p:childTnLst>
                                    <p:animMotion origin="layout" path="M 1.66667E-006 -4.44444E-006 C 0.04088 0.00209 0.10469 0.12338 0.10534 0.16528 C 0.10612 0.20741 0.07669 0.50973 0.00807 0.50973 C -0.06068 0.50973 -0.14076 0.1963 -0.14141 0.15463 C -0.14219 0.11366 -0.04115 -0.00185 1.66667E-006 -4.44444E-006 Z">
                                      <p:cBhvr>
                                        <p:cTn id="6" dur="60000" fill="hold"/>
                                        <p:tgtEl>
                                          <p:spTgt spid="10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 iteratief</a:t>
            </a:r>
            <a:endParaRPr lang="nl-NL" sz="4000" b="0" strike="noStrike" spc="-1">
              <a:solidFill>
                <a:schemeClr val="dk1"/>
              </a:solidFill>
              <a:latin typeface="Arial"/>
            </a:endParaRPr>
          </a:p>
        </p:txBody>
      </p:sp>
      <p:grpSp>
        <p:nvGrpSpPr>
          <p:cNvPr id="195" name="Groep 29"/>
          <p:cNvGrpSpPr/>
          <p:nvPr/>
        </p:nvGrpSpPr>
        <p:grpSpPr>
          <a:xfrm>
            <a:off x="2323800" y="318960"/>
            <a:ext cx="7591320" cy="7632360"/>
            <a:chOff x="2323800" y="318960"/>
            <a:chExt cx="7591320" cy="7632360"/>
          </a:xfrm>
        </p:grpSpPr>
        <p:sp>
          <p:nvSpPr>
            <p:cNvPr id="196" name="PIJL-OMLAAG 30"/>
            <p:cNvSpPr/>
            <p:nvPr/>
          </p:nvSpPr>
          <p:spPr>
            <a:xfrm rot="20079600">
              <a:off x="3850920" y="458640"/>
              <a:ext cx="1634400" cy="750384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7" name="PIJL-OMLAAG 31"/>
            <p:cNvSpPr/>
            <p:nvPr/>
          </p:nvSpPr>
          <p:spPr>
            <a:xfrm rot="12190200">
              <a:off x="6865920" y="336960"/>
              <a:ext cx="1634400" cy="752652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8" name="Rechthoek 32"/>
            <p:cNvSpPr/>
            <p:nvPr/>
          </p:nvSpPr>
          <p:spPr>
            <a:xfrm>
              <a:off x="264204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Definitiefase</a:t>
              </a:r>
              <a:endParaRPr lang="nl-NL" sz="1800" b="0" strike="noStrike" spc="-1">
                <a:solidFill>
                  <a:srgbClr val="000000"/>
                </a:solidFill>
                <a:latin typeface="Arial"/>
              </a:endParaRPr>
            </a:p>
          </p:txBody>
        </p:sp>
        <p:sp>
          <p:nvSpPr>
            <p:cNvPr id="199" name="Rechthoek 33"/>
            <p:cNvSpPr/>
            <p:nvPr/>
          </p:nvSpPr>
          <p:spPr>
            <a:xfrm>
              <a:off x="756720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Acceptatietestfase</a:t>
              </a:r>
              <a:endParaRPr lang="nl-NL" sz="1800" b="0" strike="noStrike" spc="-1">
                <a:solidFill>
                  <a:srgbClr val="000000"/>
                </a:solidFill>
                <a:latin typeface="Arial"/>
              </a:endParaRPr>
            </a:p>
          </p:txBody>
        </p:sp>
        <p:sp>
          <p:nvSpPr>
            <p:cNvPr id="200" name="Rechthoek 59"/>
            <p:cNvSpPr/>
            <p:nvPr/>
          </p:nvSpPr>
          <p:spPr>
            <a:xfrm>
              <a:off x="321804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Architectuurfase</a:t>
              </a:r>
              <a:endParaRPr lang="nl-NL" sz="1800" b="0" strike="noStrike" spc="-1">
                <a:solidFill>
                  <a:srgbClr val="000000"/>
                </a:solidFill>
                <a:latin typeface="Arial"/>
              </a:endParaRPr>
            </a:p>
          </p:txBody>
        </p:sp>
        <p:sp>
          <p:nvSpPr>
            <p:cNvPr id="201" name="Rechthoek 60"/>
            <p:cNvSpPr/>
            <p:nvPr/>
          </p:nvSpPr>
          <p:spPr>
            <a:xfrm>
              <a:off x="706968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Integratietestfase</a:t>
              </a:r>
              <a:endParaRPr lang="nl-NL" sz="1800" b="0" strike="noStrike" spc="-1">
                <a:solidFill>
                  <a:srgbClr val="000000"/>
                </a:solidFill>
                <a:latin typeface="Arial"/>
              </a:endParaRPr>
            </a:p>
          </p:txBody>
        </p:sp>
        <p:sp>
          <p:nvSpPr>
            <p:cNvPr id="202" name="Rechthoek 61"/>
            <p:cNvSpPr/>
            <p:nvPr/>
          </p:nvSpPr>
          <p:spPr>
            <a:xfrm>
              <a:off x="6709680" y="403920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Unittestfase</a:t>
              </a:r>
              <a:endParaRPr lang="nl-NL" sz="1800" b="0" strike="noStrike" spc="-1">
                <a:solidFill>
                  <a:srgbClr val="000000"/>
                </a:solidFill>
                <a:latin typeface="Arial"/>
              </a:endParaRPr>
            </a:p>
          </p:txBody>
        </p:sp>
        <p:sp>
          <p:nvSpPr>
            <p:cNvPr id="203" name="Rechthoek 62"/>
            <p:cNvSpPr/>
            <p:nvPr/>
          </p:nvSpPr>
          <p:spPr>
            <a:xfrm>
              <a:off x="3649680" y="403308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Detailontwerpfase</a:t>
              </a:r>
              <a:endParaRPr lang="nl-NL" sz="1800" b="0" strike="noStrike" spc="-1">
                <a:solidFill>
                  <a:srgbClr val="000000"/>
                </a:solidFill>
                <a:latin typeface="Arial"/>
              </a:endParaRPr>
            </a:p>
          </p:txBody>
        </p:sp>
        <p:sp>
          <p:nvSpPr>
            <p:cNvPr id="204" name="Rechthoek 63"/>
            <p:cNvSpPr/>
            <p:nvPr/>
          </p:nvSpPr>
          <p:spPr>
            <a:xfrm>
              <a:off x="5161680" y="5416200"/>
              <a:ext cx="1977840" cy="1006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Implementatiefase</a:t>
              </a:r>
              <a:endParaRPr lang="nl-NL" sz="1800" b="0" strike="noStrike" spc="-1">
                <a:solidFill>
                  <a:srgbClr val="000000"/>
                </a:solidFill>
                <a:latin typeface="Arial"/>
              </a:endParaRPr>
            </a:p>
          </p:txBody>
        </p:sp>
        <p:sp>
          <p:nvSpPr>
            <p:cNvPr id="205" name="Rechthoek 64"/>
            <p:cNvSpPr/>
            <p:nvPr/>
          </p:nvSpPr>
          <p:spPr>
            <a:xfrm>
              <a:off x="5089680" y="6681960"/>
              <a:ext cx="2158200" cy="107820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06" name="Rechte verbindingslijn met pijl 65"/>
            <p:cNvSpPr/>
            <p:nvPr/>
          </p:nvSpPr>
          <p:spPr>
            <a:xfrm flipH="1">
              <a:off x="4619880" y="1765080"/>
              <a:ext cx="2943720" cy="360"/>
            </a:xfrm>
            <a:custGeom>
              <a:avLst/>
              <a:gdLst>
                <a:gd name="textAreaLeft" fmla="*/ -360 w 2943720"/>
                <a:gd name="textAreaRight" fmla="*/ 2943720 w 294372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207" name="Rechte verbindingslijn met pijl 66"/>
            <p:cNvSpPr/>
            <p:nvPr/>
          </p:nvSpPr>
          <p:spPr>
            <a:xfrm flipH="1">
              <a:off x="5195520" y="3153600"/>
              <a:ext cx="1870560" cy="360"/>
            </a:xfrm>
            <a:custGeom>
              <a:avLst/>
              <a:gdLst>
                <a:gd name="textAreaLeft" fmla="*/ 360 w 1870560"/>
                <a:gd name="textAreaRight" fmla="*/ 1871280 w 187056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208" name="Rechte verbindingslijn met pijl 67"/>
            <p:cNvSpPr/>
            <p:nvPr/>
          </p:nvSpPr>
          <p:spPr>
            <a:xfrm flipH="1" flipV="1">
              <a:off x="5627520" y="4535640"/>
              <a:ext cx="1078560" cy="4320"/>
            </a:xfrm>
            <a:custGeom>
              <a:avLst/>
              <a:gdLst>
                <a:gd name="textAreaLeft" fmla="*/ 360 w 1078560"/>
                <a:gd name="textAreaRight" fmla="*/ 1079280 w 1078560"/>
                <a:gd name="textAreaTop" fmla="*/ 360 h 4320"/>
                <a:gd name="textAreaBottom" fmla="*/ 5040 h 432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0320" rIns="90000" bIns="-40320" anchor="t">
              <a:noAutofit/>
            </a:bodyPr>
            <a:lstStyle/>
            <a:p>
              <a:endParaRPr lang="nl-NL" sz="1800" b="0" strike="noStrike" spc="-1">
                <a:solidFill>
                  <a:srgbClr val="000000"/>
                </a:solidFill>
                <a:latin typeface="Arial"/>
              </a:endParaRPr>
            </a:p>
          </p:txBody>
        </p:sp>
        <p:sp>
          <p:nvSpPr>
            <p:cNvPr id="209" name="Tekstvak 68"/>
            <p:cNvSpPr/>
            <p:nvPr/>
          </p:nvSpPr>
          <p:spPr>
            <a:xfrm>
              <a:off x="5655600" y="151992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210" name="Tekstvak 69"/>
            <p:cNvSpPr/>
            <p:nvPr/>
          </p:nvSpPr>
          <p:spPr>
            <a:xfrm>
              <a:off x="5655600" y="290088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211" name="Tekstvak 70"/>
            <p:cNvSpPr/>
            <p:nvPr/>
          </p:nvSpPr>
          <p:spPr>
            <a:xfrm>
              <a:off x="5655600" y="428940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212" name="Tekstvak 71"/>
            <p:cNvSpPr/>
            <p:nvPr/>
          </p:nvSpPr>
          <p:spPr>
            <a:xfrm>
              <a:off x="5794200" y="1740600"/>
              <a:ext cx="8132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klanteisen</a:t>
              </a:r>
              <a:endParaRPr lang="nl-NL" sz="1200" b="0" strike="noStrike" spc="-1">
                <a:solidFill>
                  <a:srgbClr val="000000"/>
                </a:solidFill>
                <a:latin typeface="Arial"/>
              </a:endParaRPr>
            </a:p>
          </p:txBody>
        </p:sp>
        <p:sp>
          <p:nvSpPr>
            <p:cNvPr id="213" name="Tekstvak 72"/>
            <p:cNvSpPr/>
            <p:nvPr/>
          </p:nvSpPr>
          <p:spPr>
            <a:xfrm>
              <a:off x="5729400" y="3121560"/>
              <a:ext cx="9410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koppelingen</a:t>
              </a:r>
              <a:endParaRPr lang="nl-NL" sz="1200" b="0" strike="noStrike" spc="-1">
                <a:solidFill>
                  <a:srgbClr val="000000"/>
                </a:solidFill>
                <a:latin typeface="Arial"/>
              </a:endParaRPr>
            </a:p>
          </p:txBody>
        </p:sp>
        <p:sp>
          <p:nvSpPr>
            <p:cNvPr id="214" name="Tekstvak 73"/>
            <p:cNvSpPr/>
            <p:nvPr/>
          </p:nvSpPr>
          <p:spPr>
            <a:xfrm>
              <a:off x="5668200" y="4510080"/>
              <a:ext cx="10753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units</a:t>
              </a:r>
              <a:endParaRPr lang="nl-NL" sz="1200" b="0" strike="noStrike" spc="-1">
                <a:solidFill>
                  <a:srgbClr val="000000"/>
                </a:solidFill>
                <a:latin typeface="Arial"/>
              </a:endParaRPr>
            </a:p>
          </p:txBody>
        </p:sp>
      </p:grpSp>
      <p:sp>
        <p:nvSpPr>
          <p:cNvPr id="215" name="Circular Arrow 26"/>
          <p:cNvSpPr/>
          <p:nvPr/>
        </p:nvSpPr>
        <p:spPr>
          <a:xfrm flipH="1">
            <a:off x="2682000" y="468000"/>
            <a:ext cx="6903000" cy="6210000"/>
          </a:xfrm>
          <a:prstGeom prst="circularArrow">
            <a:avLst>
              <a:gd name="adj1" fmla="val 8006"/>
              <a:gd name="adj2" fmla="val 1761921"/>
              <a:gd name="adj3" fmla="val 11895701"/>
              <a:gd name="adj4" fmla="val 13713157"/>
              <a:gd name="adj5" fmla="val 10723"/>
            </a:avLst>
          </a:prstGeom>
          <a:solidFill>
            <a:schemeClr val="accent3">
              <a:lumMod val="50000"/>
              <a:alpha val="43000"/>
            </a:schemeClr>
          </a:solidFill>
          <a:ln w="57150">
            <a:solidFill>
              <a:srgbClr val="000000">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16" name="Tekstvak 2"/>
          <p:cNvSpPr/>
          <p:nvPr/>
        </p:nvSpPr>
        <p:spPr>
          <a:xfrm>
            <a:off x="8812800" y="4537080"/>
            <a:ext cx="3093480" cy="179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nl-NL" sz="2800" b="0" strike="noStrike" spc="-1">
                <a:solidFill>
                  <a:srgbClr val="000000"/>
                </a:solidFill>
                <a:latin typeface="Calibri"/>
                <a:ea typeface="DejaVu Sans"/>
              </a:rPr>
              <a:t>Niet alle requirements in één keer maar een aantal per iteratie</a:t>
            </a:r>
            <a:endParaRPr lang="nl-NL" sz="2800" b="0" strike="noStrike" spc="-1">
              <a:solidFill>
                <a:srgbClr val="000000"/>
              </a:solidFill>
              <a:latin typeface="Arial"/>
            </a:endParaRPr>
          </a:p>
        </p:txBody>
      </p:sp>
      <p:sp>
        <p:nvSpPr>
          <p:cNvPr id="2" name="PlaceHolder 3">
            <a:extLst>
              <a:ext uri="{FF2B5EF4-FFF2-40B4-BE49-F238E27FC236}">
                <a16:creationId xmlns:a16="http://schemas.microsoft.com/office/drawing/2014/main" id="{D2125EA8-DA4F-94E7-FC45-86CE18E52EBA}"/>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W-model</a:t>
            </a:r>
            <a:endParaRPr lang="nl-NL" sz="4000" b="0" strike="noStrike" spc="-1">
              <a:solidFill>
                <a:schemeClr val="dk1"/>
              </a:solidFill>
              <a:latin typeface="Arial"/>
            </a:endParaRPr>
          </a:p>
        </p:txBody>
      </p:sp>
      <p:pic>
        <p:nvPicPr>
          <p:cNvPr id="220" name="Afbeelding 7"/>
          <p:cNvPicPr/>
          <p:nvPr/>
        </p:nvPicPr>
        <p:blipFill>
          <a:blip r:embed="rId2">
            <a:alphaModFix amt="50000"/>
          </a:blip>
          <a:stretch/>
        </p:blipFill>
        <p:spPr>
          <a:xfrm>
            <a:off x="1766520" y="1104840"/>
            <a:ext cx="8653320" cy="5194800"/>
          </a:xfrm>
          <a:prstGeom prst="rect">
            <a:avLst/>
          </a:prstGeom>
          <a:ln w="0">
            <a:noFill/>
          </a:ln>
        </p:spPr>
      </p:pic>
      <p:sp>
        <p:nvSpPr>
          <p:cNvPr id="221" name="Rechthoek 8"/>
          <p:cNvSpPr/>
          <p:nvPr/>
        </p:nvSpPr>
        <p:spPr>
          <a:xfrm>
            <a:off x="3945600" y="6428520"/>
            <a:ext cx="434880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nl-NL" sz="1800" b="0" u="sng" strike="noStrike" spc="-1">
                <a:solidFill>
                  <a:srgbClr val="0000FF"/>
                </a:solidFill>
                <a:uFillTx/>
                <a:latin typeface="Calibri"/>
                <a:ea typeface="DejaVu Sans"/>
                <a:hlinkClick r:id="rId3"/>
              </a:rPr>
              <a:t>http://www.smartest.nl/verdieping/wmodel</a:t>
            </a:r>
            <a:r>
              <a:rPr lang="nl-NL" sz="1800" b="0" strike="noStrike" spc="-1">
                <a:solidFill>
                  <a:srgbClr val="000000"/>
                </a:solidFill>
                <a:latin typeface="Calibri"/>
                <a:ea typeface="DejaVu Sans"/>
              </a:rPr>
              <a:t> </a:t>
            </a:r>
            <a:endParaRPr lang="nl-NL" sz="1800" b="0" strike="noStrike" spc="-1">
              <a:solidFill>
                <a:srgbClr val="000000"/>
              </a:solidFill>
              <a:latin typeface="Arial"/>
            </a:endParaRPr>
          </a:p>
        </p:txBody>
      </p:sp>
      <p:sp>
        <p:nvSpPr>
          <p:cNvPr id="2" name="PlaceHolder 3">
            <a:extLst>
              <a:ext uri="{FF2B5EF4-FFF2-40B4-BE49-F238E27FC236}">
                <a16:creationId xmlns:a16="http://schemas.microsoft.com/office/drawing/2014/main" id="{BF4C85F1-953C-6321-33C8-640AF1AE3F35}"/>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PlaceHolder 3"/>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a:solidFill>
                  <a:srgbClr val="FFFFFF"/>
                </a:solidFill>
                <a:latin typeface="Calibri"/>
                <a:ea typeface="DejaVu Sans"/>
              </a:rPr>
              <a:t>KICK-OFF PEE50 2022-2023</a:t>
            </a:r>
            <a:endParaRPr lang="nl-NL" sz="1050" b="0" strike="noStrike" spc="-1">
              <a:solidFill>
                <a:srgbClr val="000000"/>
              </a:solidFill>
              <a:latin typeface="Arial"/>
            </a:endParaRPr>
          </a:p>
        </p:txBody>
      </p:sp>
      <p:sp>
        <p:nvSpPr>
          <p:cNvPr id="223"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 I/O (1/2)</a:t>
            </a:r>
            <a:endParaRPr lang="nl-NL" sz="4000" b="0" strike="noStrike" spc="-1">
              <a:solidFill>
                <a:schemeClr val="dk1"/>
              </a:solidFill>
              <a:latin typeface="Arial"/>
            </a:endParaRPr>
          </a:p>
        </p:txBody>
      </p:sp>
      <p:grpSp>
        <p:nvGrpSpPr>
          <p:cNvPr id="225" name="Groep 34"/>
          <p:cNvGrpSpPr/>
          <p:nvPr/>
        </p:nvGrpSpPr>
        <p:grpSpPr>
          <a:xfrm>
            <a:off x="2130480" y="1176480"/>
            <a:ext cx="7925760" cy="5321160"/>
            <a:chOff x="2130480" y="1176480"/>
            <a:chExt cx="7925760" cy="5321160"/>
          </a:xfrm>
        </p:grpSpPr>
        <p:grpSp>
          <p:nvGrpSpPr>
            <p:cNvPr id="226" name="Groep 35"/>
            <p:cNvGrpSpPr/>
            <p:nvPr/>
          </p:nvGrpSpPr>
          <p:grpSpPr>
            <a:xfrm>
              <a:off x="2131200" y="1176480"/>
              <a:ext cx="7925040" cy="1258200"/>
              <a:chOff x="2131200" y="1176480"/>
              <a:chExt cx="7925040" cy="1258200"/>
            </a:xfrm>
          </p:grpSpPr>
          <p:sp>
            <p:nvSpPr>
              <p:cNvPr id="227" name="Rechthoek 52"/>
              <p:cNvSpPr/>
              <p:nvPr/>
            </p:nvSpPr>
            <p:spPr>
              <a:xfrm>
                <a:off x="2131200" y="149148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Klantideeën en </a:t>
                </a:r>
                <a:br>
                  <a:rPr sz="1800"/>
                </a:br>
                <a:r>
                  <a:rPr lang="nl-NL" sz="1600" b="0" strike="noStrike" spc="-1">
                    <a:solidFill>
                      <a:srgbClr val="000000"/>
                    </a:solidFill>
                    <a:latin typeface="Calibri"/>
                    <a:ea typeface="DejaVu Sans"/>
                  </a:rPr>
                  <a:t>-verwachtingen</a:t>
                </a:r>
                <a:endParaRPr lang="nl-NL" sz="1600" b="0" strike="noStrike" spc="-1">
                  <a:solidFill>
                    <a:srgbClr val="000000"/>
                  </a:solidFill>
                  <a:latin typeface="Arial"/>
                </a:endParaRPr>
              </a:p>
            </p:txBody>
          </p:sp>
          <p:sp>
            <p:nvSpPr>
              <p:cNvPr id="228" name="Rechthoek 53"/>
              <p:cNvSpPr/>
              <p:nvPr/>
            </p:nvSpPr>
            <p:spPr>
              <a:xfrm>
                <a:off x="5010840" y="1176480"/>
                <a:ext cx="2157840" cy="1258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Definitiefase</a:t>
                </a:r>
                <a:endParaRPr lang="nl-NL" sz="1800" b="0" strike="noStrike" spc="-1">
                  <a:solidFill>
                    <a:srgbClr val="000000"/>
                  </a:solidFill>
                  <a:latin typeface="Arial"/>
                </a:endParaRPr>
              </a:p>
            </p:txBody>
          </p:sp>
          <p:sp>
            <p:nvSpPr>
              <p:cNvPr id="229" name="Rechthoek 54"/>
              <p:cNvSpPr/>
              <p:nvPr/>
            </p:nvSpPr>
            <p:spPr>
              <a:xfrm>
                <a:off x="7898040" y="117648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Programma van Eisen</a:t>
                </a:r>
                <a:endParaRPr lang="nl-NL" sz="1600" b="0" strike="noStrike" spc="-1">
                  <a:solidFill>
                    <a:srgbClr val="000000"/>
                  </a:solidFill>
                  <a:latin typeface="Arial"/>
                </a:endParaRPr>
              </a:p>
            </p:txBody>
          </p:sp>
          <p:sp>
            <p:nvSpPr>
              <p:cNvPr id="230" name="Rechthoek 55"/>
              <p:cNvSpPr/>
              <p:nvPr/>
            </p:nvSpPr>
            <p:spPr>
              <a:xfrm>
                <a:off x="7898400" y="180648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Acceptatietest</a:t>
                </a:r>
                <a:endParaRPr lang="nl-NL" sz="1600" b="0" strike="noStrike" spc="-1">
                  <a:solidFill>
                    <a:srgbClr val="000000"/>
                  </a:solidFill>
                  <a:latin typeface="Arial"/>
                </a:endParaRPr>
              </a:p>
            </p:txBody>
          </p:sp>
          <p:sp>
            <p:nvSpPr>
              <p:cNvPr id="231" name="PIJL-RECHTS 56"/>
              <p:cNvSpPr/>
              <p:nvPr/>
            </p:nvSpPr>
            <p:spPr>
              <a:xfrm>
                <a:off x="4290840" y="16264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32" name="PIJL-RECHTS 57"/>
              <p:cNvSpPr/>
              <p:nvPr/>
            </p:nvSpPr>
            <p:spPr>
              <a:xfrm>
                <a:off x="7170120" y="13114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33" name="PIJL-RECHTS 58"/>
              <p:cNvSpPr/>
              <p:nvPr/>
            </p:nvSpPr>
            <p:spPr>
              <a:xfrm>
                <a:off x="7170120" y="19414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grpSp>
        <p:grpSp>
          <p:nvGrpSpPr>
            <p:cNvPr id="234" name="Groep 36"/>
            <p:cNvGrpSpPr/>
            <p:nvPr/>
          </p:nvGrpSpPr>
          <p:grpSpPr>
            <a:xfrm>
              <a:off x="2131200" y="2976840"/>
              <a:ext cx="7925040" cy="1258200"/>
              <a:chOff x="2131200" y="2976840"/>
              <a:chExt cx="7925040" cy="1258200"/>
            </a:xfrm>
          </p:grpSpPr>
          <p:sp>
            <p:nvSpPr>
              <p:cNvPr id="235" name="Rechthoek 45"/>
              <p:cNvSpPr/>
              <p:nvPr/>
            </p:nvSpPr>
            <p:spPr>
              <a:xfrm>
                <a:off x="2131200" y="32918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Programma van Eisen</a:t>
                </a:r>
                <a:endParaRPr lang="nl-NL" sz="1600" b="0" strike="noStrike" spc="-1">
                  <a:solidFill>
                    <a:srgbClr val="000000"/>
                  </a:solidFill>
                  <a:latin typeface="Arial"/>
                </a:endParaRPr>
              </a:p>
            </p:txBody>
          </p:sp>
          <p:sp>
            <p:nvSpPr>
              <p:cNvPr id="236" name="Rechthoek 46"/>
              <p:cNvSpPr/>
              <p:nvPr/>
            </p:nvSpPr>
            <p:spPr>
              <a:xfrm>
                <a:off x="5010840" y="2976840"/>
                <a:ext cx="2157840" cy="1258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Architectuurfase</a:t>
                </a:r>
                <a:endParaRPr lang="nl-NL" sz="1800" b="0" strike="noStrike" spc="-1">
                  <a:solidFill>
                    <a:srgbClr val="000000"/>
                  </a:solidFill>
                  <a:latin typeface="Arial"/>
                </a:endParaRPr>
              </a:p>
            </p:txBody>
          </p:sp>
          <p:sp>
            <p:nvSpPr>
              <p:cNvPr id="237" name="Rechthoek 47"/>
              <p:cNvSpPr/>
              <p:nvPr/>
            </p:nvSpPr>
            <p:spPr>
              <a:xfrm>
                <a:off x="7898040" y="29768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Architectuurontwerp</a:t>
                </a:r>
                <a:endParaRPr lang="nl-NL" sz="1600" b="0" strike="noStrike" spc="-1">
                  <a:solidFill>
                    <a:srgbClr val="000000"/>
                  </a:solidFill>
                  <a:latin typeface="Arial"/>
                </a:endParaRPr>
              </a:p>
            </p:txBody>
          </p:sp>
          <p:sp>
            <p:nvSpPr>
              <p:cNvPr id="238" name="Rechthoek 48"/>
              <p:cNvSpPr/>
              <p:nvPr/>
            </p:nvSpPr>
            <p:spPr>
              <a:xfrm>
                <a:off x="7898400" y="36068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Integratietest</a:t>
                </a:r>
                <a:endParaRPr lang="nl-NL" sz="1600" b="0" strike="noStrike" spc="-1">
                  <a:solidFill>
                    <a:srgbClr val="000000"/>
                  </a:solidFill>
                  <a:latin typeface="Arial"/>
                </a:endParaRPr>
              </a:p>
            </p:txBody>
          </p:sp>
          <p:sp>
            <p:nvSpPr>
              <p:cNvPr id="239" name="PIJL-RECHTS 49"/>
              <p:cNvSpPr/>
              <p:nvPr/>
            </p:nvSpPr>
            <p:spPr>
              <a:xfrm>
                <a:off x="4290840" y="342684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0" name="PIJL-RECHTS 50"/>
              <p:cNvSpPr/>
              <p:nvPr/>
            </p:nvSpPr>
            <p:spPr>
              <a:xfrm>
                <a:off x="7170120" y="310608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1" name="PIJL-RECHTS 51"/>
              <p:cNvSpPr/>
              <p:nvPr/>
            </p:nvSpPr>
            <p:spPr>
              <a:xfrm>
                <a:off x="7170120" y="374652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grpSp>
        <p:grpSp>
          <p:nvGrpSpPr>
            <p:cNvPr id="242" name="Groep 37"/>
            <p:cNvGrpSpPr/>
            <p:nvPr/>
          </p:nvGrpSpPr>
          <p:grpSpPr>
            <a:xfrm>
              <a:off x="2130480" y="4776840"/>
              <a:ext cx="7925760" cy="1720800"/>
              <a:chOff x="2130480" y="4776840"/>
              <a:chExt cx="7925760" cy="1720800"/>
            </a:xfrm>
          </p:grpSpPr>
          <p:sp>
            <p:nvSpPr>
              <p:cNvPr id="243" name="Rechthoek 38"/>
              <p:cNvSpPr/>
              <p:nvPr/>
            </p:nvSpPr>
            <p:spPr>
              <a:xfrm>
                <a:off x="2130480" y="527976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Architectuurontwerp</a:t>
                </a:r>
                <a:endParaRPr lang="nl-NL" sz="1600" b="0" strike="noStrike" spc="-1">
                  <a:solidFill>
                    <a:srgbClr val="000000"/>
                  </a:solidFill>
                  <a:latin typeface="Arial"/>
                </a:endParaRPr>
              </a:p>
            </p:txBody>
          </p:sp>
          <p:sp>
            <p:nvSpPr>
              <p:cNvPr id="244" name="Rechthoek 39"/>
              <p:cNvSpPr/>
              <p:nvPr/>
            </p:nvSpPr>
            <p:spPr>
              <a:xfrm>
                <a:off x="5025600" y="4776840"/>
                <a:ext cx="2142360" cy="170856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Detailontwerpfase</a:t>
                </a:r>
                <a:endParaRPr lang="nl-NL" sz="1800" b="0" strike="noStrike" spc="-1">
                  <a:solidFill>
                    <a:srgbClr val="000000"/>
                  </a:solidFill>
                  <a:latin typeface="Arial"/>
                </a:endParaRPr>
              </a:p>
            </p:txBody>
          </p:sp>
          <p:sp>
            <p:nvSpPr>
              <p:cNvPr id="245" name="Rechthoek 40"/>
              <p:cNvSpPr/>
              <p:nvPr/>
            </p:nvSpPr>
            <p:spPr>
              <a:xfrm>
                <a:off x="7897320" y="4776840"/>
                <a:ext cx="2157840" cy="10908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Detailontwerp (hardware en software)</a:t>
                </a:r>
                <a:endParaRPr lang="nl-NL" sz="1600" b="0" strike="noStrike" spc="-1">
                  <a:solidFill>
                    <a:srgbClr val="000000"/>
                  </a:solidFill>
                  <a:latin typeface="Arial"/>
                </a:endParaRPr>
              </a:p>
            </p:txBody>
          </p:sp>
          <p:sp>
            <p:nvSpPr>
              <p:cNvPr id="246" name="Rechthoek 41"/>
              <p:cNvSpPr/>
              <p:nvPr/>
            </p:nvSpPr>
            <p:spPr>
              <a:xfrm>
                <a:off x="7898400" y="5869440"/>
                <a:ext cx="2157840" cy="628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Unittest</a:t>
                </a:r>
                <a:endParaRPr lang="nl-NL" sz="1600" b="0" strike="noStrike" spc="-1">
                  <a:solidFill>
                    <a:srgbClr val="000000"/>
                  </a:solidFill>
                  <a:latin typeface="Arial"/>
                </a:endParaRPr>
              </a:p>
            </p:txBody>
          </p:sp>
          <p:sp>
            <p:nvSpPr>
              <p:cNvPr id="247" name="PIJL-RECHTS 42"/>
              <p:cNvSpPr/>
              <p:nvPr/>
            </p:nvSpPr>
            <p:spPr>
              <a:xfrm>
                <a:off x="4297680" y="541476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8" name="PIJL-RECHTS 43"/>
              <p:cNvSpPr/>
              <p:nvPr/>
            </p:nvSpPr>
            <p:spPr>
              <a:xfrm>
                <a:off x="7169760" y="491976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49" name="PIJL-RECHTS 44"/>
              <p:cNvSpPr/>
              <p:nvPr/>
            </p:nvSpPr>
            <p:spPr>
              <a:xfrm>
                <a:off x="7169760" y="5979600"/>
                <a:ext cx="718200" cy="358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 I/O (2/2)</a:t>
            </a:r>
            <a:endParaRPr lang="nl-NL" sz="4000" b="0" strike="noStrike" spc="-1">
              <a:solidFill>
                <a:schemeClr val="dk1"/>
              </a:solidFill>
              <a:latin typeface="Arial"/>
            </a:endParaRPr>
          </a:p>
        </p:txBody>
      </p:sp>
      <p:grpSp>
        <p:nvGrpSpPr>
          <p:cNvPr id="253" name="Groep 60"/>
          <p:cNvGrpSpPr/>
          <p:nvPr/>
        </p:nvGrpSpPr>
        <p:grpSpPr>
          <a:xfrm>
            <a:off x="2559960" y="1039680"/>
            <a:ext cx="7066800" cy="5594040"/>
            <a:chOff x="2559960" y="1039680"/>
            <a:chExt cx="7066800" cy="5594040"/>
          </a:xfrm>
        </p:grpSpPr>
        <p:grpSp>
          <p:nvGrpSpPr>
            <p:cNvPr id="254" name="Groep 61"/>
            <p:cNvGrpSpPr/>
            <p:nvPr/>
          </p:nvGrpSpPr>
          <p:grpSpPr>
            <a:xfrm>
              <a:off x="2631960" y="4039920"/>
              <a:ext cx="6837120" cy="1148040"/>
              <a:chOff x="2631960" y="4039920"/>
              <a:chExt cx="6837120" cy="1148040"/>
            </a:xfrm>
          </p:grpSpPr>
          <p:sp>
            <p:nvSpPr>
              <p:cNvPr id="255" name="PIJL-RECHTS 103"/>
              <p:cNvSpPr/>
              <p:nvPr/>
            </p:nvSpPr>
            <p:spPr>
              <a:xfrm>
                <a:off x="4509000" y="4165920"/>
                <a:ext cx="4057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56" name="Rechthoek 104"/>
              <p:cNvSpPr/>
              <p:nvPr/>
            </p:nvSpPr>
            <p:spPr>
              <a:xfrm>
                <a:off x="2777400" y="40399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57" name="PIJL-RECHTS 105"/>
              <p:cNvSpPr/>
              <p:nvPr/>
            </p:nvSpPr>
            <p:spPr>
              <a:xfrm>
                <a:off x="4439520" y="4238280"/>
                <a:ext cx="47520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58" name="PIJL-RECHTS 106"/>
              <p:cNvSpPr/>
              <p:nvPr/>
            </p:nvSpPr>
            <p:spPr>
              <a:xfrm>
                <a:off x="6870240" y="47937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59" name="Rechthoek 107"/>
              <p:cNvSpPr/>
              <p:nvPr/>
            </p:nvSpPr>
            <p:spPr>
              <a:xfrm>
                <a:off x="4935600" y="4181760"/>
                <a:ext cx="194184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Integratietestfase</a:t>
                </a:r>
                <a:endParaRPr lang="nl-NL" sz="1800" b="0" strike="noStrike" spc="-1">
                  <a:solidFill>
                    <a:srgbClr val="000000"/>
                  </a:solidFill>
                  <a:latin typeface="Arial"/>
                </a:endParaRPr>
              </a:p>
            </p:txBody>
          </p:sp>
          <p:sp>
            <p:nvSpPr>
              <p:cNvPr id="260" name="Rechthoek 108"/>
              <p:cNvSpPr/>
              <p:nvPr/>
            </p:nvSpPr>
            <p:spPr>
              <a:xfrm>
                <a:off x="7457040" y="4683240"/>
                <a:ext cx="201204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Integratietestrapport</a:t>
                </a:r>
                <a:endParaRPr lang="nl-NL" sz="1600" b="0" strike="noStrike" spc="-1">
                  <a:solidFill>
                    <a:srgbClr val="000000"/>
                  </a:solidFill>
                  <a:latin typeface="Arial"/>
                </a:endParaRPr>
              </a:p>
            </p:txBody>
          </p:sp>
          <p:sp>
            <p:nvSpPr>
              <p:cNvPr id="261" name="PIJL-RECHTS 109"/>
              <p:cNvSpPr/>
              <p:nvPr/>
            </p:nvSpPr>
            <p:spPr>
              <a:xfrm>
                <a:off x="4348080" y="47937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62" name="Rechthoek 110"/>
              <p:cNvSpPr/>
              <p:nvPr/>
            </p:nvSpPr>
            <p:spPr>
              <a:xfrm>
                <a:off x="2631960" y="46857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Integratietest</a:t>
                </a:r>
                <a:endParaRPr lang="nl-NL" sz="1600" b="0" strike="noStrike" spc="-1">
                  <a:solidFill>
                    <a:srgbClr val="000000"/>
                  </a:solidFill>
                  <a:latin typeface="Arial"/>
                </a:endParaRPr>
              </a:p>
            </p:txBody>
          </p:sp>
          <p:sp>
            <p:nvSpPr>
              <p:cNvPr id="263" name="Rechthoek 111"/>
              <p:cNvSpPr/>
              <p:nvPr/>
            </p:nvSpPr>
            <p:spPr>
              <a:xfrm>
                <a:off x="2705400" y="411228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64" name="Rechthoek 112"/>
              <p:cNvSpPr/>
              <p:nvPr/>
            </p:nvSpPr>
            <p:spPr>
              <a:xfrm>
                <a:off x="2633400" y="41817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Geverifieerde Unit</a:t>
                </a:r>
                <a:endParaRPr lang="nl-NL" sz="1600" b="0" strike="noStrike" spc="-1">
                  <a:solidFill>
                    <a:srgbClr val="000000"/>
                  </a:solidFill>
                  <a:latin typeface="Arial"/>
                </a:endParaRPr>
              </a:p>
            </p:txBody>
          </p:sp>
          <p:sp>
            <p:nvSpPr>
              <p:cNvPr id="265" name="PIJL-RECHTS 113"/>
              <p:cNvSpPr/>
              <p:nvPr/>
            </p:nvSpPr>
            <p:spPr>
              <a:xfrm>
                <a:off x="4359960" y="4300560"/>
                <a:ext cx="5605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66" name="PIJL-RECHTS 114"/>
              <p:cNvSpPr/>
              <p:nvPr/>
            </p:nvSpPr>
            <p:spPr>
              <a:xfrm>
                <a:off x="6872040" y="428724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67" name="Rechthoek 115"/>
              <p:cNvSpPr/>
              <p:nvPr/>
            </p:nvSpPr>
            <p:spPr>
              <a:xfrm>
                <a:off x="7457040" y="4179240"/>
                <a:ext cx="201204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Systeem</a:t>
                </a:r>
                <a:endParaRPr lang="nl-NL" sz="1600" b="0" strike="noStrike" spc="-1">
                  <a:solidFill>
                    <a:srgbClr val="000000"/>
                  </a:solidFill>
                  <a:latin typeface="Arial"/>
                </a:endParaRPr>
              </a:p>
            </p:txBody>
          </p:sp>
        </p:grpSp>
        <p:grpSp>
          <p:nvGrpSpPr>
            <p:cNvPr id="268" name="Groep 62"/>
            <p:cNvGrpSpPr/>
            <p:nvPr/>
          </p:nvGrpSpPr>
          <p:grpSpPr>
            <a:xfrm>
              <a:off x="2631960" y="5624640"/>
              <a:ext cx="6837120" cy="1009080"/>
              <a:chOff x="2631960" y="5624640"/>
              <a:chExt cx="6837120" cy="1009080"/>
            </a:xfrm>
          </p:grpSpPr>
          <p:sp>
            <p:nvSpPr>
              <p:cNvPr id="269" name="PIJL-RECHTS 94"/>
              <p:cNvSpPr/>
              <p:nvPr/>
            </p:nvSpPr>
            <p:spPr>
              <a:xfrm>
                <a:off x="6874920" y="623952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0" name="Rechthoek 95"/>
              <p:cNvSpPr/>
              <p:nvPr/>
            </p:nvSpPr>
            <p:spPr>
              <a:xfrm>
                <a:off x="4935600" y="5627520"/>
                <a:ext cx="1941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Acceptatietestfase</a:t>
                </a:r>
                <a:endParaRPr lang="nl-NL" sz="1800" b="0" strike="noStrike" spc="-1">
                  <a:solidFill>
                    <a:srgbClr val="000000"/>
                  </a:solidFill>
                  <a:latin typeface="Arial"/>
                </a:endParaRPr>
              </a:p>
            </p:txBody>
          </p:sp>
          <p:sp>
            <p:nvSpPr>
              <p:cNvPr id="271" name="Rechthoek 96"/>
              <p:cNvSpPr/>
              <p:nvPr/>
            </p:nvSpPr>
            <p:spPr>
              <a:xfrm>
                <a:off x="7452360" y="6129000"/>
                <a:ext cx="20167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Acceptatietestrapport</a:t>
                </a:r>
                <a:endParaRPr lang="nl-NL" sz="1600" b="0" strike="noStrike" spc="-1">
                  <a:solidFill>
                    <a:srgbClr val="000000"/>
                  </a:solidFill>
                  <a:latin typeface="Arial"/>
                </a:endParaRPr>
              </a:p>
            </p:txBody>
          </p:sp>
          <p:sp>
            <p:nvSpPr>
              <p:cNvPr id="272" name="PIJL-RECHTS 97"/>
              <p:cNvSpPr/>
              <p:nvPr/>
            </p:nvSpPr>
            <p:spPr>
              <a:xfrm>
                <a:off x="4348080" y="623952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3" name="Rechthoek 98"/>
              <p:cNvSpPr/>
              <p:nvPr/>
            </p:nvSpPr>
            <p:spPr>
              <a:xfrm>
                <a:off x="2631960" y="61315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Acceptatietest</a:t>
                </a:r>
                <a:endParaRPr lang="nl-NL" sz="1600" b="0" strike="noStrike" spc="-1">
                  <a:solidFill>
                    <a:srgbClr val="000000"/>
                  </a:solidFill>
                  <a:latin typeface="Arial"/>
                </a:endParaRPr>
              </a:p>
            </p:txBody>
          </p:sp>
          <p:sp>
            <p:nvSpPr>
              <p:cNvPr id="274" name="Rechthoek 99"/>
              <p:cNvSpPr/>
              <p:nvPr/>
            </p:nvSpPr>
            <p:spPr>
              <a:xfrm>
                <a:off x="2633400" y="56275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Systeem</a:t>
                </a:r>
                <a:endParaRPr lang="nl-NL" sz="1600" b="0" strike="noStrike" spc="-1">
                  <a:solidFill>
                    <a:srgbClr val="000000"/>
                  </a:solidFill>
                  <a:latin typeface="Arial"/>
                </a:endParaRPr>
              </a:p>
            </p:txBody>
          </p:sp>
          <p:sp>
            <p:nvSpPr>
              <p:cNvPr id="275" name="PIJL-RECHTS 100"/>
              <p:cNvSpPr/>
              <p:nvPr/>
            </p:nvSpPr>
            <p:spPr>
              <a:xfrm>
                <a:off x="4361400" y="5746320"/>
                <a:ext cx="5605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6" name="PIJL-RECHTS 101"/>
              <p:cNvSpPr/>
              <p:nvPr/>
            </p:nvSpPr>
            <p:spPr>
              <a:xfrm>
                <a:off x="6876720" y="573264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77" name="Rechthoek 102"/>
              <p:cNvSpPr/>
              <p:nvPr/>
            </p:nvSpPr>
            <p:spPr>
              <a:xfrm>
                <a:off x="7452360" y="5624640"/>
                <a:ext cx="20167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Geverifieerd Systeem</a:t>
                </a:r>
                <a:endParaRPr lang="nl-NL" sz="1600" b="0" strike="noStrike" spc="-1">
                  <a:solidFill>
                    <a:srgbClr val="000000"/>
                  </a:solidFill>
                  <a:latin typeface="Arial"/>
                </a:endParaRPr>
              </a:p>
            </p:txBody>
          </p:sp>
        </p:grpSp>
        <p:grpSp>
          <p:nvGrpSpPr>
            <p:cNvPr id="278" name="Group 1"/>
            <p:cNvGrpSpPr/>
            <p:nvPr/>
          </p:nvGrpSpPr>
          <p:grpSpPr>
            <a:xfrm>
              <a:off x="2631960" y="2560320"/>
              <a:ext cx="6971760" cy="1148040"/>
              <a:chOff x="2631960" y="2560320"/>
              <a:chExt cx="6971760" cy="1148040"/>
            </a:xfrm>
          </p:grpSpPr>
          <p:sp>
            <p:nvSpPr>
              <p:cNvPr id="279" name="PIJL-RECHTS 77"/>
              <p:cNvSpPr/>
              <p:nvPr/>
            </p:nvSpPr>
            <p:spPr>
              <a:xfrm>
                <a:off x="4509000" y="2686320"/>
                <a:ext cx="4057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0" name="Rechthoek 78"/>
              <p:cNvSpPr/>
              <p:nvPr/>
            </p:nvSpPr>
            <p:spPr>
              <a:xfrm>
                <a:off x="2777400" y="256032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81" name="PIJL-RECHTS 79"/>
              <p:cNvSpPr/>
              <p:nvPr/>
            </p:nvSpPr>
            <p:spPr>
              <a:xfrm>
                <a:off x="4439520" y="2758680"/>
                <a:ext cx="47520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2" name="Rechthoek 80"/>
              <p:cNvSpPr/>
              <p:nvPr/>
            </p:nvSpPr>
            <p:spPr>
              <a:xfrm>
                <a:off x="7454160" y="3206160"/>
                <a:ext cx="200556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Unittestrapport</a:t>
                </a:r>
                <a:endParaRPr lang="nl-NL" sz="1600" b="0" strike="noStrike" spc="-1">
                  <a:solidFill>
                    <a:srgbClr val="000000"/>
                  </a:solidFill>
                  <a:latin typeface="Arial"/>
                </a:endParaRPr>
              </a:p>
            </p:txBody>
          </p:sp>
          <p:sp>
            <p:nvSpPr>
              <p:cNvPr id="283" name="PIJL-RECHTS 81"/>
              <p:cNvSpPr/>
              <p:nvPr/>
            </p:nvSpPr>
            <p:spPr>
              <a:xfrm>
                <a:off x="6868800" y="33141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4" name="PIJL-RECHTS 82"/>
              <p:cNvSpPr/>
              <p:nvPr/>
            </p:nvSpPr>
            <p:spPr>
              <a:xfrm>
                <a:off x="4348080" y="33141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5" name="Rechthoek 83"/>
              <p:cNvSpPr/>
              <p:nvPr/>
            </p:nvSpPr>
            <p:spPr>
              <a:xfrm>
                <a:off x="2631960" y="32061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Unittest</a:t>
                </a:r>
                <a:endParaRPr lang="nl-NL" sz="1600" b="0" strike="noStrike" spc="-1">
                  <a:solidFill>
                    <a:srgbClr val="000000"/>
                  </a:solidFill>
                  <a:latin typeface="Arial"/>
                </a:endParaRPr>
              </a:p>
            </p:txBody>
          </p:sp>
          <p:sp>
            <p:nvSpPr>
              <p:cNvPr id="286" name="Rechthoek 84"/>
              <p:cNvSpPr/>
              <p:nvPr/>
            </p:nvSpPr>
            <p:spPr>
              <a:xfrm>
                <a:off x="2705400" y="263268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87" name="Rechthoek 85"/>
              <p:cNvSpPr/>
              <p:nvPr/>
            </p:nvSpPr>
            <p:spPr>
              <a:xfrm>
                <a:off x="2633400" y="270216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88" name="PIJL-RECHTS 86"/>
              <p:cNvSpPr/>
              <p:nvPr/>
            </p:nvSpPr>
            <p:spPr>
              <a:xfrm>
                <a:off x="4361400" y="2820960"/>
                <a:ext cx="56052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89" name="PIJL-RECHTS 87"/>
              <p:cNvSpPr/>
              <p:nvPr/>
            </p:nvSpPr>
            <p:spPr>
              <a:xfrm>
                <a:off x="6870600" y="2665440"/>
                <a:ext cx="73980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0" name="PIJL-RECHTS 88"/>
              <p:cNvSpPr/>
              <p:nvPr/>
            </p:nvSpPr>
            <p:spPr>
              <a:xfrm>
                <a:off x="6870600" y="2738160"/>
                <a:ext cx="6440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1" name="PIJL-RECHTS 89"/>
              <p:cNvSpPr/>
              <p:nvPr/>
            </p:nvSpPr>
            <p:spPr>
              <a:xfrm>
                <a:off x="6870600" y="280728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2" name="Rechthoek 90"/>
              <p:cNvSpPr/>
              <p:nvPr/>
            </p:nvSpPr>
            <p:spPr>
              <a:xfrm>
                <a:off x="4935600" y="2641680"/>
                <a:ext cx="1941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Unittestfase</a:t>
                </a:r>
                <a:endParaRPr lang="nl-NL" sz="1800" b="0" strike="noStrike" spc="-1">
                  <a:solidFill>
                    <a:srgbClr val="000000"/>
                  </a:solidFill>
                  <a:latin typeface="Arial"/>
                </a:endParaRPr>
              </a:p>
            </p:txBody>
          </p:sp>
          <p:sp>
            <p:nvSpPr>
              <p:cNvPr id="293" name="Rechthoek 3"/>
              <p:cNvSpPr/>
              <p:nvPr/>
            </p:nvSpPr>
            <p:spPr>
              <a:xfrm>
                <a:off x="7613640" y="2568960"/>
                <a:ext cx="199008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Gevalideerde unit</a:t>
                </a:r>
                <a:endParaRPr lang="nl-NL" sz="1600" b="0" strike="noStrike" spc="-1">
                  <a:solidFill>
                    <a:srgbClr val="000000"/>
                  </a:solidFill>
                  <a:latin typeface="Arial"/>
                </a:endParaRPr>
              </a:p>
            </p:txBody>
          </p:sp>
          <p:sp>
            <p:nvSpPr>
              <p:cNvPr id="294" name="Rechthoek 3"/>
              <p:cNvSpPr/>
              <p:nvPr/>
            </p:nvSpPr>
            <p:spPr>
              <a:xfrm>
                <a:off x="7517520" y="2622960"/>
                <a:ext cx="20257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Gevalideerde unit</a:t>
                </a:r>
                <a:endParaRPr lang="nl-NL" sz="1600" b="0" strike="noStrike" spc="-1">
                  <a:solidFill>
                    <a:srgbClr val="000000"/>
                  </a:solidFill>
                  <a:latin typeface="Arial"/>
                </a:endParaRPr>
              </a:p>
            </p:txBody>
          </p:sp>
          <p:sp>
            <p:nvSpPr>
              <p:cNvPr id="295" name="Rechthoek 3"/>
              <p:cNvSpPr/>
              <p:nvPr/>
            </p:nvSpPr>
            <p:spPr>
              <a:xfrm>
                <a:off x="7457040" y="2695320"/>
                <a:ext cx="201204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Geverifieerde Unit</a:t>
                </a:r>
                <a:endParaRPr lang="nl-NL" sz="1600" b="0" strike="noStrike" spc="-1">
                  <a:solidFill>
                    <a:srgbClr val="000000"/>
                  </a:solidFill>
                  <a:latin typeface="Arial"/>
                </a:endParaRPr>
              </a:p>
            </p:txBody>
          </p:sp>
        </p:grpSp>
        <p:grpSp>
          <p:nvGrpSpPr>
            <p:cNvPr id="296" name="Groep 64"/>
            <p:cNvGrpSpPr/>
            <p:nvPr/>
          </p:nvGrpSpPr>
          <p:grpSpPr>
            <a:xfrm>
              <a:off x="2559960" y="1039680"/>
              <a:ext cx="7066800" cy="1228320"/>
              <a:chOff x="2559960" y="1039680"/>
              <a:chExt cx="7066800" cy="1228320"/>
            </a:xfrm>
          </p:grpSpPr>
          <p:sp>
            <p:nvSpPr>
              <p:cNvPr id="297" name="Rechthoek 65"/>
              <p:cNvSpPr/>
              <p:nvPr/>
            </p:nvSpPr>
            <p:spPr>
              <a:xfrm>
                <a:off x="7599240" y="1371960"/>
                <a:ext cx="202752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298" name="PIJL-RECHTS 66"/>
              <p:cNvSpPr/>
              <p:nvPr/>
            </p:nvSpPr>
            <p:spPr>
              <a:xfrm>
                <a:off x="6869880" y="1479960"/>
                <a:ext cx="717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99" name="Rechthoek 67"/>
              <p:cNvSpPr/>
              <p:nvPr/>
            </p:nvSpPr>
            <p:spPr>
              <a:xfrm>
                <a:off x="4916880" y="1261800"/>
                <a:ext cx="1950120" cy="1006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Implementatie-fase</a:t>
                </a:r>
                <a:endParaRPr lang="nl-NL" sz="1800" b="0" strike="noStrike" spc="-1">
                  <a:solidFill>
                    <a:srgbClr val="000000"/>
                  </a:solidFill>
                  <a:latin typeface="Arial"/>
                </a:endParaRPr>
              </a:p>
            </p:txBody>
          </p:sp>
          <p:sp>
            <p:nvSpPr>
              <p:cNvPr id="300" name="PIJL-RECHTS 68"/>
              <p:cNvSpPr/>
              <p:nvPr/>
            </p:nvSpPr>
            <p:spPr>
              <a:xfrm>
                <a:off x="4346280" y="136980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1" name="PIJL-RECHTS 69"/>
              <p:cNvSpPr/>
              <p:nvPr/>
            </p:nvSpPr>
            <p:spPr>
              <a:xfrm>
                <a:off x="4346280" y="187416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2" name="Rechthoek 70"/>
              <p:cNvSpPr/>
              <p:nvPr/>
            </p:nvSpPr>
            <p:spPr>
              <a:xfrm>
                <a:off x="2630160" y="126180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Circuit Diagram, PCB Layout, etc.</a:t>
                </a:r>
                <a:endParaRPr lang="nl-NL" sz="1600" b="0" strike="noStrike" spc="-1">
                  <a:solidFill>
                    <a:srgbClr val="000000"/>
                  </a:solidFill>
                  <a:latin typeface="Arial"/>
                </a:endParaRPr>
              </a:p>
            </p:txBody>
          </p:sp>
          <p:sp>
            <p:nvSpPr>
              <p:cNvPr id="303" name="Rechthoek 71"/>
              <p:cNvSpPr/>
              <p:nvPr/>
            </p:nvSpPr>
            <p:spPr>
              <a:xfrm>
                <a:off x="2630160" y="1765800"/>
                <a:ext cx="1726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State Diagram, Flowchart, etc.</a:t>
                </a:r>
                <a:endParaRPr lang="nl-NL" sz="1600" b="0" strike="noStrike" spc="-1">
                  <a:solidFill>
                    <a:srgbClr val="000000"/>
                  </a:solidFill>
                  <a:latin typeface="Arial"/>
                </a:endParaRPr>
              </a:p>
            </p:txBody>
          </p:sp>
          <p:sp>
            <p:nvSpPr>
              <p:cNvPr id="304" name="PIJL-RECHTS 72"/>
              <p:cNvSpPr/>
              <p:nvPr/>
            </p:nvSpPr>
            <p:spPr>
              <a:xfrm>
                <a:off x="6869880" y="1552680"/>
                <a:ext cx="645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5" name="PIJL-RECHTS 73"/>
              <p:cNvSpPr/>
              <p:nvPr/>
            </p:nvSpPr>
            <p:spPr>
              <a:xfrm>
                <a:off x="6869880" y="1621800"/>
                <a:ext cx="573840" cy="286200"/>
              </a:xfrm>
              <a:prstGeom prst="rightArrow">
                <a:avLst>
                  <a:gd name="adj1" fmla="val 50000"/>
                  <a:gd name="adj2" fmla="val 50000"/>
                </a:avLst>
              </a:prstGeom>
              <a:solidFill>
                <a:schemeClr val="bg1">
                  <a:lumMod val="75000"/>
                </a:schemeClr>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306" name="Rechthoek 2"/>
              <p:cNvSpPr/>
              <p:nvPr/>
            </p:nvSpPr>
            <p:spPr>
              <a:xfrm>
                <a:off x="2559960" y="1039680"/>
                <a:ext cx="1879920" cy="2358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a:t>
                </a:r>
                <a:endParaRPr lang="nl-NL" sz="1800" b="0" strike="noStrike" spc="-1">
                  <a:solidFill>
                    <a:srgbClr val="000000"/>
                  </a:solidFill>
                  <a:latin typeface="Arial"/>
                </a:endParaRPr>
              </a:p>
            </p:txBody>
          </p:sp>
          <p:sp>
            <p:nvSpPr>
              <p:cNvPr id="307" name="Rechthoek 33"/>
              <p:cNvSpPr/>
              <p:nvPr/>
            </p:nvSpPr>
            <p:spPr>
              <a:xfrm>
                <a:off x="7529400" y="1425960"/>
                <a:ext cx="2014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sp>
            <p:nvSpPr>
              <p:cNvPr id="308" name="Rechthoek 33"/>
              <p:cNvSpPr/>
              <p:nvPr/>
            </p:nvSpPr>
            <p:spPr>
              <a:xfrm>
                <a:off x="7445520" y="1496880"/>
                <a:ext cx="2014200" cy="502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600" b="0" strike="noStrike" spc="-1">
                    <a:solidFill>
                      <a:srgbClr val="000000"/>
                    </a:solidFill>
                    <a:latin typeface="Calibri"/>
                    <a:ea typeface="DejaVu Sans"/>
                  </a:rPr>
                  <a:t>Unit</a:t>
                </a:r>
                <a:endParaRPr lang="nl-NL" sz="1600" b="0" strike="noStrike" spc="-1">
                  <a:solidFill>
                    <a:srgbClr val="000000"/>
                  </a:solidFill>
                  <a:latin typeface="Arial"/>
                </a:endParaRPr>
              </a:p>
            </p:txBody>
          </p:sp>
        </p:grpSp>
      </p:grpSp>
      <p:sp>
        <p:nvSpPr>
          <p:cNvPr id="2" name="PlaceHolder 3">
            <a:extLst>
              <a:ext uri="{FF2B5EF4-FFF2-40B4-BE49-F238E27FC236}">
                <a16:creationId xmlns:a16="http://schemas.microsoft.com/office/drawing/2014/main" id="{B22CF21F-15C1-3357-F20C-F6FA31300B35}"/>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Planning Kwartaal 3</a:t>
            </a:r>
            <a:endParaRPr lang="nl-NL" sz="4000" b="0" strike="noStrike" spc="-1">
              <a:solidFill>
                <a:schemeClr val="dk1"/>
              </a:solidFill>
              <a:latin typeface="Arial"/>
            </a:endParaRPr>
          </a:p>
        </p:txBody>
      </p:sp>
      <p:sp>
        <p:nvSpPr>
          <p:cNvPr id="311"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fontScale="93333"/>
          </a:bodyPr>
          <a:lstStyle/>
          <a:p>
            <a:pPr marL="228600" indent="-228600" defTabSz="914400">
              <a:lnSpc>
                <a:spcPct val="90000"/>
              </a:lnSpc>
              <a:spcBef>
                <a:spcPts val="1001"/>
              </a:spcBef>
              <a:buClr>
                <a:srgbClr val="000000"/>
              </a:buClr>
              <a:buFont typeface="Arial"/>
              <a:buChar char="•"/>
            </a:pPr>
            <a:r>
              <a:rPr lang="nl-NL" sz="3000" b="0" strike="noStrike" spc="-1" dirty="0">
                <a:solidFill>
                  <a:srgbClr val="000000"/>
                </a:solidFill>
                <a:latin typeface="Calibri"/>
                <a:ea typeface="DejaVu Sans"/>
              </a:rPr>
              <a:t>Week 1: 	Plan van Aanpak</a:t>
            </a:r>
            <a:endParaRPr lang="nl-NL" sz="30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3000" b="0" strike="noStrike" spc="-1" dirty="0">
                <a:solidFill>
                  <a:srgbClr val="000000"/>
                </a:solidFill>
                <a:latin typeface="Calibri"/>
                <a:ea typeface="DejaVu Sans"/>
              </a:rPr>
              <a:t>Week 3: 	Programma van Eisen, acceptatietestbeschrijving en individuele</a:t>
            </a:r>
            <a:br>
              <a:rPr sz="3000" dirty="0"/>
            </a:br>
            <a:r>
              <a:rPr lang="nl-NL" sz="3000" b="0" strike="noStrike" spc="-1" dirty="0">
                <a:solidFill>
                  <a:srgbClr val="000000"/>
                </a:solidFill>
                <a:latin typeface="Calibri"/>
                <a:ea typeface="DejaVu Sans"/>
              </a:rPr>
              <a:t>		planning (leerdoelen) competentieontwikkeling</a:t>
            </a:r>
            <a:endParaRPr lang="nl-NL" sz="30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3000" b="1" strike="noStrike" spc="-1" dirty="0">
                <a:solidFill>
                  <a:srgbClr val="C00000"/>
                </a:solidFill>
                <a:latin typeface="Calibri"/>
                <a:ea typeface="DejaVu Sans"/>
              </a:rPr>
              <a:t>Week 4:	Presentatie eerste functionele prototype.</a:t>
            </a:r>
            <a:endParaRPr lang="nl-NL" sz="3000" b="0" strike="noStrike" spc="-1" dirty="0">
              <a:solidFill>
                <a:srgbClr val="C00000"/>
              </a:solidFill>
              <a:latin typeface="Arial"/>
            </a:endParaRPr>
          </a:p>
          <a:p>
            <a:pPr marL="228600" indent="-228600" defTabSz="914400">
              <a:lnSpc>
                <a:spcPct val="90000"/>
              </a:lnSpc>
              <a:spcBef>
                <a:spcPts val="1001"/>
              </a:spcBef>
              <a:buClr>
                <a:srgbClr val="000000"/>
              </a:buClr>
              <a:buFont typeface="Arial"/>
              <a:buChar char="•"/>
            </a:pPr>
            <a:r>
              <a:rPr lang="nl-NL" sz="3000" b="0" strike="noStrike" spc="-1" dirty="0">
                <a:solidFill>
                  <a:srgbClr val="000000"/>
                </a:solidFill>
                <a:latin typeface="Calibri"/>
                <a:ea typeface="DejaVu Sans"/>
              </a:rPr>
              <a:t>Week 5: 	Eerste uitgewerkte versie onderzoeksrapport</a:t>
            </a:r>
            <a:endParaRPr lang="nl-NL" sz="30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3000" b="0" strike="noStrike" spc="-1" dirty="0">
                <a:solidFill>
                  <a:srgbClr val="000000"/>
                </a:solidFill>
                <a:latin typeface="Calibri"/>
                <a:ea typeface="DejaVu Sans"/>
              </a:rPr>
              <a:t>Week 7:	Eerste uitgewerkte versie architectuurontwerp en</a:t>
            </a:r>
            <a:br>
              <a:rPr sz="3000" dirty="0"/>
            </a:br>
            <a:r>
              <a:rPr lang="nl-NL" sz="3000" b="0" strike="noStrike" spc="-1" dirty="0">
                <a:solidFill>
                  <a:srgbClr val="000000"/>
                </a:solidFill>
                <a:latin typeface="Calibri"/>
                <a:ea typeface="DejaVu Sans"/>
              </a:rPr>
              <a:t>		integratietestbeschrijving</a:t>
            </a:r>
            <a:endParaRPr lang="nl-NL" sz="30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3000" b="0" strike="noStrike" spc="-1" dirty="0">
                <a:solidFill>
                  <a:srgbClr val="000000"/>
                </a:solidFill>
                <a:latin typeface="Calibri"/>
                <a:ea typeface="DejaVu Sans"/>
              </a:rPr>
              <a:t>Week T3: 	Eerste uitgewerkte versie detailontwerp en unittestbeschrijving</a:t>
            </a:r>
            <a:endParaRPr lang="nl-NL" sz="30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r>
              <a:rPr lang="nl-NL" sz="2800" b="0" i="1" strike="noStrike" spc="-1" dirty="0">
                <a:solidFill>
                  <a:srgbClr val="000000"/>
                </a:solidFill>
                <a:latin typeface="Calibri"/>
                <a:ea typeface="DejaVu Sans"/>
              </a:rPr>
              <a:t>Met de docentbegeleider kan een afwijkende tijdsplanning worden afgesproken als de specifieke opdracht of context dit vereist.</a:t>
            </a: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p:txBody>
      </p:sp>
      <p:sp>
        <p:nvSpPr>
          <p:cNvPr id="2" name="PlaceHolder 3">
            <a:extLst>
              <a:ext uri="{FF2B5EF4-FFF2-40B4-BE49-F238E27FC236}">
                <a16:creationId xmlns:a16="http://schemas.microsoft.com/office/drawing/2014/main" id="{E6CDAA7C-2CC2-304B-2DF7-C0A96EF95474}"/>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Planning Kwartaal 4</a:t>
            </a:r>
            <a:endParaRPr lang="nl-NL" sz="4000" b="0" strike="noStrike" spc="-1">
              <a:solidFill>
                <a:schemeClr val="dk1"/>
              </a:solidFill>
              <a:latin typeface="Arial"/>
            </a:endParaRPr>
          </a:p>
        </p:txBody>
      </p:sp>
      <p:sp>
        <p:nvSpPr>
          <p:cNvPr id="315"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a:bodyPr>
          <a:lstStyle/>
          <a:p>
            <a:pPr marL="228600" indent="-228600" defTabSz="914400">
              <a:lnSpc>
                <a:spcPct val="90000"/>
              </a:lnSpc>
              <a:spcBef>
                <a:spcPts val="1001"/>
              </a:spcBef>
              <a:buClr>
                <a:srgbClr val="000000"/>
              </a:buClr>
              <a:buFont typeface="Arial"/>
              <a:buChar char="•"/>
            </a:pPr>
            <a:r>
              <a:rPr lang="nl-NL" sz="2800" b="1" strike="noStrike" spc="-1" dirty="0">
                <a:solidFill>
                  <a:srgbClr val="C00000"/>
                </a:solidFill>
                <a:latin typeface="Calibri"/>
                <a:ea typeface="DejaVu Sans"/>
              </a:rPr>
              <a:t>Week 1:		</a:t>
            </a:r>
            <a:r>
              <a:rPr lang="nl-NL" sz="2800" b="1" strike="noStrike" spc="-1" dirty="0" err="1">
                <a:solidFill>
                  <a:srgbClr val="C00000"/>
                </a:solidFill>
                <a:latin typeface="Calibri"/>
                <a:ea typeface="DejaVu Sans"/>
              </a:rPr>
              <a:t>Alpha</a:t>
            </a:r>
            <a:r>
              <a:rPr lang="nl-NL" sz="2800" b="1" strike="noStrike" spc="-1" dirty="0">
                <a:solidFill>
                  <a:srgbClr val="C00000"/>
                </a:solidFill>
                <a:latin typeface="Calibri"/>
                <a:ea typeface="DejaVu Sans"/>
              </a:rPr>
              <a:t> versie presentaties.</a:t>
            </a:r>
          </a:p>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Week 1 t/m 3: 	Implementeren, units testen en debuggen</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Week 3: 		Rapportage unittests</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Week 4 t/m 6: 	Integreren, testen en debuggen</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Week 6: 		Rapportage integratietest</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Week 7: 		Opleveren project en rapportage </a:t>
            </a:r>
            <a:r>
              <a:rPr lang="en-US" sz="2800" b="0" strike="noStrike" spc="-1" dirty="0" err="1">
                <a:solidFill>
                  <a:srgbClr val="000000"/>
                </a:solidFill>
                <a:latin typeface="Calibri"/>
                <a:ea typeface="DejaVu Sans"/>
              </a:rPr>
              <a:t>acceptatietest</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Week 8: 		Bijwerken documentatie “as-built”, overdracht project-				resultaten naar opdrachtgever en voorbereiden</a:t>
            </a:r>
            <a:br>
              <a:rPr sz="2800" dirty="0"/>
            </a:br>
            <a:r>
              <a:rPr lang="nl-NL" sz="2800" b="0" strike="noStrike" spc="-1" dirty="0">
                <a:solidFill>
                  <a:srgbClr val="000000"/>
                </a:solidFill>
                <a:latin typeface="Calibri"/>
                <a:ea typeface="DejaVu Sans"/>
              </a:rPr>
              <a:t>			assessment</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pPr>
            <a:r>
              <a:rPr lang="nl-NL" sz="2800" b="1" strike="noStrike" spc="-1" dirty="0">
                <a:solidFill>
                  <a:srgbClr val="C00000"/>
                </a:solidFill>
                <a:latin typeface="Calibri"/>
                <a:ea typeface="DejaVu Sans"/>
              </a:rPr>
              <a:t>HT3 en HT4:	Competentieverantwoording en individueel assessment</a:t>
            </a:r>
            <a:endParaRPr lang="nl-NL" sz="2800" b="1" strike="noStrike" spc="-1" dirty="0">
              <a:solidFill>
                <a:srgbClr val="C00000"/>
              </a:solidFill>
              <a:latin typeface="Arial"/>
            </a:endParaRPr>
          </a:p>
        </p:txBody>
      </p:sp>
      <p:sp>
        <p:nvSpPr>
          <p:cNvPr id="2" name="PlaceHolder 3">
            <a:extLst>
              <a:ext uri="{FF2B5EF4-FFF2-40B4-BE49-F238E27FC236}">
                <a16:creationId xmlns:a16="http://schemas.microsoft.com/office/drawing/2014/main" id="{01594A99-631B-5B4A-BDF8-F468528E0B12}"/>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Beoordeling competenties</a:t>
            </a:r>
            <a:endParaRPr lang="nl-NL" sz="4000" b="0" strike="noStrike" spc="-1">
              <a:solidFill>
                <a:schemeClr val="dk1"/>
              </a:solidFill>
              <a:latin typeface="Arial"/>
            </a:endParaRPr>
          </a:p>
        </p:txBody>
      </p:sp>
      <p:sp>
        <p:nvSpPr>
          <p:cNvPr id="319"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a:bodyPr>
          <a:lstStyle/>
          <a:p>
            <a:pPr marL="228600" indent="-228600" defTabSz="914400">
              <a:lnSpc>
                <a:spcPct val="90000"/>
              </a:lnSpc>
              <a:spcBef>
                <a:spcPts val="1001"/>
              </a:spcBef>
              <a:buClr>
                <a:srgbClr val="000000"/>
              </a:buClr>
              <a:buFont typeface="Arial"/>
              <a:buChar char="•"/>
            </a:pPr>
            <a:r>
              <a:rPr lang="nl-NL" sz="3200" b="0" strike="noStrike" spc="-1" dirty="0">
                <a:solidFill>
                  <a:srgbClr val="000000"/>
                </a:solidFill>
                <a:latin typeface="Calibri"/>
                <a:ea typeface="DejaVu Sans"/>
              </a:rPr>
              <a:t>Tijdens het assessment zal gebruik gemaakt worden van de </a:t>
            </a:r>
            <a:r>
              <a:rPr lang="nl-NL" sz="3200" b="0" strike="noStrike" spc="-1" dirty="0" err="1">
                <a:solidFill>
                  <a:srgbClr val="000000"/>
                </a:solidFill>
                <a:latin typeface="Calibri"/>
                <a:ea typeface="DejaVu Sans"/>
              </a:rPr>
              <a:t>rubric</a:t>
            </a:r>
            <a:r>
              <a:rPr lang="nl-NL" sz="3200" b="0" strike="noStrike" spc="-1" dirty="0">
                <a:solidFill>
                  <a:srgbClr val="000000"/>
                </a:solidFill>
                <a:latin typeface="Calibri"/>
                <a:ea typeface="DejaVu Sans"/>
              </a:rPr>
              <a:t> die ook bij AFST30 gebruikt zal worden.</a:t>
            </a:r>
            <a:endParaRPr lang="nl-NL" sz="32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32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3200" b="0" strike="noStrike" spc="-1" dirty="0">
                <a:solidFill>
                  <a:srgbClr val="000000"/>
                </a:solidFill>
                <a:latin typeface="Calibri"/>
                <a:ea typeface="DejaVu Sans"/>
              </a:rPr>
              <a:t>Zie </a:t>
            </a:r>
            <a:r>
              <a:rPr lang="nl-NL" sz="3200" b="0" u="sng" strike="noStrike" spc="-1" dirty="0">
                <a:solidFill>
                  <a:srgbClr val="0000FF"/>
                </a:solidFill>
                <a:uFillTx/>
                <a:latin typeface="Calibri"/>
                <a:ea typeface="DejaVu Sans"/>
                <a:hlinkClick r:id="rId3"/>
              </a:rPr>
              <a:t>HandleidingAssessment_PEE51.pdf</a:t>
            </a:r>
            <a:r>
              <a:rPr lang="nl-NL" sz="3200" b="0" strike="noStrike" spc="-1" dirty="0">
                <a:solidFill>
                  <a:srgbClr val="000000"/>
                </a:solidFill>
                <a:latin typeface="Calibri"/>
                <a:ea typeface="DejaVu Sans"/>
              </a:rPr>
              <a:t>. </a:t>
            </a:r>
            <a:br>
              <a:rPr sz="2800" dirty="0"/>
            </a:br>
            <a:r>
              <a:rPr lang="nl-NL" sz="3200" b="0" strike="noStrike" spc="-1" dirty="0">
                <a:solidFill>
                  <a:srgbClr val="000000"/>
                </a:solidFill>
                <a:latin typeface="Calibri"/>
                <a:ea typeface="DejaVu Sans"/>
              </a:rPr>
              <a:t> </a:t>
            </a:r>
            <a:endParaRPr lang="nl-NL" sz="32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3200" b="0" strike="noStrike" spc="-1" dirty="0">
                <a:solidFill>
                  <a:srgbClr val="000000"/>
                </a:solidFill>
                <a:latin typeface="Calibri"/>
                <a:ea typeface="DejaVu Sans"/>
              </a:rPr>
              <a:t>Per competentie staan indicatoren beschreven voor de cijfers Onvoldoende, 6, 8 en 10.</a:t>
            </a:r>
            <a:endParaRPr lang="nl-NL" sz="32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32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3200" b="0" strike="noStrike" spc="-1" dirty="0">
                <a:solidFill>
                  <a:srgbClr val="000000"/>
                </a:solidFill>
                <a:latin typeface="Calibri"/>
                <a:ea typeface="DejaVu Sans"/>
              </a:rPr>
              <a:t>Er is ook een template voor de projectdocumentatie:</a:t>
            </a:r>
            <a:br>
              <a:rPr sz="2800" dirty="0"/>
            </a:br>
            <a:r>
              <a:rPr lang="nl-NL" sz="2800" dirty="0">
                <a:hlinkClick r:id="rId4"/>
              </a:rPr>
              <a:t>Template_Projectdocument_28-01-2018.docx</a:t>
            </a:r>
            <a:endParaRPr lang="nl-NL" sz="3200" b="0" strike="noStrike" spc="-1" dirty="0">
              <a:solidFill>
                <a:schemeClr val="dk1"/>
              </a:solidFill>
              <a:latin typeface="Arial"/>
            </a:endParaRPr>
          </a:p>
        </p:txBody>
      </p:sp>
      <p:sp>
        <p:nvSpPr>
          <p:cNvPr id="2" name="PlaceHolder 3">
            <a:extLst>
              <a:ext uri="{FF2B5EF4-FFF2-40B4-BE49-F238E27FC236}">
                <a16:creationId xmlns:a16="http://schemas.microsoft.com/office/drawing/2014/main" id="{990D841C-8A9A-AFC3-D9EC-89291D6EA6F5}"/>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jdelijke aanduiding voor afbeelding 2"/>
          <p:cNvSpPr/>
          <p:nvPr/>
        </p:nvSpPr>
        <p:spPr>
          <a:xfrm>
            <a:off x="0" y="0"/>
            <a:ext cx="12187080" cy="6856200"/>
          </a:xfrm>
          <a:prstGeom prst="rect">
            <a:avLst/>
          </a:prstGeom>
          <a:solidFill>
            <a:srgbClr val="CF0033"/>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nl-NL" sz="1800" b="0" strike="noStrike" spc="-1">
              <a:solidFill>
                <a:srgbClr val="000000"/>
              </a:solidFill>
              <a:latin typeface="Arial"/>
            </a:endParaRPr>
          </a:p>
        </p:txBody>
      </p:sp>
      <p:pic>
        <p:nvPicPr>
          <p:cNvPr id="322" name="Afbeelding 5" descr="HR_LOGO_rechtsonder_CMYK_wit.eps"/>
          <p:cNvPicPr/>
          <p:nvPr/>
        </p:nvPicPr>
        <p:blipFill>
          <a:blip r:embed="rId3">
            <a:alphaModFix amt="50000"/>
          </a:blip>
          <a:stretch/>
        </p:blipFill>
        <p:spPr>
          <a:xfrm>
            <a:off x="5043600" y="1268280"/>
            <a:ext cx="2170800" cy="2172960"/>
          </a:xfrm>
          <a:prstGeom prst="rect">
            <a:avLst/>
          </a:prstGeom>
          <a:ln w="0">
            <a:noFill/>
          </a:ln>
        </p:spPr>
      </p:pic>
      <p:pic>
        <p:nvPicPr>
          <p:cNvPr id="323" name="Afbeelding 6" descr="HR_OJ_CMYK_wit.eps"/>
          <p:cNvPicPr/>
          <p:nvPr/>
        </p:nvPicPr>
        <p:blipFill>
          <a:blip r:embed="rId4">
            <a:alphaModFix amt="50000"/>
          </a:blip>
          <a:stretch/>
        </p:blipFill>
        <p:spPr>
          <a:xfrm>
            <a:off x="3601080" y="4653000"/>
            <a:ext cx="5027400" cy="74448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cture 8"/>
          <p:cNvPicPr/>
          <p:nvPr/>
        </p:nvPicPr>
        <p:blipFill>
          <a:blip r:embed="rId3">
            <a:alphaModFix amt="50000"/>
          </a:blip>
          <a:stretch/>
        </p:blipFill>
        <p:spPr>
          <a:xfrm>
            <a:off x="-2401920" y="-4610160"/>
            <a:ext cx="16990920" cy="13132440"/>
          </a:xfrm>
          <a:prstGeom prst="rect">
            <a:avLst/>
          </a:prstGeom>
          <a:ln w="0">
            <a:noFill/>
          </a:ln>
        </p:spPr>
      </p:pic>
      <p:sp>
        <p:nvSpPr>
          <p:cNvPr id="325" name="PlaceHolder 1"/>
          <p:cNvSpPr>
            <a:spLocks noGrp="1"/>
          </p:cNvSpPr>
          <p:nvPr>
            <p:ph type="title"/>
          </p:nvPr>
        </p:nvSpPr>
        <p:spPr>
          <a:xfrm>
            <a:off x="0" y="5886360"/>
            <a:ext cx="12187080" cy="969840"/>
          </a:xfrm>
          <a:prstGeom prst="rect">
            <a:avLst/>
          </a:prstGeom>
          <a:solidFill>
            <a:srgbClr val="FFFFFF"/>
          </a:solidFill>
          <a:ln w="0">
            <a:noFill/>
          </a:ln>
        </p:spPr>
        <p:txBody>
          <a:bodyPr lIns="0" tIns="0" rIns="0" bIns="0" anchor="ctr">
            <a:noAutofit/>
          </a:bodyPr>
          <a:lstStyle/>
          <a:p>
            <a:pPr indent="0" algn="ctr" defTabSz="914400">
              <a:lnSpc>
                <a:spcPct val="90000"/>
              </a:lnSpc>
              <a:buNone/>
            </a:pPr>
            <a:r>
              <a:rPr lang="nl-NL" sz="4400" b="1" strike="noStrike" cap="all" spc="-1">
                <a:solidFill>
                  <a:srgbClr val="000000"/>
                </a:solidFill>
                <a:latin typeface="Calibri"/>
                <a:ea typeface="DejaVu Sans"/>
              </a:rPr>
              <a:t>De opdrachten</a:t>
            </a:r>
            <a:endParaRPr lang="nl-NL" sz="4400" b="0" strike="noStrike" spc="-1">
              <a:solidFill>
                <a:schemeClr val="dk1"/>
              </a:solidFill>
              <a:latin typeface="Arial"/>
            </a:endParaRPr>
          </a:p>
        </p:txBody>
      </p:sp>
      <p:sp>
        <p:nvSpPr>
          <p:cNvPr id="3" name="PlaceHolder 3">
            <a:extLst>
              <a:ext uri="{FF2B5EF4-FFF2-40B4-BE49-F238E27FC236}">
                <a16:creationId xmlns:a16="http://schemas.microsoft.com/office/drawing/2014/main" id="{1CBD6334-AD6E-41AB-4348-E2D103F53FA8}"/>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path" repeatCount="indefinite" fill="hold" nodeType="withEffect">
                                  <p:stCondLst>
                                    <p:cond delay="0"/>
                                  </p:stCondLst>
                                  <p:childTnLst>
                                    <p:animMotion origin="layout" path="M -0.00013 0.26506 C 0.06133 0.26552 0.17266 0.30742 0.19063 0.44816 C 0.18932 0.58196 0.06549 0.65117 -0.00326 0.65117 C -0.07227 0.65117 -0.17917 0.57339 -0.17812 0.44515 C -0.18047 0.30187 -0.06159 0.2646 -0.00013 0.26506 Z">
                                      <p:cBhvr>
                                        <p:cTn id="6" dur="59000" fill="hold"/>
                                        <p:tgtEl>
                                          <p:spTgt spid="3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p:cNvSpPr>
          <p:nvPr>
            <p:ph/>
          </p:nvPr>
        </p:nvSpPr>
        <p:spPr>
          <a:xfrm>
            <a:off x="3754440" y="1030680"/>
            <a:ext cx="8249040" cy="5415120"/>
          </a:xfrm>
          <a:prstGeom prst="rect">
            <a:avLst/>
          </a:prstGeom>
          <a:noFill/>
          <a:ln w="0">
            <a:noFill/>
          </a:ln>
        </p:spPr>
        <p:txBody>
          <a:bodyPr lIns="90000" tIns="45000" rIns="90000" bIns="45000" anchor="t">
            <a:noAutofit/>
          </a:bodyPr>
          <a:lstStyle/>
          <a:p>
            <a:pPr marL="228600" indent="-228600" defTabSz="914400">
              <a:lnSpc>
                <a:spcPct val="90000"/>
              </a:lnSpc>
              <a:spcBef>
                <a:spcPts val="1001"/>
              </a:spcBef>
              <a:buClr>
                <a:srgbClr val="000000"/>
              </a:buClr>
              <a:buFont typeface="Arial"/>
              <a:buChar char="•"/>
            </a:pPr>
            <a:r>
              <a:rPr lang="en-US" sz="2800" b="0" strike="noStrike" spc="-1">
                <a:solidFill>
                  <a:srgbClr val="000000"/>
                </a:solidFill>
                <a:latin typeface="Calibri"/>
                <a:ea typeface="DejaVu Sans"/>
              </a:rPr>
              <a:t>TECH Community of Practice</a:t>
            </a:r>
            <a:r>
              <a:rPr lang="nl-NL" sz="2800" b="0" strike="noStrike" spc="-1">
                <a:solidFill>
                  <a:srgbClr val="000000"/>
                </a:solidFill>
                <a:latin typeface="Calibri"/>
                <a:ea typeface="DejaVu Sans"/>
              </a:rPr>
              <a:t>: Samenwerking tussen verschillende technische opleidingen HR, praktijkgericht onderzoek</a:t>
            </a:r>
            <a:endParaRPr lang="nl-NL" sz="2800" b="0" strike="noStrike" spc="-1">
              <a:solidFill>
                <a:schemeClr val="dk1"/>
              </a:solidFill>
              <a:latin typeface="Arial"/>
            </a:endParaRPr>
          </a:p>
          <a:p>
            <a:pPr marL="228600" indent="-228600" defTabSz="914400">
              <a:lnSpc>
                <a:spcPct val="90000"/>
              </a:lnSpc>
              <a:spcBef>
                <a:spcPts val="1001"/>
              </a:spcBef>
              <a:buNone/>
              <a:tabLst>
                <a:tab pos="0" algn="l"/>
              </a:tabLst>
            </a:pPr>
            <a:r>
              <a:rPr lang="nl-NL" sz="2800" b="0" strike="noStrike" spc="-1">
                <a:solidFill>
                  <a:srgbClr val="000000"/>
                </a:solidFill>
                <a:latin typeface="Calibri"/>
                <a:ea typeface="DejaVu Sans"/>
              </a:rPr>
              <a:t>				</a:t>
            </a:r>
            <a:endParaRPr lang="nl-NL" sz="2800" b="0" strike="noStrike" spc="-1">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a:solidFill>
                  <a:srgbClr val="000000"/>
                </a:solidFill>
                <a:latin typeface="Calibri"/>
                <a:ea typeface="DejaVu Sans"/>
              </a:rPr>
              <a:t>Externe partijen: Instellingen of bedrijven die direct contact met ons hebben</a:t>
            </a:r>
            <a:endParaRPr lang="nl-NL" sz="2800" b="0" strike="noStrike" spc="-1">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a:solidFill>
                <a:schemeClr val="dk1"/>
              </a:solidFill>
              <a:latin typeface="Arial"/>
            </a:endParaRPr>
          </a:p>
        </p:txBody>
      </p:sp>
      <p:sp>
        <p:nvSpPr>
          <p:cNvPr id="329" name="PlaceHolder 2"/>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Opdrachtgevers</a:t>
            </a:r>
            <a:endParaRPr lang="nl-NL" sz="4000" b="0" strike="noStrike" spc="-1">
              <a:solidFill>
                <a:schemeClr val="dk1"/>
              </a:solidFill>
              <a:latin typeface="Arial"/>
            </a:endParaRPr>
          </a:p>
        </p:txBody>
      </p:sp>
      <p:pic>
        <p:nvPicPr>
          <p:cNvPr id="331" name="Picture 11"/>
          <p:cNvPicPr/>
          <p:nvPr/>
        </p:nvPicPr>
        <p:blipFill>
          <a:blip r:embed="rId3">
            <a:alphaModFix amt="50000"/>
          </a:blip>
          <a:stretch/>
        </p:blipFill>
        <p:spPr>
          <a:xfrm>
            <a:off x="870840" y="1346040"/>
            <a:ext cx="844920" cy="845280"/>
          </a:xfrm>
          <a:prstGeom prst="rect">
            <a:avLst/>
          </a:prstGeom>
          <a:ln w="0">
            <a:noFill/>
          </a:ln>
        </p:spPr>
      </p:pic>
      <p:pic>
        <p:nvPicPr>
          <p:cNvPr id="332" name="Picture 6" descr="http://cas.tudelft.nl/common/style_images/tudelft1.png"/>
          <p:cNvPicPr/>
          <p:nvPr/>
        </p:nvPicPr>
        <p:blipFill>
          <a:blip r:embed="rId4">
            <a:alphaModFix amt="50000"/>
          </a:blip>
          <a:stretch/>
        </p:blipFill>
        <p:spPr>
          <a:xfrm>
            <a:off x="4407480" y="3707280"/>
            <a:ext cx="2076840" cy="809640"/>
          </a:xfrm>
          <a:prstGeom prst="rect">
            <a:avLst/>
          </a:prstGeom>
          <a:ln w="0">
            <a:noFill/>
          </a:ln>
        </p:spPr>
      </p:pic>
      <p:pic>
        <p:nvPicPr>
          <p:cNvPr id="333" name="Afbeelding 28"/>
          <p:cNvPicPr/>
          <p:nvPr/>
        </p:nvPicPr>
        <p:blipFill>
          <a:blip r:embed="rId5">
            <a:alphaModFix amt="50000"/>
          </a:blip>
          <a:stretch/>
        </p:blipFill>
        <p:spPr>
          <a:xfrm>
            <a:off x="8836200" y="5445360"/>
            <a:ext cx="2300400" cy="1000440"/>
          </a:xfrm>
          <a:prstGeom prst="rect">
            <a:avLst/>
          </a:prstGeom>
          <a:ln w="0">
            <a:noFill/>
          </a:ln>
        </p:spPr>
      </p:pic>
      <p:pic>
        <p:nvPicPr>
          <p:cNvPr id="334" name="Afbeelding 2"/>
          <p:cNvPicPr/>
          <p:nvPr/>
        </p:nvPicPr>
        <p:blipFill>
          <a:blip r:embed="rId6">
            <a:alphaModFix amt="50000"/>
          </a:blip>
          <a:stretch/>
        </p:blipFill>
        <p:spPr>
          <a:xfrm>
            <a:off x="2130480" y="1098360"/>
            <a:ext cx="1350360" cy="1626480"/>
          </a:xfrm>
          <a:prstGeom prst="rect">
            <a:avLst/>
          </a:prstGeom>
          <a:ln w="0">
            <a:noFill/>
          </a:ln>
        </p:spPr>
      </p:pic>
      <p:pic>
        <p:nvPicPr>
          <p:cNvPr id="335" name="Picture 5"/>
          <p:cNvPicPr/>
          <p:nvPr/>
        </p:nvPicPr>
        <p:blipFill>
          <a:blip r:embed="rId7">
            <a:alphaModFix amt="50000"/>
          </a:blip>
          <a:stretch/>
        </p:blipFill>
        <p:spPr>
          <a:xfrm>
            <a:off x="823320" y="3429000"/>
            <a:ext cx="2360160" cy="722160"/>
          </a:xfrm>
          <a:prstGeom prst="rect">
            <a:avLst/>
          </a:prstGeom>
          <a:ln w="0">
            <a:noFill/>
          </a:ln>
        </p:spPr>
      </p:pic>
      <p:pic>
        <p:nvPicPr>
          <p:cNvPr id="336" name="Picture 685"/>
          <p:cNvPicPr/>
          <p:nvPr/>
        </p:nvPicPr>
        <p:blipFill>
          <a:blip r:embed="rId8">
            <a:alphaModFix amt="50000"/>
          </a:blip>
          <a:stretch/>
        </p:blipFill>
        <p:spPr>
          <a:xfrm>
            <a:off x="4580280" y="6010560"/>
            <a:ext cx="1131840" cy="617760"/>
          </a:xfrm>
          <a:prstGeom prst="rect">
            <a:avLst/>
          </a:prstGeom>
          <a:ln w="0">
            <a:noFill/>
          </a:ln>
        </p:spPr>
      </p:pic>
      <p:pic>
        <p:nvPicPr>
          <p:cNvPr id="337" name="Afbeelding 764"/>
          <p:cNvPicPr/>
          <p:nvPr/>
        </p:nvPicPr>
        <p:blipFill>
          <a:blip r:embed="rId9"/>
          <a:stretch/>
        </p:blipFill>
        <p:spPr>
          <a:xfrm>
            <a:off x="360000" y="4484520"/>
            <a:ext cx="3779640" cy="735120"/>
          </a:xfrm>
          <a:prstGeom prst="rect">
            <a:avLst/>
          </a:prstGeom>
          <a:ln w="0">
            <a:noFill/>
          </a:ln>
        </p:spPr>
      </p:pic>
      <p:pic>
        <p:nvPicPr>
          <p:cNvPr id="338" name="Afbeelding 765"/>
          <p:cNvPicPr/>
          <p:nvPr/>
        </p:nvPicPr>
        <p:blipFill>
          <a:blip r:embed="rId10"/>
          <a:stretch/>
        </p:blipFill>
        <p:spPr>
          <a:xfrm>
            <a:off x="8820000" y="3780000"/>
            <a:ext cx="2908440" cy="944640"/>
          </a:xfrm>
          <a:prstGeom prst="rect">
            <a:avLst/>
          </a:prstGeom>
          <a:ln w="0">
            <a:noFill/>
          </a:ln>
        </p:spPr>
      </p:pic>
      <p:pic>
        <p:nvPicPr>
          <p:cNvPr id="340" name="Afbeelding 767"/>
          <p:cNvPicPr/>
          <p:nvPr/>
        </p:nvPicPr>
        <p:blipFill>
          <a:blip r:embed="rId11"/>
          <a:stretch/>
        </p:blipFill>
        <p:spPr>
          <a:xfrm>
            <a:off x="6480000" y="5220000"/>
            <a:ext cx="1622520" cy="1351800"/>
          </a:xfrm>
          <a:prstGeom prst="rect">
            <a:avLst/>
          </a:prstGeom>
          <a:ln w="0">
            <a:noFill/>
          </a:ln>
        </p:spPr>
      </p:pic>
      <p:sp>
        <p:nvSpPr>
          <p:cNvPr id="2" name="PlaceHolder 3">
            <a:extLst>
              <a:ext uri="{FF2B5EF4-FFF2-40B4-BE49-F238E27FC236}">
                <a16:creationId xmlns:a16="http://schemas.microsoft.com/office/drawing/2014/main" id="{CC137E10-BFB6-4EBE-7A4B-E0B749B06B77}"/>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rmAutofit/>
          </a:bodyPr>
          <a:lstStyle/>
          <a:p>
            <a:pPr indent="0" algn="ctr" defTabSz="914400">
              <a:lnSpc>
                <a:spcPct val="90000"/>
              </a:lnSpc>
              <a:buNone/>
            </a:pPr>
            <a:r>
              <a:rPr lang="nl-NL" sz="4000" b="1" strike="noStrike" cap="all" spc="-1">
                <a:solidFill>
                  <a:srgbClr val="000000"/>
                </a:solidFill>
                <a:latin typeface="Calibri"/>
                <a:ea typeface="DejaVu Sans"/>
              </a:rPr>
              <a:t>Voorwaarde om mee te doen met PEE51</a:t>
            </a:r>
            <a:endParaRPr lang="nl-NL" sz="4000" b="0" strike="noStrike" spc="-1">
              <a:solidFill>
                <a:schemeClr val="dk1"/>
              </a:solidFill>
              <a:latin typeface="Arial"/>
            </a:endParaRPr>
          </a:p>
        </p:txBody>
      </p:sp>
      <p:sp>
        <p:nvSpPr>
          <p:cNvPr id="119" name="PlaceHolder 2"/>
          <p:cNvSpPr>
            <a:spLocks noGrp="1"/>
          </p:cNvSpPr>
          <p:nvPr>
            <p:ph/>
          </p:nvPr>
        </p:nvSpPr>
        <p:spPr>
          <a:xfrm>
            <a:off x="517320" y="4172040"/>
            <a:ext cx="11669400" cy="2372760"/>
          </a:xfrm>
          <a:prstGeom prst="rect">
            <a:avLst/>
          </a:prstGeom>
          <a:noFill/>
          <a:ln w="0">
            <a:noFill/>
          </a:ln>
        </p:spPr>
        <p:txBody>
          <a:bodyPr lIns="90000" tIns="45000" rIns="90000" bIns="45000" anchor="t">
            <a:noAutofit/>
          </a:bodyPr>
          <a:lstStyle/>
          <a:p>
            <a:pPr marL="228600" indent="-228600" algn="ctr" defTabSz="914400">
              <a:lnSpc>
                <a:spcPct val="90000"/>
              </a:lnSpc>
              <a:spcBef>
                <a:spcPts val="1001"/>
              </a:spcBef>
              <a:buNone/>
              <a:tabLst>
                <a:tab pos="0" algn="l"/>
              </a:tabLst>
            </a:pPr>
            <a:r>
              <a:rPr lang="nl-NL" sz="6000" b="0" strike="noStrike" spc="-1" dirty="0">
                <a:solidFill>
                  <a:srgbClr val="000000"/>
                </a:solidFill>
                <a:latin typeface="Calibri"/>
                <a:ea typeface="DejaVu Sans"/>
              </a:rPr>
              <a:t>Je moet stage hebben gelopen!</a:t>
            </a:r>
            <a:endParaRPr lang="nl-NL" sz="6000" b="0" strike="noStrike" spc="-1" dirty="0">
              <a:solidFill>
                <a:schemeClr val="dk1"/>
              </a:solidFill>
              <a:latin typeface="Arial"/>
            </a:endParaRPr>
          </a:p>
          <a:p>
            <a:pPr marL="228600" indent="-228600" algn="ctr" defTabSz="914400">
              <a:lnSpc>
                <a:spcPct val="90000"/>
              </a:lnSpc>
              <a:spcBef>
                <a:spcPts val="1001"/>
              </a:spcBef>
              <a:buNone/>
              <a:tabLst>
                <a:tab pos="0" algn="l"/>
              </a:tabLst>
            </a:pPr>
            <a:endParaRPr lang="nl-NL" sz="6000" b="0" strike="noStrike" spc="-1" dirty="0">
              <a:solidFill>
                <a:schemeClr val="dk1"/>
              </a:solidFill>
              <a:latin typeface="Arial"/>
            </a:endParaRPr>
          </a:p>
        </p:txBody>
      </p:sp>
      <p:pic>
        <p:nvPicPr>
          <p:cNvPr id="121" name="Afbeelding 2"/>
          <p:cNvPicPr/>
          <p:nvPr/>
        </p:nvPicPr>
        <p:blipFill>
          <a:blip r:embed="rId3">
            <a:alphaModFix amt="50000"/>
          </a:blip>
          <a:stretch/>
        </p:blipFill>
        <p:spPr>
          <a:xfrm>
            <a:off x="3870360" y="998640"/>
            <a:ext cx="4446000" cy="2965680"/>
          </a:xfrm>
          <a:prstGeom prst="rect">
            <a:avLst/>
          </a:prstGeom>
          <a:ln w="28575">
            <a:solidFill>
              <a:srgbClr val="000000"/>
            </a:solidFill>
            <a:round/>
          </a:ln>
        </p:spPr>
      </p:pic>
      <p:sp>
        <p:nvSpPr>
          <p:cNvPr id="2" name="PlaceHolder 3">
            <a:extLst>
              <a:ext uri="{FF2B5EF4-FFF2-40B4-BE49-F238E27FC236}">
                <a16:creationId xmlns:a16="http://schemas.microsoft.com/office/drawing/2014/main" id="{3487B37B-518E-2823-14B7-536AFCBF2556}"/>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3"/>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
        <p:nvSpPr>
          <p:cNvPr id="344" name="PlaceHolder 1"/>
          <p:cNvSpPr>
            <a:spLocks noGrp="1"/>
          </p:cNvSpPr>
          <p:nvPr>
            <p:ph type="title"/>
          </p:nvPr>
        </p:nvSpPr>
        <p:spPr>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dirty="0">
                <a:solidFill>
                  <a:srgbClr val="000000"/>
                </a:solidFill>
                <a:latin typeface="Calibri"/>
                <a:ea typeface="DejaVu Sans"/>
              </a:rPr>
              <a:t>PROJECTEN</a:t>
            </a:r>
            <a:endParaRPr lang="nl-NL" sz="4000" b="0" strike="noStrike" spc="-1" dirty="0">
              <a:solidFill>
                <a:schemeClr val="dk1"/>
              </a:solidFill>
              <a:latin typeface="Arial"/>
            </a:endParaRPr>
          </a:p>
        </p:txBody>
      </p:sp>
      <p:sp>
        <p:nvSpPr>
          <p:cNvPr id="3" name="Ondertitel 2">
            <a:extLst>
              <a:ext uri="{FF2B5EF4-FFF2-40B4-BE49-F238E27FC236}">
                <a16:creationId xmlns:a16="http://schemas.microsoft.com/office/drawing/2014/main" id="{0350BDED-3EC1-4F1A-19D4-733862B122B6}"/>
              </a:ext>
            </a:extLst>
          </p:cNvPr>
          <p:cNvSpPr>
            <a:spLocks noGrp="1"/>
          </p:cNvSpPr>
          <p:nvPr>
            <p:ph/>
          </p:nvPr>
        </p:nvSpPr>
        <p:spPr>
          <a:xfrm>
            <a:off x="609120" y="1445335"/>
            <a:ext cx="10969560" cy="5404529"/>
          </a:xfrm>
        </p:spPr>
        <p:txBody>
          <a:bodyPr>
            <a:normAutofit fontScale="25000" lnSpcReduction="20000"/>
          </a:bodyPr>
          <a:lstStyle/>
          <a:p>
            <a:pPr>
              <a:lnSpc>
                <a:spcPct val="170000"/>
              </a:lnSpc>
            </a:pPr>
            <a:r>
              <a:rPr lang="nl-NL" sz="5600" dirty="0"/>
              <a:t>Interactive </a:t>
            </a:r>
            <a:r>
              <a:rPr lang="nl-NL" sz="5600" dirty="0" err="1"/>
              <a:t>glasses</a:t>
            </a:r>
            <a:r>
              <a:rPr lang="nl-NL" sz="5600" dirty="0"/>
              <a:t> (TU Delft)</a:t>
            </a:r>
          </a:p>
          <a:p>
            <a:pPr>
              <a:lnSpc>
                <a:spcPct val="170000"/>
              </a:lnSpc>
            </a:pPr>
            <a:r>
              <a:rPr lang="nl-NL" sz="5600" dirty="0"/>
              <a:t>A </a:t>
            </a:r>
            <a:r>
              <a:rPr lang="nl-NL" sz="5600" dirty="0" err="1"/>
              <a:t>powergrid</a:t>
            </a:r>
            <a:r>
              <a:rPr lang="nl-NL" sz="5600" dirty="0"/>
              <a:t> in </a:t>
            </a:r>
            <a:r>
              <a:rPr lang="nl-NL" sz="5600" dirty="0" err="1"/>
              <a:t>the</a:t>
            </a:r>
            <a:r>
              <a:rPr lang="nl-NL" sz="5600" dirty="0"/>
              <a:t> loop (Royal IHC)</a:t>
            </a:r>
          </a:p>
          <a:p>
            <a:pPr>
              <a:lnSpc>
                <a:spcPct val="170000"/>
              </a:lnSpc>
            </a:pPr>
            <a:r>
              <a:rPr lang="nl-NL" sz="5600" dirty="0"/>
              <a:t>Superlight personal Carrier (SEM6)</a:t>
            </a:r>
          </a:p>
          <a:p>
            <a:pPr>
              <a:lnSpc>
                <a:spcPct val="170000"/>
              </a:lnSpc>
            </a:pPr>
            <a:r>
              <a:rPr lang="nl-NL" sz="5600" dirty="0" err="1"/>
              <a:t>Formula</a:t>
            </a:r>
            <a:r>
              <a:rPr lang="nl-NL" sz="5600" dirty="0"/>
              <a:t> student (SEM6)</a:t>
            </a:r>
          </a:p>
          <a:p>
            <a:pPr>
              <a:lnSpc>
                <a:spcPct val="170000"/>
              </a:lnSpc>
            </a:pPr>
            <a:r>
              <a:rPr lang="nl-NL" sz="5600" dirty="0"/>
              <a:t>Schaatsblok</a:t>
            </a:r>
          </a:p>
          <a:p>
            <a:pPr>
              <a:lnSpc>
                <a:spcPct val="170000"/>
              </a:lnSpc>
            </a:pPr>
            <a:r>
              <a:rPr lang="nl-NL" sz="5600" dirty="0" err="1"/>
              <a:t>BalanceerConverter</a:t>
            </a:r>
            <a:r>
              <a:rPr lang="nl-NL" sz="5600" dirty="0"/>
              <a:t> voor Bipolaire Netten - Heijmans</a:t>
            </a:r>
          </a:p>
          <a:p>
            <a:pPr>
              <a:lnSpc>
                <a:spcPct val="170000"/>
              </a:lnSpc>
            </a:pPr>
            <a:r>
              <a:rPr lang="nl-NL" sz="5600" dirty="0"/>
              <a:t>DECT Call Module (TKE Home Solutions) (SEM6)</a:t>
            </a:r>
          </a:p>
          <a:p>
            <a:pPr>
              <a:lnSpc>
                <a:spcPct val="170000"/>
              </a:lnSpc>
            </a:pPr>
            <a:r>
              <a:rPr lang="nl-NL" sz="5600" dirty="0"/>
              <a:t>Sensormodule (HR </a:t>
            </a:r>
            <a:r>
              <a:rPr lang="nl-NL" sz="5600" dirty="0" err="1"/>
              <a:t>Zorgtech</a:t>
            </a:r>
            <a:r>
              <a:rPr lang="nl-NL" sz="5600" dirty="0"/>
              <a:t>) – SEM6 (2 a 3)</a:t>
            </a:r>
          </a:p>
          <a:p>
            <a:pPr>
              <a:lnSpc>
                <a:spcPct val="170000"/>
              </a:lnSpc>
            </a:pPr>
            <a:r>
              <a:rPr lang="nl-NL" sz="5600" dirty="0"/>
              <a:t>AI regelsysteem (EAS </a:t>
            </a:r>
            <a:r>
              <a:rPr lang="nl-NL" sz="5600" dirty="0" err="1"/>
              <a:t>Datalab</a:t>
            </a:r>
            <a:r>
              <a:rPr lang="nl-NL" sz="5600" dirty="0"/>
              <a:t>)</a:t>
            </a:r>
          </a:p>
          <a:p>
            <a:pPr>
              <a:lnSpc>
                <a:spcPct val="170000"/>
              </a:lnSpc>
            </a:pPr>
            <a:r>
              <a:rPr lang="nl-NL" sz="5600" dirty="0"/>
              <a:t>Bovenloop kraan (Huisman) </a:t>
            </a:r>
          </a:p>
          <a:p>
            <a:pPr>
              <a:lnSpc>
                <a:spcPct val="170000"/>
              </a:lnSpc>
            </a:pPr>
            <a:r>
              <a:rPr lang="nl-NL" sz="5600" dirty="0"/>
              <a:t>Kabeldetectie (Port of Rotterdam)</a:t>
            </a:r>
          </a:p>
          <a:p>
            <a:pPr>
              <a:lnSpc>
                <a:spcPct val="170000"/>
              </a:lnSpc>
            </a:pPr>
            <a:r>
              <a:rPr lang="nl-NL" sz="5600" dirty="0"/>
              <a:t>700 – 48 V DC/DC - DC Systems</a:t>
            </a:r>
          </a:p>
          <a:p>
            <a:pPr>
              <a:lnSpc>
                <a:spcPct val="170000"/>
              </a:lnSpc>
            </a:pPr>
            <a:r>
              <a:rPr lang="nl-NL" sz="5600" dirty="0"/>
              <a:t>Sensoren windturbine en </a:t>
            </a:r>
            <a:r>
              <a:rPr lang="nl-NL" sz="5600" dirty="0" err="1"/>
              <a:t>elektrolyser</a:t>
            </a:r>
            <a:r>
              <a:rPr lang="nl-NL" sz="5600" dirty="0"/>
              <a:t> (HR) – SEM6</a:t>
            </a:r>
          </a:p>
          <a:p>
            <a:pPr>
              <a:lnSpc>
                <a:spcPct val="170000"/>
              </a:lnSpc>
            </a:pPr>
            <a:r>
              <a:rPr lang="nl-NL" sz="5600" dirty="0"/>
              <a:t>Elektropark energy opslag (HR)</a:t>
            </a:r>
          </a:p>
          <a:p>
            <a:pPr>
              <a:lnSpc>
                <a:spcPct val="170000"/>
              </a:lnSpc>
            </a:pPr>
            <a:r>
              <a:rPr lang="nl-NL" sz="5600" dirty="0"/>
              <a:t>Energy </a:t>
            </a:r>
            <a:r>
              <a:rPr lang="nl-NL" sz="5600" dirty="0" err="1"/>
              <a:t>Harvesting</a:t>
            </a:r>
            <a:r>
              <a:rPr lang="nl-NL" sz="5600" dirty="0"/>
              <a:t> (TWTG)</a:t>
            </a:r>
          </a:p>
          <a:p>
            <a:pPr>
              <a:lnSpc>
                <a:spcPct val="170000"/>
              </a:lnSpc>
            </a:pPr>
            <a:r>
              <a:rPr lang="nl-NL" sz="5600" dirty="0"/>
              <a:t>RAAST- RTK (SEM6)</a:t>
            </a:r>
          </a:p>
          <a:p>
            <a:pPr>
              <a:lnSpc>
                <a:spcPct val="170000"/>
              </a:lnSpc>
            </a:pPr>
            <a:r>
              <a:rPr lang="nl-NL" sz="5600" dirty="0"/>
              <a:t>Overbrengen productie van China naar Nederland (SEM6)</a:t>
            </a:r>
          </a:p>
          <a:p>
            <a:endParaRPr lang="nl-N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B06DFADA-3590-8D40-92F8-88301A0FC0CB}"/>
              </a:ext>
            </a:extLst>
          </p:cNvPr>
          <p:cNvSpPr>
            <a:spLocks noGrp="1" noChangeArrowheads="1"/>
          </p:cNvSpPr>
          <p:nvPr>
            <p:ph type="title"/>
          </p:nvPr>
        </p:nvSpPr>
        <p:spPr>
          <a:xfrm>
            <a:off x="608483" y="273342"/>
            <a:ext cx="10968023" cy="1144022"/>
          </a:xfrm>
          <a:ln/>
        </p:spPr>
        <p:txBody>
          <a:bodyPr lIns="0" tIns="47296" rIns="0" bIns="0" anchor="ctr">
            <a:noAutofit/>
          </a:bodyPr>
          <a:lstStyle/>
          <a:p>
            <a:pPr>
              <a:tabLst>
                <a:tab pos="552801" algn="l"/>
                <a:tab pos="1105601" algn="l"/>
                <a:tab pos="1658402" algn="l"/>
                <a:tab pos="2211202" algn="l"/>
                <a:tab pos="2764003" algn="l"/>
                <a:tab pos="3316803" algn="l"/>
                <a:tab pos="3869604" algn="l"/>
                <a:tab pos="4422404" algn="l"/>
                <a:tab pos="4975205" algn="l"/>
                <a:tab pos="5528005" algn="l"/>
                <a:tab pos="6080806" algn="l"/>
                <a:tab pos="6633606" algn="l"/>
                <a:tab pos="7186407" algn="l"/>
                <a:tab pos="7739207" algn="l"/>
                <a:tab pos="8292008" algn="l"/>
                <a:tab pos="8844808" algn="l"/>
                <a:tab pos="9397609" algn="l"/>
                <a:tab pos="9950409" algn="l"/>
                <a:tab pos="10503210" algn="l"/>
              </a:tabLst>
            </a:pPr>
            <a:r>
              <a:rPr lang="en-US" altLang="nl-NL"/>
              <a:t>Interactive glasses for ERO-training</a:t>
            </a:r>
          </a:p>
        </p:txBody>
      </p:sp>
      <p:pic>
        <p:nvPicPr>
          <p:cNvPr id="3074" name="Picture 2">
            <a:extLst>
              <a:ext uri="{FF2B5EF4-FFF2-40B4-BE49-F238E27FC236}">
                <a16:creationId xmlns:a16="http://schemas.microsoft.com/office/drawing/2014/main" id="{1C784D28-FD38-65C8-85F6-C5F972CA2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27" t="7889" b="15498"/>
          <a:stretch>
            <a:fillRect/>
          </a:stretch>
        </p:blipFill>
        <p:spPr bwMode="auto">
          <a:xfrm>
            <a:off x="8461157" y="4423301"/>
            <a:ext cx="3566431" cy="2211264"/>
          </a:xfrm>
          <a:prstGeom prst="rect">
            <a:avLst/>
          </a:prstGeom>
          <a:noFill/>
          <a:ln>
            <a:noFill/>
          </a:ln>
          <a:effectLst/>
          <a:extLst>
            <a:ext uri="{909E8E84-426E-40DD-AFC4-6F175D3DCCD1}">
              <a14:hiddenFill xmlns:a14="http://schemas.microsoft.com/office/drawing/2010/main">
                <a:blipFill dpi="0" rotWithShape="0">
                  <a:blip/>
                  <a:srcRect l="7327" t="7889" b="154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AC8A53EB-3667-1F5E-FCDA-6DC74B3F66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8474" t="20117" r="29155" b="18745"/>
          <a:stretch>
            <a:fillRect/>
          </a:stretch>
        </p:blipFill>
        <p:spPr bwMode="auto">
          <a:xfrm>
            <a:off x="10340347" y="2594019"/>
            <a:ext cx="1687240" cy="1829283"/>
          </a:xfrm>
          <a:prstGeom prst="rect">
            <a:avLst/>
          </a:prstGeom>
          <a:noFill/>
          <a:ln>
            <a:noFill/>
          </a:ln>
          <a:effectLst/>
          <a:extLst>
            <a:ext uri="{909E8E84-426E-40DD-AFC4-6F175D3DCCD1}">
              <a14:hiddenFill xmlns:a14="http://schemas.microsoft.com/office/drawing/2010/main">
                <a:blipFill dpi="0" rotWithShape="0">
                  <a:blip/>
                  <a:srcRect l="28474" t="20117" r="29155" b="18745"/>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4">
            <a:extLst>
              <a:ext uri="{FF2B5EF4-FFF2-40B4-BE49-F238E27FC236}">
                <a16:creationId xmlns:a16="http://schemas.microsoft.com/office/drawing/2014/main" id="{D272FF9A-3E83-DC74-1005-52869566D3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0" y="1382814"/>
            <a:ext cx="3124946" cy="2078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7" name="Picture 5">
            <a:extLst>
              <a:ext uri="{FF2B5EF4-FFF2-40B4-BE49-F238E27FC236}">
                <a16:creationId xmlns:a16="http://schemas.microsoft.com/office/drawing/2014/main" id="{8B086D42-40EF-8F23-AB0C-16315DA46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2055" y="2594019"/>
            <a:ext cx="1948293" cy="18292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8" name="Picture 6">
            <a:extLst>
              <a:ext uri="{FF2B5EF4-FFF2-40B4-BE49-F238E27FC236}">
                <a16:creationId xmlns:a16="http://schemas.microsoft.com/office/drawing/2014/main" id="{EA157E6C-79DC-F9DE-3BA0-6BF9A44D8B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621069"/>
            <a:ext cx="2211264" cy="1236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9" name="Text Box 7">
            <a:extLst>
              <a:ext uri="{FF2B5EF4-FFF2-40B4-BE49-F238E27FC236}">
                <a16:creationId xmlns:a16="http://schemas.microsoft.com/office/drawing/2014/main" id="{BFAB3C0F-15BE-1E3B-941E-C3394FD8321C}"/>
              </a:ext>
            </a:extLst>
          </p:cNvPr>
          <p:cNvSpPr txBox="1">
            <a:spLocks noChangeArrowheads="1"/>
          </p:cNvSpPr>
          <p:nvPr/>
        </p:nvSpPr>
        <p:spPr bwMode="auto">
          <a:xfrm>
            <a:off x="3316896" y="1250368"/>
            <a:ext cx="8115646" cy="221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22" tIns="73760" rIns="108822" bIns="54411"/>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9pPr>
          </a:lstStyle>
          <a:p>
            <a:r>
              <a:rPr lang="en-US" altLang="nl-NL" sz="2176"/>
              <a:t>For the training of Emergency Response Organization members (BHV in Dutch) we are developing training aids, to make the training more realistic. This specific project aims at developing a pair of glasses, to simulate the presence of smoke in a room. </a:t>
            </a:r>
          </a:p>
        </p:txBody>
      </p:sp>
      <p:sp>
        <p:nvSpPr>
          <p:cNvPr id="3080" name="Text Box 8">
            <a:extLst>
              <a:ext uri="{FF2B5EF4-FFF2-40B4-BE49-F238E27FC236}">
                <a16:creationId xmlns:a16="http://schemas.microsoft.com/office/drawing/2014/main" id="{47B3C7E9-FC7E-52A4-6985-ADB38DE57E92}"/>
              </a:ext>
            </a:extLst>
          </p:cNvPr>
          <p:cNvSpPr txBox="1">
            <a:spLocks noChangeArrowheads="1"/>
          </p:cNvSpPr>
          <p:nvPr/>
        </p:nvSpPr>
        <p:spPr bwMode="auto">
          <a:xfrm>
            <a:off x="3316896" y="2594018"/>
            <a:ext cx="5075158" cy="24876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22" tIns="73760" rIns="108822" bIns="54411"/>
          <a:lstStyle>
            <a:lvl1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panose="020B0604020202020204" pitchFamily="34" charset="0"/>
                <a:cs typeface="Noto Sans CJK SC" charset="0"/>
              </a:defRPr>
            </a:lvl9pPr>
          </a:lstStyle>
          <a:p>
            <a:r>
              <a:rPr lang="en-US" altLang="nl-NL" sz="2176"/>
              <a:t>Training aids based on augmented or virtual reality do exist, but these are not quickly deployed in a training situation. </a:t>
            </a:r>
          </a:p>
        </p:txBody>
      </p:sp>
      <p:sp>
        <p:nvSpPr>
          <p:cNvPr id="3081" name="Text Box 9">
            <a:extLst>
              <a:ext uri="{FF2B5EF4-FFF2-40B4-BE49-F238E27FC236}">
                <a16:creationId xmlns:a16="http://schemas.microsoft.com/office/drawing/2014/main" id="{4ED66E2B-FB29-5916-ADBD-0A4B802D1B6C}"/>
              </a:ext>
            </a:extLst>
          </p:cNvPr>
          <p:cNvSpPr txBox="1">
            <a:spLocks noChangeArrowheads="1"/>
          </p:cNvSpPr>
          <p:nvPr/>
        </p:nvSpPr>
        <p:spPr bwMode="auto">
          <a:xfrm>
            <a:off x="276408" y="3594078"/>
            <a:ext cx="8015832" cy="2562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8822" tIns="73760" rIns="108822" bIns="54411"/>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defRPr>
                <a:solidFill>
                  <a:srgbClr val="000000"/>
                </a:solidFill>
                <a:latin typeface="Arial" panose="020B0604020202020204" pitchFamily="34" charset="0"/>
                <a:cs typeface="Noto Sans CJK SC" charset="0"/>
              </a:defRPr>
            </a:lvl9pPr>
          </a:lstStyle>
          <a:p>
            <a:r>
              <a:rPr lang="en-US" altLang="nl-NL" sz="2176"/>
              <a:t>In short:</a:t>
            </a:r>
          </a:p>
          <a:p>
            <a:pPr>
              <a:buSzPct val="45000"/>
              <a:buFont typeface="Wingdings" panose="05000000000000000000" pitchFamily="2" charset="2"/>
              <a:buChar char=""/>
            </a:pPr>
            <a:r>
              <a:rPr lang="en-US" altLang="nl-NL" sz="2176"/>
              <a:t>glasses need to be developed with LCD shutters</a:t>
            </a:r>
          </a:p>
          <a:p>
            <a:pPr>
              <a:buSzPct val="45000"/>
              <a:buFont typeface="Wingdings" panose="05000000000000000000" pitchFamily="2" charset="2"/>
              <a:buChar char=""/>
            </a:pPr>
            <a:r>
              <a:rPr lang="en-US" altLang="nl-NL" sz="2176"/>
              <a:t>Beacons (IR?) need to be made</a:t>
            </a:r>
          </a:p>
          <a:p>
            <a:pPr>
              <a:buSzPct val="45000"/>
              <a:buFont typeface="Wingdings" panose="05000000000000000000" pitchFamily="2" charset="2"/>
              <a:buChar char=""/>
            </a:pPr>
            <a:r>
              <a:rPr lang="en-US" altLang="nl-NL" sz="2176"/>
              <a:t>aim is to produce a working prototype</a:t>
            </a:r>
          </a:p>
          <a:p>
            <a:pPr>
              <a:buSzPct val="45000"/>
              <a:buFont typeface="Wingdings" panose="05000000000000000000" pitchFamily="2" charset="2"/>
              <a:buChar char=""/>
            </a:pPr>
            <a:r>
              <a:rPr lang="en-US" altLang="nl-NL" sz="2176"/>
              <a:t>for the development of the glasses, collaboration with industrial design students is an option</a:t>
            </a:r>
          </a:p>
        </p:txBody>
      </p:sp>
      <p:sp>
        <p:nvSpPr>
          <p:cNvPr id="3082" name="Text Box 10">
            <a:extLst>
              <a:ext uri="{FF2B5EF4-FFF2-40B4-BE49-F238E27FC236}">
                <a16:creationId xmlns:a16="http://schemas.microsoft.com/office/drawing/2014/main" id="{D66EDF1B-2A0E-624B-204A-5CCDAF888785}"/>
              </a:ext>
            </a:extLst>
          </p:cNvPr>
          <p:cNvSpPr txBox="1">
            <a:spLocks noChangeArrowheads="1"/>
          </p:cNvSpPr>
          <p:nvPr/>
        </p:nvSpPr>
        <p:spPr bwMode="auto">
          <a:xfrm>
            <a:off x="2566372" y="5905156"/>
            <a:ext cx="5896704" cy="7274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08822" tIns="73760" rIns="108822" bIns="54411"/>
          <a:lstStyle>
            <a:lvl1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5pPr>
            <a:lvl6pPr marL="25146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6pPr>
            <a:lvl7pPr marL="29718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7pPr>
            <a:lvl8pPr marL="34290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8pPr>
            <a:lvl9pPr marL="3886200" indent="-228600" defTabSz="457200" fontAlgn="base" hangingPunct="0">
              <a:lnSpc>
                <a:spcPct val="93000"/>
              </a:lnSpc>
              <a:spcBef>
                <a:spcPts val="13"/>
              </a:spcBef>
              <a:spcAft>
                <a:spcPts val="13"/>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panose="020B0604020202020204" pitchFamily="34" charset="0"/>
                <a:cs typeface="Noto Sans CJK SC" charset="0"/>
              </a:defRPr>
            </a:lvl9pPr>
          </a:lstStyle>
          <a:p>
            <a:r>
              <a:rPr lang="en-US" altLang="nl-NL" sz="2176"/>
              <a:t>More information:</a:t>
            </a:r>
          </a:p>
          <a:p>
            <a:r>
              <a:rPr lang="en-US" altLang="nl-NL" sz="2176"/>
              <a:t>Jeroen Bastemeijer – J.Bastemeijer@tudelft.nl</a:t>
            </a:r>
          </a:p>
        </p:txBody>
      </p:sp>
      <p:sp>
        <p:nvSpPr>
          <p:cNvPr id="3" name="Tijdelijke aanduiding voor dianummer 2">
            <a:extLst>
              <a:ext uri="{FF2B5EF4-FFF2-40B4-BE49-F238E27FC236}">
                <a16:creationId xmlns:a16="http://schemas.microsoft.com/office/drawing/2014/main" id="{548A40C6-80F9-77D0-7D62-2B4CB74EE46D}"/>
              </a:ext>
            </a:extLst>
          </p:cNvPr>
          <p:cNvSpPr>
            <a:spLocks noGrp="1"/>
          </p:cNvSpPr>
          <p:nvPr>
            <p:ph type="sldNum" idx="12"/>
          </p:nvPr>
        </p:nvSpPr>
        <p:spPr/>
        <p:txBody>
          <a:bodyPr/>
          <a:lstStyle/>
          <a:p>
            <a:fld id="{1D5E2491-1608-49A2-A711-8ADF5067B633}" type="slidenum">
              <a:rPr lang="en-US" altLang="nl-NL" smtClean="0"/>
              <a:pPr/>
              <a:t>21</a:t>
            </a:fld>
            <a:endParaRPr lang="en-US" altLang="nl-NL"/>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214CFF6-EB99-475F-AF97-99B70DD3E7F5}"/>
              </a:ext>
            </a:extLst>
          </p:cNvPr>
          <p:cNvSpPr>
            <a:spLocks noGrp="1"/>
          </p:cNvSpPr>
          <p:nvPr>
            <p:ph type="subTitle"/>
          </p:nvPr>
        </p:nvSpPr>
        <p:spPr>
          <a:xfrm>
            <a:off x="500450" y="1546251"/>
            <a:ext cx="5065213" cy="3976244"/>
          </a:xfrm>
        </p:spPr>
        <p:txBody>
          <a:bodyPr lIns="91416" tIns="45708" rIns="91416" bIns="45708" numCol="1" spcCol="360000" anchor="t"/>
          <a:lstStyle/>
          <a:p>
            <a:pPr marL="0" indent="0">
              <a:buNone/>
            </a:pPr>
            <a:r>
              <a:rPr lang="en-GB" sz="1999" b="1" dirty="0">
                <a:solidFill>
                  <a:schemeClr val="tx1"/>
                </a:solidFill>
                <a:ea typeface="MS PGothic"/>
              </a:rPr>
              <a:t>Goal:</a:t>
            </a:r>
          </a:p>
          <a:p>
            <a:pPr marL="0" indent="0">
              <a:buNone/>
            </a:pPr>
            <a:r>
              <a:rPr lang="en-GB" sz="1999" dirty="0">
                <a:solidFill>
                  <a:schemeClr val="tx1"/>
                </a:solidFill>
                <a:ea typeface="MS PGothic"/>
              </a:rPr>
              <a:t>Simulation (</a:t>
            </a:r>
            <a:r>
              <a:rPr lang="en-GB" sz="1999" dirty="0" err="1">
                <a:solidFill>
                  <a:schemeClr val="tx1"/>
                </a:solidFill>
                <a:ea typeface="MS PGothic"/>
              </a:rPr>
              <a:t>matlab</a:t>
            </a:r>
            <a:r>
              <a:rPr lang="en-GB" sz="1999" dirty="0">
                <a:solidFill>
                  <a:schemeClr val="tx1"/>
                </a:solidFill>
                <a:ea typeface="MS PGothic"/>
              </a:rPr>
              <a:t> Simulink) with all power equipment connected to the controllers via hardware in the loop arrangement.</a:t>
            </a:r>
            <a:br>
              <a:rPr lang="en-GB" sz="1999" dirty="0">
                <a:solidFill>
                  <a:schemeClr val="tx1"/>
                </a:solidFill>
              </a:rPr>
            </a:br>
            <a:br>
              <a:rPr lang="en-GB" sz="1999" dirty="0">
                <a:solidFill>
                  <a:schemeClr val="tx1"/>
                </a:solidFill>
              </a:rPr>
            </a:br>
            <a:r>
              <a:rPr lang="en-GB" sz="1999" b="1" dirty="0">
                <a:solidFill>
                  <a:schemeClr val="tx1"/>
                </a:solidFill>
                <a:ea typeface="MS PGothic"/>
              </a:rPr>
              <a:t>Subjects:</a:t>
            </a:r>
          </a:p>
          <a:p>
            <a:pPr marL="342797" indent="-342797">
              <a:buFont typeface="Arial" panose="020B0604020202020204" pitchFamily="34" charset="0"/>
              <a:buChar char="•"/>
            </a:pPr>
            <a:r>
              <a:rPr lang="en-GB" sz="1999" dirty="0">
                <a:solidFill>
                  <a:schemeClr val="tx1"/>
                </a:solidFill>
                <a:ea typeface="MS PGothic"/>
              </a:rPr>
              <a:t>Hardware in the loop on to </a:t>
            </a:r>
            <a:r>
              <a:rPr lang="en-GB" sz="1999" dirty="0" err="1">
                <a:solidFill>
                  <a:schemeClr val="tx1"/>
                </a:solidFill>
                <a:ea typeface="MS PGothic"/>
              </a:rPr>
              <a:t>t.b.d.</a:t>
            </a:r>
            <a:r>
              <a:rPr lang="en-GB" sz="1999" dirty="0">
                <a:solidFill>
                  <a:schemeClr val="tx1"/>
                </a:solidFill>
                <a:ea typeface="MS PGothic"/>
              </a:rPr>
              <a:t> platform</a:t>
            </a:r>
          </a:p>
          <a:p>
            <a:pPr marL="342797" indent="-342797">
              <a:buFont typeface="Arial" panose="020B0604020202020204" pitchFamily="34" charset="0"/>
              <a:buChar char="•"/>
            </a:pPr>
            <a:r>
              <a:rPr lang="en-GB" sz="1999" dirty="0">
                <a:solidFill>
                  <a:schemeClr val="tx1"/>
                </a:solidFill>
                <a:ea typeface="MS PGothic"/>
              </a:rPr>
              <a:t>Control of diesel and synchronous machines</a:t>
            </a:r>
          </a:p>
          <a:p>
            <a:pPr marL="342797" indent="-342797">
              <a:buFont typeface="Arial" panose="020B0604020202020204" pitchFamily="34" charset="0"/>
              <a:buChar char="•"/>
            </a:pPr>
            <a:r>
              <a:rPr lang="en-GB" sz="1999" dirty="0">
                <a:solidFill>
                  <a:schemeClr val="tx1"/>
                </a:solidFill>
                <a:ea typeface="MS PGothic"/>
              </a:rPr>
              <a:t>Hardware for interfacing to </a:t>
            </a:r>
            <a:r>
              <a:rPr lang="en-GB" sz="1999" dirty="0" err="1">
                <a:solidFill>
                  <a:schemeClr val="tx1"/>
                </a:solidFill>
                <a:ea typeface="MS PGothic"/>
              </a:rPr>
              <a:t>speedgoat</a:t>
            </a:r>
            <a:endParaRPr lang="en-GB" sz="1999" dirty="0">
              <a:solidFill>
                <a:schemeClr val="tx1"/>
              </a:solidFill>
              <a:ea typeface="MS PGothic"/>
            </a:endParaRPr>
          </a:p>
          <a:p>
            <a:pPr marL="342797" indent="-342797">
              <a:buFont typeface="Arial" panose="020B0604020202020204" pitchFamily="34" charset="0"/>
              <a:buChar char="•"/>
            </a:pPr>
            <a:r>
              <a:rPr lang="en-GB" sz="1999" dirty="0">
                <a:solidFill>
                  <a:schemeClr val="tx1"/>
                </a:solidFill>
                <a:ea typeface="MS PGothic"/>
              </a:rPr>
              <a:t>Energy management system development</a:t>
            </a:r>
          </a:p>
          <a:p>
            <a:pPr marL="342797" indent="-342797">
              <a:buFont typeface="Arial" panose="020B0604020202020204" pitchFamily="34" charset="0"/>
              <a:buChar char="•"/>
            </a:pPr>
            <a:r>
              <a:rPr lang="en-GB" sz="1999" dirty="0">
                <a:solidFill>
                  <a:schemeClr val="tx1"/>
                </a:solidFill>
                <a:ea typeface="MS PGothic"/>
              </a:rPr>
              <a:t>Power management system development</a:t>
            </a:r>
          </a:p>
          <a:p>
            <a:pPr marL="342797" indent="-342797">
              <a:buFont typeface="Arial" panose="020B0604020202020204" pitchFamily="34" charset="0"/>
              <a:buChar char="•"/>
            </a:pPr>
            <a:r>
              <a:rPr lang="en-GB" sz="1999" dirty="0">
                <a:solidFill>
                  <a:schemeClr val="tx1"/>
                </a:solidFill>
                <a:ea typeface="MS PGothic"/>
              </a:rPr>
              <a:t>Testing and data analysis of real-time results</a:t>
            </a:r>
          </a:p>
          <a:p>
            <a:pPr marL="0" indent="0">
              <a:buNone/>
            </a:pPr>
            <a:endParaRPr lang="en-GB" sz="1999" dirty="0">
              <a:solidFill>
                <a:schemeClr val="tx1"/>
              </a:solidFill>
              <a:ea typeface="MS PGothic"/>
            </a:endParaRPr>
          </a:p>
          <a:p>
            <a:pPr marL="0" indent="0">
              <a:buNone/>
            </a:pPr>
            <a:r>
              <a:rPr lang="en-GB" sz="1999" dirty="0">
                <a:solidFill>
                  <a:schemeClr val="tx1"/>
                </a:solidFill>
                <a:ea typeface="MS PGothic"/>
              </a:rPr>
              <a:t>See PDF for more info	</a:t>
            </a:r>
          </a:p>
          <a:p>
            <a:pPr marL="0" indent="0">
              <a:buNone/>
            </a:pPr>
            <a:r>
              <a:rPr lang="en-GB" sz="3999" dirty="0">
                <a:solidFill>
                  <a:schemeClr val="tx1"/>
                </a:solidFill>
              </a:rPr>
              <a:t>	</a:t>
            </a:r>
          </a:p>
        </p:txBody>
      </p:sp>
      <p:sp>
        <p:nvSpPr>
          <p:cNvPr id="9" name="Title 8">
            <a:extLst>
              <a:ext uri="{FF2B5EF4-FFF2-40B4-BE49-F238E27FC236}">
                <a16:creationId xmlns:a16="http://schemas.microsoft.com/office/drawing/2014/main" id="{770BC254-2D4B-4ABE-B4BF-C8FAFBB26A21}"/>
              </a:ext>
            </a:extLst>
          </p:cNvPr>
          <p:cNvSpPr>
            <a:spLocks noGrp="1"/>
          </p:cNvSpPr>
          <p:nvPr>
            <p:ph type="title"/>
          </p:nvPr>
        </p:nvSpPr>
        <p:spPr>
          <a:xfrm>
            <a:off x="609120" y="-84711"/>
            <a:ext cx="10969560" cy="1144502"/>
          </a:xfrm>
        </p:spPr>
        <p:txBody>
          <a:bodyPr/>
          <a:lstStyle/>
          <a:p>
            <a:r>
              <a:rPr lang="en-US" dirty="0"/>
              <a:t>A </a:t>
            </a:r>
            <a:r>
              <a:rPr lang="en-US" dirty="0" err="1"/>
              <a:t>powergrid</a:t>
            </a:r>
            <a:r>
              <a:rPr lang="en-US" dirty="0"/>
              <a:t> in the loop - Royal IHC</a:t>
            </a:r>
            <a:endParaRPr lang="en-GB" dirty="0"/>
          </a:p>
        </p:txBody>
      </p:sp>
      <p:pic>
        <p:nvPicPr>
          <p:cNvPr id="12" name="Graphic 11" descr="Computer with solid fill">
            <a:extLst>
              <a:ext uri="{FF2B5EF4-FFF2-40B4-BE49-F238E27FC236}">
                <a16:creationId xmlns:a16="http://schemas.microsoft.com/office/drawing/2014/main" id="{47564933-63FF-468A-8C0E-E4B2A42B10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3210" y="1721289"/>
            <a:ext cx="2039149" cy="1959206"/>
          </a:xfrm>
          <a:prstGeom prst="rect">
            <a:avLst/>
          </a:prstGeom>
        </p:spPr>
      </p:pic>
      <p:pic>
        <p:nvPicPr>
          <p:cNvPr id="13" name="Graphic 12" descr="Processor with solid fill">
            <a:extLst>
              <a:ext uri="{FF2B5EF4-FFF2-40B4-BE49-F238E27FC236}">
                <a16:creationId xmlns:a16="http://schemas.microsoft.com/office/drawing/2014/main" id="{8775F93B-6ADC-4CC9-995B-50BAB29037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31425" y="2399517"/>
            <a:ext cx="800814" cy="769420"/>
          </a:xfrm>
          <a:prstGeom prst="rect">
            <a:avLst/>
          </a:prstGeom>
        </p:spPr>
      </p:pic>
      <p:pic>
        <p:nvPicPr>
          <p:cNvPr id="14" name="Graphic 13">
            <a:extLst>
              <a:ext uri="{FF2B5EF4-FFF2-40B4-BE49-F238E27FC236}">
                <a16:creationId xmlns:a16="http://schemas.microsoft.com/office/drawing/2014/main" id="{DFE69B56-4132-4E26-846A-A5772AC91D7D}"/>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536" r="37137" b="48106"/>
          <a:stretch/>
        </p:blipFill>
        <p:spPr>
          <a:xfrm>
            <a:off x="5301541" y="1484895"/>
            <a:ext cx="2254926" cy="2823101"/>
          </a:xfrm>
          <a:prstGeom prst="rect">
            <a:avLst/>
          </a:prstGeom>
        </p:spPr>
      </p:pic>
      <p:pic>
        <p:nvPicPr>
          <p:cNvPr id="15" name="Graphic 14">
            <a:extLst>
              <a:ext uri="{FF2B5EF4-FFF2-40B4-BE49-F238E27FC236}">
                <a16:creationId xmlns:a16="http://schemas.microsoft.com/office/drawing/2014/main" id="{0C9F457D-7FDD-482F-A0FA-65D700B0704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6536" r="37137" b="48106"/>
          <a:stretch/>
        </p:blipFill>
        <p:spPr>
          <a:xfrm>
            <a:off x="8316240" y="2281697"/>
            <a:ext cx="978032" cy="612234"/>
          </a:xfrm>
          <a:prstGeom prst="rect">
            <a:avLst/>
          </a:prstGeom>
        </p:spPr>
      </p:pic>
      <p:sp>
        <p:nvSpPr>
          <p:cNvPr id="16" name="Oval 15">
            <a:extLst>
              <a:ext uri="{FF2B5EF4-FFF2-40B4-BE49-F238E27FC236}">
                <a16:creationId xmlns:a16="http://schemas.microsoft.com/office/drawing/2014/main" id="{8E55F306-F2CA-47A2-B4E4-2D9E40DBFA91}"/>
              </a:ext>
            </a:extLst>
          </p:cNvPr>
          <p:cNvSpPr/>
          <p:nvPr/>
        </p:nvSpPr>
        <p:spPr>
          <a:xfrm>
            <a:off x="5148175" y="1167652"/>
            <a:ext cx="2855536" cy="3259909"/>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a:p>
        </p:txBody>
      </p:sp>
      <p:cxnSp>
        <p:nvCxnSpPr>
          <p:cNvPr id="17" name="Straight Connector 16">
            <a:extLst>
              <a:ext uri="{FF2B5EF4-FFF2-40B4-BE49-F238E27FC236}">
                <a16:creationId xmlns:a16="http://schemas.microsoft.com/office/drawing/2014/main" id="{2C4CD449-B54C-48A4-921F-933C269B73D5}"/>
              </a:ext>
            </a:extLst>
          </p:cNvPr>
          <p:cNvCxnSpPr>
            <a:cxnSpLocks/>
          </p:cNvCxnSpPr>
          <p:nvPr/>
        </p:nvCxnSpPr>
        <p:spPr>
          <a:xfrm>
            <a:off x="7076673" y="1271285"/>
            <a:ext cx="2217599" cy="959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9562A7-5A0C-4998-A350-73848082DC80}"/>
              </a:ext>
            </a:extLst>
          </p:cNvPr>
          <p:cNvCxnSpPr>
            <a:cxnSpLocks/>
          </p:cNvCxnSpPr>
          <p:nvPr/>
        </p:nvCxnSpPr>
        <p:spPr>
          <a:xfrm flipV="1">
            <a:off x="7402003" y="2938246"/>
            <a:ext cx="1933911" cy="11922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E18A3FB-BBD4-4461-854F-C9AEB95F98A2}"/>
              </a:ext>
            </a:extLst>
          </p:cNvPr>
          <p:cNvSpPr/>
          <p:nvPr/>
        </p:nvSpPr>
        <p:spPr>
          <a:xfrm>
            <a:off x="10879684" y="4042851"/>
            <a:ext cx="1200885" cy="7694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99" dirty="0"/>
              <a:t>Hard-ware</a:t>
            </a:r>
          </a:p>
        </p:txBody>
      </p:sp>
      <p:cxnSp>
        <p:nvCxnSpPr>
          <p:cNvPr id="20" name="Straight Arrow Connector 19">
            <a:extLst>
              <a:ext uri="{FF2B5EF4-FFF2-40B4-BE49-F238E27FC236}">
                <a16:creationId xmlns:a16="http://schemas.microsoft.com/office/drawing/2014/main" id="{853E3B48-ED49-42E0-80F7-D9F385FF7310}"/>
              </a:ext>
            </a:extLst>
          </p:cNvPr>
          <p:cNvCxnSpPr/>
          <p:nvPr/>
        </p:nvCxnSpPr>
        <p:spPr>
          <a:xfrm>
            <a:off x="10371475" y="2700892"/>
            <a:ext cx="508209"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078CCF8-6C45-4734-8951-E29DB82C8983}"/>
              </a:ext>
            </a:extLst>
          </p:cNvPr>
          <p:cNvCxnSpPr/>
          <p:nvPr/>
        </p:nvCxnSpPr>
        <p:spPr>
          <a:xfrm>
            <a:off x="11431832" y="3445538"/>
            <a:ext cx="0" cy="4454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3" name="Graphic 22">
            <a:extLst>
              <a:ext uri="{FF2B5EF4-FFF2-40B4-BE49-F238E27FC236}">
                <a16:creationId xmlns:a16="http://schemas.microsoft.com/office/drawing/2014/main" id="{9ADC9E62-DDC5-45F8-BB4B-B4DC78F1D5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90847" y="4197580"/>
            <a:ext cx="3134732" cy="2351050"/>
          </a:xfrm>
          <a:prstGeom prst="rect">
            <a:avLst/>
          </a:prstGeom>
        </p:spPr>
      </p:pic>
      <p:cxnSp>
        <p:nvCxnSpPr>
          <p:cNvPr id="24" name="Straight Arrow Connector 23">
            <a:extLst>
              <a:ext uri="{FF2B5EF4-FFF2-40B4-BE49-F238E27FC236}">
                <a16:creationId xmlns:a16="http://schemas.microsoft.com/office/drawing/2014/main" id="{98541730-7AEB-4145-B6E1-3A35BE6EB120}"/>
              </a:ext>
            </a:extLst>
          </p:cNvPr>
          <p:cNvCxnSpPr/>
          <p:nvPr/>
        </p:nvCxnSpPr>
        <p:spPr>
          <a:xfrm>
            <a:off x="9022926" y="3534373"/>
            <a:ext cx="0" cy="44545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961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3"/>
          <p:cNvSpPr txBox="1">
            <a:spLocks noGrp="1"/>
          </p:cNvSpPr>
          <p:nvPr>
            <p:ph type="body" idx="1"/>
          </p:nvPr>
        </p:nvSpPr>
        <p:spPr>
          <a:xfrm>
            <a:off x="224942" y="1431943"/>
            <a:ext cx="5178630" cy="4886684"/>
          </a:xfrm>
          <a:prstGeom prst="rect">
            <a:avLst/>
          </a:prstGeom>
          <a:noFill/>
          <a:ln>
            <a:noFill/>
          </a:ln>
        </p:spPr>
        <p:txBody>
          <a:bodyPr spcFirstLastPara="1" wrap="square" lIns="91401" tIns="45688" rIns="91401" bIns="45688" anchor="t" anchorCtr="0">
            <a:noAutofit/>
          </a:bodyPr>
          <a:lstStyle/>
          <a:p>
            <a:pPr marL="11109" indent="0">
              <a:lnSpc>
                <a:spcPct val="122222"/>
              </a:lnSpc>
              <a:spcBef>
                <a:spcPts val="0"/>
              </a:spcBef>
              <a:buClr>
                <a:srgbClr val="000000"/>
              </a:buClr>
              <a:buSzPts val="1800"/>
              <a:buNone/>
            </a:pPr>
            <a:r>
              <a:rPr lang="nl-NL" b="1"/>
              <a:t>Superlight Personal Carrier</a:t>
            </a:r>
          </a:p>
          <a:p>
            <a:pPr marL="11109" indent="0">
              <a:lnSpc>
                <a:spcPct val="122222"/>
              </a:lnSpc>
              <a:spcBef>
                <a:spcPts val="0"/>
              </a:spcBef>
              <a:buClr>
                <a:srgbClr val="000000"/>
              </a:buClr>
              <a:buSzPts val="1800"/>
              <a:buNone/>
            </a:pPr>
            <a:r>
              <a:rPr lang="nl-NL" sz="1400"/>
              <a:t>De SPC is een 1-persoons vervoersoplossing. Het doel is om een </a:t>
            </a:r>
            <a:r>
              <a:rPr lang="nl-NL" sz="1400" err="1"/>
              <a:t>Workhorse</a:t>
            </a:r>
            <a:r>
              <a:rPr lang="nl-NL" sz="1400"/>
              <a:t> met </a:t>
            </a:r>
            <a:r>
              <a:rPr lang="nl-NL" sz="1400" err="1"/>
              <a:t>lightweight</a:t>
            </a:r>
            <a:r>
              <a:rPr lang="nl-NL" sz="1400"/>
              <a:t> chassis voor het testen van voertuigsystemen te ontwikkelen</a:t>
            </a:r>
          </a:p>
          <a:p>
            <a:pPr marL="11109" indent="0">
              <a:lnSpc>
                <a:spcPct val="122222"/>
              </a:lnSpc>
              <a:spcBef>
                <a:spcPts val="0"/>
              </a:spcBef>
              <a:buClr>
                <a:srgbClr val="000000"/>
              </a:buClr>
              <a:buSzPts val="1800"/>
              <a:buNone/>
            </a:pPr>
            <a:endParaRPr lang="nl-NL" sz="1400" b="1"/>
          </a:p>
          <a:p>
            <a:pPr marL="11109" indent="0">
              <a:lnSpc>
                <a:spcPct val="122222"/>
              </a:lnSpc>
              <a:spcBef>
                <a:spcPts val="0"/>
              </a:spcBef>
              <a:buClr>
                <a:srgbClr val="000000"/>
              </a:buClr>
              <a:buSzPts val="1800"/>
              <a:buNone/>
            </a:pPr>
            <a:r>
              <a:rPr lang="nl-NL" sz="1400" b="1"/>
              <a:t>Kenmerken 2x2x2 (tweewieler)</a:t>
            </a:r>
          </a:p>
          <a:p>
            <a:pPr marL="296755" indent="-285646">
              <a:lnSpc>
                <a:spcPct val="122222"/>
              </a:lnSpc>
              <a:spcBef>
                <a:spcPts val="0"/>
              </a:spcBef>
              <a:buClr>
                <a:srgbClr val="000000"/>
              </a:buClr>
              <a:buSzPts val="1800"/>
              <a:buFont typeface="Arial" panose="020B0604020202020204" pitchFamily="34" charset="0"/>
              <a:buChar char="•"/>
            </a:pPr>
            <a:r>
              <a:rPr lang="nl-NL" sz="1400"/>
              <a:t>Voertuig voor openbare weg</a:t>
            </a:r>
          </a:p>
          <a:p>
            <a:pPr marL="296755" indent="-285646">
              <a:lnSpc>
                <a:spcPct val="122222"/>
              </a:lnSpc>
              <a:spcBef>
                <a:spcPts val="0"/>
              </a:spcBef>
              <a:buClr>
                <a:srgbClr val="000000"/>
              </a:buClr>
              <a:buSzPts val="1800"/>
              <a:buFont typeface="Arial" panose="020B0604020202020204" pitchFamily="34" charset="0"/>
              <a:buChar char="•"/>
            </a:pPr>
            <a:r>
              <a:rPr lang="nl-NL" sz="1400"/>
              <a:t>2 aangedreven en gestuurde wielen</a:t>
            </a:r>
          </a:p>
          <a:p>
            <a:pPr marL="296755" indent="-285646">
              <a:lnSpc>
                <a:spcPct val="122222"/>
              </a:lnSpc>
              <a:spcBef>
                <a:spcPts val="0"/>
              </a:spcBef>
              <a:buClr>
                <a:srgbClr val="000000"/>
              </a:buClr>
              <a:buSzPts val="1800"/>
              <a:buFont typeface="Arial" panose="020B0604020202020204" pitchFamily="34" charset="0"/>
              <a:buChar char="•"/>
            </a:pPr>
            <a:r>
              <a:rPr lang="nl-NL" sz="1400"/>
              <a:t>Actief stabilisatie systeem (gyroscoop/vliegwiel) </a:t>
            </a:r>
          </a:p>
          <a:p>
            <a:pPr marL="296755" indent="-285646">
              <a:lnSpc>
                <a:spcPct val="122222"/>
              </a:lnSpc>
              <a:spcBef>
                <a:spcPts val="0"/>
              </a:spcBef>
              <a:buClr>
                <a:srgbClr val="000000"/>
              </a:buClr>
              <a:buSzPts val="1800"/>
              <a:buFont typeface="Arial" panose="020B0604020202020204" pitchFamily="34" charset="0"/>
              <a:buChar char="•"/>
            </a:pPr>
            <a:r>
              <a:rPr lang="nl-NL" sz="1400"/>
              <a:t>Zelf te ontwikkelen in-velg motor (</a:t>
            </a:r>
            <a:r>
              <a:rPr lang="nl-NL" sz="1400" err="1"/>
              <a:t>hold</a:t>
            </a:r>
            <a:r>
              <a:rPr lang="nl-NL" sz="1400"/>
              <a:t>)</a:t>
            </a:r>
          </a:p>
          <a:p>
            <a:pPr marL="296755" indent="-285646">
              <a:lnSpc>
                <a:spcPct val="122222"/>
              </a:lnSpc>
              <a:spcBef>
                <a:spcPts val="0"/>
              </a:spcBef>
              <a:buClr>
                <a:srgbClr val="000000"/>
              </a:buClr>
              <a:buSzPts val="1800"/>
              <a:buFont typeface="Arial" panose="020B0604020202020204" pitchFamily="34" charset="0"/>
              <a:buChar char="•"/>
            </a:pPr>
            <a:r>
              <a:rPr lang="nl-NL" sz="1400" err="1"/>
              <a:t>Semi-autonome</a:t>
            </a:r>
            <a:r>
              <a:rPr lang="nl-NL" sz="1400"/>
              <a:t> besturing (sidestick)</a:t>
            </a:r>
          </a:p>
          <a:p>
            <a:pPr marL="296755" indent="-285646">
              <a:lnSpc>
                <a:spcPct val="122222"/>
              </a:lnSpc>
              <a:spcBef>
                <a:spcPts val="0"/>
              </a:spcBef>
              <a:buClr>
                <a:srgbClr val="000000"/>
              </a:buClr>
              <a:buSzPts val="1800"/>
              <a:buFont typeface="Arial" panose="020B0604020202020204" pitchFamily="34" charset="0"/>
              <a:buChar char="•"/>
            </a:pPr>
            <a:r>
              <a:rPr lang="nl-NL" sz="1400"/>
              <a:t>Ruimte voor energy-</a:t>
            </a:r>
            <a:r>
              <a:rPr lang="nl-NL" sz="1400" err="1"/>
              <a:t>cradle</a:t>
            </a:r>
            <a:r>
              <a:rPr lang="nl-NL" sz="1400"/>
              <a:t> (batterijpakket, ICE-range-extender, </a:t>
            </a:r>
            <a:r>
              <a:rPr lang="nl-NL" sz="1400" err="1"/>
              <a:t>multifuel</a:t>
            </a:r>
            <a:r>
              <a:rPr lang="nl-NL" sz="1400"/>
              <a:t> turbine generator, etc.)</a:t>
            </a:r>
          </a:p>
          <a:p>
            <a:pPr marL="296755" indent="-285646">
              <a:lnSpc>
                <a:spcPct val="122222"/>
              </a:lnSpc>
              <a:spcBef>
                <a:spcPts val="0"/>
              </a:spcBef>
              <a:buClr>
                <a:srgbClr val="000000"/>
              </a:buClr>
              <a:buSzPts val="1800"/>
              <a:buFont typeface="Arial" panose="020B0604020202020204" pitchFamily="34" charset="0"/>
              <a:buChar char="•"/>
            </a:pPr>
            <a:endParaRPr lang="nl-NL" sz="1400"/>
          </a:p>
          <a:p>
            <a:pPr>
              <a:buFont typeface="Arial" panose="020B0604020202020204" pitchFamily="34" charset="0"/>
              <a:buChar char="•"/>
            </a:pPr>
            <a:r>
              <a:rPr lang="nl-NL" sz="1400"/>
              <a:t>Randvoorwaarden:</a:t>
            </a:r>
          </a:p>
          <a:p>
            <a:pPr lvl="1">
              <a:buFont typeface="Arial" panose="020B0604020202020204" pitchFamily="34" charset="0"/>
              <a:buChar char="•"/>
            </a:pPr>
            <a:r>
              <a:rPr lang="nl-NL" sz="1200"/>
              <a:t>Budget: Geen </a:t>
            </a:r>
          </a:p>
          <a:p>
            <a:pPr lvl="1">
              <a:buFont typeface="Arial" panose="020B0604020202020204" pitchFamily="34" charset="0"/>
              <a:buChar char="•"/>
            </a:pPr>
            <a:r>
              <a:rPr lang="nl-NL" sz="1200"/>
              <a:t>Stakeholders: Opleiding Automotive</a:t>
            </a:r>
          </a:p>
          <a:p>
            <a:pPr lvl="1">
              <a:buFont typeface="Arial" panose="020B0604020202020204" pitchFamily="34" charset="0"/>
              <a:buChar char="•"/>
            </a:pPr>
            <a:r>
              <a:rPr lang="nl-NL" sz="1200"/>
              <a:t>Sponsoren: Nog geen sponsoren benaderd</a:t>
            </a:r>
          </a:p>
          <a:p>
            <a:pPr lvl="1">
              <a:buFont typeface="Arial" panose="020B0604020202020204" pitchFamily="34" charset="0"/>
              <a:buChar char="•"/>
            </a:pPr>
            <a:r>
              <a:rPr lang="nl-NL" sz="1200"/>
              <a:t>Aantal studenten: Maximaal 6, Minimaal 3</a:t>
            </a:r>
          </a:p>
          <a:p>
            <a:pPr lvl="1">
              <a:buFont typeface="Arial" panose="020B0604020202020204" pitchFamily="34" charset="0"/>
              <a:buChar char="•"/>
            </a:pPr>
            <a:r>
              <a:rPr lang="nl-NL" sz="1200"/>
              <a:t>Projecteigenaar: Niels van Groningen</a:t>
            </a:r>
            <a:endParaRPr lang="nl-NL" sz="1400"/>
          </a:p>
          <a:p>
            <a:pPr marL="11109" indent="0">
              <a:lnSpc>
                <a:spcPct val="122222"/>
              </a:lnSpc>
              <a:spcBef>
                <a:spcPts val="0"/>
              </a:spcBef>
              <a:buClr>
                <a:srgbClr val="000000"/>
              </a:buClr>
              <a:buSzPts val="1800"/>
              <a:buNone/>
            </a:pPr>
            <a:endParaRPr lang="nl-NL" sz="1400"/>
          </a:p>
          <a:p>
            <a:pPr marL="11109" indent="0">
              <a:lnSpc>
                <a:spcPct val="122222"/>
              </a:lnSpc>
              <a:spcBef>
                <a:spcPts val="0"/>
              </a:spcBef>
              <a:buClr>
                <a:srgbClr val="000000"/>
              </a:buClr>
              <a:buSzPts val="1800"/>
              <a:buNone/>
            </a:pPr>
            <a:endParaRPr lang="nl-NL" sz="1400" b="1"/>
          </a:p>
          <a:p>
            <a:pPr marL="0" indent="0">
              <a:lnSpc>
                <a:spcPct val="122222"/>
              </a:lnSpc>
              <a:spcBef>
                <a:spcPts val="0"/>
              </a:spcBef>
              <a:buNone/>
            </a:pPr>
            <a:endParaRPr/>
          </a:p>
          <a:p>
            <a:pPr marL="0" indent="0">
              <a:lnSpc>
                <a:spcPct val="122222"/>
              </a:lnSpc>
              <a:spcBef>
                <a:spcPts val="0"/>
              </a:spcBef>
              <a:buNone/>
            </a:pPr>
            <a:endParaRPr/>
          </a:p>
        </p:txBody>
      </p:sp>
      <p:sp>
        <p:nvSpPr>
          <p:cNvPr id="118" name="Google Shape;118;p23"/>
          <p:cNvSpPr txBox="1">
            <a:spLocks noGrp="1"/>
          </p:cNvSpPr>
          <p:nvPr>
            <p:ph type="title"/>
          </p:nvPr>
        </p:nvSpPr>
        <p:spPr>
          <a:xfrm>
            <a:off x="2350474" y="893"/>
            <a:ext cx="7775137" cy="1142702"/>
          </a:xfrm>
          <a:prstGeom prst="rect">
            <a:avLst/>
          </a:prstGeom>
          <a:noFill/>
          <a:ln>
            <a:noFill/>
          </a:ln>
        </p:spPr>
        <p:txBody>
          <a:bodyPr spcFirstLastPara="1" wrap="square" lIns="91401" tIns="45688" rIns="91401" bIns="45688" anchor="ctr" anchorCtr="0">
            <a:noAutofit/>
          </a:bodyPr>
          <a:lstStyle/>
          <a:p>
            <a:pPr>
              <a:buClr>
                <a:schemeClr val="lt1"/>
              </a:buClr>
              <a:buSzPts val="2600"/>
            </a:pPr>
            <a:r>
              <a:rPr lang="en-US" sz="2550" dirty="0" err="1">
                <a:solidFill>
                  <a:schemeClr val="tx1"/>
                </a:solidFill>
              </a:rPr>
              <a:t>Projecten</a:t>
            </a:r>
            <a:r>
              <a:rPr lang="en-US" sz="2550" dirty="0">
                <a:solidFill>
                  <a:schemeClr val="tx1"/>
                </a:solidFill>
              </a:rPr>
              <a:t> SPC</a:t>
            </a:r>
          </a:p>
        </p:txBody>
      </p:sp>
      <p:pic>
        <p:nvPicPr>
          <p:cNvPr id="9" name="Afbeelding 8">
            <a:extLst>
              <a:ext uri="{FF2B5EF4-FFF2-40B4-BE49-F238E27FC236}">
                <a16:creationId xmlns:a16="http://schemas.microsoft.com/office/drawing/2014/main" id="{51167E7B-E590-4238-B779-75E24C7C6D76}"/>
              </a:ext>
            </a:extLst>
          </p:cNvPr>
          <p:cNvPicPr>
            <a:picLocks noChangeAspect="1"/>
          </p:cNvPicPr>
          <p:nvPr/>
        </p:nvPicPr>
        <p:blipFill rotWithShape="1">
          <a:blip r:embed="rId3"/>
          <a:srcRect t="5982" r="9093" b="7692"/>
          <a:stretch/>
        </p:blipFill>
        <p:spPr>
          <a:xfrm>
            <a:off x="5925321" y="2363988"/>
            <a:ext cx="2889015" cy="2057566"/>
          </a:xfrm>
          <a:prstGeom prst="rect">
            <a:avLst/>
          </a:prstGeom>
        </p:spPr>
      </p:pic>
      <p:pic>
        <p:nvPicPr>
          <p:cNvPr id="10" name="Tijdelijke aanduiding voor inhoud 7">
            <a:extLst>
              <a:ext uri="{FF2B5EF4-FFF2-40B4-BE49-F238E27FC236}">
                <a16:creationId xmlns:a16="http://schemas.microsoft.com/office/drawing/2014/main" id="{F3BF6CA3-C184-4877-A4AD-2A01EBAF7AEF}"/>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5925321" y="4547391"/>
            <a:ext cx="2826793" cy="2091922"/>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3" name="Afbeelding 2">
            <a:extLst>
              <a:ext uri="{FF2B5EF4-FFF2-40B4-BE49-F238E27FC236}">
                <a16:creationId xmlns:a16="http://schemas.microsoft.com/office/drawing/2014/main" id="{C62D8722-BEBD-66EF-6D25-2100AEBA2693}"/>
              </a:ext>
            </a:extLst>
          </p:cNvPr>
          <p:cNvPicPr>
            <a:picLocks noChangeAspect="1"/>
          </p:cNvPicPr>
          <p:nvPr/>
        </p:nvPicPr>
        <p:blipFill>
          <a:blip r:embed="rId5"/>
          <a:stretch>
            <a:fillRect/>
          </a:stretch>
        </p:blipFill>
        <p:spPr>
          <a:xfrm>
            <a:off x="8891146" y="300010"/>
            <a:ext cx="3240743" cy="1938142"/>
          </a:xfrm>
          <a:prstGeom prst="rect">
            <a:avLst/>
          </a:prstGeom>
        </p:spPr>
      </p:pic>
      <p:pic>
        <p:nvPicPr>
          <p:cNvPr id="5" name="Afbeelding 4">
            <a:extLst>
              <a:ext uri="{FF2B5EF4-FFF2-40B4-BE49-F238E27FC236}">
                <a16:creationId xmlns:a16="http://schemas.microsoft.com/office/drawing/2014/main" id="{6766643C-F553-9434-92AE-8F0E0F903983}"/>
              </a:ext>
            </a:extLst>
          </p:cNvPr>
          <p:cNvPicPr>
            <a:picLocks noChangeAspect="1"/>
          </p:cNvPicPr>
          <p:nvPr/>
        </p:nvPicPr>
        <p:blipFill>
          <a:blip r:embed="rId6"/>
          <a:stretch>
            <a:fillRect/>
          </a:stretch>
        </p:blipFill>
        <p:spPr>
          <a:xfrm>
            <a:off x="8891146" y="2391348"/>
            <a:ext cx="3216375" cy="2002846"/>
          </a:xfrm>
          <a:prstGeom prst="rect">
            <a:avLst/>
          </a:prstGeom>
        </p:spPr>
      </p:pic>
      <p:pic>
        <p:nvPicPr>
          <p:cNvPr id="7" name="Afbeelding 6">
            <a:extLst>
              <a:ext uri="{FF2B5EF4-FFF2-40B4-BE49-F238E27FC236}">
                <a16:creationId xmlns:a16="http://schemas.microsoft.com/office/drawing/2014/main" id="{B1D8B36D-FDA2-193A-08BA-BA0386F04914}"/>
              </a:ext>
            </a:extLst>
          </p:cNvPr>
          <p:cNvPicPr>
            <a:picLocks noChangeAspect="1"/>
          </p:cNvPicPr>
          <p:nvPr/>
        </p:nvPicPr>
        <p:blipFill>
          <a:blip r:embed="rId7"/>
          <a:stretch>
            <a:fillRect/>
          </a:stretch>
        </p:blipFill>
        <p:spPr>
          <a:xfrm flipH="1">
            <a:off x="8891146" y="4547391"/>
            <a:ext cx="3201011" cy="1666053"/>
          </a:xfrm>
          <a:prstGeom prst="rect">
            <a:avLst/>
          </a:prstGeom>
        </p:spPr>
      </p:pic>
      <p:pic>
        <p:nvPicPr>
          <p:cNvPr id="11" name="Afbeelding 6" descr="Afbeelding met binnen, blauw&#10;&#10;Automatisch gegenereerde beschrijving">
            <a:extLst>
              <a:ext uri="{FF2B5EF4-FFF2-40B4-BE49-F238E27FC236}">
                <a16:creationId xmlns:a16="http://schemas.microsoft.com/office/drawing/2014/main" id="{0A08E662-C554-E497-B7D8-A767A958DFFE}"/>
              </a:ext>
            </a:extLst>
          </p:cNvPr>
          <p:cNvPicPr>
            <a:picLocks noChangeAspect="1"/>
          </p:cNvPicPr>
          <p:nvPr/>
        </p:nvPicPr>
        <p:blipFill>
          <a:blip r:embed="rId8"/>
          <a:stretch>
            <a:fillRect/>
          </a:stretch>
        </p:blipFill>
        <p:spPr>
          <a:xfrm flipH="1">
            <a:off x="5263717" y="218687"/>
            <a:ext cx="3550620" cy="1429943"/>
          </a:xfrm>
          <a:prstGeom prst="rect">
            <a:avLst/>
          </a:prstGeom>
        </p:spPr>
      </p:pic>
    </p:spTree>
    <p:extLst>
      <p:ext uri="{BB962C8B-B14F-4D97-AF65-F5344CB8AC3E}">
        <p14:creationId xmlns:p14="http://schemas.microsoft.com/office/powerpoint/2010/main" val="2624194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9"/>
          <p:cNvSpPr txBox="1">
            <a:spLocks noGrp="1"/>
          </p:cNvSpPr>
          <p:nvPr>
            <p:ph type="body" idx="1"/>
          </p:nvPr>
        </p:nvSpPr>
        <p:spPr>
          <a:xfrm>
            <a:off x="375683" y="1454090"/>
            <a:ext cx="5549441" cy="5088140"/>
          </a:xfrm>
          <a:prstGeom prst="rect">
            <a:avLst/>
          </a:prstGeom>
          <a:noFill/>
          <a:ln>
            <a:noFill/>
          </a:ln>
        </p:spPr>
        <p:txBody>
          <a:bodyPr spcFirstLastPara="1" wrap="square" lIns="91401" tIns="45688" rIns="91401" bIns="45688" anchor="t" anchorCtr="0">
            <a:noAutofit/>
          </a:bodyPr>
          <a:lstStyle/>
          <a:p>
            <a:pPr marL="0" indent="0">
              <a:lnSpc>
                <a:spcPct val="122222"/>
              </a:lnSpc>
              <a:spcBef>
                <a:spcPts val="0"/>
              </a:spcBef>
              <a:buNone/>
            </a:pPr>
            <a:r>
              <a:rPr lang="en-US" b="1"/>
              <a:t>Shell Eco Marathon </a:t>
            </a:r>
            <a:endParaRPr b="1"/>
          </a:p>
          <a:p>
            <a:pPr marL="0" indent="0">
              <a:lnSpc>
                <a:spcPct val="122222"/>
              </a:lnSpc>
              <a:spcBef>
                <a:spcPts val="0"/>
              </a:spcBef>
              <a:buNone/>
            </a:pPr>
            <a:r>
              <a:rPr lang="en-US" sz="1400"/>
              <a:t>Binnen </a:t>
            </a:r>
            <a:r>
              <a:rPr lang="en-US" sz="1400" err="1"/>
              <a:t>dit</a:t>
            </a:r>
            <a:r>
              <a:rPr lang="en-US" sz="1400"/>
              <a:t> </a:t>
            </a:r>
            <a:r>
              <a:rPr lang="en-US" sz="1400" err="1"/>
              <a:t>internationale</a:t>
            </a:r>
            <a:r>
              <a:rPr lang="en-US" sz="1400"/>
              <a:t> </a:t>
            </a:r>
            <a:r>
              <a:rPr lang="en-US" sz="1400" err="1"/>
              <a:t>evenement</a:t>
            </a:r>
            <a:r>
              <a:rPr lang="en-US" sz="1400"/>
              <a:t> </a:t>
            </a:r>
            <a:r>
              <a:rPr lang="en-US" sz="1400" err="1"/>
              <a:t>neemt</a:t>
            </a:r>
            <a:r>
              <a:rPr lang="en-US" sz="1400"/>
              <a:t> de Hogeschool Rotterdam met 2 </a:t>
            </a:r>
            <a:r>
              <a:rPr lang="en-US" sz="1400" err="1"/>
              <a:t>voertuigen</a:t>
            </a:r>
            <a:r>
              <a:rPr lang="en-US" sz="1400"/>
              <a:t> </a:t>
            </a:r>
            <a:r>
              <a:rPr lang="en-US" sz="1400" err="1"/>
              <a:t>deel</a:t>
            </a:r>
            <a:r>
              <a:rPr lang="en-US" sz="1400"/>
              <a:t>. </a:t>
            </a:r>
            <a:r>
              <a:rPr lang="en-US" sz="1400" err="1"/>
              <a:t>Geplande</a:t>
            </a:r>
            <a:r>
              <a:rPr lang="en-US" sz="1400"/>
              <a:t> </a:t>
            </a:r>
            <a:r>
              <a:rPr lang="en-US" sz="1400" err="1"/>
              <a:t>deelname</a:t>
            </a:r>
            <a:r>
              <a:rPr lang="en-US" sz="1400"/>
              <a:t> </a:t>
            </a:r>
            <a:r>
              <a:rPr lang="en-US" sz="1400" err="1"/>
              <a:t>aan</a:t>
            </a:r>
            <a:r>
              <a:rPr lang="en-US" sz="1400"/>
              <a:t> </a:t>
            </a:r>
            <a:r>
              <a:rPr lang="en-US" sz="1400" err="1"/>
              <a:t>deze</a:t>
            </a:r>
            <a:r>
              <a:rPr lang="en-US" sz="1400"/>
              <a:t> </a:t>
            </a:r>
            <a:r>
              <a:rPr lang="en-US" sz="1400" err="1"/>
              <a:t>zuinigheidsrace</a:t>
            </a:r>
            <a:r>
              <a:rPr lang="en-US" sz="1400"/>
              <a:t> in 2024 met de Triga, de </a:t>
            </a:r>
            <a:r>
              <a:rPr lang="nl-NL" sz="1400"/>
              <a:t>(</a:t>
            </a:r>
            <a:r>
              <a:rPr lang="en-US" sz="1400" err="1"/>
              <a:t>autonome</a:t>
            </a:r>
            <a:r>
              <a:rPr lang="en-US" sz="1400"/>
              <a:t>) Quadriga is in </a:t>
            </a:r>
            <a:r>
              <a:rPr lang="en-US" sz="1400" err="1"/>
              <a:t>ontwikkeling</a:t>
            </a:r>
            <a:r>
              <a:rPr lang="en-US" sz="1400"/>
              <a:t>. </a:t>
            </a:r>
          </a:p>
          <a:p>
            <a:pPr marL="0" indent="0">
              <a:lnSpc>
                <a:spcPct val="122222"/>
              </a:lnSpc>
              <a:spcBef>
                <a:spcPts val="0"/>
              </a:spcBef>
              <a:buNone/>
            </a:pPr>
            <a:endParaRPr lang="en-US" sz="1400"/>
          </a:p>
          <a:p>
            <a:pPr marL="171388" indent="-171388">
              <a:lnSpc>
                <a:spcPct val="122222"/>
              </a:lnSpc>
              <a:spcBef>
                <a:spcPts val="0"/>
              </a:spcBef>
              <a:buFont typeface="Arial" panose="020B0604020202020204" pitchFamily="34" charset="0"/>
              <a:buChar char="•"/>
            </a:pPr>
            <a:r>
              <a:rPr lang="en-US" sz="1400" err="1"/>
              <a:t>Optimaliseren</a:t>
            </a:r>
            <a:r>
              <a:rPr lang="en-US" sz="1400"/>
              <a:t> en </a:t>
            </a:r>
            <a:r>
              <a:rPr lang="en-US" sz="1400" err="1"/>
              <a:t>testen</a:t>
            </a:r>
            <a:r>
              <a:rPr lang="en-US" sz="1400"/>
              <a:t> van Triga.</a:t>
            </a:r>
          </a:p>
          <a:p>
            <a:pPr marL="171388" indent="-171388">
              <a:lnSpc>
                <a:spcPct val="122222"/>
              </a:lnSpc>
              <a:spcBef>
                <a:spcPts val="0"/>
              </a:spcBef>
              <a:buFont typeface="Arial" panose="020B0604020202020204" pitchFamily="34" charset="0"/>
              <a:buChar char="•"/>
            </a:pPr>
            <a:r>
              <a:rPr lang="en-US" sz="1400" err="1"/>
              <a:t>Doorontwikkelen</a:t>
            </a:r>
            <a:r>
              <a:rPr lang="en-US" sz="1400"/>
              <a:t> van het chassis van de Quadriga.</a:t>
            </a:r>
          </a:p>
          <a:p>
            <a:pPr marL="171388" indent="-171388">
              <a:lnSpc>
                <a:spcPct val="122222"/>
              </a:lnSpc>
              <a:spcBef>
                <a:spcPts val="0"/>
              </a:spcBef>
              <a:buFont typeface="Arial" panose="020B0604020202020204" pitchFamily="34" charset="0"/>
              <a:buChar char="•"/>
            </a:pPr>
            <a:r>
              <a:rPr lang="en-US" sz="1400" err="1"/>
              <a:t>Ontwikkelen</a:t>
            </a:r>
            <a:r>
              <a:rPr lang="en-US" sz="1400"/>
              <a:t> van </a:t>
            </a:r>
            <a:r>
              <a:rPr lang="en-US" sz="1400" err="1"/>
              <a:t>autonomie</a:t>
            </a:r>
            <a:r>
              <a:rPr lang="en-US" sz="1400"/>
              <a:t> en </a:t>
            </a:r>
            <a:r>
              <a:rPr lang="en-US" sz="1400" err="1"/>
              <a:t>voertuigstrategie</a:t>
            </a:r>
            <a:r>
              <a:rPr lang="en-US" sz="1400"/>
              <a:t> Quadriga</a:t>
            </a:r>
          </a:p>
          <a:p>
            <a:pPr marL="171388" indent="-171388">
              <a:lnSpc>
                <a:spcPct val="122222"/>
              </a:lnSpc>
              <a:spcBef>
                <a:spcPts val="0"/>
              </a:spcBef>
              <a:buFont typeface="Arial" panose="020B0604020202020204" pitchFamily="34" charset="0"/>
              <a:buChar char="•"/>
            </a:pPr>
            <a:r>
              <a:rPr lang="en-US" sz="1400" err="1"/>
              <a:t>Doorontwikkelen</a:t>
            </a:r>
            <a:r>
              <a:rPr lang="en-US" sz="1400"/>
              <a:t> van </a:t>
            </a:r>
            <a:r>
              <a:rPr lang="en-US" sz="1400" err="1"/>
              <a:t>voertuigdynamisch</a:t>
            </a:r>
            <a:r>
              <a:rPr lang="en-US" sz="1400"/>
              <a:t> </a:t>
            </a:r>
            <a:r>
              <a:rPr lang="en-US" sz="1400" err="1"/>
              <a:t>karakter</a:t>
            </a:r>
            <a:r>
              <a:rPr lang="en-US" sz="1400"/>
              <a:t>.</a:t>
            </a:r>
          </a:p>
          <a:p>
            <a:pPr marL="171388" indent="-171388">
              <a:lnSpc>
                <a:spcPct val="122222"/>
              </a:lnSpc>
              <a:spcBef>
                <a:spcPts val="0"/>
              </a:spcBef>
              <a:buFont typeface="Arial" panose="020B0604020202020204" pitchFamily="34" charset="0"/>
              <a:buChar char="•"/>
            </a:pPr>
            <a:r>
              <a:rPr lang="en-US" sz="1400" err="1"/>
              <a:t>Doorontwikkelen</a:t>
            </a:r>
            <a:r>
              <a:rPr lang="en-US" sz="1400"/>
              <a:t> van </a:t>
            </a:r>
            <a:r>
              <a:rPr lang="en-US" sz="1400" err="1"/>
              <a:t>aandrijf</a:t>
            </a:r>
            <a:r>
              <a:rPr lang="en-US" sz="1400"/>
              <a:t>- en </a:t>
            </a:r>
            <a:r>
              <a:rPr lang="en-US" sz="1400" err="1"/>
              <a:t>energiesystemen</a:t>
            </a:r>
            <a:endParaRPr lang="en-US" sz="1400"/>
          </a:p>
          <a:p>
            <a:pPr marL="171388" indent="-171388">
              <a:lnSpc>
                <a:spcPct val="122222"/>
              </a:lnSpc>
              <a:spcBef>
                <a:spcPts val="0"/>
              </a:spcBef>
              <a:buFont typeface="Arial" panose="020B0604020202020204" pitchFamily="34" charset="0"/>
              <a:buChar char="•"/>
            </a:pPr>
            <a:endParaRPr lang="en-US" sz="1400"/>
          </a:p>
          <a:p>
            <a:pPr>
              <a:buFont typeface="Arial" panose="020B0604020202020204" pitchFamily="34" charset="0"/>
              <a:buChar char="•"/>
            </a:pPr>
            <a:r>
              <a:rPr lang="nl-NL" sz="1400"/>
              <a:t>Randvoorwaarden:</a:t>
            </a:r>
          </a:p>
          <a:p>
            <a:pPr lvl="1">
              <a:buFont typeface="Arial" panose="020B0604020202020204" pitchFamily="34" charset="0"/>
              <a:buChar char="•"/>
            </a:pPr>
            <a:r>
              <a:rPr lang="nl-NL" sz="1200"/>
              <a:t>Budget: Onbekend</a:t>
            </a:r>
          </a:p>
          <a:p>
            <a:pPr lvl="1">
              <a:buFont typeface="Arial" panose="020B0604020202020204" pitchFamily="34" charset="0"/>
              <a:buChar char="•"/>
            </a:pPr>
            <a:r>
              <a:rPr lang="nl-NL" sz="1200"/>
              <a:t>Stakeholders: Hogeschool Rotterdam</a:t>
            </a:r>
          </a:p>
          <a:p>
            <a:pPr lvl="1">
              <a:buFont typeface="Arial" panose="020B0604020202020204" pitchFamily="34" charset="0"/>
              <a:buChar char="•"/>
            </a:pPr>
            <a:r>
              <a:rPr lang="nl-NL" sz="1200"/>
              <a:t>Sponsoren: In kaart brengen</a:t>
            </a:r>
          </a:p>
          <a:p>
            <a:pPr lvl="1">
              <a:buFont typeface="Arial" panose="020B0604020202020204" pitchFamily="34" charset="0"/>
              <a:buChar char="•"/>
            </a:pPr>
            <a:r>
              <a:rPr lang="nl-NL" sz="1200"/>
              <a:t>Aantal studenten: Maximaal 10</a:t>
            </a:r>
          </a:p>
          <a:p>
            <a:pPr lvl="1">
              <a:buFont typeface="Arial" panose="020B0604020202020204" pitchFamily="34" charset="0"/>
              <a:buChar char="•"/>
            </a:pPr>
            <a:r>
              <a:rPr lang="nl-NL" sz="1200"/>
              <a:t>Projecteigenaar: Arnold van Heusden</a:t>
            </a:r>
            <a:endParaRPr lang="nl-NL" sz="1400"/>
          </a:p>
          <a:p>
            <a:pPr marL="0" indent="0">
              <a:lnSpc>
                <a:spcPct val="122222"/>
              </a:lnSpc>
              <a:spcBef>
                <a:spcPts val="0"/>
              </a:spcBef>
              <a:buNone/>
            </a:pPr>
            <a:br>
              <a:rPr lang="en-US"/>
            </a:br>
            <a:br>
              <a:rPr lang="en-US"/>
            </a:br>
            <a:endParaRPr sz="1400"/>
          </a:p>
        </p:txBody>
      </p:sp>
      <p:sp>
        <p:nvSpPr>
          <p:cNvPr id="86" name="Google Shape;86;p19"/>
          <p:cNvSpPr txBox="1">
            <a:spLocks noGrp="1"/>
          </p:cNvSpPr>
          <p:nvPr>
            <p:ph type="title"/>
          </p:nvPr>
        </p:nvSpPr>
        <p:spPr>
          <a:xfrm>
            <a:off x="2350474" y="893"/>
            <a:ext cx="7775137" cy="1142702"/>
          </a:xfrm>
          <a:prstGeom prst="rect">
            <a:avLst/>
          </a:prstGeom>
          <a:noFill/>
          <a:ln>
            <a:noFill/>
          </a:ln>
        </p:spPr>
        <p:txBody>
          <a:bodyPr spcFirstLastPara="1" wrap="square" lIns="91401" tIns="45688" rIns="91401" bIns="45688" anchor="ctr" anchorCtr="0">
            <a:noAutofit/>
          </a:bodyPr>
          <a:lstStyle/>
          <a:p>
            <a:pPr>
              <a:buClr>
                <a:schemeClr val="lt1"/>
              </a:buClr>
              <a:buSzPts val="2600"/>
            </a:pPr>
            <a:r>
              <a:rPr lang="en-US" sz="2550" dirty="0">
                <a:solidFill>
                  <a:schemeClr val="tx1"/>
                </a:solidFill>
              </a:rPr>
              <a:t>Project SEM Phidippides</a:t>
            </a:r>
          </a:p>
        </p:txBody>
      </p:sp>
      <p:pic>
        <p:nvPicPr>
          <p:cNvPr id="10" name="Afbeelding 9">
            <a:extLst>
              <a:ext uri="{FF2B5EF4-FFF2-40B4-BE49-F238E27FC236}">
                <a16:creationId xmlns:a16="http://schemas.microsoft.com/office/drawing/2014/main" id="{5A6F6877-F512-4510-B7D9-47D119848BEB}"/>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6311183" y="86140"/>
            <a:ext cx="4299865" cy="2188429"/>
          </a:xfrm>
          <a:prstGeom prst="rect">
            <a:avLst/>
          </a:prstGeom>
          <a:noFill/>
        </p:spPr>
      </p:pic>
      <p:pic>
        <p:nvPicPr>
          <p:cNvPr id="45" name="Afbeelding 44">
            <a:extLst>
              <a:ext uri="{FF2B5EF4-FFF2-40B4-BE49-F238E27FC236}">
                <a16:creationId xmlns:a16="http://schemas.microsoft.com/office/drawing/2014/main" id="{960CDA8D-D382-4293-B439-DFCA9EC29ED7}"/>
              </a:ext>
            </a:extLst>
          </p:cNvPr>
          <p:cNvPicPr>
            <a:picLocks noChangeAspect="1"/>
          </p:cNvPicPr>
          <p:nvPr/>
        </p:nvPicPr>
        <p:blipFill rotWithShape="1">
          <a:blip r:embed="rId4">
            <a:extLst>
              <a:ext uri="{28A0092B-C50C-407E-A947-70E740481C1C}">
                <a14:useLocalDpi xmlns:a14="http://schemas.microsoft.com/office/drawing/2010/main" val="0"/>
              </a:ext>
            </a:extLst>
          </a:blip>
          <a:srcRect r="6393" b="-3"/>
          <a:stretch/>
        </p:blipFill>
        <p:spPr>
          <a:xfrm>
            <a:off x="6311183" y="4635593"/>
            <a:ext cx="3814428" cy="2119021"/>
          </a:xfrm>
          <a:custGeom>
            <a:avLst/>
            <a:gdLst/>
            <a:ahLst/>
            <a:cxnLst/>
            <a:rect l="l" t="t" r="r" b="b"/>
            <a:pathLst>
              <a:path w="6023811" h="3346404">
                <a:moveTo>
                  <a:pt x="0" y="0"/>
                </a:moveTo>
                <a:lnTo>
                  <a:pt x="6023811" y="0"/>
                </a:lnTo>
                <a:lnTo>
                  <a:pt x="6023811" y="3346404"/>
                </a:lnTo>
                <a:lnTo>
                  <a:pt x="1549824" y="3346404"/>
                </a:lnTo>
                <a:close/>
              </a:path>
            </a:pathLst>
          </a:custGeom>
        </p:spPr>
      </p:pic>
      <p:pic>
        <p:nvPicPr>
          <p:cNvPr id="2" name="Picture 6" descr="A picture containing car&#10;&#10;Description automatically generated">
            <a:extLst>
              <a:ext uri="{FF2B5EF4-FFF2-40B4-BE49-F238E27FC236}">
                <a16:creationId xmlns:a16="http://schemas.microsoft.com/office/drawing/2014/main" id="{946CBBD2-068D-4199-BC69-F59A2E1E82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83" r="-2" b="-2"/>
          <a:stretch/>
        </p:blipFill>
        <p:spPr>
          <a:xfrm>
            <a:off x="6094412" y="2323395"/>
            <a:ext cx="4236694" cy="2312197"/>
          </a:xfrm>
          <a:prstGeom prst="rect">
            <a:avLst/>
          </a:prstGeom>
        </p:spPr>
      </p:pic>
      <p:pic>
        <p:nvPicPr>
          <p:cNvPr id="3" name="Afbeelding 2">
            <a:extLst>
              <a:ext uri="{FF2B5EF4-FFF2-40B4-BE49-F238E27FC236}">
                <a16:creationId xmlns:a16="http://schemas.microsoft.com/office/drawing/2014/main" id="{A6EBE014-CBD2-44C2-B9BA-5BC112EB089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292" b="92839" l="9961" r="89893">
                        <a14:foregroundMark x1="54883" y1="15299" x2="49951" y2="10482"/>
                        <a14:foregroundMark x1="49951" y1="10482" x2="58301" y2="7292"/>
                        <a14:foregroundMark x1="58301" y1="7292" x2="64014" y2="8008"/>
                        <a14:foregroundMark x1="53418" y1="64193" x2="52832" y2="77148"/>
                        <a14:foregroundMark x1="49365" y1="88281" x2="40430" y2="91536"/>
                        <a14:foregroundMark x1="37695" y1="92839" x2="18262" y2="86198"/>
                        <a14:foregroundMark x1="18262" y1="86198" x2="14258" y2="80208"/>
                        <a14:foregroundMark x1="14258" y1="80208" x2="10400" y2="56641"/>
                        <a14:foregroundMark x1="10400" y1="56641" x2="10400" y2="56576"/>
                        <a14:foregroundMark x1="64502" y1="70703" x2="67529" y2="71224"/>
                        <a14:backgroundMark x1="61377" y1="93750" x2="60010" y2="84635"/>
                        <a14:backgroundMark x1="60010" y1="84635" x2="60498" y2="82747"/>
                        <a14:backgroundMark x1="83838" y1="61003" x2="83154" y2="22005"/>
                        <a14:backgroundMark x1="81396" y1="46875" x2="79541" y2="34570"/>
                        <a14:backgroundMark x1="76074" y1="33529" x2="75879" y2="28971"/>
                        <a14:backgroundMark x1="76172" y1="17448" x2="75000" y2="11133"/>
                        <a14:backgroundMark x1="62646" y1="92448" x2="62354" y2="81966"/>
                        <a14:backgroundMark x1="62354" y1="81966" x2="62549" y2="81055"/>
                      </a14:backgroundRemoval>
                    </a14:imgEffect>
                  </a14:imgLayer>
                </a14:imgProps>
              </a:ext>
              <a:ext uri="{28A0092B-C50C-407E-A947-70E740481C1C}">
                <a14:useLocalDpi xmlns:a14="http://schemas.microsoft.com/office/drawing/2010/main" val="0"/>
              </a:ext>
            </a:extLst>
          </a:blip>
          <a:stretch>
            <a:fillRect/>
          </a:stretch>
        </p:blipFill>
        <p:spPr>
          <a:xfrm>
            <a:off x="9619371" y="2446870"/>
            <a:ext cx="2540553" cy="1905274"/>
          </a:xfrm>
          <a:prstGeom prst="rect">
            <a:avLst/>
          </a:prstGeom>
        </p:spPr>
      </p:pic>
    </p:spTree>
    <p:extLst>
      <p:ext uri="{BB962C8B-B14F-4D97-AF65-F5344CB8AC3E}">
        <p14:creationId xmlns:p14="http://schemas.microsoft.com/office/powerpoint/2010/main" val="2952688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3EC0-2450-A7D4-0F27-52810D27B5AD}"/>
              </a:ext>
            </a:extLst>
          </p:cNvPr>
          <p:cNvSpPr>
            <a:spLocks noGrp="1"/>
          </p:cNvSpPr>
          <p:nvPr>
            <p:ph type="title"/>
          </p:nvPr>
        </p:nvSpPr>
        <p:spPr/>
        <p:txBody>
          <a:bodyPr/>
          <a:lstStyle/>
          <a:p>
            <a:r>
              <a:rPr lang="en-GB" dirty="0" err="1"/>
              <a:t>Schaatsblok</a:t>
            </a:r>
          </a:p>
        </p:txBody>
      </p:sp>
      <p:sp>
        <p:nvSpPr>
          <p:cNvPr id="3" name="Slide Number Placeholder 2">
            <a:extLst>
              <a:ext uri="{FF2B5EF4-FFF2-40B4-BE49-F238E27FC236}">
                <a16:creationId xmlns:a16="http://schemas.microsoft.com/office/drawing/2014/main" id="{C672BEA2-02BA-F09D-1C06-FE466BC28A7C}"/>
              </a:ext>
            </a:extLst>
          </p:cNvPr>
          <p:cNvSpPr>
            <a:spLocks noGrp="1"/>
          </p:cNvSpPr>
          <p:nvPr>
            <p:ph type="sldNum" idx="12"/>
          </p:nvPr>
        </p:nvSpPr>
        <p:spPr/>
        <p:txBody>
          <a:bodyPr/>
          <a:lstStyle/>
          <a:p>
            <a:fld id="{1D5E2491-1608-49A2-A711-8ADF5067B633}" type="slidenum">
              <a:rPr lang="en-US" altLang="nl-NL"/>
              <a:pPr/>
              <a:t>25</a:t>
            </a:fld>
            <a:endParaRPr lang="en-US" altLang="nl-NL"/>
          </a:p>
        </p:txBody>
      </p:sp>
      <p:pic>
        <p:nvPicPr>
          <p:cNvPr id="4" name="Picture 3" descr="Geen fotobeschrijving beschikbaar.">
            <a:extLst>
              <a:ext uri="{FF2B5EF4-FFF2-40B4-BE49-F238E27FC236}">
                <a16:creationId xmlns:a16="http://schemas.microsoft.com/office/drawing/2014/main" id="{34035774-86C7-93E4-BAE1-AC3A32C81A2E}"/>
              </a:ext>
            </a:extLst>
          </p:cNvPr>
          <p:cNvPicPr>
            <a:picLocks noChangeAspect="1"/>
          </p:cNvPicPr>
          <p:nvPr/>
        </p:nvPicPr>
        <p:blipFill>
          <a:blip r:embed="rId2"/>
          <a:stretch>
            <a:fillRect/>
          </a:stretch>
        </p:blipFill>
        <p:spPr>
          <a:xfrm>
            <a:off x="7007777" y="-26079"/>
            <a:ext cx="5171206" cy="6887403"/>
          </a:xfrm>
          <a:prstGeom prst="rect">
            <a:avLst/>
          </a:prstGeom>
        </p:spPr>
      </p:pic>
      <p:pic>
        <p:nvPicPr>
          <p:cNvPr id="5" name="Picture 4" descr="A person on ice skating&#10;&#10;AI-generated content may be incorrect.">
            <a:extLst>
              <a:ext uri="{FF2B5EF4-FFF2-40B4-BE49-F238E27FC236}">
                <a16:creationId xmlns:a16="http://schemas.microsoft.com/office/drawing/2014/main" id="{2DFF5178-5B1B-E52E-DEB7-CE65148909B8}"/>
              </a:ext>
            </a:extLst>
          </p:cNvPr>
          <p:cNvPicPr>
            <a:picLocks noChangeAspect="1"/>
          </p:cNvPicPr>
          <p:nvPr/>
        </p:nvPicPr>
        <p:blipFill>
          <a:blip r:embed="rId3"/>
          <a:stretch>
            <a:fillRect/>
          </a:stretch>
        </p:blipFill>
        <p:spPr>
          <a:xfrm>
            <a:off x="345214" y="1360222"/>
            <a:ext cx="2742115" cy="4114799"/>
          </a:xfrm>
          <a:prstGeom prst="rect">
            <a:avLst/>
          </a:prstGeom>
        </p:spPr>
      </p:pic>
      <p:sp>
        <p:nvSpPr>
          <p:cNvPr id="6" name="TextBox 5">
            <a:extLst>
              <a:ext uri="{FF2B5EF4-FFF2-40B4-BE49-F238E27FC236}">
                <a16:creationId xmlns:a16="http://schemas.microsoft.com/office/drawing/2014/main" id="{26FEBDBB-092B-029D-B9E2-A7B90A0CCEC1}"/>
              </a:ext>
            </a:extLst>
          </p:cNvPr>
          <p:cNvSpPr txBox="1"/>
          <p:nvPr/>
        </p:nvSpPr>
        <p:spPr>
          <a:xfrm>
            <a:off x="3087329" y="1401582"/>
            <a:ext cx="377304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Vacuum </a:t>
            </a:r>
            <a:r>
              <a:rPr lang="en-GB" dirty="0" err="1"/>
              <a:t>aan</a:t>
            </a:r>
            <a:r>
              <a:rPr lang="en-GB" dirty="0"/>
              <a:t> het </a:t>
            </a:r>
            <a:r>
              <a:rPr lang="en-GB" dirty="0" err="1"/>
              <a:t>ijs</a:t>
            </a:r>
            <a:endParaRPr lang="en-GB" dirty="0"/>
          </a:p>
          <a:p>
            <a:r>
              <a:rPr lang="en-GB" dirty="0" err="1"/>
              <a:t>Startschot</a:t>
            </a:r>
            <a:r>
              <a:rPr lang="en-GB" dirty="0"/>
              <a:t> </a:t>
            </a:r>
            <a:r>
              <a:rPr lang="en-GB" dirty="0" err="1"/>
              <a:t>gesynchroniseerd</a:t>
            </a:r>
            <a:r>
              <a:rPr lang="en-GB" dirty="0"/>
              <a:t> met </a:t>
            </a:r>
            <a:r>
              <a:rPr lang="en-GB" dirty="0" err="1"/>
              <a:t>meerdere</a:t>
            </a:r>
            <a:r>
              <a:rPr lang="en-GB" dirty="0"/>
              <a:t> </a:t>
            </a:r>
            <a:r>
              <a:rPr lang="en-GB" dirty="0" err="1"/>
              <a:t>blokken</a:t>
            </a:r>
            <a:endParaRPr lang="en-GB" dirty="0"/>
          </a:p>
          <a:p>
            <a:r>
              <a:rPr lang="en-GB" dirty="0"/>
              <a:t>Valse </a:t>
            </a:r>
            <a:r>
              <a:rPr lang="en-GB" dirty="0" err="1"/>
              <a:t>startdetectie</a:t>
            </a:r>
            <a:endParaRPr lang="en-GB" dirty="0"/>
          </a:p>
          <a:p>
            <a:endParaRPr lang="en-GB" dirty="0"/>
          </a:p>
        </p:txBody>
      </p:sp>
    </p:spTree>
    <p:extLst>
      <p:ext uri="{BB962C8B-B14F-4D97-AF65-F5344CB8AC3E}">
        <p14:creationId xmlns:p14="http://schemas.microsoft.com/office/powerpoint/2010/main" val="2861763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306" y="154003"/>
            <a:ext cx="11470212" cy="647831"/>
          </a:xfrm>
        </p:spPr>
        <p:txBody>
          <a:bodyPr>
            <a:normAutofit/>
          </a:bodyPr>
          <a:lstStyle/>
          <a:p>
            <a:r>
              <a:rPr lang="nl-NL" sz="2799" dirty="0"/>
              <a:t>Balanceer Converter voor Bipolaire Netten – </a:t>
            </a:r>
            <a:r>
              <a:rPr lang="nl-NL" sz="2799" dirty="0" err="1"/>
              <a:t>Dynniq</a:t>
            </a:r>
            <a:r>
              <a:rPr lang="nl-NL" sz="2799" dirty="0"/>
              <a:t> Energy</a:t>
            </a:r>
          </a:p>
        </p:txBody>
      </p:sp>
      <p:sp>
        <p:nvSpPr>
          <p:cNvPr id="4" name="Slide Number Placeholder 3"/>
          <p:cNvSpPr>
            <a:spLocks noGrp="1"/>
          </p:cNvSpPr>
          <p:nvPr>
            <p:ph type="sldNum" sz="quarter" idx="12"/>
          </p:nvPr>
        </p:nvSpPr>
        <p:spPr/>
        <p:txBody>
          <a:bodyPr/>
          <a:lstStyle/>
          <a:p>
            <a:fld id="{B6E27945-FA9B-403D-BA8B-1AE065A8CDA9}" type="slidenum">
              <a:rPr lang="en-US" smtClean="0"/>
              <a:t>26</a:t>
            </a:fld>
            <a:endParaRPr lang="en-US"/>
          </a:p>
        </p:txBody>
      </p:sp>
      <p:sp>
        <p:nvSpPr>
          <p:cNvPr id="6" name="Content Placeholder 2"/>
          <p:cNvSpPr>
            <a:spLocks noGrp="1"/>
          </p:cNvSpPr>
          <p:nvPr>
            <p:ph idx="1"/>
          </p:nvPr>
        </p:nvSpPr>
        <p:spPr>
          <a:xfrm>
            <a:off x="359307" y="926192"/>
            <a:ext cx="11197112" cy="4898411"/>
          </a:xfrm>
        </p:spPr>
        <p:txBody>
          <a:bodyPr>
            <a:noAutofit/>
          </a:bodyPr>
          <a:lstStyle/>
          <a:p>
            <a:pPr marL="457063" lvl="1" indent="-457063">
              <a:lnSpc>
                <a:spcPct val="100000"/>
              </a:lnSpc>
              <a:buFontTx/>
              <a:buChar char="-"/>
            </a:pPr>
            <a:r>
              <a:rPr lang="nl-NL" sz="1600" dirty="0">
                <a:solidFill>
                  <a:schemeClr val="tx1"/>
                </a:solidFill>
              </a:rPr>
              <a:t>Vertrek van een bipolair DC-</a:t>
            </a:r>
            <a:r>
              <a:rPr lang="nl-NL" sz="1600" dirty="0" err="1">
                <a:solidFill>
                  <a:schemeClr val="tx1"/>
                </a:solidFill>
              </a:rPr>
              <a:t>grid</a:t>
            </a:r>
            <a:r>
              <a:rPr lang="nl-NL" sz="1600" dirty="0">
                <a:solidFill>
                  <a:schemeClr val="tx1"/>
                </a:solidFill>
              </a:rPr>
              <a:t> met een pool-nul spanning ergens tussen 10 en 24 V per pool. Dit kan met behulp van 2 batterijen of 2 voedingen</a:t>
            </a:r>
          </a:p>
          <a:p>
            <a:pPr marL="457063" lvl="1" indent="-457063">
              <a:lnSpc>
                <a:spcPct val="100000"/>
              </a:lnSpc>
              <a:buFontTx/>
              <a:buChar char="-"/>
            </a:pPr>
            <a:r>
              <a:rPr lang="nl-NL" sz="1600" dirty="0">
                <a:solidFill>
                  <a:schemeClr val="tx1"/>
                </a:solidFill>
              </a:rPr>
              <a:t>Zorg ervoor dat het net in eerste instantie gebalanceerd is</a:t>
            </a:r>
          </a:p>
          <a:p>
            <a:pPr marL="457063" lvl="1" indent="-457063">
              <a:lnSpc>
                <a:spcPct val="100000"/>
              </a:lnSpc>
              <a:buFontTx/>
              <a:buChar char="-"/>
            </a:pPr>
            <a:r>
              <a:rPr lang="nl-NL" sz="1600" dirty="0">
                <a:solidFill>
                  <a:schemeClr val="tx1"/>
                </a:solidFill>
              </a:rPr>
              <a:t>Voeg onbalans toe door het net onevenwichtig te belasten. Kies hiervoor zelf een belasting en zorg dat belasting en de poolspanning op elkaar zijn afgestemd.</a:t>
            </a:r>
          </a:p>
          <a:p>
            <a:pPr marL="457063" lvl="1" indent="-457063">
              <a:lnSpc>
                <a:spcPct val="100000"/>
              </a:lnSpc>
              <a:buFontTx/>
              <a:buChar char="-"/>
            </a:pPr>
            <a:r>
              <a:rPr lang="nl-NL" sz="1600" dirty="0">
                <a:solidFill>
                  <a:schemeClr val="tx1"/>
                </a:solidFill>
              </a:rPr>
              <a:t>Neem een goedkope 12 tot 24 V-batterij, bijvoorbeeld uit elektrisch handgereedschap</a:t>
            </a:r>
          </a:p>
          <a:p>
            <a:pPr marL="457063" lvl="1" indent="-457063">
              <a:lnSpc>
                <a:spcPct val="100000"/>
              </a:lnSpc>
              <a:buFontTx/>
              <a:buChar char="-"/>
            </a:pPr>
            <a:r>
              <a:rPr lang="nl-NL" sz="1600" dirty="0">
                <a:solidFill>
                  <a:schemeClr val="tx1"/>
                </a:solidFill>
              </a:rPr>
              <a:t>Ontwikkel nu een converter</a:t>
            </a:r>
          </a:p>
          <a:p>
            <a:pPr marL="816955" lvl="2" indent="-457063">
              <a:lnSpc>
                <a:spcPct val="100000"/>
              </a:lnSpc>
              <a:buFontTx/>
              <a:buChar char="-"/>
            </a:pPr>
            <a:r>
              <a:rPr lang="nl-NL" sz="1600" dirty="0"/>
              <a:t>Ingang: Aansluiting 12-24V batterij</a:t>
            </a:r>
          </a:p>
          <a:p>
            <a:pPr marL="816955" lvl="2" indent="-457063">
              <a:lnSpc>
                <a:spcPct val="100000"/>
              </a:lnSpc>
              <a:buFontTx/>
              <a:buChar char="-"/>
            </a:pPr>
            <a:r>
              <a:rPr lang="nl-NL" sz="1600" dirty="0">
                <a:solidFill>
                  <a:schemeClr val="tx1"/>
                </a:solidFill>
              </a:rPr>
              <a:t>Uitgang: aansluiting o</a:t>
            </a:r>
            <a:r>
              <a:rPr lang="nl-NL" sz="1600" dirty="0"/>
              <a:t>p beide polen en nul van bipolair net</a:t>
            </a:r>
          </a:p>
          <a:p>
            <a:pPr marL="816955" lvl="2" indent="-457063">
              <a:lnSpc>
                <a:spcPct val="100000"/>
              </a:lnSpc>
              <a:buFontTx/>
              <a:buChar char="-"/>
            </a:pPr>
            <a:r>
              <a:rPr lang="nl-NL" sz="1600" dirty="0">
                <a:solidFill>
                  <a:schemeClr val="tx1"/>
                </a:solidFill>
              </a:rPr>
              <a:t>Onderzoek een geschikte type converter</a:t>
            </a:r>
            <a:r>
              <a:rPr lang="nl-NL" sz="1600" dirty="0"/>
              <a:t>; Meet de spanning in beide polen. Stuur de stroom naar de pool met de laagste spanning om het net te balanceren. Zorg ervoor dat de spanning in beide polen binnen een bepaalde marge gelijk is.</a:t>
            </a:r>
          </a:p>
          <a:p>
            <a:pPr marL="816955" lvl="2" indent="-457063">
              <a:lnSpc>
                <a:spcPct val="100000"/>
              </a:lnSpc>
              <a:buFontTx/>
              <a:buChar char="-"/>
            </a:pPr>
            <a:r>
              <a:rPr lang="nl-NL" sz="1600" dirty="0"/>
              <a:t>Probeer de gehele belasting te voeden vanuit de batterij, zodat de bipolaire bron geen vermogen meer levert,</a:t>
            </a:r>
          </a:p>
          <a:p>
            <a:pPr marL="816955" lvl="2" indent="-457063">
              <a:lnSpc>
                <a:spcPct val="100000"/>
              </a:lnSpc>
              <a:buFontTx/>
              <a:buChar char="-"/>
            </a:pPr>
            <a:r>
              <a:rPr lang="nl-NL" sz="1600" dirty="0">
                <a:solidFill>
                  <a:schemeClr val="tx1"/>
                </a:solidFill>
              </a:rPr>
              <a:t>Mag uni-directioneel zijn, bi-directioneel als het kan</a:t>
            </a:r>
          </a:p>
          <a:p>
            <a:pPr marL="457063" lvl="1" indent="-457063">
              <a:lnSpc>
                <a:spcPct val="100000"/>
              </a:lnSpc>
              <a:buFontTx/>
              <a:buChar char="-"/>
            </a:pPr>
            <a:r>
              <a:rPr lang="nl-NL" sz="1600" dirty="0">
                <a:solidFill>
                  <a:schemeClr val="tx1"/>
                </a:solidFill>
              </a:rPr>
              <a:t>De installatie dient veilig te zijn: Reverse </a:t>
            </a:r>
            <a:r>
              <a:rPr lang="nl-NL" sz="1600" dirty="0" err="1">
                <a:solidFill>
                  <a:schemeClr val="tx1"/>
                </a:solidFill>
              </a:rPr>
              <a:t>polarity</a:t>
            </a:r>
            <a:r>
              <a:rPr lang="nl-NL" sz="1600" dirty="0">
                <a:solidFill>
                  <a:schemeClr val="tx1"/>
                </a:solidFill>
              </a:rPr>
              <a:t> bescherming voor de batterij, kortsluitbescherming, etc. </a:t>
            </a:r>
          </a:p>
          <a:p>
            <a:pPr marL="457063" lvl="1" indent="-457063">
              <a:lnSpc>
                <a:spcPct val="100000"/>
              </a:lnSpc>
              <a:buFontTx/>
              <a:buChar char="-"/>
            </a:pPr>
            <a:r>
              <a:rPr lang="nl-NL" sz="1600" dirty="0">
                <a:solidFill>
                  <a:schemeClr val="tx1"/>
                </a:solidFill>
              </a:rPr>
              <a:t>De omvormer moet compact zijn, op 1 printplaat</a:t>
            </a:r>
          </a:p>
          <a:p>
            <a:pPr marL="457063" lvl="1" indent="-457063">
              <a:lnSpc>
                <a:spcPct val="100000"/>
              </a:lnSpc>
              <a:buFontTx/>
              <a:buChar char="-"/>
            </a:pPr>
            <a:r>
              <a:rPr lang="nl-NL" sz="1600" dirty="0">
                <a:solidFill>
                  <a:schemeClr val="tx1"/>
                </a:solidFill>
              </a:rPr>
              <a:t>Maximaal bedrag is €350,- Dynniq sponsoring</a:t>
            </a:r>
          </a:p>
          <a:p>
            <a:pPr lvl="1" indent="0">
              <a:lnSpc>
                <a:spcPts val="3999"/>
              </a:lnSpc>
              <a:buNone/>
            </a:pPr>
            <a:endParaRPr lang="nl-NL" sz="2999" dirty="0">
              <a:solidFill>
                <a:schemeClr val="tx1"/>
              </a:solidFill>
            </a:endParaRPr>
          </a:p>
        </p:txBody>
      </p:sp>
    </p:spTree>
    <p:extLst>
      <p:ext uri="{BB962C8B-B14F-4D97-AF65-F5344CB8AC3E}">
        <p14:creationId xmlns:p14="http://schemas.microsoft.com/office/powerpoint/2010/main" val="3551344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0B0F-2AA0-2D75-1D22-FC3B891BD76D}"/>
              </a:ext>
            </a:extLst>
          </p:cNvPr>
          <p:cNvSpPr>
            <a:spLocks noGrp="1"/>
          </p:cNvSpPr>
          <p:nvPr>
            <p:ph type="title"/>
          </p:nvPr>
        </p:nvSpPr>
        <p:spPr/>
        <p:txBody>
          <a:bodyPr/>
          <a:lstStyle/>
          <a:p>
            <a:r>
              <a:rPr lang="en-GB" dirty="0"/>
              <a:t>DECT call module - TKE</a:t>
            </a:r>
          </a:p>
        </p:txBody>
      </p:sp>
      <p:pic>
        <p:nvPicPr>
          <p:cNvPr id="4" name="Picture 3" descr="TK Home Solutions - Trapliften, huisliften en plateauliften">
            <a:extLst>
              <a:ext uri="{FF2B5EF4-FFF2-40B4-BE49-F238E27FC236}">
                <a16:creationId xmlns:a16="http://schemas.microsoft.com/office/drawing/2014/main" id="{63A51006-6394-59F5-D319-B5A71A86F392}"/>
              </a:ext>
            </a:extLst>
          </p:cNvPr>
          <p:cNvPicPr>
            <a:picLocks noChangeAspect="1"/>
          </p:cNvPicPr>
          <p:nvPr/>
        </p:nvPicPr>
        <p:blipFill>
          <a:blip r:embed="rId2"/>
          <a:stretch>
            <a:fillRect/>
          </a:stretch>
        </p:blipFill>
        <p:spPr>
          <a:xfrm>
            <a:off x="10272552" y="5858001"/>
            <a:ext cx="1915280" cy="1003414"/>
          </a:xfrm>
          <a:prstGeom prst="rect">
            <a:avLst/>
          </a:prstGeom>
        </p:spPr>
      </p:pic>
      <p:pic>
        <p:nvPicPr>
          <p:cNvPr id="5" name="Picture 4" descr="Homepage">
            <a:extLst>
              <a:ext uri="{FF2B5EF4-FFF2-40B4-BE49-F238E27FC236}">
                <a16:creationId xmlns:a16="http://schemas.microsoft.com/office/drawing/2014/main" id="{8549409D-20B2-A05A-C419-8E7768697D02}"/>
              </a:ext>
            </a:extLst>
          </p:cNvPr>
          <p:cNvPicPr>
            <a:picLocks noChangeAspect="1"/>
          </p:cNvPicPr>
          <p:nvPr/>
        </p:nvPicPr>
        <p:blipFill>
          <a:blip r:embed="rId3"/>
          <a:stretch>
            <a:fillRect/>
          </a:stretch>
        </p:blipFill>
        <p:spPr>
          <a:xfrm>
            <a:off x="3274072" y="1416932"/>
            <a:ext cx="8914271" cy="2966540"/>
          </a:xfrm>
          <a:prstGeom prst="rect">
            <a:avLst/>
          </a:prstGeom>
        </p:spPr>
      </p:pic>
    </p:spTree>
    <p:extLst>
      <p:ext uri="{BB962C8B-B14F-4D97-AF65-F5344CB8AC3E}">
        <p14:creationId xmlns:p14="http://schemas.microsoft.com/office/powerpoint/2010/main" val="610929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Tekstvak 1"/>
          <p:cNvSpPr/>
          <p:nvPr/>
        </p:nvSpPr>
        <p:spPr>
          <a:xfrm>
            <a:off x="235080" y="1603080"/>
            <a:ext cx="5434200" cy="3381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1" strike="noStrike" spc="-1">
                <a:solidFill>
                  <a:srgbClr val="000000"/>
                </a:solidFill>
                <a:latin typeface="Calibri"/>
                <a:ea typeface="DejaVu Sans"/>
              </a:rPr>
              <a:t>Impact: </a:t>
            </a:r>
            <a:endParaRPr lang="nl-NL" sz="1800" b="0" strike="noStrike" spc="-1">
              <a:solidFill>
                <a:srgbClr val="000000"/>
              </a:solidFill>
              <a:latin typeface="Arial"/>
            </a:endParaRPr>
          </a:p>
          <a:p>
            <a:pPr defTabSz="914400">
              <a:lnSpc>
                <a:spcPct val="100000"/>
              </a:lnSpc>
            </a:pPr>
            <a:r>
              <a:rPr lang="nl-NL" sz="1800" b="0" strike="noStrike" spc="-1">
                <a:solidFill>
                  <a:srgbClr val="000000"/>
                </a:solidFill>
                <a:latin typeface="Calibri"/>
                <a:ea typeface="DejaVu Sans"/>
              </a:rPr>
              <a:t>Iedere dag belanden er 282 ouderen (65+) door een val op de spoed eisende hulp</a:t>
            </a:r>
            <a:endParaRPr lang="nl-NL" sz="1800" b="0" strike="noStrike" spc="-1">
              <a:solidFill>
                <a:srgbClr val="000000"/>
              </a:solidFill>
              <a:latin typeface="Arial"/>
            </a:endParaRPr>
          </a:p>
          <a:p>
            <a:pPr defTabSz="914400">
              <a:lnSpc>
                <a:spcPct val="100000"/>
              </a:lnSpc>
            </a:pPr>
            <a:endParaRPr lang="nl-NL" sz="1800" b="0" strike="noStrike" spc="-1">
              <a:solidFill>
                <a:srgbClr val="000000"/>
              </a:solidFill>
              <a:latin typeface="Arial"/>
            </a:endParaRPr>
          </a:p>
          <a:p>
            <a:pPr defTabSz="914400">
              <a:lnSpc>
                <a:spcPct val="100000"/>
              </a:lnSpc>
            </a:pPr>
            <a:r>
              <a:rPr lang="en-GB" sz="1800" b="1" strike="noStrike" spc="-1">
                <a:solidFill>
                  <a:srgbClr val="000000"/>
                </a:solidFill>
                <a:latin typeface="Calibri"/>
                <a:ea typeface="DejaVu Sans"/>
              </a:rPr>
              <a:t>Detectie: </a:t>
            </a:r>
            <a:endParaRPr lang="nl-NL" sz="1800" b="0" strike="noStrike" spc="-1">
              <a:solidFill>
                <a:srgbClr val="000000"/>
              </a:solidFill>
              <a:latin typeface="Arial"/>
            </a:endParaRPr>
          </a:p>
          <a:p>
            <a:pPr defTabSz="914400">
              <a:lnSpc>
                <a:spcPct val="100000"/>
              </a:lnSpc>
            </a:pPr>
            <a:r>
              <a:rPr lang="en-GB" sz="1800" b="0" strike="noStrike" spc="-1">
                <a:solidFill>
                  <a:srgbClr val="000000"/>
                </a:solidFill>
                <a:latin typeface="Calibri"/>
                <a:ea typeface="DejaVu Sans"/>
              </a:rPr>
              <a:t>Valrisico, Artrose, Vloeiendheid van beweging </a:t>
            </a: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p:txBody>
      </p:sp>
      <p:pic>
        <p:nvPicPr>
          <p:cNvPr id="360" name="Picture 3" descr="A picture containing text, clipart&#10;&#10;Description automatically generated"/>
          <p:cNvPicPr/>
          <p:nvPr/>
        </p:nvPicPr>
        <p:blipFill>
          <a:blip r:embed="rId3"/>
          <a:stretch/>
        </p:blipFill>
        <p:spPr>
          <a:xfrm>
            <a:off x="3496680" y="4077000"/>
            <a:ext cx="2917080" cy="2660040"/>
          </a:xfrm>
          <a:prstGeom prst="rect">
            <a:avLst/>
          </a:prstGeom>
          <a:ln w="0">
            <a:noFill/>
          </a:ln>
        </p:spPr>
      </p:pic>
      <p:pic>
        <p:nvPicPr>
          <p:cNvPr id="361" name="Picture 7" descr="A picture containing icon&#10;&#10;Description automatically generated"/>
          <p:cNvPicPr/>
          <p:nvPr/>
        </p:nvPicPr>
        <p:blipFill>
          <a:blip r:embed="rId4"/>
          <a:stretch/>
        </p:blipFill>
        <p:spPr>
          <a:xfrm>
            <a:off x="395280" y="3621960"/>
            <a:ext cx="2638440" cy="2639160"/>
          </a:xfrm>
          <a:prstGeom prst="rect">
            <a:avLst/>
          </a:prstGeom>
          <a:ln w="0">
            <a:noFill/>
          </a:ln>
        </p:spPr>
      </p:pic>
      <p:sp>
        <p:nvSpPr>
          <p:cNvPr id="362" name="Afgeronde rechthoek 1"/>
          <p:cNvSpPr/>
          <p:nvPr/>
        </p:nvSpPr>
        <p:spPr>
          <a:xfrm>
            <a:off x="235080" y="220680"/>
            <a:ext cx="11716920" cy="1187640"/>
          </a:xfrm>
          <a:prstGeom prst="roundRect">
            <a:avLst>
              <a:gd name="adj" fmla="val 16667"/>
            </a:avLst>
          </a:prstGeom>
          <a:solidFill>
            <a:srgbClr val="CF0345"/>
          </a:solidFill>
          <a:ln>
            <a:solidFill>
              <a:srgbClr val="CF034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nl-NL" sz="1800" b="0" strike="noStrike" spc="-1">
              <a:solidFill>
                <a:srgbClr val="000000"/>
              </a:solidFill>
              <a:latin typeface="Arial"/>
            </a:endParaRPr>
          </a:p>
          <a:p>
            <a:pPr algn="ctr" defTabSz="914400">
              <a:lnSpc>
                <a:spcPct val="100000"/>
              </a:lnSpc>
            </a:pPr>
            <a:endParaRPr lang="nl-NL" sz="4000" b="0" strike="noStrike" spc="-1">
              <a:solidFill>
                <a:srgbClr val="000000"/>
              </a:solidFill>
              <a:latin typeface="Arial"/>
            </a:endParaRPr>
          </a:p>
          <a:p>
            <a:pPr algn="ctr" defTabSz="914400">
              <a:lnSpc>
                <a:spcPct val="100000"/>
              </a:lnSpc>
            </a:pPr>
            <a:r>
              <a:rPr lang="nl-NL" sz="4000" b="0" strike="noStrike" spc="-1">
                <a:solidFill>
                  <a:srgbClr val="FFFFFF"/>
                </a:solidFill>
                <a:latin typeface="Arial"/>
                <a:ea typeface="Times New Roman"/>
              </a:rPr>
              <a:t>Motion sensor system </a:t>
            </a:r>
            <a:br>
              <a:rPr sz="4000"/>
            </a:br>
            <a:r>
              <a:rPr lang="nl-NL" sz="1800" b="0" strike="noStrike" spc="-1">
                <a:solidFill>
                  <a:srgbClr val="FFFFFF"/>
                </a:solidFill>
                <a:latin typeface="Arial"/>
                <a:ea typeface="Times New Roman"/>
              </a:rPr>
              <a:t>making sense of motion</a:t>
            </a:r>
            <a:endParaRPr lang="nl-NL" sz="1800" b="0" strike="noStrike" spc="-1">
              <a:solidFill>
                <a:srgbClr val="000000"/>
              </a:solidFill>
              <a:latin typeface="Arial"/>
            </a:endParaRPr>
          </a:p>
          <a:p>
            <a:pPr algn="ctr" defTabSz="914400">
              <a:lnSpc>
                <a:spcPct val="100000"/>
              </a:lnSpc>
            </a:pPr>
            <a:endParaRPr lang="nl-NL" sz="4000" b="0" strike="noStrike" spc="-1">
              <a:solidFill>
                <a:srgbClr val="000000"/>
              </a:solidFill>
              <a:latin typeface="Arial"/>
            </a:endParaRPr>
          </a:p>
        </p:txBody>
      </p:sp>
      <p:pic>
        <p:nvPicPr>
          <p:cNvPr id="363" name="Afbeelding 9"/>
          <p:cNvPicPr/>
          <p:nvPr/>
        </p:nvPicPr>
        <p:blipFill>
          <a:blip r:embed="rId5"/>
          <a:stretch/>
        </p:blipFill>
        <p:spPr>
          <a:xfrm>
            <a:off x="10978920" y="5664240"/>
            <a:ext cx="812880" cy="813240"/>
          </a:xfrm>
          <a:prstGeom prst="rect">
            <a:avLst/>
          </a:prstGeom>
          <a:ln w="0">
            <a:noFill/>
          </a:ln>
        </p:spPr>
      </p:pic>
      <p:pic>
        <p:nvPicPr>
          <p:cNvPr id="364" name="Afbeelding 10"/>
          <p:cNvPicPr/>
          <p:nvPr/>
        </p:nvPicPr>
        <p:blipFill>
          <a:blip r:embed="rId6"/>
          <a:stretch/>
        </p:blipFill>
        <p:spPr>
          <a:xfrm>
            <a:off x="9366480" y="5664240"/>
            <a:ext cx="2585880" cy="929160"/>
          </a:xfrm>
          <a:prstGeom prst="rect">
            <a:avLst/>
          </a:prstGeom>
          <a:ln w="0">
            <a:noFill/>
          </a:ln>
        </p:spPr>
      </p:pic>
      <p:pic>
        <p:nvPicPr>
          <p:cNvPr id="365" name="Picture 10"/>
          <p:cNvPicPr/>
          <p:nvPr/>
        </p:nvPicPr>
        <p:blipFill>
          <a:blip r:embed="rId7"/>
          <a:stretch/>
        </p:blipFill>
        <p:spPr>
          <a:xfrm>
            <a:off x="6701040" y="2922120"/>
            <a:ext cx="3172320" cy="2660040"/>
          </a:xfrm>
          <a:prstGeom prst="rect">
            <a:avLst/>
          </a:prstGeom>
          <a:ln w="0">
            <a:noFill/>
          </a:ln>
        </p:spPr>
      </p:pic>
      <p:sp>
        <p:nvSpPr>
          <p:cNvPr id="366" name="TextBox 1"/>
          <p:cNvSpPr/>
          <p:nvPr/>
        </p:nvSpPr>
        <p:spPr>
          <a:xfrm>
            <a:off x="7794720" y="1603080"/>
            <a:ext cx="4158000" cy="107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15000"/>
              </a:lnSpc>
              <a:tabLst>
                <a:tab pos="180360" algn="l"/>
              </a:tabLst>
            </a:pPr>
            <a:r>
              <a:rPr lang="de-DE" sz="1400" b="0" strike="noStrike" spc="-1">
                <a:solidFill>
                  <a:srgbClr val="000000"/>
                </a:solidFill>
                <a:latin typeface="Arial"/>
                <a:ea typeface="Times New Roman"/>
              </a:rPr>
              <a:t>Dr. Maarten Schmitt </a:t>
            </a:r>
            <a:r>
              <a:rPr lang="de-DE" sz="1400" b="0" u="sng" strike="noStrike" spc="-1">
                <a:solidFill>
                  <a:srgbClr val="0000FF"/>
                </a:solidFill>
                <a:uFillTx/>
                <a:latin typeface="Arial"/>
                <a:ea typeface="Times New Roman"/>
                <a:hlinkClick r:id="rId8"/>
              </a:rPr>
              <a:t>m.a.schmitt@hr.nl</a:t>
            </a:r>
            <a:r>
              <a:rPr lang="de-DE" sz="1400" b="0" strike="noStrike" spc="-1">
                <a:solidFill>
                  <a:srgbClr val="000000"/>
                </a:solidFill>
                <a:latin typeface="Arial"/>
                <a:ea typeface="Times New Roman"/>
              </a:rPr>
              <a:t> </a:t>
            </a:r>
            <a:endParaRPr lang="nl-NL" sz="1400" b="0" strike="noStrike" spc="-1">
              <a:solidFill>
                <a:srgbClr val="000000"/>
              </a:solidFill>
              <a:latin typeface="Arial"/>
            </a:endParaRPr>
          </a:p>
          <a:p>
            <a:pPr defTabSz="914400">
              <a:lnSpc>
                <a:spcPct val="115000"/>
              </a:lnSpc>
              <a:tabLst>
                <a:tab pos="180360" algn="l"/>
              </a:tabLst>
            </a:pPr>
            <a:r>
              <a:rPr lang="de-DE" sz="1400" b="0" strike="noStrike" spc="-1">
                <a:solidFill>
                  <a:srgbClr val="000000"/>
                </a:solidFill>
                <a:latin typeface="Arial"/>
                <a:ea typeface="Times New Roman"/>
              </a:rPr>
              <a:t>Dr.Ir. Helma Kaptein </a:t>
            </a:r>
            <a:r>
              <a:rPr lang="de-DE" sz="1400" b="0" u="sng" strike="noStrike" spc="-1">
                <a:solidFill>
                  <a:srgbClr val="0000FF"/>
                </a:solidFill>
                <a:uFillTx/>
                <a:latin typeface="Arial"/>
                <a:ea typeface="Times New Roman"/>
                <a:hlinkClick r:id="rId9"/>
              </a:rPr>
              <a:t>w.a.kaptein@hr.nl</a:t>
            </a:r>
            <a:endParaRPr lang="nl-NL" sz="1400" b="0" strike="noStrike" spc="-1">
              <a:solidFill>
                <a:srgbClr val="000000"/>
              </a:solidFill>
              <a:latin typeface="Arial"/>
            </a:endParaRPr>
          </a:p>
          <a:p>
            <a:pPr defTabSz="914400">
              <a:lnSpc>
                <a:spcPct val="115000"/>
              </a:lnSpc>
              <a:tabLst>
                <a:tab pos="180360" algn="l"/>
              </a:tabLst>
            </a:pPr>
            <a:r>
              <a:rPr lang="nl-NL" sz="1400" b="0" strike="noStrike" spc="-1">
                <a:solidFill>
                  <a:srgbClr val="000000"/>
                </a:solidFill>
                <a:latin typeface="Arial"/>
                <a:ea typeface="Times New Roman"/>
              </a:rPr>
              <a:t>Dr. Stefan Groot Nibbelink </a:t>
            </a:r>
            <a:r>
              <a:rPr lang="nl-NL" sz="1400" b="0" u="sng" strike="noStrike" spc="-1">
                <a:solidFill>
                  <a:srgbClr val="0000FF"/>
                </a:solidFill>
                <a:uFillTx/>
                <a:latin typeface="Arial"/>
                <a:ea typeface="Times New Roman"/>
                <a:hlinkClick r:id="rId10"/>
              </a:rPr>
              <a:t>s.groot.nibbelink@hr.nl</a:t>
            </a:r>
            <a:endParaRPr lang="nl-NL" sz="1400" b="0" strike="noStrike" spc="-1">
              <a:solidFill>
                <a:srgbClr val="000000"/>
              </a:solidFill>
              <a:latin typeface="Arial"/>
            </a:endParaRPr>
          </a:p>
          <a:p>
            <a:pPr defTabSz="914400">
              <a:lnSpc>
                <a:spcPct val="115000"/>
              </a:lnSpc>
              <a:tabLst>
                <a:tab pos="180360" algn="l"/>
              </a:tabLst>
            </a:pPr>
            <a:r>
              <a:rPr lang="nl-NL" sz="1400" b="0" strike="noStrike" spc="-1">
                <a:solidFill>
                  <a:srgbClr val="000000"/>
                </a:solidFill>
                <a:latin typeface="Arial"/>
                <a:ea typeface="Times New Roman"/>
              </a:rPr>
              <a:t>Jurryt de Vries, PhD </a:t>
            </a:r>
            <a:r>
              <a:rPr lang="nl-NL" sz="1400" b="0" u="sng" strike="noStrike" spc="-1">
                <a:solidFill>
                  <a:srgbClr val="0000FF"/>
                </a:solidFill>
                <a:uFillTx/>
                <a:latin typeface="Arial"/>
                <a:ea typeface="Times New Roman"/>
                <a:hlinkClick r:id="rId11"/>
              </a:rPr>
              <a:t>vrjur@hr.nl</a:t>
            </a:r>
            <a:r>
              <a:rPr lang="nl-NL" sz="1400" b="0" strike="noStrike" spc="-1">
                <a:solidFill>
                  <a:srgbClr val="000000"/>
                </a:solidFill>
                <a:latin typeface="Arial"/>
                <a:ea typeface="Times New Roman"/>
              </a:rPr>
              <a:t> </a:t>
            </a:r>
            <a:endParaRPr lang="nl-NL" sz="1400" b="0" strike="noStrike" spc="-1">
              <a:solidFill>
                <a:srgbClr val="000000"/>
              </a:solidFill>
              <a:latin typeface="Arial"/>
            </a:endParaRPr>
          </a:p>
        </p:txBody>
      </p:sp>
      <p:pic>
        <p:nvPicPr>
          <p:cNvPr id="367" name="Picture 15" descr="A close-up of a circuit board&#10;&#10;Description automatically generated with medium confidence"/>
          <p:cNvPicPr/>
          <p:nvPr/>
        </p:nvPicPr>
        <p:blipFill>
          <a:blip r:embed="rId12"/>
          <a:stretch/>
        </p:blipFill>
        <p:spPr>
          <a:xfrm>
            <a:off x="10159920" y="3147120"/>
            <a:ext cx="1025280" cy="929160"/>
          </a:xfrm>
          <a:prstGeom prst="rect">
            <a:avLst/>
          </a:prstGeom>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AC337-93C0-B661-26AC-1EDE91B42397}"/>
            </a:ext>
          </a:extLst>
        </p:cNvPr>
        <p:cNvGrpSpPr/>
        <p:nvPr/>
      </p:nvGrpSpPr>
      <p:grpSpPr>
        <a:xfrm>
          <a:off x="0" y="0"/>
          <a:ext cx="0" cy="0"/>
          <a:chOff x="0" y="0"/>
          <a:chExt cx="0" cy="0"/>
        </a:xfrm>
      </p:grpSpPr>
      <p:sp>
        <p:nvSpPr>
          <p:cNvPr id="359" name="Tekstvak 1">
            <a:extLst>
              <a:ext uri="{FF2B5EF4-FFF2-40B4-BE49-F238E27FC236}">
                <a16:creationId xmlns:a16="http://schemas.microsoft.com/office/drawing/2014/main" id="{FA68BD7C-DFA5-5D6B-DCB4-5DDF9487143A}"/>
              </a:ext>
            </a:extLst>
          </p:cNvPr>
          <p:cNvSpPr/>
          <p:nvPr/>
        </p:nvSpPr>
        <p:spPr>
          <a:xfrm>
            <a:off x="235080" y="1603080"/>
            <a:ext cx="5434200" cy="194395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nl-NL" sz="1800" b="1" strike="noStrike" spc="-1" dirty="0">
              <a:solidFill>
                <a:srgbClr val="000000"/>
              </a:solidFill>
              <a:latin typeface="Calibri"/>
            </a:endParaRPr>
          </a:p>
          <a:p>
            <a:pPr defTabSz="914400">
              <a:lnSpc>
                <a:spcPct val="200000"/>
              </a:lnSpc>
            </a:pP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a:p>
            <a:pPr defTabSz="914400">
              <a:lnSpc>
                <a:spcPct val="200000"/>
              </a:lnSpc>
            </a:pPr>
            <a:endParaRPr lang="nl-NL" sz="1800" b="0" strike="noStrike" spc="-1">
              <a:solidFill>
                <a:srgbClr val="000000"/>
              </a:solidFill>
              <a:latin typeface="Arial"/>
            </a:endParaRPr>
          </a:p>
        </p:txBody>
      </p:sp>
      <p:sp>
        <p:nvSpPr>
          <p:cNvPr id="362" name="Afgeronde rechthoek 1">
            <a:extLst>
              <a:ext uri="{FF2B5EF4-FFF2-40B4-BE49-F238E27FC236}">
                <a16:creationId xmlns:a16="http://schemas.microsoft.com/office/drawing/2014/main" id="{DD7D55BC-0E2E-7D40-8101-AB606C0F25FB}"/>
              </a:ext>
            </a:extLst>
          </p:cNvPr>
          <p:cNvSpPr/>
          <p:nvPr/>
        </p:nvSpPr>
        <p:spPr>
          <a:xfrm>
            <a:off x="235080" y="220680"/>
            <a:ext cx="11716920" cy="1187640"/>
          </a:xfrm>
          <a:prstGeom prst="roundRect">
            <a:avLst>
              <a:gd name="adj" fmla="val 16667"/>
            </a:avLst>
          </a:prstGeom>
          <a:solidFill>
            <a:srgbClr val="CF0345"/>
          </a:solidFill>
          <a:ln>
            <a:solidFill>
              <a:srgbClr val="CF0345"/>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nl-NL" sz="1800" b="0" strike="noStrike" spc="-1">
              <a:solidFill>
                <a:srgbClr val="000000"/>
              </a:solidFill>
              <a:latin typeface="Arial"/>
            </a:endParaRPr>
          </a:p>
          <a:p>
            <a:pPr algn="ctr" defTabSz="914400">
              <a:lnSpc>
                <a:spcPct val="100000"/>
              </a:lnSpc>
            </a:pPr>
            <a:endParaRPr lang="nl-NL" sz="4000" b="0" strike="noStrike" spc="-1">
              <a:solidFill>
                <a:srgbClr val="000000"/>
              </a:solidFill>
              <a:latin typeface="Arial"/>
            </a:endParaRPr>
          </a:p>
          <a:p>
            <a:pPr algn="ctr"/>
            <a:r>
              <a:rPr lang="nl-NL" sz="4000" spc="-1" dirty="0">
                <a:solidFill>
                  <a:srgbClr val="FFFFFF"/>
                </a:solidFill>
                <a:latin typeface="Arial"/>
                <a:ea typeface="Times New Roman"/>
              </a:rPr>
              <a:t>AI</a:t>
            </a:r>
            <a:r>
              <a:rPr lang="nl-NL" sz="4000" b="0" strike="noStrike" spc="-1" dirty="0">
                <a:solidFill>
                  <a:srgbClr val="FFFFFF"/>
                </a:solidFill>
                <a:latin typeface="Arial"/>
                <a:ea typeface="Times New Roman"/>
              </a:rPr>
              <a:t> </a:t>
            </a:r>
            <a:r>
              <a:rPr lang="nl-NL" sz="4000" spc="-1" dirty="0">
                <a:solidFill>
                  <a:srgbClr val="FFFFFF"/>
                </a:solidFill>
                <a:latin typeface="Arial"/>
                <a:ea typeface="Times New Roman"/>
              </a:rPr>
              <a:t>regelsysteem</a:t>
            </a:r>
            <a:r>
              <a:rPr lang="nl-NL" sz="4000" b="0" strike="noStrike" spc="-1" dirty="0">
                <a:solidFill>
                  <a:srgbClr val="FFFFFF"/>
                </a:solidFill>
                <a:latin typeface="Arial"/>
                <a:ea typeface="Times New Roman"/>
              </a:rPr>
              <a:t> </a:t>
            </a:r>
            <a:br>
              <a:rPr sz="4000" dirty="0"/>
            </a:br>
            <a:endParaRPr lang="nl-NL" sz="1800" b="0" strike="noStrike" spc="-1">
              <a:solidFill>
                <a:srgbClr val="FFFFFF"/>
              </a:solidFill>
              <a:latin typeface="Arial"/>
            </a:endParaRPr>
          </a:p>
        </p:txBody>
      </p:sp>
      <p:pic>
        <p:nvPicPr>
          <p:cNvPr id="363" name="Afbeelding 9">
            <a:extLst>
              <a:ext uri="{FF2B5EF4-FFF2-40B4-BE49-F238E27FC236}">
                <a16:creationId xmlns:a16="http://schemas.microsoft.com/office/drawing/2014/main" id="{E654B44A-1C1A-BEB3-2132-72B73D77C0D2}"/>
              </a:ext>
            </a:extLst>
          </p:cNvPr>
          <p:cNvPicPr/>
          <p:nvPr/>
        </p:nvPicPr>
        <p:blipFill>
          <a:blip r:embed="rId3"/>
          <a:stretch/>
        </p:blipFill>
        <p:spPr>
          <a:xfrm>
            <a:off x="10978920" y="5664240"/>
            <a:ext cx="812880" cy="813240"/>
          </a:xfrm>
          <a:prstGeom prst="rect">
            <a:avLst/>
          </a:prstGeom>
          <a:ln w="0">
            <a:noFill/>
          </a:ln>
        </p:spPr>
      </p:pic>
      <p:pic>
        <p:nvPicPr>
          <p:cNvPr id="364" name="Afbeelding 10">
            <a:extLst>
              <a:ext uri="{FF2B5EF4-FFF2-40B4-BE49-F238E27FC236}">
                <a16:creationId xmlns:a16="http://schemas.microsoft.com/office/drawing/2014/main" id="{48F7F687-7F2D-2319-1B78-D07634BD7FA3}"/>
              </a:ext>
            </a:extLst>
          </p:cNvPr>
          <p:cNvPicPr/>
          <p:nvPr/>
        </p:nvPicPr>
        <p:blipFill>
          <a:blip r:embed="rId4"/>
          <a:stretch/>
        </p:blipFill>
        <p:spPr>
          <a:xfrm>
            <a:off x="9366480" y="5664240"/>
            <a:ext cx="2585880" cy="929160"/>
          </a:xfrm>
          <a:prstGeom prst="rect">
            <a:avLst/>
          </a:prstGeom>
          <a:ln w="0">
            <a:noFill/>
          </a:ln>
        </p:spPr>
      </p:pic>
      <p:sp>
        <p:nvSpPr>
          <p:cNvPr id="366" name="TextBox 1">
            <a:extLst>
              <a:ext uri="{FF2B5EF4-FFF2-40B4-BE49-F238E27FC236}">
                <a16:creationId xmlns:a16="http://schemas.microsoft.com/office/drawing/2014/main" id="{52859FFD-FA16-2C86-718A-44212124EB06}"/>
              </a:ext>
            </a:extLst>
          </p:cNvPr>
          <p:cNvSpPr/>
          <p:nvPr/>
        </p:nvSpPr>
        <p:spPr>
          <a:xfrm>
            <a:off x="7794720" y="1603080"/>
            <a:ext cx="4158000" cy="5653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15000"/>
              </a:lnSpc>
              <a:tabLst>
                <a:tab pos="180360" algn="l"/>
              </a:tabLst>
            </a:pPr>
            <a:endParaRPr lang="de-DE" sz="1400" b="0" strike="noStrike" spc="-1" dirty="0">
              <a:solidFill>
                <a:srgbClr val="000000"/>
              </a:solidFill>
              <a:latin typeface="Arial"/>
            </a:endParaRPr>
          </a:p>
          <a:p>
            <a:pPr defTabSz="914400">
              <a:lnSpc>
                <a:spcPct val="115000"/>
              </a:lnSpc>
              <a:tabLst>
                <a:tab pos="180360" algn="l"/>
              </a:tabLst>
            </a:pPr>
            <a:r>
              <a:rPr lang="nl-NL" sz="1400" b="0" strike="noStrike" spc="-1" dirty="0">
                <a:solidFill>
                  <a:srgbClr val="000000"/>
                </a:solidFill>
                <a:latin typeface="Arial"/>
                <a:ea typeface="Times New Roman"/>
              </a:rPr>
              <a:t>Dr. Stefan Groot </a:t>
            </a:r>
            <a:r>
              <a:rPr lang="nl-NL" sz="1400" b="0" strike="noStrike" spc="-1" dirty="0" err="1">
                <a:solidFill>
                  <a:srgbClr val="000000"/>
                </a:solidFill>
                <a:latin typeface="Arial"/>
                <a:ea typeface="Times New Roman"/>
              </a:rPr>
              <a:t>Nibbelink</a:t>
            </a:r>
            <a:r>
              <a:rPr lang="nl-NL" sz="1400" b="0" strike="noStrike" spc="-1" dirty="0">
                <a:solidFill>
                  <a:srgbClr val="000000"/>
                </a:solidFill>
                <a:latin typeface="Arial"/>
                <a:ea typeface="Times New Roman"/>
              </a:rPr>
              <a:t> </a:t>
            </a:r>
            <a:r>
              <a:rPr lang="nl-NL" sz="1400" b="0" u="sng" strike="noStrike" spc="-1" dirty="0">
                <a:solidFill>
                  <a:srgbClr val="0000FF"/>
                </a:solidFill>
                <a:uFillTx/>
                <a:latin typeface="Arial"/>
                <a:ea typeface="Times New Roman"/>
                <a:hlinkClick r:id="rId5"/>
              </a:rPr>
              <a:t>s.groot.nibbelink@hr.nl</a:t>
            </a:r>
            <a:endParaRPr lang="nl-NL" sz="1400" b="0" strike="noStrike" spc="-1" dirty="0">
              <a:solidFill>
                <a:srgbClr val="000000"/>
              </a:solidFill>
              <a:latin typeface="Arial"/>
            </a:endParaRPr>
          </a:p>
        </p:txBody>
      </p:sp>
      <p:pic>
        <p:nvPicPr>
          <p:cNvPr id="2" name="Picture 1" descr="A plastic tube with a ball on top of it&#10;&#10;AI-generated content may be incorrect.">
            <a:extLst>
              <a:ext uri="{FF2B5EF4-FFF2-40B4-BE49-F238E27FC236}">
                <a16:creationId xmlns:a16="http://schemas.microsoft.com/office/drawing/2014/main" id="{8052025D-05C8-2F08-0210-4B736B2F46E7}"/>
              </a:ext>
            </a:extLst>
          </p:cNvPr>
          <p:cNvPicPr>
            <a:picLocks noChangeAspect="1"/>
          </p:cNvPicPr>
          <p:nvPr/>
        </p:nvPicPr>
        <p:blipFill>
          <a:blip r:embed="rId6"/>
          <a:stretch>
            <a:fillRect/>
          </a:stretch>
        </p:blipFill>
        <p:spPr>
          <a:xfrm>
            <a:off x="805027" y="2017643"/>
            <a:ext cx="2323254" cy="4114800"/>
          </a:xfrm>
          <a:prstGeom prst="rect">
            <a:avLst/>
          </a:prstGeom>
        </p:spPr>
      </p:pic>
      <p:sp>
        <p:nvSpPr>
          <p:cNvPr id="3" name="TextBox 2">
            <a:extLst>
              <a:ext uri="{FF2B5EF4-FFF2-40B4-BE49-F238E27FC236}">
                <a16:creationId xmlns:a16="http://schemas.microsoft.com/office/drawing/2014/main" id="{9F7A5ED3-4D89-748E-9F22-0A3885EB7367}"/>
              </a:ext>
            </a:extLst>
          </p:cNvPr>
          <p:cNvSpPr txBox="1"/>
          <p:nvPr/>
        </p:nvSpPr>
        <p:spPr>
          <a:xfrm>
            <a:off x="3499510" y="2785765"/>
            <a:ext cx="4640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Kunnen we met AI de </a:t>
            </a:r>
            <a:r>
              <a:rPr lang="en-GB" dirty="0" err="1"/>
              <a:t>pingpong</a:t>
            </a:r>
            <a:r>
              <a:rPr lang="en-GB" dirty="0"/>
              <a:t> </a:t>
            </a:r>
            <a:r>
              <a:rPr lang="en-GB" dirty="0" err="1"/>
              <a:t>opstelling</a:t>
            </a:r>
            <a:r>
              <a:rPr lang="en-GB" dirty="0"/>
              <a:t> </a:t>
            </a:r>
            <a:r>
              <a:rPr lang="en-GB" dirty="0" err="1"/>
              <a:t>goed</a:t>
            </a:r>
            <a:r>
              <a:rPr lang="en-GB" dirty="0"/>
              <a:t> laten </a:t>
            </a:r>
            <a:r>
              <a:rPr lang="en-GB" dirty="0" err="1"/>
              <a:t>afregelen</a:t>
            </a:r>
          </a:p>
        </p:txBody>
      </p:sp>
    </p:spTree>
    <p:extLst>
      <p:ext uri="{BB962C8B-B14F-4D97-AF65-F5344CB8AC3E}">
        <p14:creationId xmlns:p14="http://schemas.microsoft.com/office/powerpoint/2010/main" val="185442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Beoordeling</a:t>
            </a:r>
            <a:endParaRPr lang="nl-NL" sz="4000" b="0" strike="noStrike" spc="-1">
              <a:solidFill>
                <a:schemeClr val="dk1"/>
              </a:solidFill>
              <a:latin typeface="Arial"/>
            </a:endParaRPr>
          </a:p>
        </p:txBody>
      </p:sp>
      <p:sp>
        <p:nvSpPr>
          <p:cNvPr id="125" name="Down Arrow Callout 6"/>
          <p:cNvSpPr/>
          <p:nvPr/>
        </p:nvSpPr>
        <p:spPr>
          <a:xfrm>
            <a:off x="4834440" y="920520"/>
            <a:ext cx="2841840" cy="2738880"/>
          </a:xfrm>
          <a:prstGeom prst="downArrowCallout">
            <a:avLst>
              <a:gd name="adj1" fmla="val 25000"/>
              <a:gd name="adj2" fmla="val 30105"/>
              <a:gd name="adj3" fmla="val 25000"/>
              <a:gd name="adj4" fmla="val 64977"/>
            </a:avLst>
          </a:prstGeom>
          <a:solidFill>
            <a:schemeClr val="bg2">
              <a:lumMod val="5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2400" b="0" strike="noStrike" spc="-1">
                <a:solidFill>
                  <a:srgbClr val="FFFFFF"/>
                </a:solidFill>
                <a:latin typeface="Calibri"/>
                <a:ea typeface="DejaVu Sans"/>
              </a:rPr>
              <a:t>Competentiever-antwoording, zelf- en peerassessment</a:t>
            </a:r>
            <a:endParaRPr lang="nl-NL" sz="2400" b="0" strike="noStrike" spc="-1">
              <a:solidFill>
                <a:srgbClr val="000000"/>
              </a:solidFill>
              <a:latin typeface="Arial"/>
            </a:endParaRPr>
          </a:p>
        </p:txBody>
      </p:sp>
      <p:sp>
        <p:nvSpPr>
          <p:cNvPr id="126" name="Down Arrow Callout 7"/>
          <p:cNvSpPr/>
          <p:nvPr/>
        </p:nvSpPr>
        <p:spPr>
          <a:xfrm>
            <a:off x="7858080" y="920520"/>
            <a:ext cx="3201840" cy="2738880"/>
          </a:xfrm>
          <a:prstGeom prst="downArrowCallout">
            <a:avLst>
              <a:gd name="adj1" fmla="val 25000"/>
              <a:gd name="adj2" fmla="val 29078"/>
              <a:gd name="adj3" fmla="val 25000"/>
              <a:gd name="adj4" fmla="val 64977"/>
            </a:avLst>
          </a:prstGeom>
          <a:solidFill>
            <a:schemeClr val="bg2">
              <a:lumMod val="5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2400" b="0" strike="noStrike" spc="-1">
                <a:solidFill>
                  <a:srgbClr val="FFFFFF"/>
                </a:solidFill>
                <a:latin typeface="Calibri"/>
                <a:ea typeface="DejaVu Sans"/>
              </a:rPr>
              <a:t>Ontwerp op niveau?</a:t>
            </a:r>
            <a:endParaRPr lang="nl-NL" sz="2400" b="0" strike="noStrike" spc="-1">
              <a:solidFill>
                <a:srgbClr val="000000"/>
              </a:solidFill>
              <a:latin typeface="Arial"/>
            </a:endParaRPr>
          </a:p>
          <a:p>
            <a:pPr algn="ctr" defTabSz="914400">
              <a:lnSpc>
                <a:spcPct val="100000"/>
              </a:lnSpc>
            </a:pPr>
            <a:r>
              <a:rPr lang="nl-NL" sz="2400" b="0" strike="noStrike" spc="-1">
                <a:solidFill>
                  <a:srgbClr val="FFFFFF"/>
                </a:solidFill>
                <a:latin typeface="Calibri"/>
                <a:ea typeface="DejaVu Sans"/>
              </a:rPr>
              <a:t>Voldoen de producten aan de requirements?</a:t>
            </a:r>
            <a:endParaRPr lang="nl-NL" sz="2400" b="0" strike="noStrike" spc="-1">
              <a:solidFill>
                <a:srgbClr val="000000"/>
              </a:solidFill>
              <a:latin typeface="Arial"/>
            </a:endParaRPr>
          </a:p>
        </p:txBody>
      </p:sp>
      <p:sp>
        <p:nvSpPr>
          <p:cNvPr id="127" name="Down Arrow Callout 8"/>
          <p:cNvSpPr/>
          <p:nvPr/>
        </p:nvSpPr>
        <p:spPr>
          <a:xfrm>
            <a:off x="1558800" y="3789000"/>
            <a:ext cx="9500760" cy="1189080"/>
          </a:xfrm>
          <a:prstGeom prst="downArrowCallout">
            <a:avLst>
              <a:gd name="adj1" fmla="val 25000"/>
              <a:gd name="adj2" fmla="val 45503"/>
              <a:gd name="adj3" fmla="val 25000"/>
              <a:gd name="adj4" fmla="val 64977"/>
            </a:avLst>
          </a:prstGeom>
          <a:solidFill>
            <a:schemeClr val="bg2">
              <a:lumMod val="9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3200" b="0" strike="noStrike" spc="-1">
                <a:solidFill>
                  <a:srgbClr val="000000"/>
                </a:solidFill>
                <a:latin typeface="Calibri"/>
                <a:ea typeface="DejaVu Sans"/>
              </a:rPr>
              <a:t>Assessment (m.b.v. rubric)</a:t>
            </a:r>
            <a:endParaRPr lang="nl-NL" sz="3200" b="0" strike="noStrike" spc="-1">
              <a:solidFill>
                <a:srgbClr val="000000"/>
              </a:solidFill>
              <a:latin typeface="Arial"/>
            </a:endParaRPr>
          </a:p>
        </p:txBody>
      </p:sp>
      <p:sp>
        <p:nvSpPr>
          <p:cNvPr id="128" name="Oval 9"/>
          <p:cNvSpPr/>
          <p:nvPr/>
        </p:nvSpPr>
        <p:spPr>
          <a:xfrm>
            <a:off x="5455800" y="5096880"/>
            <a:ext cx="1707120" cy="1603440"/>
          </a:xfrm>
          <a:prstGeom prst="ellipse">
            <a:avLst/>
          </a:prstGeom>
          <a:solidFill>
            <a:schemeClr val="accent3">
              <a:lumMod val="75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3600" b="0" strike="noStrike" spc="-1">
                <a:solidFill>
                  <a:srgbClr val="FFFFFF"/>
                </a:solidFill>
                <a:latin typeface="Calibri"/>
                <a:ea typeface="DejaVu Sans"/>
              </a:rPr>
              <a:t>Cijfer</a:t>
            </a:r>
            <a:endParaRPr lang="nl-NL" sz="3600" b="0" strike="noStrike" spc="-1">
              <a:solidFill>
                <a:srgbClr val="000000"/>
              </a:solidFill>
              <a:latin typeface="Arial"/>
            </a:endParaRPr>
          </a:p>
        </p:txBody>
      </p:sp>
      <p:sp>
        <p:nvSpPr>
          <p:cNvPr id="129" name="Down Arrow Callout 10"/>
          <p:cNvSpPr/>
          <p:nvPr/>
        </p:nvSpPr>
        <p:spPr>
          <a:xfrm>
            <a:off x="1558800" y="920520"/>
            <a:ext cx="3093840" cy="2738880"/>
          </a:xfrm>
          <a:prstGeom prst="downArrowCallout">
            <a:avLst>
              <a:gd name="adj1" fmla="val 25000"/>
              <a:gd name="adj2" fmla="val 28565"/>
              <a:gd name="adj3" fmla="val 25000"/>
              <a:gd name="adj4" fmla="val 64977"/>
            </a:avLst>
          </a:prstGeom>
          <a:solidFill>
            <a:schemeClr val="bg2">
              <a:lumMod val="50000"/>
            </a:schemeClr>
          </a:solidFill>
          <a:ln>
            <a:noFill/>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2400" b="0" strike="noStrike" spc="-1">
                <a:solidFill>
                  <a:srgbClr val="FFFFFF"/>
                </a:solidFill>
                <a:latin typeface="Calibri"/>
                <a:ea typeface="DejaVu Sans"/>
              </a:rPr>
              <a:t>Voortgang door de weken heen (vastgelegd in logboek, documentatie, notulen, etc...) </a:t>
            </a:r>
            <a:endParaRPr lang="nl-NL" sz="2400" b="0" strike="noStrike" spc="-1">
              <a:solidFill>
                <a:srgbClr val="000000"/>
              </a:solidFill>
              <a:latin typeface="Arial"/>
            </a:endParaRPr>
          </a:p>
        </p:txBody>
      </p:sp>
      <p:sp>
        <p:nvSpPr>
          <p:cNvPr id="2" name="PlaceHolder 3">
            <a:extLst>
              <a:ext uri="{FF2B5EF4-FFF2-40B4-BE49-F238E27FC236}">
                <a16:creationId xmlns:a16="http://schemas.microsoft.com/office/drawing/2014/main" id="{4C51B76C-9BCA-64E9-13C9-DCF8B003F05F}"/>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PlaceHolder 1"/>
          <p:cNvSpPr>
            <a:spLocks noGrp="1"/>
          </p:cNvSpPr>
          <p:nvPr>
            <p:ph/>
          </p:nvPr>
        </p:nvSpPr>
        <p:spPr>
          <a:xfrm>
            <a:off x="575640" y="926454"/>
            <a:ext cx="6061134" cy="5577029"/>
          </a:xfrm>
          <a:prstGeom prst="rect">
            <a:avLst/>
          </a:prstGeom>
          <a:noFill/>
          <a:ln w="0">
            <a:noFill/>
          </a:ln>
        </p:spPr>
        <p:txBody>
          <a:bodyPr lIns="91440" tIns="45720" rIns="91440" bIns="45720" anchor="t">
            <a:normAutofit fontScale="96053"/>
          </a:bodyPr>
          <a:lstStyle/>
          <a:p>
            <a:pPr>
              <a:buClr>
                <a:srgbClr val="000000"/>
              </a:buClr>
              <a:buFont typeface="Arial"/>
              <a:buChar char="•"/>
            </a:pPr>
            <a:r>
              <a:rPr lang="nl" sz="1500" spc="-1" dirty="0">
                <a:solidFill>
                  <a:srgbClr val="212121"/>
                </a:solidFill>
                <a:cs typeface="Arial"/>
              </a:rPr>
              <a:t>Complete vernieuwing e-installatie</a:t>
            </a:r>
            <a:endParaRPr lang="en-US" sz="3700" spc="-1" dirty="0">
              <a:solidFill>
                <a:schemeClr val="dk1"/>
              </a:solidFill>
            </a:endParaRPr>
          </a:p>
          <a:p>
            <a:pPr lvl="1">
              <a:buFont typeface="Arial"/>
              <a:buChar char="•"/>
            </a:pPr>
            <a:r>
              <a:rPr lang="nl" sz="1500" spc="-1" dirty="0">
                <a:solidFill>
                  <a:srgbClr val="212121"/>
                </a:solidFill>
                <a:cs typeface="Arial"/>
              </a:rPr>
              <a:t>PLC</a:t>
            </a:r>
            <a:endParaRPr lang="en-US" sz="3300" dirty="0"/>
          </a:p>
          <a:p>
            <a:pPr lvl="1">
              <a:buFont typeface="Arial"/>
              <a:buChar char="•"/>
            </a:pPr>
            <a:r>
              <a:rPr lang="nl" sz="1500" spc="-1" dirty="0">
                <a:solidFill>
                  <a:srgbClr val="212121"/>
                </a:solidFill>
                <a:cs typeface="Arial"/>
              </a:rPr>
              <a:t>HMI</a:t>
            </a:r>
            <a:endParaRPr lang="en-US" sz="3300" dirty="0"/>
          </a:p>
          <a:p>
            <a:pPr lvl="1">
              <a:buFont typeface="Arial"/>
              <a:buChar char="•"/>
            </a:pPr>
            <a:r>
              <a:rPr lang="nl" sz="1500" spc="-1" dirty="0">
                <a:solidFill>
                  <a:srgbClr val="0E2841"/>
                </a:solidFill>
                <a:cs typeface="Arial"/>
              </a:rPr>
              <a:t>Sensoren (in kaart brengen welke vervangen dienen te worden en voor welke dan)</a:t>
            </a:r>
            <a:endParaRPr lang="en-US" sz="3300" dirty="0"/>
          </a:p>
          <a:p>
            <a:pPr lvl="1">
              <a:buFont typeface="Arial"/>
              <a:buChar char="•"/>
            </a:pPr>
            <a:r>
              <a:rPr lang="nl" sz="1500" spc="-1" dirty="0">
                <a:solidFill>
                  <a:srgbClr val="212121"/>
                </a:solidFill>
                <a:cs typeface="Arial"/>
              </a:rPr>
              <a:t>Drive</a:t>
            </a:r>
            <a:endParaRPr lang="en-US" sz="3300" dirty="0"/>
          </a:p>
          <a:p>
            <a:pPr lvl="2">
              <a:buFont typeface="Arial"/>
              <a:buChar char="•"/>
            </a:pPr>
            <a:r>
              <a:rPr lang="nl" sz="1500" spc="-1" dirty="0">
                <a:solidFill>
                  <a:srgbClr val="212121"/>
                </a:solidFill>
                <a:cs typeface="Arial"/>
              </a:rPr>
              <a:t>Hijs beweging (minimaal 2, maximaal 4 per kraan)</a:t>
            </a:r>
            <a:endParaRPr lang="en-US" sz="2900" dirty="0"/>
          </a:p>
          <a:p>
            <a:pPr lvl="2">
              <a:buFont typeface="Arial"/>
              <a:buChar char="•"/>
            </a:pPr>
            <a:r>
              <a:rPr lang="nl" sz="1500" spc="-1" dirty="0">
                <a:solidFill>
                  <a:srgbClr val="212121"/>
                </a:solidFill>
                <a:cs typeface="Arial"/>
              </a:rPr>
              <a:t>CAT beweging (minimaal 2, maximaal 4 per kraan)</a:t>
            </a:r>
            <a:endParaRPr lang="en-US" sz="2900" dirty="0"/>
          </a:p>
          <a:p>
            <a:pPr lvl="2">
              <a:buFont typeface="Arial"/>
              <a:buChar char="•"/>
            </a:pPr>
            <a:r>
              <a:rPr lang="nl" sz="1500" spc="-1" dirty="0">
                <a:solidFill>
                  <a:srgbClr val="212121"/>
                </a:solidFill>
                <a:cs typeface="Arial"/>
              </a:rPr>
              <a:t>Rij beweging </a:t>
            </a:r>
            <a:endParaRPr lang="en-US" sz="2900" dirty="0"/>
          </a:p>
          <a:p>
            <a:pPr lvl="1">
              <a:buFont typeface="Arial"/>
              <a:buChar char="•"/>
            </a:pPr>
            <a:r>
              <a:rPr lang="nl" sz="1500" spc="-1" dirty="0">
                <a:solidFill>
                  <a:srgbClr val="212121"/>
                </a:solidFill>
                <a:cs typeface="Arial"/>
              </a:rPr>
              <a:t>E-stop</a:t>
            </a:r>
            <a:endParaRPr lang="en-US" sz="3300" dirty="0"/>
          </a:p>
          <a:p>
            <a:pPr lvl="1">
              <a:buFont typeface="Arial"/>
              <a:buChar char="•"/>
            </a:pPr>
            <a:r>
              <a:rPr lang="nl" sz="1500" spc="-1" dirty="0">
                <a:solidFill>
                  <a:srgbClr val="212121"/>
                </a:solidFill>
                <a:cs typeface="Arial"/>
              </a:rPr>
              <a:t>Bekabeling</a:t>
            </a:r>
            <a:endParaRPr lang="en-US" sz="3300" dirty="0"/>
          </a:p>
          <a:p>
            <a:pPr lvl="2">
              <a:buFont typeface="Arial"/>
              <a:buChar char="•"/>
            </a:pPr>
            <a:r>
              <a:rPr lang="nl" sz="1500" spc="-1" dirty="0" err="1">
                <a:solidFill>
                  <a:srgbClr val="212121"/>
                </a:solidFill>
                <a:cs typeface="Arial"/>
              </a:rPr>
              <a:t>Seperate</a:t>
            </a:r>
            <a:r>
              <a:rPr lang="nl" sz="1500" spc="-1" dirty="0">
                <a:solidFill>
                  <a:srgbClr val="212121"/>
                </a:solidFill>
                <a:cs typeface="Arial"/>
              </a:rPr>
              <a:t> voeding voor </a:t>
            </a:r>
            <a:r>
              <a:rPr lang="nl" sz="1500" spc="-1" dirty="0" err="1">
                <a:solidFill>
                  <a:srgbClr val="212121"/>
                </a:solidFill>
                <a:cs typeface="Arial"/>
              </a:rPr>
              <a:t>essentiele</a:t>
            </a:r>
            <a:r>
              <a:rPr lang="nl" sz="1500" spc="-1" dirty="0">
                <a:solidFill>
                  <a:srgbClr val="212121"/>
                </a:solidFill>
                <a:cs typeface="Arial"/>
              </a:rPr>
              <a:t> functionaliteit zoals verlichting (incl. nood verlichting) en </a:t>
            </a:r>
            <a:r>
              <a:rPr lang="nl" sz="1500" spc="-1" dirty="0" err="1">
                <a:solidFill>
                  <a:srgbClr val="212121"/>
                </a:solidFill>
                <a:cs typeface="Arial"/>
              </a:rPr>
              <a:t>standstill</a:t>
            </a:r>
            <a:r>
              <a:rPr lang="nl" sz="1500" spc="-1" dirty="0">
                <a:solidFill>
                  <a:srgbClr val="212121"/>
                </a:solidFill>
                <a:cs typeface="Arial"/>
              </a:rPr>
              <a:t> </a:t>
            </a:r>
            <a:r>
              <a:rPr lang="nl" sz="1500" spc="-1" dirty="0" err="1">
                <a:solidFill>
                  <a:srgbClr val="212121"/>
                </a:solidFill>
                <a:cs typeface="Arial"/>
              </a:rPr>
              <a:t>heating</a:t>
            </a:r>
            <a:endParaRPr lang="en-US" sz="2900" dirty="0"/>
          </a:p>
          <a:p>
            <a:pPr lvl="1">
              <a:buFont typeface="Arial"/>
              <a:buChar char="•"/>
            </a:pPr>
            <a:r>
              <a:rPr lang="nl" sz="1500" spc="-1" dirty="0">
                <a:solidFill>
                  <a:srgbClr val="212121"/>
                </a:solidFill>
                <a:cs typeface="Arial"/>
              </a:rPr>
              <a:t>Conform NEN 3140 / NEN 1010 / CE</a:t>
            </a:r>
            <a:endParaRPr lang="en-US" sz="3300" dirty="0"/>
          </a:p>
          <a:p>
            <a:pPr lvl="1">
              <a:buFont typeface="Arial"/>
              <a:buChar char="•"/>
            </a:pPr>
            <a:r>
              <a:rPr lang="nl" sz="1500" spc="-1" dirty="0">
                <a:solidFill>
                  <a:srgbClr val="212121"/>
                </a:solidFill>
                <a:cs typeface="Arial"/>
              </a:rPr>
              <a:t>Nieuwe afstandsbedieningen (WAB)</a:t>
            </a:r>
            <a:endParaRPr lang="en-US" sz="3300" dirty="0"/>
          </a:p>
          <a:p>
            <a:pPr lvl="2">
              <a:buFont typeface="Arial"/>
              <a:buChar char="•"/>
            </a:pPr>
            <a:r>
              <a:rPr lang="nl" sz="1500" spc="-1" dirty="0">
                <a:solidFill>
                  <a:srgbClr val="212121"/>
                </a:solidFill>
                <a:cs typeface="Arial"/>
              </a:rPr>
              <a:t>Multi-</a:t>
            </a:r>
            <a:r>
              <a:rPr lang="nl" sz="1500" spc="-1" dirty="0" err="1">
                <a:solidFill>
                  <a:srgbClr val="212121"/>
                </a:solidFill>
                <a:cs typeface="Arial"/>
              </a:rPr>
              <a:t>wab</a:t>
            </a:r>
            <a:r>
              <a:rPr lang="nl" sz="1500" spc="-1" dirty="0">
                <a:solidFill>
                  <a:srgbClr val="212121"/>
                </a:solidFill>
                <a:cs typeface="Arial"/>
              </a:rPr>
              <a:t> voor bediening meerdere kranen       </a:t>
            </a:r>
            <a:endParaRPr lang="en-US" sz="2900" dirty="0"/>
          </a:p>
          <a:p>
            <a:pPr lvl="2">
              <a:buFont typeface="Arial"/>
              <a:buChar char="•"/>
            </a:pPr>
            <a:r>
              <a:rPr lang="nl" sz="1500" spc="-1" dirty="0">
                <a:solidFill>
                  <a:srgbClr val="212121"/>
                </a:solidFill>
                <a:cs typeface="Arial"/>
              </a:rPr>
              <a:t>Voorzieningen nood bediening</a:t>
            </a:r>
            <a:endParaRPr lang="en-US" sz="2900" dirty="0"/>
          </a:p>
          <a:p>
            <a:pPr lvl="1">
              <a:buFont typeface="Arial"/>
              <a:buChar char="•"/>
            </a:pPr>
            <a:r>
              <a:rPr lang="nl" sz="1500" spc="-1" dirty="0">
                <a:solidFill>
                  <a:srgbClr val="212121"/>
                </a:solidFill>
                <a:cs typeface="Arial"/>
              </a:rPr>
              <a:t>Proportionele snelheidsregeling </a:t>
            </a:r>
            <a:r>
              <a:rPr lang="nl" sz="1500" spc="-1" dirty="0" err="1">
                <a:solidFill>
                  <a:srgbClr val="212121"/>
                </a:solidFill>
                <a:cs typeface="Arial"/>
              </a:rPr>
              <a:t>ipv</a:t>
            </a:r>
            <a:r>
              <a:rPr lang="nl" sz="1500" spc="-1" dirty="0">
                <a:solidFill>
                  <a:srgbClr val="212121"/>
                </a:solidFill>
                <a:cs typeface="Arial"/>
              </a:rPr>
              <a:t> 2 standen</a:t>
            </a:r>
            <a:endParaRPr lang="en-US" sz="3300" dirty="0"/>
          </a:p>
          <a:p>
            <a:pPr lvl="2">
              <a:buFont typeface="Arial"/>
              <a:buChar char="•"/>
            </a:pPr>
            <a:r>
              <a:rPr lang="nl" sz="1500" spc="-1" dirty="0">
                <a:solidFill>
                  <a:srgbClr val="212121"/>
                </a:solidFill>
                <a:cs typeface="Arial"/>
              </a:rPr>
              <a:t>0-75% langzaam en nauwkeurig regelbaar</a:t>
            </a:r>
            <a:endParaRPr lang="en-US" sz="2900" dirty="0"/>
          </a:p>
          <a:p>
            <a:pPr lvl="2">
              <a:buFont typeface="Arial"/>
              <a:buChar char="•"/>
            </a:pPr>
            <a:r>
              <a:rPr lang="en-US" sz="1500" spc="-1" dirty="0">
                <a:solidFill>
                  <a:srgbClr val="212121"/>
                </a:solidFill>
                <a:cs typeface="Arial"/>
              </a:rPr>
              <a:t>75-100% SCHNELL!</a:t>
            </a:r>
            <a:endParaRPr lang="en-US" sz="2900" dirty="0"/>
          </a:p>
          <a:p>
            <a:pPr lvl="1">
              <a:buFont typeface="Arial"/>
              <a:buChar char="•"/>
            </a:pPr>
            <a:r>
              <a:rPr lang="nl" sz="1500" spc="-1" dirty="0">
                <a:solidFill>
                  <a:srgbClr val="212121"/>
                </a:solidFill>
                <a:cs typeface="Arial"/>
              </a:rPr>
              <a:t>Gelijkloopregeling op het </a:t>
            </a:r>
            <a:r>
              <a:rPr lang="nl" sz="1500" spc="-1" dirty="0" err="1">
                <a:solidFill>
                  <a:srgbClr val="212121"/>
                </a:solidFill>
                <a:cs typeface="Arial"/>
              </a:rPr>
              <a:t>rijwerk</a:t>
            </a:r>
            <a:r>
              <a:rPr lang="nl" sz="1500" spc="-1" dirty="0">
                <a:solidFill>
                  <a:srgbClr val="212121"/>
                </a:solidFill>
                <a:cs typeface="Arial"/>
              </a:rPr>
              <a:t> (links / rechts) </a:t>
            </a:r>
            <a:endParaRPr lang="en-US" sz="3300" dirty="0"/>
          </a:p>
          <a:p>
            <a:pPr lvl="1">
              <a:buFont typeface="Arial"/>
              <a:buChar char="•"/>
            </a:pPr>
            <a:r>
              <a:rPr lang="nl" sz="1500" spc="-1" dirty="0">
                <a:solidFill>
                  <a:srgbClr val="0E2841"/>
                </a:solidFill>
                <a:cs typeface="Arial"/>
              </a:rPr>
              <a:t>Gelijkloopregeling op het hijswerk (</a:t>
            </a:r>
            <a:r>
              <a:rPr lang="nl" sz="1500" spc="-1" dirty="0" err="1">
                <a:solidFill>
                  <a:srgbClr val="0E2841"/>
                </a:solidFill>
                <a:cs typeface="Arial"/>
              </a:rPr>
              <a:t>position</a:t>
            </a:r>
            <a:r>
              <a:rPr lang="nl" sz="1500" spc="-1" dirty="0">
                <a:solidFill>
                  <a:srgbClr val="0E2841"/>
                </a:solidFill>
                <a:cs typeface="Arial"/>
              </a:rPr>
              <a:t> control)</a:t>
            </a:r>
            <a:endParaRPr lang="en-US" sz="3300" dirty="0"/>
          </a:p>
          <a:p>
            <a:pPr marL="228600" indent="-228600" defTabSz="914400">
              <a:lnSpc>
                <a:spcPct val="90000"/>
              </a:lnSpc>
              <a:spcBef>
                <a:spcPts val="1001"/>
              </a:spcBef>
              <a:buClr>
                <a:srgbClr val="000000"/>
              </a:buClr>
              <a:buFont typeface="Arial"/>
              <a:buChar char="•"/>
            </a:pPr>
            <a:endParaRPr lang="en-US" b="0" strike="noStrike" spc="-1" dirty="0">
              <a:solidFill>
                <a:schemeClr val="dk1"/>
              </a:solidFill>
              <a:latin typeface="Arial"/>
            </a:endParaRPr>
          </a:p>
        </p:txBody>
      </p:sp>
      <p:sp>
        <p:nvSpPr>
          <p:cNvPr id="376" name="Title Placeholder 1"/>
          <p:cNvSpPr/>
          <p:nvPr/>
        </p:nvSpPr>
        <p:spPr>
          <a:xfrm>
            <a:off x="575640" y="720"/>
            <a:ext cx="11037240" cy="1267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r>
              <a:rPr lang="en-US" sz="2800" cap="all" spc="-1" err="1">
                <a:solidFill>
                  <a:srgbClr val="212121"/>
                </a:solidFill>
                <a:latin typeface="Arial"/>
                <a:cs typeface="Arial"/>
              </a:rPr>
              <a:t>verjongingstraject</a:t>
            </a:r>
            <a:r>
              <a:rPr lang="en-US" sz="2800" cap="all" spc="-1" dirty="0">
                <a:solidFill>
                  <a:srgbClr val="212121"/>
                </a:solidFill>
                <a:latin typeface="Arial"/>
                <a:cs typeface="Arial"/>
              </a:rPr>
              <a:t> van de </a:t>
            </a:r>
            <a:r>
              <a:rPr lang="en-US" sz="2800" cap="all" spc="-1" err="1">
                <a:solidFill>
                  <a:srgbClr val="212121"/>
                </a:solidFill>
                <a:latin typeface="Arial"/>
                <a:cs typeface="Arial"/>
              </a:rPr>
              <a:t>bovenloop</a:t>
            </a:r>
            <a:r>
              <a:rPr lang="en-US" sz="2800" cap="all" spc="-1" dirty="0">
                <a:solidFill>
                  <a:srgbClr val="212121"/>
                </a:solidFill>
                <a:latin typeface="Arial"/>
                <a:cs typeface="Arial"/>
              </a:rPr>
              <a:t> </a:t>
            </a:r>
            <a:r>
              <a:rPr lang="en-US" sz="2800" cap="all" spc="-1" err="1">
                <a:solidFill>
                  <a:srgbClr val="212121"/>
                </a:solidFill>
                <a:latin typeface="Arial"/>
                <a:cs typeface="Arial"/>
              </a:rPr>
              <a:t>kranen</a:t>
            </a:r>
            <a:endParaRPr lang="en-US" sz="2400" err="1"/>
          </a:p>
          <a:p>
            <a:pPr defTabSz="914400">
              <a:lnSpc>
                <a:spcPct val="110000"/>
              </a:lnSpc>
            </a:pPr>
            <a:endParaRPr lang="en-US"/>
          </a:p>
        </p:txBody>
      </p:sp>
      <p:pic>
        <p:nvPicPr>
          <p:cNvPr id="2" name="Picture 1" descr="Bovenloopkraan kopen: loopkranen tot wel 250 ton – Ad. A. Klein">
            <a:extLst>
              <a:ext uri="{FF2B5EF4-FFF2-40B4-BE49-F238E27FC236}">
                <a16:creationId xmlns:a16="http://schemas.microsoft.com/office/drawing/2014/main" id="{9153F7FE-64CC-FF57-C0E5-4C79A5C248D2}"/>
              </a:ext>
            </a:extLst>
          </p:cNvPr>
          <p:cNvPicPr>
            <a:picLocks noChangeAspect="1"/>
          </p:cNvPicPr>
          <p:nvPr/>
        </p:nvPicPr>
        <p:blipFill>
          <a:blip r:embed="rId3"/>
          <a:stretch>
            <a:fillRect/>
          </a:stretch>
        </p:blipFill>
        <p:spPr>
          <a:xfrm>
            <a:off x="6866397" y="1439929"/>
            <a:ext cx="4516860" cy="3135112"/>
          </a:xfrm>
          <a:prstGeom prst="rect">
            <a:avLst/>
          </a:prstGeom>
        </p:spPr>
      </p:pic>
      <p:pic>
        <p:nvPicPr>
          <p:cNvPr id="3" name="Picture 2" descr="Huisman verkoopt aandelen in Tocardo International BV">
            <a:extLst>
              <a:ext uri="{FF2B5EF4-FFF2-40B4-BE49-F238E27FC236}">
                <a16:creationId xmlns:a16="http://schemas.microsoft.com/office/drawing/2014/main" id="{D8490388-9683-4891-EC54-EB6AA6D036BB}"/>
              </a:ext>
            </a:extLst>
          </p:cNvPr>
          <p:cNvPicPr>
            <a:picLocks noChangeAspect="1"/>
          </p:cNvPicPr>
          <p:nvPr/>
        </p:nvPicPr>
        <p:blipFill>
          <a:blip r:embed="rId4"/>
          <a:stretch>
            <a:fillRect/>
          </a:stretch>
        </p:blipFill>
        <p:spPr>
          <a:xfrm>
            <a:off x="8844710" y="5151497"/>
            <a:ext cx="1723504" cy="170650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22074-146D-33E2-9E67-91B2351CDE4B}"/>
              </a:ext>
            </a:extLst>
          </p:cNvPr>
          <p:cNvSpPr>
            <a:spLocks noGrp="1"/>
          </p:cNvSpPr>
          <p:nvPr>
            <p:ph type="title"/>
          </p:nvPr>
        </p:nvSpPr>
        <p:spPr>
          <a:xfrm>
            <a:off x="609120" y="190595"/>
            <a:ext cx="10969560" cy="1144502"/>
          </a:xfrm>
        </p:spPr>
        <p:txBody>
          <a:bodyPr/>
          <a:lstStyle/>
          <a:p>
            <a:r>
              <a:rPr lang="nl-NL" dirty="0"/>
              <a:t>Detectie kabelschade - Havenbedrijf Rotterdam</a:t>
            </a:r>
          </a:p>
        </p:txBody>
      </p:sp>
      <p:pic>
        <p:nvPicPr>
          <p:cNvPr id="2052" name="Picture 4" descr="Meer lichtjestours op de FutureLand Ferry | Port of Rotterdam">
            <a:extLst>
              <a:ext uri="{FF2B5EF4-FFF2-40B4-BE49-F238E27FC236}">
                <a16:creationId xmlns:a16="http://schemas.microsoft.com/office/drawing/2014/main" id="{C5B8E8DD-E750-E145-61B8-1C6FDF2BF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658" y="3927856"/>
            <a:ext cx="5207558" cy="29292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D verlichting Maasvlakte">
            <a:extLst>
              <a:ext uri="{FF2B5EF4-FFF2-40B4-BE49-F238E27FC236}">
                <a16:creationId xmlns:a16="http://schemas.microsoft.com/office/drawing/2014/main" id="{225E6955-B94B-DCAC-BDB1-D8405D7C8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152" y="1000318"/>
            <a:ext cx="5484971" cy="3085296"/>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B1B30441-E16B-A6B9-9FA0-E61B5E64B487}"/>
              </a:ext>
            </a:extLst>
          </p:cNvPr>
          <p:cNvPicPr/>
          <p:nvPr/>
        </p:nvPicPr>
        <p:blipFill>
          <a:blip r:embed="rId4"/>
          <a:stretch/>
        </p:blipFill>
        <p:spPr>
          <a:xfrm>
            <a:off x="9182877" y="5187511"/>
            <a:ext cx="2908043" cy="944754"/>
          </a:xfrm>
          <a:prstGeom prst="rect">
            <a:avLst/>
          </a:prstGeom>
          <a:ln w="0">
            <a:noFill/>
          </a:ln>
        </p:spPr>
      </p:pic>
      <p:sp>
        <p:nvSpPr>
          <p:cNvPr id="3" name="TextBox 2">
            <a:extLst>
              <a:ext uri="{FF2B5EF4-FFF2-40B4-BE49-F238E27FC236}">
                <a16:creationId xmlns:a16="http://schemas.microsoft.com/office/drawing/2014/main" id="{10BAFE96-A28B-2B55-B5CA-A7E5EBF9B6F3}"/>
              </a:ext>
            </a:extLst>
          </p:cNvPr>
          <p:cNvSpPr txBox="1"/>
          <p:nvPr/>
        </p:nvSpPr>
        <p:spPr>
          <a:xfrm>
            <a:off x="299375" y="1596667"/>
            <a:ext cx="6216116" cy="2553880"/>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r>
              <a:rPr lang="nl-NL" sz="1999" b="0" dirty="0">
                <a:latin typeface="Calibri"/>
                <a:ea typeface="MS PGothic"/>
              </a:rPr>
              <a:t>De projectgroep ontwikkelt tijdens de opdrachtperiode een werkend prototype voor een bewakingssysteem van energiegrondkabels voor openbare verlichting.  </a:t>
            </a:r>
            <a:endParaRPr lang="en-US" sz="1999" b="0" dirty="0">
              <a:cs typeface="Arial"/>
            </a:endParaRPr>
          </a:p>
          <a:p>
            <a:r>
              <a:rPr lang="nl-NL" sz="1999" b="0" dirty="0">
                <a:latin typeface="Calibri"/>
                <a:ea typeface="MS PGothic"/>
              </a:rPr>
              <a:t>Te denken is aan de toepassing van een “meetsysteem” wat in de schakel- en verdeelinrichting geplaatst kan worden en direct veranderingen aan de elektrische </a:t>
            </a:r>
            <a:endParaRPr lang="en-US" sz="1999" b="0" dirty="0">
              <a:cs typeface="Arial"/>
            </a:endParaRPr>
          </a:p>
          <a:p>
            <a:r>
              <a:rPr lang="nl-NL" sz="1999" b="0" dirty="0">
                <a:latin typeface="Calibri"/>
                <a:ea typeface="MS PGothic"/>
              </a:rPr>
              <a:t>eigenschappen en/of isolatie van de kabels kan waarnemen.</a:t>
            </a:r>
            <a:r>
              <a:rPr lang="en-US" sz="1999" b="0" dirty="0">
                <a:latin typeface="Calibri"/>
                <a:ea typeface="Calibri"/>
                <a:cs typeface="Calibri"/>
              </a:rPr>
              <a:t> </a:t>
            </a:r>
            <a:endParaRPr lang="en-US" sz="1999" b="0" dirty="0">
              <a:cs typeface="Arial"/>
            </a:endParaRPr>
          </a:p>
        </p:txBody>
      </p:sp>
    </p:spTree>
    <p:extLst>
      <p:ext uri="{BB962C8B-B14F-4D97-AF65-F5344CB8AC3E}">
        <p14:creationId xmlns:p14="http://schemas.microsoft.com/office/powerpoint/2010/main" val="516316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22074-146D-33E2-9E67-91B2351CDE4B}"/>
              </a:ext>
            </a:extLst>
          </p:cNvPr>
          <p:cNvSpPr>
            <a:spLocks noGrp="1"/>
          </p:cNvSpPr>
          <p:nvPr>
            <p:ph type="title"/>
          </p:nvPr>
        </p:nvSpPr>
        <p:spPr>
          <a:xfrm>
            <a:off x="609120" y="-87156"/>
            <a:ext cx="10969560" cy="1144502"/>
          </a:xfrm>
        </p:spPr>
        <p:txBody>
          <a:bodyPr/>
          <a:lstStyle/>
          <a:p>
            <a:r>
              <a:rPr lang="nl-NL" dirty="0">
                <a:latin typeface="Calibri"/>
                <a:ea typeface="MS PGothic"/>
                <a:cs typeface="Calibri"/>
              </a:rPr>
              <a:t>DC systems</a:t>
            </a:r>
            <a:endParaRPr lang="nl-NL" dirty="0"/>
          </a:p>
        </p:txBody>
      </p:sp>
      <p:pic>
        <p:nvPicPr>
          <p:cNvPr id="4" name="Picture 3">
            <a:extLst>
              <a:ext uri="{FF2B5EF4-FFF2-40B4-BE49-F238E27FC236}">
                <a16:creationId xmlns:a16="http://schemas.microsoft.com/office/drawing/2014/main" id="{6FEB1ED8-4AFB-E432-F97E-B78C2888132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8071" y="803995"/>
            <a:ext cx="10563723" cy="5935806"/>
          </a:xfrm>
          <a:prstGeom prst="rect">
            <a:avLst/>
          </a:prstGeom>
        </p:spPr>
      </p:pic>
    </p:spTree>
    <p:extLst>
      <p:ext uri="{BB962C8B-B14F-4D97-AF65-F5344CB8AC3E}">
        <p14:creationId xmlns:p14="http://schemas.microsoft.com/office/powerpoint/2010/main" val="1241468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een alternatieve tekst opgegeven voor deze afbeelding">
            <a:extLst>
              <a:ext uri="{FF2B5EF4-FFF2-40B4-BE49-F238E27FC236}">
                <a16:creationId xmlns:a16="http://schemas.microsoft.com/office/drawing/2014/main" id="{900A67DC-E655-A8E8-EF66-F5110046E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033" y="1243306"/>
            <a:ext cx="7281290" cy="546096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E6E72D-A2B9-F1B8-70E4-0DE4AEC159D8}"/>
              </a:ext>
            </a:extLst>
          </p:cNvPr>
          <p:cNvSpPr>
            <a:spLocks noGrp="1"/>
          </p:cNvSpPr>
          <p:nvPr>
            <p:ph type="title"/>
          </p:nvPr>
        </p:nvSpPr>
        <p:spPr/>
        <p:txBody>
          <a:bodyPr/>
          <a:lstStyle/>
          <a:p>
            <a:r>
              <a:rPr lang="nl-NL" dirty="0"/>
              <a:t>Sensoren Windturbine en </a:t>
            </a:r>
            <a:r>
              <a:rPr lang="nl-NL" dirty="0" err="1"/>
              <a:t>elektrolyser</a:t>
            </a:r>
            <a:r>
              <a:rPr lang="nl-NL" dirty="0"/>
              <a:t> HR</a:t>
            </a:r>
          </a:p>
        </p:txBody>
      </p:sp>
      <p:pic>
        <p:nvPicPr>
          <p:cNvPr id="5" name="Afbeelding 4">
            <a:extLst>
              <a:ext uri="{FF2B5EF4-FFF2-40B4-BE49-F238E27FC236}">
                <a16:creationId xmlns:a16="http://schemas.microsoft.com/office/drawing/2014/main" id="{388CEB1C-8F9F-48F9-67CA-C5FE66F6D030}"/>
              </a:ext>
            </a:extLst>
          </p:cNvPr>
          <p:cNvPicPr>
            <a:picLocks noChangeAspect="1"/>
          </p:cNvPicPr>
          <p:nvPr/>
        </p:nvPicPr>
        <p:blipFill>
          <a:blip r:embed="rId3"/>
          <a:stretch>
            <a:fillRect/>
          </a:stretch>
        </p:blipFill>
        <p:spPr>
          <a:xfrm>
            <a:off x="8868134" y="1487226"/>
            <a:ext cx="2857521" cy="3257574"/>
          </a:xfrm>
          <a:prstGeom prst="rect">
            <a:avLst/>
          </a:prstGeom>
        </p:spPr>
      </p:pic>
      <p:pic>
        <p:nvPicPr>
          <p:cNvPr id="10242" name="Picture 2" descr="CoE HRTech nieuw expertisecentrum Hogeschool Rotterdam - Hogeschool  Rotterdam">
            <a:extLst>
              <a:ext uri="{FF2B5EF4-FFF2-40B4-BE49-F238E27FC236}">
                <a16:creationId xmlns:a16="http://schemas.microsoft.com/office/drawing/2014/main" id="{CBA09AB1-77A8-F73D-E3EE-B15A8055D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7354" y="5512702"/>
            <a:ext cx="3064039" cy="1191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674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PlaceHolder 1"/>
          <p:cNvSpPr>
            <a:spLocks noGrp="1"/>
          </p:cNvSpPr>
          <p:nvPr>
            <p:ph type="title"/>
          </p:nvPr>
        </p:nvSpPr>
        <p:spPr>
          <a:xfrm>
            <a:off x="364680" y="0"/>
            <a:ext cx="11822040" cy="791640"/>
          </a:xfrm>
          <a:prstGeom prst="rect">
            <a:avLst/>
          </a:prstGeom>
          <a:noFill/>
          <a:ln w="0">
            <a:noFill/>
          </a:ln>
        </p:spPr>
        <p:txBody>
          <a:bodyPr lIns="90000" tIns="45000" rIns="90000" bIns="45000" numCol="1" spcCol="0" anchor="ctr">
            <a:noAutofit/>
          </a:bodyPr>
          <a:lstStyle/>
          <a:p>
            <a:pPr indent="0" defTabSz="914400">
              <a:lnSpc>
                <a:spcPct val="100000"/>
              </a:lnSpc>
              <a:buNone/>
            </a:pPr>
            <a:r>
              <a:rPr lang="nl-NL" sz="3200" b="0" strike="noStrike" spc="-1">
                <a:solidFill>
                  <a:srgbClr val="FFFFFF"/>
                </a:solidFill>
                <a:latin typeface="Calibri"/>
                <a:ea typeface="MS PGothic"/>
              </a:rPr>
              <a:t>Elektropark (HR) Energy opslag</a:t>
            </a:r>
            <a:endParaRPr lang="nl-NL" sz="3200" b="0" strike="noStrike" spc="-1">
              <a:solidFill>
                <a:schemeClr val="dk1"/>
              </a:solidFill>
              <a:latin typeface="Arial"/>
            </a:endParaRPr>
          </a:p>
        </p:txBody>
      </p:sp>
      <p:pic>
        <p:nvPicPr>
          <p:cNvPr id="392" name="Picture 25" descr="Text&#10;&#10;Description automatically generated"/>
          <p:cNvPicPr/>
          <p:nvPr/>
        </p:nvPicPr>
        <p:blipFill>
          <a:blip r:embed="rId2">
            <a:alphaModFix amt="50000"/>
          </a:blip>
          <a:stretch/>
        </p:blipFill>
        <p:spPr>
          <a:xfrm>
            <a:off x="504360" y="1909440"/>
            <a:ext cx="3489840" cy="3934440"/>
          </a:xfrm>
          <a:prstGeom prst="rect">
            <a:avLst/>
          </a:prstGeom>
          <a:ln w="0">
            <a:noFill/>
          </a:ln>
        </p:spPr>
      </p:pic>
      <p:pic>
        <p:nvPicPr>
          <p:cNvPr id="393" name="Picture 26"/>
          <p:cNvPicPr/>
          <p:nvPr/>
        </p:nvPicPr>
        <p:blipFill>
          <a:blip r:embed="rId3">
            <a:alphaModFix amt="50000"/>
          </a:blip>
          <a:stretch/>
        </p:blipFill>
        <p:spPr>
          <a:xfrm>
            <a:off x="5049360" y="1957680"/>
            <a:ext cx="6069960" cy="4555080"/>
          </a:xfrm>
          <a:prstGeom prst="rect">
            <a:avLst/>
          </a:prstGeom>
          <a:ln w="0">
            <a:noFill/>
          </a:ln>
        </p:spPr>
      </p:pic>
      <p:pic>
        <p:nvPicPr>
          <p:cNvPr id="394" name="Picture 27" descr="A picture containing text, electronics&#10;&#10;Description automatically generated"/>
          <p:cNvPicPr/>
          <p:nvPr/>
        </p:nvPicPr>
        <p:blipFill>
          <a:blip r:embed="rId4">
            <a:alphaModFix amt="50000"/>
          </a:blip>
          <a:stretch/>
        </p:blipFill>
        <p:spPr>
          <a:xfrm>
            <a:off x="6669720" y="2402640"/>
            <a:ext cx="1191600" cy="1221480"/>
          </a:xfrm>
          <a:prstGeom prst="rect">
            <a:avLst/>
          </a:prstGeom>
          <a:ln w="0">
            <a:noFill/>
          </a:ln>
        </p:spPr>
      </p:pic>
      <p:pic>
        <p:nvPicPr>
          <p:cNvPr id="395" name="Picture 28" descr="A picture containing outdoor object, solar cell, tiled&#10;&#10;Description automatically generated"/>
          <p:cNvPicPr/>
          <p:nvPr/>
        </p:nvPicPr>
        <p:blipFill>
          <a:blip r:embed="rId5">
            <a:alphaModFix amt="50000"/>
          </a:blip>
          <a:stretch/>
        </p:blipFill>
        <p:spPr>
          <a:xfrm>
            <a:off x="5168520" y="2265840"/>
            <a:ext cx="1100880" cy="1492200"/>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2C4E-A250-46AD-37C2-5662DB552AF1}"/>
              </a:ext>
            </a:extLst>
          </p:cNvPr>
          <p:cNvSpPr>
            <a:spLocks noGrp="1"/>
          </p:cNvSpPr>
          <p:nvPr>
            <p:ph type="title"/>
          </p:nvPr>
        </p:nvSpPr>
        <p:spPr/>
        <p:txBody>
          <a:bodyPr/>
          <a:lstStyle/>
          <a:p>
            <a:r>
              <a:rPr lang="en-GB" dirty="0"/>
              <a:t>Energy Harvesting - TWTG</a:t>
            </a:r>
          </a:p>
        </p:txBody>
      </p:sp>
      <p:sp>
        <p:nvSpPr>
          <p:cNvPr id="4" name="TextBox 3">
            <a:extLst>
              <a:ext uri="{FF2B5EF4-FFF2-40B4-BE49-F238E27FC236}">
                <a16:creationId xmlns:a16="http://schemas.microsoft.com/office/drawing/2014/main" id="{7E4A60EA-2D58-CDDF-DC72-A4CCE18B4AD3}"/>
              </a:ext>
            </a:extLst>
          </p:cNvPr>
          <p:cNvSpPr txBox="1"/>
          <p:nvPr/>
        </p:nvSpPr>
        <p:spPr>
          <a:xfrm>
            <a:off x="609084" y="1416158"/>
            <a:ext cx="1145448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solidFill>
                  <a:srgbClr val="333333"/>
                </a:solidFill>
              </a:rPr>
              <a:t>Design and prototype a modular energy harvesting system compatible with thermoelectric, vibration-based, and solar modules.</a:t>
            </a:r>
          </a:p>
          <a:p>
            <a:pPr marL="285750" indent="-285750">
              <a:buFont typeface="Arial" panose="020B0604020202020204" pitchFamily="34" charset="0"/>
              <a:buChar char="•"/>
            </a:pPr>
            <a:r>
              <a:rPr lang="en-US" sz="2400" dirty="0">
                <a:solidFill>
                  <a:srgbClr val="333333"/>
                </a:solidFill>
              </a:rPr>
              <a:t>Develop a power management system capable of combining energy from multiple sources and optimizing storage and distribution.</a:t>
            </a:r>
          </a:p>
          <a:p>
            <a:pPr marL="285750" indent="-285750">
              <a:buFont typeface="Arial" panose="020B0604020202020204" pitchFamily="34" charset="0"/>
              <a:buChar char="•"/>
            </a:pPr>
            <a:r>
              <a:rPr lang="en-US" sz="2400" dirty="0">
                <a:solidFill>
                  <a:srgbClr val="333333"/>
                </a:solidFill>
              </a:rPr>
              <a:t>Include a low-power coulomb counter or similar monitoring feature to track energy usage and harvested energy.</a:t>
            </a:r>
          </a:p>
          <a:p>
            <a:pPr marL="285750" indent="-285750">
              <a:buFont typeface="Arial" panose="020B0604020202020204" pitchFamily="34" charset="0"/>
              <a:buChar char="•"/>
            </a:pPr>
            <a:r>
              <a:rPr lang="en-US" sz="2400" dirty="0">
                <a:solidFill>
                  <a:srgbClr val="333333"/>
                </a:solidFill>
              </a:rPr>
              <a:t>Ensure the system is scalable and can integrate seamlessly with existing TWTG NEON products or similar I-IoT devices.</a:t>
            </a:r>
          </a:p>
          <a:p>
            <a:pPr marL="285750" indent="-285750">
              <a:buFont typeface="Arial" panose="020B0604020202020204" pitchFamily="34" charset="0"/>
              <a:buChar char="•"/>
            </a:pPr>
            <a:r>
              <a:rPr lang="en-US" sz="2400" dirty="0">
                <a:solidFill>
                  <a:srgbClr val="333333"/>
                </a:solidFill>
              </a:rPr>
              <a:t>Simulate and analyze energy output, eﬃciency, and overall performance under varying conditions.</a:t>
            </a:r>
          </a:p>
        </p:txBody>
      </p:sp>
      <p:pic>
        <p:nvPicPr>
          <p:cNvPr id="5" name="Picture 4" descr="Products - TWTG">
            <a:extLst>
              <a:ext uri="{FF2B5EF4-FFF2-40B4-BE49-F238E27FC236}">
                <a16:creationId xmlns:a16="http://schemas.microsoft.com/office/drawing/2014/main" id="{5DEBDBD1-37A4-1092-100F-8984858CA40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110947" y="4788310"/>
            <a:ext cx="1733390" cy="2080068"/>
          </a:xfrm>
          <a:prstGeom prst="rect">
            <a:avLst/>
          </a:prstGeom>
        </p:spPr>
      </p:pic>
    </p:spTree>
    <p:extLst>
      <p:ext uri="{BB962C8B-B14F-4D97-AF65-F5344CB8AC3E}">
        <p14:creationId xmlns:p14="http://schemas.microsoft.com/office/powerpoint/2010/main" val="4030986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Picture 2" descr="Charal IMOCA 60: V2 Foils in Action - Catamaran Racing , News &amp; Design"/>
          <p:cNvPicPr/>
          <p:nvPr/>
        </p:nvPicPr>
        <p:blipFill>
          <a:blip r:embed="rId2"/>
          <a:stretch/>
        </p:blipFill>
        <p:spPr>
          <a:xfrm>
            <a:off x="182520" y="1363680"/>
            <a:ext cx="7651440" cy="4647960"/>
          </a:xfrm>
          <a:prstGeom prst="rect">
            <a:avLst/>
          </a:prstGeom>
          <a:ln w="0">
            <a:noFill/>
          </a:ln>
        </p:spPr>
      </p:pic>
      <p:sp>
        <p:nvSpPr>
          <p:cNvPr id="411" name="PlaceHolder 1"/>
          <p:cNvSpPr>
            <a:spLocks noGrp="1"/>
          </p:cNvSpPr>
          <p:nvPr>
            <p:ph type="title"/>
          </p:nvPr>
        </p:nvSpPr>
        <p:spPr>
          <a:xfrm>
            <a:off x="365040" y="0"/>
            <a:ext cx="11823480" cy="792720"/>
          </a:xfrm>
          <a:prstGeom prst="rect">
            <a:avLst/>
          </a:prstGeom>
          <a:noFill/>
          <a:ln w="0">
            <a:noFill/>
          </a:ln>
        </p:spPr>
        <p:txBody>
          <a:bodyPr lIns="0" tIns="0" rIns="0" bIns="0" anchor="ctr">
            <a:noAutofit/>
          </a:bodyPr>
          <a:lstStyle/>
          <a:p>
            <a:pPr indent="0" defTabSz="914400">
              <a:lnSpc>
                <a:spcPct val="90000"/>
              </a:lnSpc>
              <a:buNone/>
            </a:pPr>
            <a:r>
              <a:rPr lang="nl-NL" sz="4400" b="0" strike="noStrike" spc="-1">
                <a:solidFill>
                  <a:schemeClr val="dk1"/>
                </a:solidFill>
                <a:latin typeface="Arial"/>
                <a:ea typeface="DejaVu Sans"/>
              </a:rPr>
              <a:t>RAAST</a:t>
            </a:r>
            <a:endParaRPr lang="nl-NL" sz="4400" b="0" strike="noStrike" spc="-1">
              <a:solidFill>
                <a:schemeClr val="dk1"/>
              </a:solidFill>
              <a:latin typeface="Arial"/>
            </a:endParaRPr>
          </a:p>
        </p:txBody>
      </p:sp>
      <p:sp>
        <p:nvSpPr>
          <p:cNvPr id="412" name="Tekstvak 4"/>
          <p:cNvSpPr/>
          <p:nvPr/>
        </p:nvSpPr>
        <p:spPr>
          <a:xfrm>
            <a:off x="7966080" y="1523520"/>
            <a:ext cx="3958920" cy="11988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2265" indent="-342265" defTabSz="914400">
              <a:lnSpc>
                <a:spcPct val="100000"/>
              </a:lnSpc>
              <a:buClr>
                <a:srgbClr val="000000"/>
              </a:buClr>
              <a:buFont typeface="Arial"/>
              <a:buChar char="•"/>
            </a:pPr>
            <a:r>
              <a:rPr lang="nl-NL" spc="-1" dirty="0">
                <a:solidFill>
                  <a:schemeClr val="dk1"/>
                </a:solidFill>
                <a:latin typeface="Arial"/>
              </a:rPr>
              <a:t>RTK</a:t>
            </a:r>
            <a:endParaRPr lang="nl-NL" sz="1800" b="0" strike="noStrike" spc="-1" dirty="0">
              <a:solidFill>
                <a:schemeClr val="dk1"/>
              </a:solidFill>
              <a:latin typeface="Arial"/>
            </a:endParaRPr>
          </a:p>
          <a:p>
            <a:pPr marL="342265" indent="-342265" defTabSz="914400">
              <a:lnSpc>
                <a:spcPct val="100000"/>
              </a:lnSpc>
              <a:buClr>
                <a:srgbClr val="000000"/>
              </a:buClr>
              <a:buFont typeface="Arial"/>
              <a:buChar char="•"/>
            </a:pPr>
            <a:r>
              <a:rPr lang="nl-NL" spc="-1" dirty="0">
                <a:solidFill>
                  <a:schemeClr val="dk1"/>
                </a:solidFill>
                <a:latin typeface="Arial"/>
              </a:rPr>
              <a:t>Sensormodules</a:t>
            </a:r>
            <a:endParaRPr lang="nl-NL" sz="1800" b="0" strike="noStrike" spc="-1" dirty="0">
              <a:solidFill>
                <a:schemeClr val="dk1"/>
              </a:solidFill>
              <a:latin typeface="Arial"/>
            </a:endParaRPr>
          </a:p>
          <a:p>
            <a:pPr marL="342265" indent="-342265">
              <a:buClr>
                <a:srgbClr val="000000"/>
              </a:buClr>
              <a:buFont typeface="Arial"/>
              <a:buChar char="•"/>
            </a:pPr>
            <a:r>
              <a:rPr lang="nl-NL" spc="-1" dirty="0">
                <a:solidFill>
                  <a:schemeClr val="dk1"/>
                </a:solidFill>
                <a:latin typeface="Arial"/>
              </a:rPr>
              <a:t>energievoorziening</a:t>
            </a:r>
          </a:p>
          <a:p>
            <a:endParaRPr lang="nl-NL" spc="-1" dirty="0">
              <a:solidFill>
                <a:srgbClr val="000000"/>
              </a:solidFill>
              <a:latin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95B3-C81D-E178-82B8-959F6630B661}"/>
              </a:ext>
            </a:extLst>
          </p:cNvPr>
          <p:cNvSpPr>
            <a:spLocks noGrp="1"/>
          </p:cNvSpPr>
          <p:nvPr>
            <p:ph type="title"/>
          </p:nvPr>
        </p:nvSpPr>
        <p:spPr/>
        <p:txBody>
          <a:bodyPr/>
          <a:lstStyle/>
          <a:p>
            <a:r>
              <a:rPr lang="en-GB" dirty="0"/>
              <a:t>China </a:t>
            </a:r>
            <a:r>
              <a:rPr lang="en-GB" dirty="0" err="1"/>
              <a:t>naar</a:t>
            </a:r>
            <a:r>
              <a:rPr lang="en-GB" dirty="0"/>
              <a:t> Nederland</a:t>
            </a:r>
          </a:p>
        </p:txBody>
      </p:sp>
      <p:sp>
        <p:nvSpPr>
          <p:cNvPr id="3" name="Subtitle 2">
            <a:extLst>
              <a:ext uri="{FF2B5EF4-FFF2-40B4-BE49-F238E27FC236}">
                <a16:creationId xmlns:a16="http://schemas.microsoft.com/office/drawing/2014/main" id="{40AA4102-A027-A6B3-E13A-574F66B67B0A}"/>
              </a:ext>
            </a:extLst>
          </p:cNvPr>
          <p:cNvSpPr>
            <a:spLocks noGrp="1"/>
          </p:cNvSpPr>
          <p:nvPr>
            <p:ph type="subTitle"/>
          </p:nvPr>
        </p:nvSpPr>
        <p:spPr/>
        <p:txBody>
          <a:bodyPr/>
          <a:lstStyle/>
          <a:p>
            <a:r>
              <a:rPr lang="en-GB" dirty="0"/>
              <a:t> </a:t>
            </a:r>
            <a:endParaRPr lang="en-US"/>
          </a:p>
        </p:txBody>
      </p:sp>
      <p:pic>
        <p:nvPicPr>
          <p:cNvPr id="4" name="Picture 3" descr="Infrarood Warmtemeter -50 tot 380 graden">
            <a:extLst>
              <a:ext uri="{FF2B5EF4-FFF2-40B4-BE49-F238E27FC236}">
                <a16:creationId xmlns:a16="http://schemas.microsoft.com/office/drawing/2014/main" id="{6F8FA783-8A59-3DE5-E774-EFF1905CEA66}"/>
              </a:ext>
            </a:extLst>
          </p:cNvPr>
          <p:cNvPicPr>
            <a:picLocks noChangeAspect="1"/>
          </p:cNvPicPr>
          <p:nvPr/>
        </p:nvPicPr>
        <p:blipFill>
          <a:blip r:embed="rId2"/>
          <a:stretch>
            <a:fillRect/>
          </a:stretch>
        </p:blipFill>
        <p:spPr>
          <a:xfrm>
            <a:off x="8724094" y="847426"/>
            <a:ext cx="2743199" cy="2527442"/>
          </a:xfrm>
          <a:prstGeom prst="rect">
            <a:avLst/>
          </a:prstGeom>
        </p:spPr>
      </p:pic>
      <p:pic>
        <p:nvPicPr>
          <p:cNvPr id="5" name="Picture 4" descr="Elektrische weegschaal - Roestvrij stalen plaat - 15kg/5gr of 30kg/10gr">
            <a:extLst>
              <a:ext uri="{FF2B5EF4-FFF2-40B4-BE49-F238E27FC236}">
                <a16:creationId xmlns:a16="http://schemas.microsoft.com/office/drawing/2014/main" id="{663FA9E0-D6C8-22B7-9356-24CCAE91E41E}"/>
              </a:ext>
            </a:extLst>
          </p:cNvPr>
          <p:cNvPicPr>
            <a:picLocks noChangeAspect="1"/>
          </p:cNvPicPr>
          <p:nvPr/>
        </p:nvPicPr>
        <p:blipFill>
          <a:blip r:embed="rId3"/>
          <a:stretch>
            <a:fillRect/>
          </a:stretch>
        </p:blipFill>
        <p:spPr>
          <a:xfrm>
            <a:off x="5979920" y="846815"/>
            <a:ext cx="2743200" cy="2743200"/>
          </a:xfrm>
          <a:prstGeom prst="rect">
            <a:avLst/>
          </a:prstGeom>
        </p:spPr>
      </p:pic>
      <p:sp>
        <p:nvSpPr>
          <p:cNvPr id="6" name="TextBox 5">
            <a:extLst>
              <a:ext uri="{FF2B5EF4-FFF2-40B4-BE49-F238E27FC236}">
                <a16:creationId xmlns:a16="http://schemas.microsoft.com/office/drawing/2014/main" id="{8D34760D-E9BC-89E5-4B5E-8C1DE213DFCA}"/>
              </a:ext>
            </a:extLst>
          </p:cNvPr>
          <p:cNvSpPr txBox="1"/>
          <p:nvPr/>
        </p:nvSpPr>
        <p:spPr>
          <a:xfrm>
            <a:off x="528603" y="2126827"/>
            <a:ext cx="8458653"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err="1">
                <a:cs typeface="Segoe UI"/>
              </a:rPr>
              <a:t>Ir</a:t>
            </a:r>
            <a:r>
              <a:rPr lang="en-GB" sz="4400" dirty="0">
                <a:cs typeface="Segoe UI"/>
              </a:rPr>
              <a:t>-thermometer</a:t>
            </a:r>
            <a:r>
              <a:rPr lang="en-US" sz="4400" dirty="0">
                <a:cs typeface="Segoe UI"/>
              </a:rPr>
              <a:t>​</a:t>
            </a:r>
          </a:p>
          <a:p>
            <a:r>
              <a:rPr lang="en-GB" sz="4400" dirty="0" err="1">
                <a:cs typeface="Segoe UI"/>
              </a:rPr>
              <a:t>Weegschaal</a:t>
            </a:r>
            <a:r>
              <a:rPr lang="en-GB" sz="4400" dirty="0">
                <a:cs typeface="Segoe UI"/>
              </a:rPr>
              <a:t>​</a:t>
            </a:r>
          </a:p>
          <a:p>
            <a:r>
              <a:rPr lang="en-GB" sz="4400" dirty="0" err="1">
                <a:cs typeface="Segoe UI"/>
              </a:rPr>
              <a:t>Uitzoeken</a:t>
            </a:r>
            <a:r>
              <a:rPr lang="en-GB" sz="4400" dirty="0">
                <a:cs typeface="Segoe UI"/>
              </a:rPr>
              <a:t> </a:t>
            </a:r>
            <a:r>
              <a:rPr lang="en-GB" sz="4400" dirty="0" err="1">
                <a:cs typeface="Segoe UI"/>
              </a:rPr>
              <a:t>en</a:t>
            </a:r>
            <a:r>
              <a:rPr lang="en-GB" sz="4400" dirty="0">
                <a:cs typeface="Segoe UI"/>
              </a:rPr>
              <a:t> prototype </a:t>
            </a:r>
            <a:r>
              <a:rPr lang="en-GB" sz="4400" dirty="0" err="1">
                <a:cs typeface="Segoe UI"/>
              </a:rPr>
              <a:t>bouwen</a:t>
            </a:r>
            <a:r>
              <a:rPr lang="en-US" sz="4400" dirty="0">
                <a:cs typeface="Segoe UI"/>
              </a:rPr>
              <a:t>​</a:t>
            </a:r>
          </a:p>
          <a:p>
            <a:r>
              <a:rPr lang="en-GB" sz="4400" dirty="0">
                <a:cs typeface="Segoe UI"/>
              </a:rPr>
              <a:t>Wat is er </a:t>
            </a:r>
            <a:r>
              <a:rPr lang="en-GB" sz="4400" dirty="0" err="1">
                <a:cs typeface="Segoe UI"/>
              </a:rPr>
              <a:t>nodig</a:t>
            </a:r>
            <a:r>
              <a:rPr lang="en-GB" sz="4400" dirty="0">
                <a:cs typeface="Segoe UI"/>
              </a:rPr>
              <a:t> om </a:t>
            </a:r>
            <a:r>
              <a:rPr lang="en-GB" sz="4400" dirty="0" err="1">
                <a:cs typeface="Segoe UI"/>
              </a:rPr>
              <a:t>productie</a:t>
            </a:r>
            <a:r>
              <a:rPr lang="en-GB" sz="4400" dirty="0">
                <a:cs typeface="Segoe UI"/>
              </a:rPr>
              <a:t> in Nederland op </a:t>
            </a:r>
            <a:r>
              <a:rPr lang="en-GB" sz="4400" dirty="0" err="1">
                <a:cs typeface="Segoe UI"/>
              </a:rPr>
              <a:t>te</a:t>
            </a:r>
            <a:r>
              <a:rPr lang="en-GB" sz="4400" dirty="0">
                <a:cs typeface="Segoe UI"/>
              </a:rPr>
              <a:t> </a:t>
            </a:r>
            <a:r>
              <a:rPr lang="en-GB" sz="4400" dirty="0" err="1">
                <a:cs typeface="Segoe UI"/>
              </a:rPr>
              <a:t>zetten</a:t>
            </a:r>
            <a:r>
              <a:rPr lang="en-US" sz="4400" dirty="0">
                <a:cs typeface="Segoe UI"/>
              </a:rPr>
              <a:t>​</a:t>
            </a:r>
          </a:p>
          <a:p>
            <a:r>
              <a:rPr lang="en-GB" sz="4400" dirty="0">
                <a:cs typeface="Segoe UI"/>
              </a:rPr>
              <a:t>Samen met WTB, TB, IPO</a:t>
            </a:r>
          </a:p>
        </p:txBody>
      </p:sp>
    </p:spTree>
    <p:extLst>
      <p:ext uri="{BB962C8B-B14F-4D97-AF65-F5344CB8AC3E}">
        <p14:creationId xmlns:p14="http://schemas.microsoft.com/office/powerpoint/2010/main" val="14460726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Wat nu te doen?</a:t>
            </a:r>
            <a:endParaRPr lang="nl-NL" sz="4000" b="0" strike="noStrike" spc="-1">
              <a:solidFill>
                <a:schemeClr val="dk1"/>
              </a:solidFill>
              <a:latin typeface="Arial"/>
            </a:endParaRPr>
          </a:p>
        </p:txBody>
      </p:sp>
      <p:sp>
        <p:nvSpPr>
          <p:cNvPr id="415" name="PlaceHolder 2"/>
          <p:cNvSpPr>
            <a:spLocks noGrp="1"/>
          </p:cNvSpPr>
          <p:nvPr>
            <p:ph/>
          </p:nvPr>
        </p:nvSpPr>
        <p:spPr>
          <a:xfrm>
            <a:off x="685440" y="1129680"/>
            <a:ext cx="11229120" cy="5415120"/>
          </a:xfrm>
          <a:prstGeom prst="rect">
            <a:avLst/>
          </a:prstGeom>
          <a:noFill/>
          <a:ln w="0">
            <a:noFill/>
          </a:ln>
        </p:spPr>
        <p:txBody>
          <a:bodyPr lIns="90000" tIns="45000" rIns="90000" bIns="45000" anchor="t">
            <a:noAutofit/>
          </a:bodyPr>
          <a:lstStyle/>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Inschrijven d.m.v. lijst met voorkeuren 1, 2, 3</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Vul meerdere keren 1, 2 of 3 als je dat wilt!</a:t>
            </a:r>
            <a:endParaRPr lang="nl-NL" sz="2000" b="0" strike="noStrike" spc="-1" dirty="0">
              <a:solidFill>
                <a:schemeClr val="dk1"/>
              </a:solidFill>
              <a:latin typeface="Arial"/>
            </a:endParaRPr>
          </a:p>
          <a:p>
            <a:pPr marL="457200" indent="-457200">
              <a:spcBef>
                <a:spcPts val="1001"/>
              </a:spcBef>
              <a:buClr>
                <a:srgbClr val="000000"/>
              </a:buClr>
              <a:buFont typeface="Arial"/>
              <a:buChar char="•"/>
            </a:pPr>
            <a:r>
              <a:rPr lang="nl-NL" sz="2400" b="0" strike="noStrike" spc="-1" dirty="0">
                <a:solidFill>
                  <a:srgbClr val="000000"/>
                </a:solidFill>
                <a:latin typeface="Calibri"/>
                <a:ea typeface="DejaVu Sans"/>
              </a:rPr>
              <a:t>Uiterlijk voor</a:t>
            </a:r>
            <a:r>
              <a:rPr lang="nl-NL" sz="2400" spc="-1" dirty="0">
                <a:solidFill>
                  <a:srgbClr val="000000"/>
                </a:solidFill>
                <a:latin typeface="Calibri"/>
                <a:ea typeface="DejaVu Sans"/>
              </a:rPr>
              <a:t> woensdag 5 februari 12:00</a:t>
            </a:r>
            <a:r>
              <a:rPr lang="nl-NL" sz="2400" b="0" strike="noStrike" spc="-1" dirty="0">
                <a:solidFill>
                  <a:srgbClr val="000000"/>
                </a:solidFill>
                <a:latin typeface="Calibri"/>
                <a:ea typeface="DejaVu Sans"/>
              </a:rPr>
              <a:t> Form invullen (</a:t>
            </a:r>
            <a:r>
              <a:rPr lang="nl-NL" sz="2400" b="0" strike="noStrike" spc="-1" dirty="0">
                <a:solidFill>
                  <a:srgbClr val="000000"/>
                </a:solidFill>
                <a:ea typeface="+mn-lt"/>
                <a:cs typeface="+mn-lt"/>
                <a:hlinkClick r:id="rId3"/>
              </a:rPr>
              <a:t>https://forms.office.com/e/</a:t>
            </a:r>
            <a:r>
              <a:rPr lang="nl-NL" sz="2400" spc="-1" dirty="0">
                <a:solidFill>
                  <a:srgbClr val="000000"/>
                </a:solidFill>
                <a:ea typeface="+mn-lt"/>
                <a:cs typeface="+mn-lt"/>
                <a:hlinkClick r:id="rId3"/>
              </a:rPr>
              <a:t>4dLwmLAxkj</a:t>
            </a:r>
            <a:r>
              <a:rPr lang="nl-NL" sz="2400" b="0" strike="noStrike" spc="-1" dirty="0">
                <a:solidFill>
                  <a:srgbClr val="000000"/>
                </a:solidFill>
                <a:latin typeface="Calibri"/>
                <a:ea typeface="DejaVu Sans"/>
              </a:rPr>
              <a:t>)</a:t>
            </a:r>
            <a:endParaRPr lang="nl-NL" sz="2400" b="0" strike="noStrike" spc="-1" dirty="0">
              <a:solidFill>
                <a:schemeClr val="dk1"/>
              </a:solidFill>
              <a:latin typeface="Arial"/>
            </a:endParaRPr>
          </a:p>
          <a:p>
            <a:pPr marL="457200" indent="-457200">
              <a:spcBef>
                <a:spcPts val="1001"/>
              </a:spcBef>
              <a:buClr>
                <a:srgbClr val="000000"/>
              </a:buClr>
              <a:buFont typeface="Arial"/>
              <a:buChar char="•"/>
            </a:pPr>
            <a:r>
              <a:rPr lang="nl-NL" sz="2400" b="0" strike="noStrike" spc="-1" dirty="0">
                <a:solidFill>
                  <a:srgbClr val="000000"/>
                </a:solidFill>
                <a:latin typeface="Calibri"/>
                <a:ea typeface="DejaVu Sans"/>
              </a:rPr>
              <a:t>Uiterlijk </a:t>
            </a:r>
            <a:r>
              <a:rPr lang="nl-NL" sz="2400" spc="-1" dirty="0">
                <a:solidFill>
                  <a:srgbClr val="000000"/>
                </a:solidFill>
                <a:latin typeface="Calibri"/>
                <a:ea typeface="DejaVu Sans"/>
              </a:rPr>
              <a:t>maandag 5 februari</a:t>
            </a:r>
            <a:r>
              <a:rPr lang="nl-NL" sz="2400" b="0" strike="noStrike" spc="-1" dirty="0">
                <a:solidFill>
                  <a:srgbClr val="000000"/>
                </a:solidFill>
                <a:latin typeface="Calibri"/>
                <a:ea typeface="DejaVu Sans"/>
              </a:rPr>
              <a:t> wordt je ingedeeld</a:t>
            </a:r>
            <a:endParaRPr lang="nl-NL" sz="24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Kennismaken met je team</a:t>
            </a:r>
            <a:endParaRPr lang="nl-NL" sz="24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Afspreken met docentbegeleider</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Wordt met indeling bekend gemaakt</a:t>
            </a:r>
            <a:endParaRPr lang="nl-NL" sz="20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Afspreken met opdrachtgever</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Wordt met indeling bekend gemaakt</a:t>
            </a:r>
            <a:endParaRPr lang="nl-NL" sz="2000" b="0" strike="noStrike" spc="-1" dirty="0">
              <a:solidFill>
                <a:schemeClr val="dk1"/>
              </a:solidFill>
              <a:latin typeface="Arial"/>
            </a:endParaRPr>
          </a:p>
          <a:p>
            <a:pPr marL="457200" indent="-457200" defTabSz="914400">
              <a:lnSpc>
                <a:spcPct val="90000"/>
              </a:lnSpc>
              <a:spcBef>
                <a:spcPts val="1001"/>
              </a:spcBef>
              <a:buClr>
                <a:srgbClr val="000000"/>
              </a:buClr>
              <a:buFont typeface="Arial"/>
              <a:buChar char="•"/>
            </a:pPr>
            <a:r>
              <a:rPr lang="nl-NL" sz="2400" b="0" strike="noStrike" spc="-1" dirty="0">
                <a:solidFill>
                  <a:srgbClr val="000000"/>
                </a:solidFill>
                <a:latin typeface="Calibri"/>
                <a:ea typeface="DejaVu Sans"/>
              </a:rPr>
              <a:t>Aan de slag... (zie deadlines in planning!)</a:t>
            </a:r>
            <a:endParaRPr lang="nl-NL" sz="24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2000" b="0" strike="noStrike" spc="-1" dirty="0">
                <a:solidFill>
                  <a:srgbClr val="000000"/>
                </a:solidFill>
                <a:latin typeface="Calibri"/>
                <a:ea typeface="DejaVu Sans"/>
              </a:rPr>
              <a:t>Plan van Aanpak opstellen</a:t>
            </a:r>
            <a:endParaRPr lang="nl-NL" sz="2000" b="0" strike="noStrike" spc="-1" dirty="0">
              <a:solidFill>
                <a:schemeClr val="dk1"/>
              </a:solidFill>
              <a:latin typeface="Arial"/>
            </a:endParaRPr>
          </a:p>
          <a:p>
            <a:pPr marL="914400" lvl="1" indent="-457200" defTabSz="914400">
              <a:lnSpc>
                <a:spcPct val="90000"/>
              </a:lnSpc>
              <a:spcBef>
                <a:spcPts val="499"/>
              </a:spcBef>
              <a:buClr>
                <a:srgbClr val="000000"/>
              </a:buClr>
              <a:buFont typeface="Arial"/>
              <a:buChar char="•"/>
            </a:pPr>
            <a:r>
              <a:rPr lang="nl-NL" sz="1800" b="0" strike="noStrike" spc="-1" dirty="0">
                <a:solidFill>
                  <a:srgbClr val="000000"/>
                </a:solidFill>
                <a:latin typeface="Calibri"/>
                <a:ea typeface="DejaVu Sans"/>
              </a:rPr>
              <a:t>…</a:t>
            </a:r>
            <a:endParaRPr lang="nl-NL" sz="1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600" b="0" strike="noStrike" spc="-1" dirty="0">
              <a:solidFill>
                <a:schemeClr val="dk1"/>
              </a:solidFill>
              <a:latin typeface="Arial"/>
            </a:endParaRPr>
          </a:p>
        </p:txBody>
      </p:sp>
      <p:pic>
        <p:nvPicPr>
          <p:cNvPr id="417" name="Afbeelding 5"/>
          <p:cNvPicPr/>
          <p:nvPr/>
        </p:nvPicPr>
        <p:blipFill>
          <a:blip r:embed="rId4">
            <a:alphaModFix amt="50000"/>
          </a:blip>
          <a:stretch/>
        </p:blipFill>
        <p:spPr>
          <a:xfrm>
            <a:off x="7479720" y="3909600"/>
            <a:ext cx="4434840" cy="2634840"/>
          </a:xfrm>
          <a:prstGeom prst="rect">
            <a:avLst/>
          </a:prstGeom>
          <a:ln w="0">
            <a:noFill/>
          </a:ln>
        </p:spPr>
      </p:pic>
      <p:sp>
        <p:nvSpPr>
          <p:cNvPr id="2" name="PlaceHolder 3">
            <a:extLst>
              <a:ext uri="{FF2B5EF4-FFF2-40B4-BE49-F238E27FC236}">
                <a16:creationId xmlns:a16="http://schemas.microsoft.com/office/drawing/2014/main" id="{F036883C-2D3B-BC4E-069B-B27ABDC5D239}"/>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Beoordeling	</a:t>
            </a:r>
            <a:endParaRPr lang="nl-NL" sz="4000" b="0" strike="noStrike" spc="-1">
              <a:solidFill>
                <a:schemeClr val="dk1"/>
              </a:solidFill>
              <a:latin typeface="Arial"/>
            </a:endParaRPr>
          </a:p>
        </p:txBody>
      </p:sp>
      <p:sp>
        <p:nvSpPr>
          <p:cNvPr id="132" name="PlaceHolder 2"/>
          <p:cNvSpPr>
            <a:spLocks noGrp="1"/>
          </p:cNvSpPr>
          <p:nvPr>
            <p:ph/>
          </p:nvPr>
        </p:nvSpPr>
        <p:spPr>
          <a:xfrm>
            <a:off x="685440" y="1047600"/>
            <a:ext cx="11229120" cy="5415120"/>
          </a:xfrm>
          <a:prstGeom prst="rect">
            <a:avLst/>
          </a:prstGeom>
          <a:noFill/>
          <a:ln w="0">
            <a:noFill/>
          </a:ln>
        </p:spPr>
        <p:txBody>
          <a:bodyPr lIns="90000" tIns="45000" rIns="90000" bIns="45000" anchor="t">
            <a:noAutofit/>
          </a:bodyPr>
          <a:lstStyle/>
          <a:p>
            <a:pPr marL="228600" indent="-228600" defTabSz="914400">
              <a:lnSpc>
                <a:spcPct val="110000"/>
              </a:lnSpc>
              <a:spcBef>
                <a:spcPts val="1001"/>
              </a:spcBef>
              <a:buClr>
                <a:srgbClr val="CC0033"/>
              </a:buClr>
              <a:buFont typeface="Arial"/>
              <a:buChar char="•"/>
            </a:pPr>
            <a:r>
              <a:rPr lang="nl-NL" sz="2000" b="1" strike="noStrike" spc="-1" dirty="0">
                <a:solidFill>
                  <a:srgbClr val="CC0033"/>
                </a:solidFill>
                <a:latin typeface="Calibri"/>
                <a:ea typeface="DejaVu Sans"/>
              </a:rPr>
              <a:t>Analyseren:</a:t>
            </a:r>
            <a:r>
              <a:rPr lang="nl-NL" sz="2000" b="0" strike="noStrike" spc="-1" dirty="0">
                <a:solidFill>
                  <a:srgbClr val="000000"/>
                </a:solidFill>
                <a:latin typeface="Calibri"/>
                <a:ea typeface="DejaVu Sans"/>
              </a:rPr>
              <a:t> Zijn de wensen van de opdrachtgever aantoonbaar helder vertaald naar eisen waarop een ontwerp te baseren is?</a:t>
            </a:r>
            <a:endParaRPr lang="nl-NL" sz="2000" b="0" strike="noStrike" spc="-1" dirty="0">
              <a:solidFill>
                <a:schemeClr val="dk1"/>
              </a:solidFill>
              <a:latin typeface="Arial"/>
            </a:endParaRPr>
          </a:p>
          <a:p>
            <a:pPr marL="228600" indent="-228600" defTabSz="914400">
              <a:lnSpc>
                <a:spcPct val="110000"/>
              </a:lnSpc>
              <a:spcBef>
                <a:spcPts val="1001"/>
              </a:spcBef>
              <a:buClr>
                <a:srgbClr val="CC0033"/>
              </a:buClr>
              <a:buFont typeface="Arial"/>
              <a:buChar char="•"/>
            </a:pPr>
            <a:r>
              <a:rPr lang="nl-NL" sz="2000" b="1" strike="noStrike" spc="-1" dirty="0">
                <a:solidFill>
                  <a:srgbClr val="CC0033"/>
                </a:solidFill>
                <a:latin typeface="Calibri"/>
                <a:ea typeface="DejaVu Sans"/>
              </a:rPr>
              <a:t>Ontwerpen:</a:t>
            </a:r>
            <a:r>
              <a:rPr lang="nl-NL" sz="2000" b="0" strike="noStrike" spc="-1" dirty="0">
                <a:solidFill>
                  <a:srgbClr val="000000"/>
                </a:solidFill>
                <a:latin typeface="Calibri"/>
                <a:ea typeface="DejaVu Sans"/>
              </a:rPr>
              <a:t> Is er sprake van een systematisch ontwikkeld ontwerp, met onderbouwde ontwerpkeuzen, dat aantoonbaar aansluit bij de eisen?</a:t>
            </a:r>
            <a:endParaRPr lang="nl-NL" sz="2000" b="0" strike="noStrike" spc="-1" dirty="0">
              <a:solidFill>
                <a:schemeClr val="dk1"/>
              </a:solidFill>
              <a:latin typeface="Arial"/>
            </a:endParaRPr>
          </a:p>
          <a:p>
            <a:pPr marL="228600" indent="-228600" defTabSz="914400">
              <a:lnSpc>
                <a:spcPct val="110000"/>
              </a:lnSpc>
              <a:spcBef>
                <a:spcPts val="1001"/>
              </a:spcBef>
              <a:buClr>
                <a:srgbClr val="CC0033"/>
              </a:buClr>
              <a:buFont typeface="Arial"/>
              <a:buChar char="•"/>
            </a:pPr>
            <a:r>
              <a:rPr lang="nl-NL" sz="2000" b="1" strike="noStrike" spc="-1" dirty="0">
                <a:solidFill>
                  <a:srgbClr val="CC0033"/>
                </a:solidFill>
                <a:latin typeface="Calibri"/>
                <a:ea typeface="DejaVu Sans"/>
              </a:rPr>
              <a:t>Realiseren:</a:t>
            </a:r>
            <a:r>
              <a:rPr lang="nl-NL" sz="2000" b="0" strike="noStrike" spc="-1" dirty="0">
                <a:solidFill>
                  <a:srgbClr val="000000"/>
                </a:solidFill>
                <a:latin typeface="Calibri"/>
                <a:ea typeface="DejaVu Sans"/>
              </a:rPr>
              <a:t> Is er een </a:t>
            </a:r>
            <a:r>
              <a:rPr lang="nl-NL" sz="2000" b="0" strike="noStrike" spc="-1" dirty="0" err="1">
                <a:solidFill>
                  <a:srgbClr val="000000"/>
                </a:solidFill>
                <a:latin typeface="Calibri"/>
                <a:ea typeface="DejaVu Sans"/>
              </a:rPr>
              <a:t>testbaar</a:t>
            </a:r>
            <a:r>
              <a:rPr lang="nl-NL" sz="2000" b="0" strike="noStrike" spc="-1" dirty="0">
                <a:solidFill>
                  <a:srgbClr val="000000"/>
                </a:solidFill>
                <a:latin typeface="Calibri"/>
                <a:ea typeface="DejaVu Sans"/>
              </a:rPr>
              <a:t> product opgeleverd, waarmee is vastgesteld welke eisen al dan niet behaald zijn?</a:t>
            </a:r>
            <a:endParaRPr lang="nl-NL" sz="2000" b="0" strike="noStrike" spc="-1" dirty="0">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dirty="0">
                <a:solidFill>
                  <a:srgbClr val="000000"/>
                </a:solidFill>
                <a:latin typeface="Calibri"/>
                <a:ea typeface="DejaVu Sans"/>
              </a:rPr>
              <a:t>Beheren:</a:t>
            </a:r>
            <a:r>
              <a:rPr lang="nl-NL" sz="2000" b="0" strike="noStrike" spc="-1" dirty="0">
                <a:solidFill>
                  <a:srgbClr val="000000"/>
                </a:solidFill>
                <a:latin typeface="Calibri"/>
                <a:ea typeface="DejaVu Sans"/>
              </a:rPr>
              <a:t> Is de productdocumentatie overdraagbaar en de ontwikkeling daarvan traceerbaar?</a:t>
            </a:r>
            <a:endParaRPr lang="nl-NL" sz="2000" b="0" strike="noStrike" spc="-1" dirty="0">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dirty="0">
                <a:solidFill>
                  <a:srgbClr val="000000"/>
                </a:solidFill>
                <a:latin typeface="Calibri"/>
                <a:ea typeface="DejaVu Sans"/>
              </a:rPr>
              <a:t>Managen:</a:t>
            </a:r>
            <a:r>
              <a:rPr lang="nl-NL" sz="2000" b="0" strike="noStrike" spc="-1" dirty="0">
                <a:solidFill>
                  <a:srgbClr val="000000"/>
                </a:solidFill>
                <a:latin typeface="Calibri"/>
                <a:ea typeface="DejaVu Sans"/>
              </a:rPr>
              <a:t> Heeft de student zelfstandig het project gemonitord en waar nodig actie ondernomen?</a:t>
            </a:r>
            <a:endParaRPr lang="nl-NL" sz="2000" b="0" strike="noStrike" spc="-1" dirty="0">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dirty="0">
                <a:solidFill>
                  <a:srgbClr val="000000"/>
                </a:solidFill>
                <a:latin typeface="Calibri"/>
                <a:ea typeface="DejaVu Sans"/>
              </a:rPr>
              <a:t>Adviseren:</a:t>
            </a:r>
            <a:r>
              <a:rPr lang="nl-NL" sz="2000" b="0" strike="noStrike" spc="-1" dirty="0">
                <a:solidFill>
                  <a:srgbClr val="000000"/>
                </a:solidFill>
                <a:latin typeface="Calibri"/>
                <a:ea typeface="DejaVu Sans"/>
              </a:rPr>
              <a:t> Heeft de student een belanghebbende voorzien van relevante adviezen?</a:t>
            </a:r>
            <a:endParaRPr lang="nl-NL" sz="2000" b="0" strike="noStrike" spc="-1" dirty="0">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dirty="0">
                <a:solidFill>
                  <a:srgbClr val="000000"/>
                </a:solidFill>
                <a:latin typeface="Calibri"/>
                <a:ea typeface="DejaVu Sans"/>
              </a:rPr>
              <a:t>Onderzoeken:</a:t>
            </a:r>
            <a:r>
              <a:rPr lang="nl-NL" sz="2000" b="0" strike="noStrike" spc="-1" dirty="0">
                <a:solidFill>
                  <a:srgbClr val="000000"/>
                </a:solidFill>
                <a:latin typeface="Calibri"/>
                <a:ea typeface="DejaVu Sans"/>
              </a:rPr>
              <a:t> Heeft er relevant onderzoek plaatsgevonden ter ondersteuning van het project?</a:t>
            </a:r>
            <a:endParaRPr lang="nl-NL" sz="2000" b="0" strike="noStrike" spc="-1" dirty="0">
              <a:solidFill>
                <a:schemeClr val="dk1"/>
              </a:solidFill>
              <a:latin typeface="Arial"/>
            </a:endParaRPr>
          </a:p>
          <a:p>
            <a:pPr marL="228600" indent="-228600" defTabSz="914400">
              <a:lnSpc>
                <a:spcPct val="110000"/>
              </a:lnSpc>
              <a:spcBef>
                <a:spcPts val="1001"/>
              </a:spcBef>
              <a:buClr>
                <a:srgbClr val="000000"/>
              </a:buClr>
              <a:buFont typeface="Arial"/>
              <a:buChar char="•"/>
            </a:pPr>
            <a:r>
              <a:rPr lang="nl-NL" sz="2000" b="1" strike="noStrike" spc="-1" dirty="0">
                <a:solidFill>
                  <a:srgbClr val="000000"/>
                </a:solidFill>
                <a:latin typeface="Calibri"/>
                <a:ea typeface="DejaVu Sans"/>
              </a:rPr>
              <a:t>Professionaliseren:</a:t>
            </a:r>
            <a:r>
              <a:rPr lang="nl-NL" sz="2000" b="0" strike="noStrike" spc="-1" dirty="0">
                <a:solidFill>
                  <a:srgbClr val="000000"/>
                </a:solidFill>
                <a:latin typeface="Calibri"/>
                <a:ea typeface="DejaVu Sans"/>
              </a:rPr>
              <a:t> Heeft de student aantoonbaar gehandeld als een </a:t>
            </a:r>
            <a:r>
              <a:rPr lang="nl-NL" sz="2000" b="0" strike="noStrike" spc="-1" dirty="0" err="1">
                <a:solidFill>
                  <a:srgbClr val="000000"/>
                </a:solidFill>
                <a:latin typeface="Calibri"/>
                <a:ea typeface="DejaVu Sans"/>
              </a:rPr>
              <a:t>startbekwaam</a:t>
            </a:r>
            <a:r>
              <a:rPr lang="nl-NL" sz="2000" b="0" strike="noStrike" spc="-1" dirty="0">
                <a:solidFill>
                  <a:srgbClr val="000000"/>
                </a:solidFill>
                <a:latin typeface="Calibri"/>
                <a:ea typeface="DejaVu Sans"/>
              </a:rPr>
              <a:t> elektrotechnisch ingenieur?</a:t>
            </a:r>
            <a:endParaRPr lang="nl-NL" sz="2000" b="0" strike="noStrike" spc="-1" dirty="0">
              <a:solidFill>
                <a:schemeClr val="dk1"/>
              </a:solidFill>
              <a:latin typeface="Arial"/>
            </a:endParaRPr>
          </a:p>
        </p:txBody>
      </p:sp>
      <p:sp>
        <p:nvSpPr>
          <p:cNvPr id="2" name="PlaceHolder 3">
            <a:extLst>
              <a:ext uri="{FF2B5EF4-FFF2-40B4-BE49-F238E27FC236}">
                <a16:creationId xmlns:a16="http://schemas.microsoft.com/office/drawing/2014/main" id="{B4D3F213-200F-D291-EFF2-31E096DFAB93}"/>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rmAutofit/>
          </a:bodyPr>
          <a:lstStyle/>
          <a:p>
            <a:pPr indent="0" algn="ctr" defTabSz="914400">
              <a:lnSpc>
                <a:spcPct val="90000"/>
              </a:lnSpc>
              <a:buNone/>
            </a:pPr>
            <a:r>
              <a:rPr lang="nl-NL" sz="4000" b="1" strike="noStrike" cap="all" spc="-1">
                <a:solidFill>
                  <a:srgbClr val="000000"/>
                </a:solidFill>
                <a:latin typeface="Calibri"/>
                <a:ea typeface="DejaVu Sans"/>
              </a:rPr>
              <a:t>Assessment en persoonlijke ontwikkeling</a:t>
            </a:r>
            <a:endParaRPr lang="nl-NL" sz="4000" b="0" strike="noStrike" spc="-1">
              <a:solidFill>
                <a:schemeClr val="dk1"/>
              </a:solidFill>
              <a:latin typeface="Arial"/>
            </a:endParaRPr>
          </a:p>
        </p:txBody>
      </p:sp>
      <p:sp>
        <p:nvSpPr>
          <p:cNvPr id="136" name="PlaceHolder 2"/>
          <p:cNvSpPr>
            <a:spLocks noGrp="1"/>
          </p:cNvSpPr>
          <p:nvPr>
            <p:ph/>
          </p:nvPr>
        </p:nvSpPr>
        <p:spPr>
          <a:xfrm>
            <a:off x="685440" y="1129680"/>
            <a:ext cx="11229120" cy="5415120"/>
          </a:xfrm>
          <a:prstGeom prst="rect">
            <a:avLst/>
          </a:prstGeom>
          <a:noFill/>
          <a:ln w="0">
            <a:noFill/>
          </a:ln>
        </p:spPr>
        <p:txBody>
          <a:bodyPr lIns="90000" tIns="45000" rIns="90000" bIns="45000" anchor="t">
            <a:noAutofit/>
          </a:bodyPr>
          <a:lstStyle/>
          <a:p>
            <a:pPr marL="228600" indent="-228600" algn="ctr" defTabSz="914400">
              <a:lnSpc>
                <a:spcPct val="90000"/>
              </a:lnSpc>
              <a:spcBef>
                <a:spcPts val="1001"/>
              </a:spcBef>
              <a:buNone/>
              <a:tabLst>
                <a:tab pos="0" algn="l"/>
              </a:tabLst>
            </a:pPr>
            <a:r>
              <a:rPr lang="nl-NL" sz="4800" b="0" strike="noStrike" spc="-1">
                <a:solidFill>
                  <a:srgbClr val="000000"/>
                </a:solidFill>
                <a:latin typeface="Calibri"/>
                <a:ea typeface="DejaVu Sans"/>
              </a:rPr>
              <a:t>Het is </a:t>
            </a:r>
            <a:r>
              <a:rPr lang="nl-NL" sz="4800" b="1" strike="noStrike" spc="-1">
                <a:solidFill>
                  <a:srgbClr val="000000"/>
                </a:solidFill>
                <a:latin typeface="Calibri"/>
                <a:ea typeface="DejaVu Sans"/>
              </a:rPr>
              <a:t>de verantwoordelijkheid van jouzelf</a:t>
            </a:r>
            <a:r>
              <a:rPr lang="nl-NL" sz="4800" b="0" strike="noStrike" spc="-1">
                <a:solidFill>
                  <a:srgbClr val="000000"/>
                </a:solidFill>
                <a:latin typeface="Calibri"/>
                <a:ea typeface="DejaVu Sans"/>
              </a:rPr>
              <a:t>, </a:t>
            </a:r>
            <a:endParaRPr lang="nl-NL" sz="4800" b="0" strike="noStrike" spc="-1">
              <a:solidFill>
                <a:schemeClr val="dk1"/>
              </a:solidFill>
              <a:latin typeface="Arial"/>
            </a:endParaRPr>
          </a:p>
          <a:p>
            <a:pPr marL="228600" indent="-228600" algn="ctr" defTabSz="914400">
              <a:lnSpc>
                <a:spcPct val="90000"/>
              </a:lnSpc>
              <a:spcBef>
                <a:spcPts val="1001"/>
              </a:spcBef>
              <a:buNone/>
              <a:tabLst>
                <a:tab pos="0" algn="l"/>
              </a:tabLst>
            </a:pPr>
            <a:r>
              <a:rPr lang="nl-NL" sz="4800" b="0" strike="noStrike" spc="-1">
                <a:solidFill>
                  <a:srgbClr val="000000"/>
                </a:solidFill>
                <a:latin typeface="Calibri"/>
                <a:ea typeface="DejaVu Sans"/>
              </a:rPr>
              <a:t>om te zorgen dat je binnen je project </a:t>
            </a:r>
            <a:r>
              <a:rPr lang="nl-NL" sz="4800" b="1" strike="noStrike" spc="-1">
                <a:solidFill>
                  <a:srgbClr val="000000"/>
                </a:solidFill>
                <a:latin typeface="Calibri"/>
                <a:ea typeface="DejaVu Sans"/>
              </a:rPr>
              <a:t>taken</a:t>
            </a:r>
            <a:r>
              <a:rPr lang="nl-NL" sz="4800" b="0" strike="noStrike" spc="-1">
                <a:solidFill>
                  <a:srgbClr val="000000"/>
                </a:solidFill>
                <a:latin typeface="Calibri"/>
                <a:ea typeface="DejaVu Sans"/>
              </a:rPr>
              <a:t> toebedeeld krijgt, </a:t>
            </a:r>
            <a:endParaRPr lang="nl-NL" sz="4800" b="0" strike="noStrike" spc="-1">
              <a:solidFill>
                <a:schemeClr val="dk1"/>
              </a:solidFill>
              <a:latin typeface="Arial"/>
            </a:endParaRPr>
          </a:p>
          <a:p>
            <a:pPr marL="228600" indent="-228600" algn="ctr" defTabSz="914400">
              <a:lnSpc>
                <a:spcPct val="90000"/>
              </a:lnSpc>
              <a:spcBef>
                <a:spcPts val="1001"/>
              </a:spcBef>
              <a:buNone/>
              <a:tabLst>
                <a:tab pos="0" algn="l"/>
              </a:tabLst>
            </a:pPr>
            <a:r>
              <a:rPr lang="nl-NL" sz="4800" b="0" strike="noStrike" spc="-1">
                <a:solidFill>
                  <a:srgbClr val="000000"/>
                </a:solidFill>
                <a:latin typeface="Calibri"/>
                <a:ea typeface="DejaVu Sans"/>
              </a:rPr>
              <a:t>waarmee je je </a:t>
            </a:r>
            <a:r>
              <a:rPr lang="nl-NL" sz="4800" b="1" strike="noStrike" spc="-1">
                <a:solidFill>
                  <a:srgbClr val="000000"/>
                </a:solidFill>
                <a:latin typeface="Calibri"/>
                <a:ea typeface="DejaVu Sans"/>
              </a:rPr>
              <a:t>competentieontwikkeling</a:t>
            </a:r>
            <a:r>
              <a:rPr lang="nl-NL" sz="4800" b="0" strike="noStrike" spc="-1">
                <a:solidFill>
                  <a:srgbClr val="000000"/>
                </a:solidFill>
                <a:latin typeface="Calibri"/>
                <a:ea typeface="DejaVu Sans"/>
              </a:rPr>
              <a:t> kan </a:t>
            </a:r>
            <a:r>
              <a:rPr lang="nl-NL" sz="4800" b="1" strike="noStrike" spc="-1">
                <a:solidFill>
                  <a:srgbClr val="000000"/>
                </a:solidFill>
                <a:latin typeface="Calibri"/>
                <a:ea typeface="DejaVu Sans"/>
              </a:rPr>
              <a:t>aantonen</a:t>
            </a:r>
            <a:r>
              <a:rPr lang="nl-NL" sz="4800" b="0" strike="noStrike" spc="-1">
                <a:solidFill>
                  <a:srgbClr val="000000"/>
                </a:solidFill>
                <a:latin typeface="Calibri"/>
                <a:ea typeface="DejaVu Sans"/>
              </a:rPr>
              <a:t> tijdens het assessment.</a:t>
            </a:r>
            <a:endParaRPr lang="nl-NL" sz="4800" b="0" strike="noStrike" spc="-1">
              <a:solidFill>
                <a:schemeClr val="dk1"/>
              </a:solidFill>
              <a:latin typeface="Arial"/>
            </a:endParaRPr>
          </a:p>
        </p:txBody>
      </p:sp>
      <p:sp>
        <p:nvSpPr>
          <p:cNvPr id="3" name="PlaceHolder 3">
            <a:extLst>
              <a:ext uri="{FF2B5EF4-FFF2-40B4-BE49-F238E27FC236}">
                <a16:creationId xmlns:a16="http://schemas.microsoft.com/office/drawing/2014/main" id="{2498799A-5289-9E48-27F8-1A3A488BA89E}"/>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3400" b="1" strike="noStrike" cap="all" spc="-1">
                <a:solidFill>
                  <a:srgbClr val="000000"/>
                </a:solidFill>
                <a:latin typeface="Calibri"/>
                <a:ea typeface="DejaVu Sans"/>
              </a:rPr>
              <a:t>Voorbeeld zelfsturing competentieontwikkeling</a:t>
            </a:r>
            <a:endParaRPr lang="nl-NL" sz="3400" b="0" strike="noStrike" spc="-1">
              <a:solidFill>
                <a:schemeClr val="dk1"/>
              </a:solidFill>
              <a:latin typeface="Arial"/>
            </a:endParaRPr>
          </a:p>
        </p:txBody>
      </p:sp>
      <p:pic>
        <p:nvPicPr>
          <p:cNvPr id="141" name="Picture 2" descr="http://www.evolllution.com/wp-content/uploads/2013/07/Busy-Student.jpg"/>
          <p:cNvPicPr/>
          <p:nvPr/>
        </p:nvPicPr>
        <p:blipFill>
          <a:blip r:embed="rId3">
            <a:alphaModFix amt="50000"/>
          </a:blip>
          <a:stretch/>
        </p:blipFill>
        <p:spPr>
          <a:xfrm>
            <a:off x="461160" y="3107160"/>
            <a:ext cx="5465880" cy="3644280"/>
          </a:xfrm>
          <a:prstGeom prst="rect">
            <a:avLst/>
          </a:prstGeom>
          <a:ln w="0">
            <a:noFill/>
          </a:ln>
        </p:spPr>
      </p:pic>
      <p:pic>
        <p:nvPicPr>
          <p:cNvPr id="142" name="Picture 8" descr="https://static.squarespace.com/static/54445da1e4b02b47d4967a37/54485e3be4b0c9296f40db86/54485e3ce4b0c9296f40dd07/1345184070015/1000w/business-meeting.jpg"/>
          <p:cNvPicPr/>
          <p:nvPr/>
        </p:nvPicPr>
        <p:blipFill>
          <a:blip r:embed="rId4">
            <a:alphaModFix amt="50000"/>
          </a:blip>
          <a:stretch/>
        </p:blipFill>
        <p:spPr>
          <a:xfrm>
            <a:off x="6835680" y="3230640"/>
            <a:ext cx="4357800" cy="3521160"/>
          </a:xfrm>
          <a:prstGeom prst="rect">
            <a:avLst/>
          </a:prstGeom>
          <a:ln w="0">
            <a:solidFill>
              <a:srgbClr val="000000"/>
            </a:solidFill>
          </a:ln>
        </p:spPr>
      </p:pic>
      <p:sp>
        <p:nvSpPr>
          <p:cNvPr id="143" name="TextBox 9"/>
          <p:cNvSpPr/>
          <p:nvPr/>
        </p:nvSpPr>
        <p:spPr>
          <a:xfrm>
            <a:off x="6835680" y="912960"/>
            <a:ext cx="3873600" cy="363960"/>
          </a:xfrm>
          <a:prstGeom prst="rect">
            <a:avLst/>
          </a:prstGeom>
          <a:noFill/>
          <a:ln w="2857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0" strike="noStrike" spc="-1">
                <a:solidFill>
                  <a:srgbClr val="000000"/>
                </a:solidFill>
                <a:latin typeface="Comic Sans MS"/>
                <a:ea typeface="DejaVu Sans"/>
              </a:rPr>
              <a:t>Tijdens de voortgangsbespreking...</a:t>
            </a:r>
            <a:endParaRPr lang="nl-NL" sz="1800" b="0" strike="noStrike" spc="-1">
              <a:solidFill>
                <a:srgbClr val="000000"/>
              </a:solidFill>
              <a:latin typeface="Arial"/>
            </a:endParaRPr>
          </a:p>
        </p:txBody>
      </p:sp>
      <p:sp>
        <p:nvSpPr>
          <p:cNvPr id="144" name="Rectangle 12"/>
          <p:cNvSpPr/>
          <p:nvPr/>
        </p:nvSpPr>
        <p:spPr>
          <a:xfrm>
            <a:off x="461160" y="924480"/>
            <a:ext cx="5465880" cy="5826960"/>
          </a:xfrm>
          <a:prstGeom prst="rect">
            <a:avLst/>
          </a:prstGeom>
          <a:noFill/>
          <a:ln w="28575">
            <a:solidFill>
              <a:srgbClr val="000000"/>
            </a:solidFill>
            <a:round/>
          </a:ln>
        </p:spPr>
        <p:style>
          <a:lnRef idx="2">
            <a:schemeClr val="dk1"/>
          </a:lnRef>
          <a:fillRef idx="1">
            <a:schemeClr val="lt1"/>
          </a:fillRef>
          <a:effectRef idx="0">
            <a:schemeClr val="dk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45" name="Rectangle 18"/>
          <p:cNvSpPr/>
          <p:nvPr/>
        </p:nvSpPr>
        <p:spPr>
          <a:xfrm>
            <a:off x="6835680" y="912960"/>
            <a:ext cx="4347360" cy="5826960"/>
          </a:xfrm>
          <a:prstGeom prst="rect">
            <a:avLst/>
          </a:prstGeom>
          <a:noFill/>
          <a:ln w="28575">
            <a:solidFill>
              <a:srgbClr val="000000"/>
            </a:solidFill>
            <a:round/>
          </a:ln>
        </p:spPr>
        <p:style>
          <a:lnRef idx="2">
            <a:schemeClr val="dk1"/>
          </a:lnRef>
          <a:fillRef idx="1">
            <a:schemeClr val="lt1"/>
          </a:fillRef>
          <a:effectRef idx="0">
            <a:schemeClr val="dk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46" name="Oval Callout 8"/>
          <p:cNvSpPr/>
          <p:nvPr/>
        </p:nvSpPr>
        <p:spPr>
          <a:xfrm>
            <a:off x="5939280" y="1410120"/>
            <a:ext cx="4084920" cy="2389320"/>
          </a:xfrm>
          <a:prstGeom prst="wedgeEllipseCallout">
            <a:avLst>
              <a:gd name="adj1" fmla="val 6892"/>
              <a:gd name="adj2" fmla="val 60224"/>
            </a:avLst>
          </a:prstGeom>
          <a:solidFill>
            <a:schemeClr val="bg1"/>
          </a:solidFill>
          <a:ln w="1905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Ik wil met jullie overleggen over mijn taken; ik heb behoefte aan ontwerptaken zodat ik me ook daarin kan ontwikkelen.</a:t>
            </a:r>
            <a:endParaRPr lang="nl-NL" sz="1800" b="0" strike="noStrike" spc="-1">
              <a:solidFill>
                <a:srgbClr val="000000"/>
              </a:solidFill>
              <a:latin typeface="Arial"/>
            </a:endParaRPr>
          </a:p>
        </p:txBody>
      </p:sp>
      <p:sp>
        <p:nvSpPr>
          <p:cNvPr id="147" name="Oval Callout 15"/>
          <p:cNvSpPr/>
          <p:nvPr/>
        </p:nvSpPr>
        <p:spPr>
          <a:xfrm>
            <a:off x="9304920" y="1899720"/>
            <a:ext cx="2785680" cy="1600200"/>
          </a:xfrm>
          <a:prstGeom prst="wedgeEllipseCallout">
            <a:avLst>
              <a:gd name="adj1" fmla="val -8627"/>
              <a:gd name="adj2" fmla="val 72911"/>
            </a:avLst>
          </a:prstGeom>
          <a:solidFill>
            <a:schemeClr val="bg1"/>
          </a:solidFill>
          <a:ln w="1905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Geen probleem. Gaan we regelen!</a:t>
            </a:r>
            <a:endParaRPr lang="nl-NL" sz="1800" b="0" strike="noStrike" spc="-1">
              <a:solidFill>
                <a:srgbClr val="000000"/>
              </a:solidFill>
              <a:latin typeface="Arial"/>
            </a:endParaRPr>
          </a:p>
        </p:txBody>
      </p:sp>
      <p:sp>
        <p:nvSpPr>
          <p:cNvPr id="148" name="Cloud Callout 7"/>
          <p:cNvSpPr/>
          <p:nvPr/>
        </p:nvSpPr>
        <p:spPr>
          <a:xfrm>
            <a:off x="452520" y="869040"/>
            <a:ext cx="5838840" cy="2422080"/>
          </a:xfrm>
          <a:prstGeom prst="cloudCallout">
            <a:avLst>
              <a:gd name="adj1" fmla="val -9988"/>
              <a:gd name="adj2" fmla="val 77367"/>
            </a:avLst>
          </a:prstGeom>
          <a:solidFill>
            <a:schemeClr val="bg1"/>
          </a:solidFill>
          <a:ln w="19050">
            <a:solidFill>
              <a:srgbClr val="00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nl-NL" sz="1800" b="0" strike="noStrike" spc="-1">
              <a:solidFill>
                <a:srgbClr val="000000"/>
              </a:solidFill>
              <a:latin typeface="Arial"/>
            </a:endParaRPr>
          </a:p>
          <a:p>
            <a:pPr algn="ctr" defTabSz="914400">
              <a:lnSpc>
                <a:spcPct val="100000"/>
              </a:lnSpc>
            </a:pPr>
            <a:r>
              <a:rPr lang="nl-NL" sz="1800" b="0" strike="noStrike" spc="-1">
                <a:solidFill>
                  <a:srgbClr val="000000"/>
                </a:solidFill>
                <a:latin typeface="Comic Sans MS"/>
                <a:ea typeface="DejaVu Sans"/>
              </a:rPr>
              <a:t>Hmm, die projectplanning die we bedacht hebben, daarin heb ik alleen maar </a:t>
            </a:r>
            <a:r>
              <a:rPr lang="nl-NL" sz="1800" b="0" i="1" strike="noStrike" spc="-1">
                <a:solidFill>
                  <a:srgbClr val="000000"/>
                </a:solidFill>
                <a:latin typeface="Comic Sans MS"/>
                <a:ea typeface="DejaVu Sans"/>
              </a:rPr>
              <a:t>onderzoekstaken</a:t>
            </a:r>
            <a:r>
              <a:rPr lang="nl-NL" sz="1800" b="0" strike="noStrike" spc="-1">
                <a:solidFill>
                  <a:srgbClr val="000000"/>
                </a:solidFill>
                <a:latin typeface="Comic Sans MS"/>
                <a:ea typeface="DejaVu Sans"/>
              </a:rPr>
              <a:t>... Maar </a:t>
            </a:r>
            <a:r>
              <a:rPr lang="nl-NL" sz="1800" b="0" i="1" strike="noStrike" spc="-1">
                <a:solidFill>
                  <a:srgbClr val="000000"/>
                </a:solidFill>
                <a:latin typeface="Comic Sans MS"/>
                <a:ea typeface="DejaVu Sans"/>
              </a:rPr>
              <a:t>wacht!</a:t>
            </a:r>
            <a:r>
              <a:rPr lang="nl-NL" sz="1800" b="0" strike="noStrike" spc="-1">
                <a:solidFill>
                  <a:srgbClr val="000000"/>
                </a:solidFill>
                <a:latin typeface="Comic Sans MS"/>
                <a:ea typeface="DejaVu Sans"/>
              </a:rPr>
              <a:t> Ik moet straks </a:t>
            </a:r>
            <a:r>
              <a:rPr lang="nl-NL" sz="1800" b="0" i="1" strike="noStrike" spc="-1">
                <a:solidFill>
                  <a:srgbClr val="000000"/>
                </a:solidFill>
                <a:latin typeface="Comic Sans MS"/>
                <a:ea typeface="DejaVu Sans"/>
              </a:rPr>
              <a:t>ook</a:t>
            </a:r>
            <a:r>
              <a:rPr lang="nl-NL" sz="1800" b="0" strike="noStrike" spc="-1">
                <a:solidFill>
                  <a:srgbClr val="000000"/>
                </a:solidFill>
                <a:latin typeface="Comic Sans MS"/>
                <a:ea typeface="DejaVu Sans"/>
              </a:rPr>
              <a:t> laten zien dat ik heb geleerd te ontwerpen...</a:t>
            </a:r>
            <a:endParaRPr lang="nl-NL" sz="1800" b="0" strike="noStrike" spc="-1">
              <a:solidFill>
                <a:srgbClr val="000000"/>
              </a:solidFill>
              <a:latin typeface="Arial"/>
            </a:endParaRPr>
          </a:p>
        </p:txBody>
      </p:sp>
      <p:sp>
        <p:nvSpPr>
          <p:cNvPr id="149" name="TextBox 13"/>
          <p:cNvSpPr/>
          <p:nvPr/>
        </p:nvSpPr>
        <p:spPr>
          <a:xfrm>
            <a:off x="459720" y="918720"/>
            <a:ext cx="4318200" cy="363960"/>
          </a:xfrm>
          <a:prstGeom prst="rect">
            <a:avLst/>
          </a:prstGeom>
          <a:solidFill>
            <a:schemeClr val="bg1"/>
          </a:solidFill>
          <a:ln w="2857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0" strike="noStrike" spc="-1">
                <a:solidFill>
                  <a:srgbClr val="000000"/>
                </a:solidFill>
                <a:latin typeface="Comic Sans MS"/>
                <a:ea typeface="DejaVu Sans"/>
              </a:rPr>
              <a:t>Ergens aan het begin van het project...</a:t>
            </a:r>
            <a:endParaRPr lang="nl-NL" sz="1800" b="0" strike="noStrike" spc="-1">
              <a:solidFill>
                <a:srgbClr val="000000"/>
              </a:solidFill>
              <a:latin typeface="Arial"/>
            </a:endParaRPr>
          </a:p>
        </p:txBody>
      </p:sp>
      <p:sp>
        <p:nvSpPr>
          <p:cNvPr id="2" name="PlaceHolder 3">
            <a:extLst>
              <a:ext uri="{FF2B5EF4-FFF2-40B4-BE49-F238E27FC236}">
                <a16:creationId xmlns:a16="http://schemas.microsoft.com/office/drawing/2014/main" id="{52A66372-DAC9-894B-5D6F-7AB9021987B6}"/>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3"/>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
        <p:nvSpPr>
          <p:cNvPr id="151"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Voorbeeld (vervolg)</a:t>
            </a:r>
            <a:endParaRPr lang="nl-NL" sz="4000" b="0" strike="noStrike" spc="-1">
              <a:solidFill>
                <a:schemeClr val="dk1"/>
              </a:solidFill>
              <a:latin typeface="Arial"/>
            </a:endParaRPr>
          </a:p>
        </p:txBody>
      </p:sp>
      <p:pic>
        <p:nvPicPr>
          <p:cNvPr id="153" name="Picture 2" descr="http://us.gmocloud.com/blog/wp-content/uploads/2013/02/colleagues-business-success-meeting.jpg"/>
          <p:cNvPicPr/>
          <p:nvPr/>
        </p:nvPicPr>
        <p:blipFill>
          <a:blip r:embed="rId3">
            <a:alphaModFix amt="50000"/>
          </a:blip>
          <a:stretch/>
        </p:blipFill>
        <p:spPr>
          <a:xfrm>
            <a:off x="1355040" y="2207520"/>
            <a:ext cx="5711760" cy="2922480"/>
          </a:xfrm>
          <a:prstGeom prst="rect">
            <a:avLst/>
          </a:prstGeom>
          <a:ln w="0">
            <a:noFill/>
          </a:ln>
        </p:spPr>
      </p:pic>
      <p:sp>
        <p:nvSpPr>
          <p:cNvPr id="154" name="Rectangle 7"/>
          <p:cNvSpPr/>
          <p:nvPr/>
        </p:nvSpPr>
        <p:spPr>
          <a:xfrm>
            <a:off x="1355400" y="2207520"/>
            <a:ext cx="5711760" cy="2912400"/>
          </a:xfrm>
          <a:prstGeom prst="rect">
            <a:avLst/>
          </a:prstGeom>
          <a:noFill/>
          <a:ln w="28575">
            <a:solidFill>
              <a:srgbClr val="000000"/>
            </a:solidFill>
            <a:round/>
          </a:ln>
        </p:spPr>
        <p:style>
          <a:lnRef idx="2">
            <a:schemeClr val="dk1"/>
          </a:lnRef>
          <a:fillRef idx="1">
            <a:schemeClr val="lt1"/>
          </a:fillRef>
          <a:effectRef idx="0">
            <a:schemeClr val="dk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55" name="Oval Callout 5"/>
          <p:cNvSpPr/>
          <p:nvPr/>
        </p:nvSpPr>
        <p:spPr>
          <a:xfrm>
            <a:off x="655920" y="3936240"/>
            <a:ext cx="2299680" cy="1049400"/>
          </a:xfrm>
          <a:prstGeom prst="wedgeEllipseCallout">
            <a:avLst>
              <a:gd name="adj1" fmla="val 15148"/>
              <a:gd name="adj2" fmla="val -82818"/>
            </a:avLst>
          </a:prstGeom>
          <a:solidFill>
            <a:srgbClr val="FFFFFF"/>
          </a:solidFill>
          <a:ln w="19050">
            <a:solidFill>
              <a:srgbClr val="000000"/>
            </a:solidFill>
            <a:round/>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Goed gedaan!</a:t>
            </a:r>
            <a:endParaRPr lang="nl-NL" sz="1800" b="0" strike="noStrike" spc="-1">
              <a:solidFill>
                <a:srgbClr val="000000"/>
              </a:solidFill>
              <a:latin typeface="Arial"/>
            </a:endParaRPr>
          </a:p>
        </p:txBody>
      </p:sp>
      <p:pic>
        <p:nvPicPr>
          <p:cNvPr id="156" name="Picture 4" descr="http://202.174.114.76/~meetings/wp-content/uploads/2014/02/Meetings-NZ-Plan-for-Success-3.jpg"/>
          <p:cNvPicPr/>
          <p:nvPr/>
        </p:nvPicPr>
        <p:blipFill>
          <a:blip r:embed="rId4">
            <a:alphaModFix amt="50000"/>
          </a:blip>
          <a:stretch/>
        </p:blipFill>
        <p:spPr>
          <a:xfrm>
            <a:off x="7972200" y="1513080"/>
            <a:ext cx="2872800" cy="4311360"/>
          </a:xfrm>
          <a:prstGeom prst="rect">
            <a:avLst/>
          </a:prstGeom>
          <a:ln w="28575">
            <a:solidFill>
              <a:srgbClr val="000000"/>
            </a:solidFill>
            <a:round/>
          </a:ln>
        </p:spPr>
      </p:pic>
      <p:sp>
        <p:nvSpPr>
          <p:cNvPr id="157" name="TextBox 9"/>
          <p:cNvSpPr/>
          <p:nvPr/>
        </p:nvSpPr>
        <p:spPr>
          <a:xfrm>
            <a:off x="1355400" y="2207520"/>
            <a:ext cx="4149360" cy="363960"/>
          </a:xfrm>
          <a:prstGeom prst="rect">
            <a:avLst/>
          </a:prstGeom>
          <a:solidFill>
            <a:schemeClr val="bg1"/>
          </a:solidFill>
          <a:ln w="28575">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nl-NL" sz="1800" b="0" strike="noStrike" spc="-1">
                <a:solidFill>
                  <a:srgbClr val="000000"/>
                </a:solidFill>
                <a:latin typeface="Comic Sans MS"/>
                <a:ea typeface="DejaVu Sans"/>
              </a:rPr>
              <a:t>Een tijdje later bij het assessment...</a:t>
            </a:r>
            <a:endParaRPr lang="nl-NL" sz="1800" b="0" strike="noStrike" spc="-1">
              <a:solidFill>
                <a:srgbClr val="000000"/>
              </a:solidFill>
              <a:latin typeface="Arial"/>
            </a:endParaRPr>
          </a:p>
        </p:txBody>
      </p:sp>
      <p:sp>
        <p:nvSpPr>
          <p:cNvPr id="158" name="Oval Callout 10"/>
          <p:cNvSpPr/>
          <p:nvPr/>
        </p:nvSpPr>
        <p:spPr>
          <a:xfrm>
            <a:off x="9214200" y="932400"/>
            <a:ext cx="2972880" cy="1569960"/>
          </a:xfrm>
          <a:prstGeom prst="wedgeEllipseCallout">
            <a:avLst>
              <a:gd name="adj1" fmla="val -18753"/>
              <a:gd name="adj2" fmla="val 73391"/>
            </a:avLst>
          </a:prstGeom>
          <a:solidFill>
            <a:srgbClr val="FFFFFF"/>
          </a:solidFill>
          <a:ln w="19050">
            <a:solidFill>
              <a:srgbClr val="000000"/>
            </a:solidFill>
            <a:round/>
          </a:ln>
        </p:spPr>
        <p:style>
          <a:lnRef idx="2">
            <a:schemeClr val="dk1"/>
          </a:lnRef>
          <a:fillRef idx="1">
            <a:schemeClr val="lt1"/>
          </a:fillRef>
          <a:effectRef idx="0">
            <a:schemeClr val="dk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omic Sans MS"/>
                <a:ea typeface="DejaVu Sans"/>
              </a:rPr>
              <a:t>Hoera! Ik ben een betere ingenieur geworden!</a:t>
            </a:r>
            <a:endParaRPr lang="nl-NL" sz="1800" b="0" strike="noStrike" spc="-1">
              <a:solidFill>
                <a:srgbClr val="000000"/>
              </a:solidFill>
              <a:latin typeface="Arial"/>
            </a:endParaRPr>
          </a:p>
          <a:p>
            <a:pPr algn="ctr" defTabSz="914400">
              <a:lnSpc>
                <a:spcPct val="100000"/>
              </a:lnSpc>
            </a:pPr>
            <a:r>
              <a:rPr lang="nl-NL" sz="1050" b="0" strike="noStrike" spc="-1">
                <a:solidFill>
                  <a:srgbClr val="000000"/>
                </a:solidFill>
                <a:latin typeface="Comic Sans MS"/>
                <a:ea typeface="DejaVu Sans"/>
              </a:rPr>
              <a:t>(En ik heb plotseling geen bril meer nodig)</a:t>
            </a:r>
            <a:endParaRPr lang="nl-NL" sz="1050" b="0" strike="noStrike" spc="-1">
              <a:solidFill>
                <a:srgbClr val="000000"/>
              </a:solidFill>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Project management proces</a:t>
            </a:r>
            <a:endParaRPr lang="nl-NL" sz="4000" b="0" strike="noStrike" spc="-1">
              <a:solidFill>
                <a:schemeClr val="dk1"/>
              </a:solidFill>
              <a:latin typeface="Arial"/>
            </a:endParaRPr>
          </a:p>
        </p:txBody>
      </p:sp>
      <p:sp>
        <p:nvSpPr>
          <p:cNvPr id="161" name="PlaceHolder 2"/>
          <p:cNvSpPr>
            <a:spLocks noGrp="1"/>
          </p:cNvSpPr>
          <p:nvPr>
            <p:ph/>
          </p:nvPr>
        </p:nvSpPr>
        <p:spPr>
          <a:xfrm>
            <a:off x="685440" y="1129680"/>
            <a:ext cx="11229120" cy="5415120"/>
          </a:xfrm>
          <a:prstGeom prst="rect">
            <a:avLst/>
          </a:prstGeom>
          <a:noFill/>
          <a:ln w="0">
            <a:noFill/>
          </a:ln>
        </p:spPr>
        <p:txBody>
          <a:bodyPr lIns="90000" tIns="45000" rIns="90000" bIns="45000" anchor="t">
            <a:normAutofit/>
          </a:bodyPr>
          <a:lstStyle/>
          <a:p>
            <a:pPr marL="228600" indent="-228600" defTabSz="914400">
              <a:lnSpc>
                <a:spcPct val="90000"/>
              </a:lnSpc>
              <a:spcBef>
                <a:spcPts val="1001"/>
              </a:spcBef>
              <a:buClr>
                <a:srgbClr val="000000"/>
              </a:buClr>
              <a:buFont typeface="Arial"/>
              <a:buChar char="•"/>
            </a:pPr>
            <a:r>
              <a:rPr lang="nl-NL" sz="2800" b="0" strike="noStrike" spc="-1" dirty="0">
                <a:solidFill>
                  <a:srgbClr val="000000"/>
                </a:solidFill>
                <a:latin typeface="Calibri"/>
                <a:ea typeface="DejaVu Sans"/>
              </a:rPr>
              <a:t>Begin met Plan van Aanpak</a:t>
            </a: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dirty="0">
                <a:solidFill>
                  <a:srgbClr val="000000"/>
                </a:solidFill>
                <a:latin typeface="Calibri"/>
                <a:ea typeface="DejaVu Sans"/>
              </a:rPr>
              <a:t>Elke week voortgangsbespreking met docentbegeleider</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Agenda</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Notulen</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Planning</a:t>
            </a:r>
            <a:endParaRPr lang="nl-NL" sz="2800" b="0" strike="noStrike" spc="-1" dirty="0">
              <a:solidFill>
                <a:schemeClr val="dk1"/>
              </a:solidFill>
              <a:latin typeface="Arial"/>
            </a:endParaRPr>
          </a:p>
          <a:p>
            <a:pPr marL="685800" lvl="1" indent="-228600" defTabSz="914400">
              <a:lnSpc>
                <a:spcPct val="90000"/>
              </a:lnSpc>
              <a:spcBef>
                <a:spcPts val="499"/>
              </a:spcBef>
              <a:buClr>
                <a:srgbClr val="000000"/>
              </a:buClr>
              <a:buFont typeface="Arial"/>
              <a:buChar char="•"/>
              <a:tabLst>
                <a:tab pos="0" algn="l"/>
              </a:tabLst>
            </a:pPr>
            <a:r>
              <a:rPr lang="nl-NL" sz="2800" b="0" strike="noStrike" spc="-1" dirty="0">
                <a:solidFill>
                  <a:srgbClr val="000000"/>
                </a:solidFill>
                <a:latin typeface="Calibri"/>
                <a:ea typeface="DejaVu Sans"/>
              </a:rPr>
              <a:t>Risicomanagement</a:t>
            </a: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dirty="0">
                <a:solidFill>
                  <a:srgbClr val="000000"/>
                </a:solidFill>
                <a:latin typeface="Calibri"/>
                <a:ea typeface="DejaVu Sans"/>
              </a:rPr>
              <a:t>Inspecties</a:t>
            </a:r>
            <a:endParaRPr lang="nl-NL" sz="2800" b="0" strike="noStrike" spc="-1" dirty="0">
              <a:solidFill>
                <a:schemeClr val="dk1"/>
              </a:solidFill>
              <a:latin typeface="Arial"/>
            </a:endParaRPr>
          </a:p>
          <a:p>
            <a:pPr marL="228600" indent="-228600" defTabSz="914400">
              <a:lnSpc>
                <a:spcPct val="90000"/>
              </a:lnSpc>
              <a:spcBef>
                <a:spcPts val="1001"/>
              </a:spcBef>
              <a:buClr>
                <a:srgbClr val="000000"/>
              </a:buClr>
              <a:buFont typeface="Arial"/>
              <a:buChar char="•"/>
              <a:tabLst>
                <a:tab pos="0" algn="l"/>
              </a:tabLst>
            </a:pPr>
            <a:r>
              <a:rPr lang="nl-NL" sz="2800" b="0" strike="noStrike" spc="-1" dirty="0">
                <a:solidFill>
                  <a:srgbClr val="000000"/>
                </a:solidFill>
                <a:latin typeface="Calibri"/>
                <a:ea typeface="DejaVu Sans"/>
              </a:rPr>
              <a:t>Reviews intern en extern </a:t>
            </a:r>
            <a:endParaRPr lang="nl-NL" sz="2800" b="0" strike="noStrike" spc="-1" dirty="0">
              <a:solidFill>
                <a:schemeClr val="dk1"/>
              </a:solidFill>
              <a:latin typeface="Arial"/>
            </a:endParaRPr>
          </a:p>
          <a:p>
            <a:pPr marL="228600" indent="-228600" defTabSz="914400">
              <a:lnSpc>
                <a:spcPct val="90000"/>
              </a:lnSpc>
              <a:spcBef>
                <a:spcPts val="1001"/>
              </a:spcBef>
              <a:buNone/>
              <a:tabLst>
                <a:tab pos="0" algn="l"/>
              </a:tabLst>
            </a:pPr>
            <a:endParaRPr lang="nl-NL" sz="2800" b="0" strike="noStrike" spc="-1" dirty="0">
              <a:solidFill>
                <a:schemeClr val="dk1"/>
              </a:solidFill>
              <a:latin typeface="Arial"/>
            </a:endParaRPr>
          </a:p>
        </p:txBody>
      </p:sp>
      <p:sp>
        <p:nvSpPr>
          <p:cNvPr id="2" name="PlaceHolder 3">
            <a:extLst>
              <a:ext uri="{FF2B5EF4-FFF2-40B4-BE49-F238E27FC236}">
                <a16:creationId xmlns:a16="http://schemas.microsoft.com/office/drawing/2014/main" id="{A6FDEBFF-172F-B2EA-055E-5D86B609037D}"/>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roep 15"/>
          <p:cNvGrpSpPr/>
          <p:nvPr/>
        </p:nvGrpSpPr>
        <p:grpSpPr>
          <a:xfrm>
            <a:off x="2323800" y="318960"/>
            <a:ext cx="7591320" cy="7632360"/>
            <a:chOff x="2323800" y="318960"/>
            <a:chExt cx="7591320" cy="7632360"/>
          </a:xfrm>
        </p:grpSpPr>
        <p:sp>
          <p:nvSpPr>
            <p:cNvPr id="165" name="PIJL-OMLAAG 16"/>
            <p:cNvSpPr/>
            <p:nvPr/>
          </p:nvSpPr>
          <p:spPr>
            <a:xfrm rot="20079600">
              <a:off x="3850920" y="458640"/>
              <a:ext cx="1634400" cy="750384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66" name="PIJL-OMLAAG 17"/>
            <p:cNvSpPr/>
            <p:nvPr/>
          </p:nvSpPr>
          <p:spPr>
            <a:xfrm rot="12190200">
              <a:off x="6865920" y="336960"/>
              <a:ext cx="1634400" cy="7526520"/>
            </a:xfrm>
            <a:prstGeom prst="downArrow">
              <a:avLst>
                <a:gd name="adj1" fmla="val 50000"/>
                <a:gd name="adj2" fmla="val 50000"/>
              </a:avLst>
            </a:prstGeom>
            <a:solidFill>
              <a:srgbClr val="DDD7E6"/>
            </a:solidFill>
            <a:ln>
              <a:solidFill>
                <a:srgbClr val="DDD7E6"/>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67" name="Rechthoek 18"/>
            <p:cNvSpPr/>
            <p:nvPr/>
          </p:nvSpPr>
          <p:spPr>
            <a:xfrm>
              <a:off x="264204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Definitiefase</a:t>
              </a:r>
              <a:endParaRPr lang="nl-NL" sz="1800" b="0" strike="noStrike" spc="-1">
                <a:solidFill>
                  <a:srgbClr val="000000"/>
                </a:solidFill>
                <a:latin typeface="Arial"/>
              </a:endParaRPr>
            </a:p>
          </p:txBody>
        </p:sp>
        <p:sp>
          <p:nvSpPr>
            <p:cNvPr id="168" name="Rechthoek 19"/>
            <p:cNvSpPr/>
            <p:nvPr/>
          </p:nvSpPr>
          <p:spPr>
            <a:xfrm>
              <a:off x="7567200" y="1261080"/>
              <a:ext cx="1977840" cy="1006200"/>
            </a:xfrm>
            <a:prstGeom prst="rect">
              <a:avLst/>
            </a:prstGeom>
            <a:solidFill>
              <a:srgbClr val="BBD09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Acceptatietestfase</a:t>
              </a:r>
              <a:endParaRPr lang="nl-NL" sz="1800" b="0" strike="noStrike" spc="-1">
                <a:solidFill>
                  <a:srgbClr val="000000"/>
                </a:solidFill>
                <a:latin typeface="Arial"/>
              </a:endParaRPr>
            </a:p>
          </p:txBody>
        </p:sp>
        <p:sp>
          <p:nvSpPr>
            <p:cNvPr id="169" name="Rechthoek 27"/>
            <p:cNvSpPr/>
            <p:nvPr/>
          </p:nvSpPr>
          <p:spPr>
            <a:xfrm>
              <a:off x="321804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Architectuurfase</a:t>
              </a:r>
              <a:endParaRPr lang="nl-NL" sz="1800" b="0" strike="noStrike" spc="-1">
                <a:solidFill>
                  <a:srgbClr val="000000"/>
                </a:solidFill>
                <a:latin typeface="Arial"/>
              </a:endParaRPr>
            </a:p>
          </p:txBody>
        </p:sp>
        <p:sp>
          <p:nvSpPr>
            <p:cNvPr id="170" name="Rechthoek 30"/>
            <p:cNvSpPr/>
            <p:nvPr/>
          </p:nvSpPr>
          <p:spPr>
            <a:xfrm>
              <a:off x="7069680" y="2649600"/>
              <a:ext cx="1977480" cy="1006200"/>
            </a:xfrm>
            <a:prstGeom prst="rect">
              <a:avLst/>
            </a:prstGeom>
            <a:solidFill>
              <a:srgbClr val="D3857E"/>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Integratietestfase</a:t>
              </a:r>
              <a:endParaRPr lang="nl-NL" sz="1800" b="0" strike="noStrike" spc="-1">
                <a:solidFill>
                  <a:srgbClr val="000000"/>
                </a:solidFill>
                <a:latin typeface="Arial"/>
              </a:endParaRPr>
            </a:p>
          </p:txBody>
        </p:sp>
        <p:sp>
          <p:nvSpPr>
            <p:cNvPr id="171" name="Rechthoek 32"/>
            <p:cNvSpPr/>
            <p:nvPr/>
          </p:nvSpPr>
          <p:spPr>
            <a:xfrm>
              <a:off x="6709680" y="403920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Unittestfase</a:t>
              </a:r>
              <a:endParaRPr lang="nl-NL" sz="1800" b="0" strike="noStrike" spc="-1">
                <a:solidFill>
                  <a:srgbClr val="000000"/>
                </a:solidFill>
                <a:latin typeface="Arial"/>
              </a:endParaRPr>
            </a:p>
          </p:txBody>
        </p:sp>
        <p:sp>
          <p:nvSpPr>
            <p:cNvPr id="172" name="Rechthoek 33"/>
            <p:cNvSpPr/>
            <p:nvPr/>
          </p:nvSpPr>
          <p:spPr>
            <a:xfrm>
              <a:off x="3649680" y="4033080"/>
              <a:ext cx="1977840" cy="1006200"/>
            </a:xfrm>
            <a:prstGeom prst="rect">
              <a:avLst/>
            </a:prstGeom>
            <a:solidFill>
              <a:srgbClr val="81C5D7"/>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Detailontwerpfase</a:t>
              </a:r>
              <a:endParaRPr lang="nl-NL" sz="1800" b="0" strike="noStrike" spc="-1">
                <a:solidFill>
                  <a:srgbClr val="000000"/>
                </a:solidFill>
                <a:latin typeface="Arial"/>
              </a:endParaRPr>
            </a:p>
          </p:txBody>
        </p:sp>
        <p:sp>
          <p:nvSpPr>
            <p:cNvPr id="173" name="Rechthoek 34"/>
            <p:cNvSpPr/>
            <p:nvPr/>
          </p:nvSpPr>
          <p:spPr>
            <a:xfrm>
              <a:off x="5161680" y="5416200"/>
              <a:ext cx="1977840" cy="1006200"/>
            </a:xfrm>
            <a:prstGeom prst="rect">
              <a:avLst/>
            </a:prstGeom>
            <a:solidFill>
              <a:schemeClr val="bg1"/>
            </a:solidFill>
            <a:ln>
              <a:solidFill>
                <a:srgbClr val="80808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nl-NL" sz="1800" b="0" strike="noStrike" spc="-1">
                  <a:solidFill>
                    <a:srgbClr val="000000"/>
                  </a:solidFill>
                  <a:latin typeface="Calibri"/>
                  <a:ea typeface="DejaVu Sans"/>
                </a:rPr>
                <a:t>Implementatiefase</a:t>
              </a:r>
              <a:endParaRPr lang="nl-NL" sz="1800" b="0" strike="noStrike" spc="-1">
                <a:solidFill>
                  <a:srgbClr val="000000"/>
                </a:solidFill>
                <a:latin typeface="Arial"/>
              </a:endParaRPr>
            </a:p>
          </p:txBody>
        </p:sp>
        <p:sp>
          <p:nvSpPr>
            <p:cNvPr id="174" name="Rechthoek 35"/>
            <p:cNvSpPr/>
            <p:nvPr/>
          </p:nvSpPr>
          <p:spPr>
            <a:xfrm>
              <a:off x="5089680" y="6681960"/>
              <a:ext cx="2158200" cy="107820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75" name="Rechte verbindingslijn met pijl 36"/>
            <p:cNvSpPr/>
            <p:nvPr/>
          </p:nvSpPr>
          <p:spPr>
            <a:xfrm flipH="1">
              <a:off x="4619880" y="1765080"/>
              <a:ext cx="2943720" cy="360"/>
            </a:xfrm>
            <a:custGeom>
              <a:avLst/>
              <a:gdLst>
                <a:gd name="textAreaLeft" fmla="*/ -360 w 2943720"/>
                <a:gd name="textAreaRight" fmla="*/ 2943720 w 294372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176" name="Rechte verbindingslijn met pijl 37"/>
            <p:cNvSpPr/>
            <p:nvPr/>
          </p:nvSpPr>
          <p:spPr>
            <a:xfrm flipH="1">
              <a:off x="5195520" y="3153600"/>
              <a:ext cx="1870560" cy="360"/>
            </a:xfrm>
            <a:custGeom>
              <a:avLst/>
              <a:gdLst>
                <a:gd name="textAreaLeft" fmla="*/ 360 w 1870560"/>
                <a:gd name="textAreaRight" fmla="*/ 1871280 w 187056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4280" rIns="90000" bIns="-44280" anchor="t">
              <a:noAutofit/>
            </a:bodyPr>
            <a:lstStyle/>
            <a:p>
              <a:endParaRPr lang="nl-NL" sz="1800" b="0" strike="noStrike" spc="-1">
                <a:solidFill>
                  <a:srgbClr val="000000"/>
                </a:solidFill>
                <a:latin typeface="Arial"/>
              </a:endParaRPr>
            </a:p>
          </p:txBody>
        </p:sp>
        <p:sp>
          <p:nvSpPr>
            <p:cNvPr id="177" name="Rechte verbindingslijn met pijl 38"/>
            <p:cNvSpPr/>
            <p:nvPr/>
          </p:nvSpPr>
          <p:spPr>
            <a:xfrm flipH="1" flipV="1">
              <a:off x="5627520" y="4535640"/>
              <a:ext cx="1078560" cy="4320"/>
            </a:xfrm>
            <a:custGeom>
              <a:avLst/>
              <a:gdLst>
                <a:gd name="textAreaLeft" fmla="*/ 360 w 1078560"/>
                <a:gd name="textAreaRight" fmla="*/ 1079280 w 1078560"/>
                <a:gd name="textAreaTop" fmla="*/ 360 h 4320"/>
                <a:gd name="textAreaBottom" fmla="*/ 5040 h 4320"/>
              </a:gdLst>
              <a:ahLst/>
              <a:cxnLst/>
              <a:rect l="textAreaLeft" t="textAreaTop" r="textAreaRight" b="textAreaBottom"/>
              <a:pathLst>
                <a:path w="21600" h="21600">
                  <a:moveTo>
                    <a:pt x="0" y="0"/>
                  </a:moveTo>
                  <a:lnTo>
                    <a:pt x="21600" y="21600"/>
                  </a:lnTo>
                </a:path>
              </a:pathLst>
            </a:custGeom>
            <a:noFill/>
            <a:ln w="25400">
              <a:solidFill>
                <a:srgbClr val="808080"/>
              </a:solidFill>
              <a:round/>
              <a:tailEnd type="triangle" w="lg" len="lg"/>
            </a:ln>
          </p:spPr>
          <p:style>
            <a:lnRef idx="1">
              <a:schemeClr val="accent1"/>
            </a:lnRef>
            <a:fillRef idx="0">
              <a:schemeClr val="accent1"/>
            </a:fillRef>
            <a:effectRef idx="0">
              <a:schemeClr val="accent1"/>
            </a:effectRef>
            <a:fontRef idx="minor"/>
          </p:style>
          <p:txBody>
            <a:bodyPr lIns="90000" tIns="-40320" rIns="90000" bIns="-40320" anchor="t">
              <a:noAutofit/>
            </a:bodyPr>
            <a:lstStyle/>
            <a:p>
              <a:endParaRPr lang="nl-NL" sz="1800" b="0" strike="noStrike" spc="-1">
                <a:solidFill>
                  <a:srgbClr val="000000"/>
                </a:solidFill>
                <a:latin typeface="Arial"/>
              </a:endParaRPr>
            </a:p>
          </p:txBody>
        </p:sp>
        <p:sp>
          <p:nvSpPr>
            <p:cNvPr id="178" name="Tekstvak 39"/>
            <p:cNvSpPr/>
            <p:nvPr/>
          </p:nvSpPr>
          <p:spPr>
            <a:xfrm>
              <a:off x="5655600" y="151992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179" name="Tekstvak 40"/>
            <p:cNvSpPr/>
            <p:nvPr/>
          </p:nvSpPr>
          <p:spPr>
            <a:xfrm>
              <a:off x="5655600" y="290088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180" name="Tekstvak 41"/>
            <p:cNvSpPr/>
            <p:nvPr/>
          </p:nvSpPr>
          <p:spPr>
            <a:xfrm>
              <a:off x="5655600" y="4289400"/>
              <a:ext cx="105696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Verificatie van</a:t>
              </a:r>
              <a:endParaRPr lang="nl-NL" sz="1200" b="0" strike="noStrike" spc="-1">
                <a:solidFill>
                  <a:srgbClr val="000000"/>
                </a:solidFill>
                <a:latin typeface="Arial"/>
              </a:endParaRPr>
            </a:p>
          </p:txBody>
        </p:sp>
        <p:sp>
          <p:nvSpPr>
            <p:cNvPr id="181" name="Tekstvak 42"/>
            <p:cNvSpPr/>
            <p:nvPr/>
          </p:nvSpPr>
          <p:spPr>
            <a:xfrm>
              <a:off x="5794200" y="1740600"/>
              <a:ext cx="8132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klanteisen</a:t>
              </a:r>
              <a:endParaRPr lang="nl-NL" sz="1200" b="0" strike="noStrike" spc="-1">
                <a:solidFill>
                  <a:srgbClr val="000000"/>
                </a:solidFill>
                <a:latin typeface="Arial"/>
              </a:endParaRPr>
            </a:p>
          </p:txBody>
        </p:sp>
        <p:sp>
          <p:nvSpPr>
            <p:cNvPr id="182" name="Tekstvak 43"/>
            <p:cNvSpPr/>
            <p:nvPr/>
          </p:nvSpPr>
          <p:spPr>
            <a:xfrm>
              <a:off x="5729400" y="3121560"/>
              <a:ext cx="941040" cy="272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koppelingen</a:t>
              </a:r>
              <a:endParaRPr lang="nl-NL" sz="1200" b="0" strike="noStrike" spc="-1">
                <a:solidFill>
                  <a:srgbClr val="000000"/>
                </a:solidFill>
                <a:latin typeface="Arial"/>
              </a:endParaRPr>
            </a:p>
          </p:txBody>
        </p:sp>
        <p:sp>
          <p:nvSpPr>
            <p:cNvPr id="183" name="Tekstvak 44"/>
            <p:cNvSpPr/>
            <p:nvPr/>
          </p:nvSpPr>
          <p:spPr>
            <a:xfrm>
              <a:off x="5668200" y="4510080"/>
              <a:ext cx="10753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nl-NL" sz="1200" b="0" strike="noStrike" spc="-1">
                  <a:solidFill>
                    <a:srgbClr val="000000"/>
                  </a:solidFill>
                  <a:latin typeface="Calibri"/>
                  <a:ea typeface="DejaVu Sans"/>
                </a:rPr>
                <a:t>units</a:t>
              </a:r>
              <a:endParaRPr lang="nl-NL" sz="1200" b="0" strike="noStrike" spc="-1">
                <a:solidFill>
                  <a:srgbClr val="000000"/>
                </a:solidFill>
                <a:latin typeface="Arial"/>
              </a:endParaRPr>
            </a:p>
          </p:txBody>
        </p:sp>
      </p:grpSp>
      <p:sp>
        <p:nvSpPr>
          <p:cNvPr id="184" name="PlaceHolder 1"/>
          <p:cNvSpPr>
            <a:spLocks noGrp="1"/>
          </p:cNvSpPr>
          <p:nvPr>
            <p:ph type="title"/>
          </p:nvPr>
        </p:nvSpPr>
        <p:spPr>
          <a:xfrm>
            <a:off x="364680" y="0"/>
            <a:ext cx="11821680" cy="791280"/>
          </a:xfrm>
          <a:prstGeom prst="rect">
            <a:avLst/>
          </a:prstGeom>
          <a:noFill/>
          <a:ln w="0">
            <a:noFill/>
          </a:ln>
        </p:spPr>
        <p:txBody>
          <a:bodyPr lIns="90000" tIns="45000" rIns="90000" bIns="45000" anchor="ctr">
            <a:noAutofit/>
          </a:bodyPr>
          <a:lstStyle/>
          <a:p>
            <a:pPr indent="0" algn="ctr" defTabSz="914400">
              <a:lnSpc>
                <a:spcPct val="90000"/>
              </a:lnSpc>
              <a:buNone/>
            </a:pPr>
            <a:r>
              <a:rPr lang="nl-NL" sz="4000" b="1" strike="noStrike" cap="all" spc="-1">
                <a:solidFill>
                  <a:srgbClr val="000000"/>
                </a:solidFill>
                <a:latin typeface="Calibri"/>
                <a:ea typeface="DejaVu Sans"/>
              </a:rPr>
              <a:t>V-model</a:t>
            </a:r>
            <a:endParaRPr lang="nl-NL" sz="4000" b="0" strike="noStrike" spc="-1">
              <a:solidFill>
                <a:schemeClr val="dk1"/>
              </a:solidFill>
              <a:latin typeface="Arial"/>
            </a:endParaRPr>
          </a:p>
        </p:txBody>
      </p:sp>
      <p:sp>
        <p:nvSpPr>
          <p:cNvPr id="186" name="Circular Arrow 24"/>
          <p:cNvSpPr/>
          <p:nvPr/>
        </p:nvSpPr>
        <p:spPr>
          <a:xfrm flipH="1">
            <a:off x="5105520" y="3836880"/>
            <a:ext cx="2336040" cy="2151360"/>
          </a:xfrm>
          <a:prstGeom prst="circularArrow">
            <a:avLst>
              <a:gd name="adj1" fmla="val 7473"/>
              <a:gd name="adj2" fmla="val 1761921"/>
              <a:gd name="adj3" fmla="val 10664363"/>
              <a:gd name="adj4" fmla="val 14047812"/>
              <a:gd name="adj5" fmla="val 16998"/>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87" name="Circular Arrow 25"/>
          <p:cNvSpPr/>
          <p:nvPr/>
        </p:nvSpPr>
        <p:spPr>
          <a:xfrm flipH="1">
            <a:off x="3683520" y="2260440"/>
            <a:ext cx="5115240" cy="4072680"/>
          </a:xfrm>
          <a:prstGeom prst="circularArrow">
            <a:avLst>
              <a:gd name="adj1" fmla="val 7230"/>
              <a:gd name="adj2" fmla="val 1761921"/>
              <a:gd name="adj3" fmla="val 10814912"/>
              <a:gd name="adj4" fmla="val 14014635"/>
              <a:gd name="adj5" fmla="val 16998"/>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88" name="Circular Arrow 26"/>
          <p:cNvSpPr/>
          <p:nvPr/>
        </p:nvSpPr>
        <p:spPr>
          <a:xfrm flipH="1">
            <a:off x="3471480" y="946440"/>
            <a:ext cx="6071400" cy="5661360"/>
          </a:xfrm>
          <a:prstGeom prst="circularArrow">
            <a:avLst>
              <a:gd name="adj1" fmla="val 8006"/>
              <a:gd name="adj2" fmla="val 1761921"/>
              <a:gd name="adj3" fmla="val 11895701"/>
              <a:gd name="adj4" fmla="val 14360844"/>
              <a:gd name="adj5" fmla="val 10723"/>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89" name="Circular Arrow 28"/>
          <p:cNvSpPr/>
          <p:nvPr/>
        </p:nvSpPr>
        <p:spPr>
          <a:xfrm flipH="1" flipV="1">
            <a:off x="774720" y="1515600"/>
            <a:ext cx="3972960" cy="3675600"/>
          </a:xfrm>
          <a:prstGeom prst="circularArrow">
            <a:avLst>
              <a:gd name="adj1" fmla="val 8884"/>
              <a:gd name="adj2" fmla="val 987068"/>
              <a:gd name="adj3" fmla="val 4229663"/>
              <a:gd name="adj4" fmla="val 13747991"/>
              <a:gd name="adj5" fmla="val 11997"/>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0" name="Circular Arrow 29"/>
          <p:cNvSpPr/>
          <p:nvPr/>
        </p:nvSpPr>
        <p:spPr>
          <a:xfrm flipH="1" flipV="1">
            <a:off x="1284480" y="1429920"/>
            <a:ext cx="2685600" cy="2045880"/>
          </a:xfrm>
          <a:prstGeom prst="circularArrow">
            <a:avLst>
              <a:gd name="adj1" fmla="val 11576"/>
              <a:gd name="adj2" fmla="val 1519785"/>
              <a:gd name="adj3" fmla="val 4127906"/>
              <a:gd name="adj4" fmla="val 13184862"/>
              <a:gd name="adj5" fmla="val 13830"/>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191" name="Circular Arrow 31"/>
          <p:cNvSpPr/>
          <p:nvPr/>
        </p:nvSpPr>
        <p:spPr>
          <a:xfrm flipH="1" flipV="1">
            <a:off x="1790280" y="3097440"/>
            <a:ext cx="3009240" cy="1773000"/>
          </a:xfrm>
          <a:prstGeom prst="circularArrow">
            <a:avLst>
              <a:gd name="adj1" fmla="val 8884"/>
              <a:gd name="adj2" fmla="val 1519785"/>
              <a:gd name="adj3" fmla="val 4229663"/>
              <a:gd name="adj4" fmla="val 14303675"/>
              <a:gd name="adj5" fmla="val 11997"/>
            </a:avLst>
          </a:prstGeom>
          <a:solidFill>
            <a:srgbClr val="CC0033">
              <a:alpha val="43000"/>
            </a:srgbClr>
          </a:solidFill>
          <a:ln w="57150">
            <a:solidFill>
              <a:srgbClr val="CC0033">
                <a:alpha val="14000"/>
              </a:srgbClr>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nl-NL" sz="1800" b="0" strike="noStrike" spc="-1">
              <a:solidFill>
                <a:srgbClr val="000000"/>
              </a:solidFill>
              <a:latin typeface="Arial"/>
            </a:endParaRPr>
          </a:p>
        </p:txBody>
      </p:sp>
      <p:sp>
        <p:nvSpPr>
          <p:cNvPr id="2" name="PlaceHolder 3">
            <a:extLst>
              <a:ext uri="{FF2B5EF4-FFF2-40B4-BE49-F238E27FC236}">
                <a16:creationId xmlns:a16="http://schemas.microsoft.com/office/drawing/2014/main" id="{9DDEF9E9-D3D1-B1D9-4F2B-2DE2E446000E}"/>
              </a:ext>
            </a:extLst>
          </p:cNvPr>
          <p:cNvSpPr/>
          <p:nvPr/>
        </p:nvSpPr>
        <p:spPr>
          <a:xfrm rot="5400000">
            <a:off x="-3245040" y="3246480"/>
            <a:ext cx="6856200" cy="363240"/>
          </a:xfrm>
          <a:prstGeom prst="rect">
            <a:avLst/>
          </a:prstGeom>
          <a:solidFill>
            <a:srgbClr val="CC0033"/>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nl-NL" sz="1050" b="1" strike="noStrike" spc="-1" dirty="0">
                <a:solidFill>
                  <a:srgbClr val="FFFFFF"/>
                </a:solidFill>
                <a:latin typeface="Calibri"/>
                <a:ea typeface="DejaVu Sans"/>
              </a:rPr>
              <a:t>KICK-OFF PEE51</a:t>
            </a:r>
            <a:endParaRPr lang="nl-NL" sz="105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0000FF"/>
      </a:hlink>
      <a:folHlink>
        <a:srgbClr val="0000FF"/>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8e963da-112d-402c-956e-5af79f0b067b" xsi:nil="true"/>
    <lcf76f155ced4ddcb4097134ff3c332f xmlns="29616316-1aa5-4fa3-a691-4a532bc3402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89CF096EA0F74E95A1679122595694" ma:contentTypeVersion="18" ma:contentTypeDescription="Create a new document." ma:contentTypeScope="" ma:versionID="fca11d151aa41cced82f390af1b317e8">
  <xsd:schema xmlns:xsd="http://www.w3.org/2001/XMLSchema" xmlns:xs="http://www.w3.org/2001/XMLSchema" xmlns:p="http://schemas.microsoft.com/office/2006/metadata/properties" xmlns:ns2="29616316-1aa5-4fa3-a691-4a532bc3402d" xmlns:ns3="98e963da-112d-402c-956e-5af79f0b067b" targetNamespace="http://schemas.microsoft.com/office/2006/metadata/properties" ma:root="true" ma:fieldsID="14a90cecfea4b81dc4923ddb16ed4502" ns2:_="" ns3:_="">
    <xsd:import namespace="29616316-1aa5-4fa3-a691-4a532bc3402d"/>
    <xsd:import namespace="98e963da-112d-402c-956e-5af79f0b067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16316-1aa5-4fa3-a691-4a532bc340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5477cde-f098-4d32-ba13-c78038edde3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e963da-112d-402c-956e-5af79f0b067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7d4953-e0e4-4c29-8050-1efe1e8a515b}" ma:internalName="TaxCatchAll" ma:showField="CatchAllData" ma:web="98e963da-112d-402c-956e-5af79f0b06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DA4AC5-6657-4B88-A4BB-C50C8F685FCE}">
  <ds:schemaRefs>
    <ds:schemaRef ds:uri="http://purl.org/dc/terms/"/>
    <ds:schemaRef ds:uri="http://purl.org/dc/dcmitype/"/>
    <ds:schemaRef ds:uri="98e963da-112d-402c-956e-5af79f0b067b"/>
    <ds:schemaRef ds:uri="http://www.w3.org/XML/1998/namespac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29616316-1aa5-4fa3-a691-4a532bc3402d"/>
    <ds:schemaRef ds:uri="http://schemas.microsoft.com/office/2006/metadata/properties"/>
  </ds:schemaRefs>
</ds:datastoreItem>
</file>

<file path=customXml/itemProps2.xml><?xml version="1.0" encoding="utf-8"?>
<ds:datastoreItem xmlns:ds="http://schemas.openxmlformats.org/officeDocument/2006/customXml" ds:itemID="{45D12718-2D58-4BF9-8AC3-E42C77C6AC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616316-1aa5-4fa3-a691-4a532bc3402d"/>
    <ds:schemaRef ds:uri="98e963da-112d-402c-956e-5af79f0b06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CA29FC0-B89A-410E-8FEF-06759177CF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TM04033937[[fn=Vapor Trail]]</Template>
  <TotalTime>54</TotalTime>
  <Words>2082</Words>
  <Application>Microsoft Office PowerPoint</Application>
  <PresentationFormat>Custom</PresentationFormat>
  <Paragraphs>364</Paragraphs>
  <Slides>38</Slides>
  <Notes>25</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Kick-off: PROJECT Elektrotechniek 5</vt:lpstr>
      <vt:lpstr>Voorwaarde om mee te doen met PEE51</vt:lpstr>
      <vt:lpstr>Beoordeling</vt:lpstr>
      <vt:lpstr>Beoordeling </vt:lpstr>
      <vt:lpstr>Assessment en persoonlijke ontwikkeling</vt:lpstr>
      <vt:lpstr>Voorbeeld zelfsturing competentieontwikkeling</vt:lpstr>
      <vt:lpstr>Voorbeeld (vervolg)</vt:lpstr>
      <vt:lpstr>Project management proces</vt:lpstr>
      <vt:lpstr>V-model</vt:lpstr>
      <vt:lpstr>V-model iteratief</vt:lpstr>
      <vt:lpstr>W-model</vt:lpstr>
      <vt:lpstr>V-model I/O (1/2)</vt:lpstr>
      <vt:lpstr>V-model I/O (2/2)</vt:lpstr>
      <vt:lpstr>Planning Kwartaal 3</vt:lpstr>
      <vt:lpstr>Planning Kwartaal 4</vt:lpstr>
      <vt:lpstr>Beoordeling competenties</vt:lpstr>
      <vt:lpstr>PowerPoint Presentation</vt:lpstr>
      <vt:lpstr>De opdrachten</vt:lpstr>
      <vt:lpstr>Opdrachtgevers</vt:lpstr>
      <vt:lpstr>PROJECTEN</vt:lpstr>
      <vt:lpstr>Interactive glasses for ERO-training</vt:lpstr>
      <vt:lpstr>A powergrid in the loop - Royal IHC</vt:lpstr>
      <vt:lpstr>Projecten SPC</vt:lpstr>
      <vt:lpstr>Project SEM Phidippides</vt:lpstr>
      <vt:lpstr>Schaatsblok</vt:lpstr>
      <vt:lpstr>Balanceer Converter voor Bipolaire Netten – Dynniq Energy</vt:lpstr>
      <vt:lpstr>DECT call module - TKE</vt:lpstr>
      <vt:lpstr>PowerPoint Presentation</vt:lpstr>
      <vt:lpstr>PowerPoint Presentation</vt:lpstr>
      <vt:lpstr>PowerPoint Presentation</vt:lpstr>
      <vt:lpstr>Detectie kabelschade - Havenbedrijf Rotterdam</vt:lpstr>
      <vt:lpstr>DC systems</vt:lpstr>
      <vt:lpstr>Sensoren Windturbine en elektrolyser HR</vt:lpstr>
      <vt:lpstr>Elektropark (HR) Energy opslag</vt:lpstr>
      <vt:lpstr>Energy Harvesting - TWTG</vt:lpstr>
      <vt:lpstr>RAAST</vt:lpstr>
      <vt:lpstr>China naar Nederland</vt:lpstr>
      <vt:lpstr>Wat nu te doen?</vt:lpstr>
    </vt:vector>
  </TitlesOfParts>
  <Company>Hogeschool Rotterdam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ELECTRICAL ENGINEERING PROJECT SEMESTER 6</dc:title>
  <dc:subject/>
  <dc:creator>Peltenburg, J.W.</dc:creator>
  <dc:description/>
  <cp:lastModifiedBy>Broeders, J.Z.M. (Harry)</cp:lastModifiedBy>
  <cp:revision>430</cp:revision>
  <cp:lastPrinted>2024-01-29T10:54:43Z</cp:lastPrinted>
  <dcterms:created xsi:type="dcterms:W3CDTF">2016-02-02T08:32:09Z</dcterms:created>
  <dcterms:modified xsi:type="dcterms:W3CDTF">2025-02-03T19:59:05Z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0x0101002889CF096EA0F74E95A1679122595694</vt:lpwstr>
  </property>
  <property fmtid="{D5CDD505-2E9C-101B-9397-08002B2CF9AE}" pid="3" name="Notes">
    <vt:i4>27</vt:i4>
  </property>
  <property fmtid="{D5CDD505-2E9C-101B-9397-08002B2CF9AE}" pid="4" name="PresentationFormat">
    <vt:lpwstr>Aangepast</vt:lpwstr>
  </property>
  <property fmtid="{D5CDD505-2E9C-101B-9397-08002B2CF9AE}" pid="5" name="Slides">
    <vt:i4>41</vt:i4>
  </property>
  <property fmtid="{D5CDD505-2E9C-101B-9397-08002B2CF9AE}" pid="6" name="MediaServiceImageTags">
    <vt:lpwstr/>
  </property>
</Properties>
</file>