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9144000" cy="5143500"/>
  <p:embeddedFontLst>
    <p:embeddedFont>
      <p:font typeface="Cabin" panose="020B0604020202020204" charset="0"/>
      <p:regular r:id="rId12"/>
      <p:bold r:id="rId13"/>
    </p:embeddedFont>
    <p:embeddedFont>
      <p:font typeface="Carlito" panose="020B0604020202020204" charset="0"/>
      <p:regular r:id="rId14"/>
    </p:embeddedFont>
    <p:embeddedFont>
      <p:font typeface="Josefin Sans" pitchFamily="2" charset="0"/>
      <p:regular r:id="rId15"/>
      <p:bold r:id="rId16"/>
    </p:embeddedFont>
    <p:embeddedFont>
      <p:font typeface="Josefin Sans-demi_bold" panose="020B0604020202020204" charset="0"/>
      <p:regular r:id="rId17"/>
    </p:embeddedFont>
    <p:embeddedFont>
      <p:font typeface="Overlock SC" panose="020B0604020202020204" charset="0"/>
      <p:regular r:id="rId18"/>
      <p:bold r:id="rId19"/>
    </p:embeddedFont>
  </p:embeddedFontLst>
  <p:custDataLst>
    <p:tags r:id="rId20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8C53980E-4FC3-4AB9-864B-5A67DAE01D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94EE3C-DE6C-4FA0-A6D7-B0B7190A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34F70604-52C0-48D0-BF26-64798A4E23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F06BC6-97B8-4B08-B92A-A1D5D8A91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95275"/>
            <a:ext cx="4289931" cy="4548187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35D9B0E4-679E-4E08-8DB1-C8C1E42996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E707DA-E94E-48C2-893D-B9C874CA17E4}"/>
              </a:ext>
            </a:extLst>
          </p:cNvPr>
          <p:cNvSpPr/>
          <p:nvPr/>
        </p:nvSpPr>
        <p:spPr>
          <a:xfrm>
            <a:off x="2257543" y="118568"/>
            <a:ext cx="4553029" cy="5022560"/>
          </a:xfrm>
          <a:prstGeom prst="rect">
            <a:avLst/>
          </a:prstGeom>
          <a:gradFill rotWithShape="1">
            <a:gsLst>
              <a:gs pos="48458">
                <a:schemeClr val="bg1">
                  <a:alpha val="0"/>
                </a:schemeClr>
              </a:gs>
              <a:gs pos="0">
                <a:schemeClr val="accent1">
                  <a:alpha val="13999"/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056C403A-6BFD-4CCF-A429-40A8F3B6B5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6B4809-1F74-4DD4-9C73-3539C541D5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9E3FE242-1A02-4E18-AADA-D263A09ADE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05E623-64D4-498D-94B7-96F7CC45722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A8F1CA50-7520-4555-9AAF-2A758E0EA2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FB6853-AB56-41C5-A136-A60C8275760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>
            <a:off x="7382238" y="0"/>
            <a:ext cx="1743075" cy="51435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D35CA517-A56E-43FA-85A5-9EE4603E34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9D66AA-95B8-4C35-A174-49885273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3" y="1256825"/>
            <a:ext cx="6672954" cy="1525897"/>
          </a:xfrm>
          <a:prstGeom prst="rect">
            <a:avLst/>
          </a:prstGeom>
          <a:noFill/>
        </p:spPr>
        <p:txBody>
          <a:bodyPr rtlCol="0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353301A7-9A8D-4CE9-96BB-E6DBF90629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05AA8B-C21D-4B8C-AF71-FC4AD551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523" y="2880682"/>
            <a:ext cx="6672954" cy="2835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793253BD-78B4-4CBC-A615-B569E137D5A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9A16EF-8088-44F2-BCB6-2D27203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4">
            <a:extLst>
              <a:ext uri="{D0301FCB-733A-4308-8340-772402F4EF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951017-F55D-4265-A0C7-CF62EA00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>
            <a:extLst>
              <a:ext uri="{021408DB-CBAF-4C23-85DD-F4D4E2856D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959AE7-0357-4F72-B88E-68A3D5A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E3B18681-2335-415F-9DE4-7517483DE43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5C919A98-D0F9-462D-A12C-F5305132B1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CF7AD5-8A24-45B3-96A0-DA0C7BEE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57EF67DF-3392-4913-99D1-3ACE619183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F94D52-F3AD-4AAD-8B48-38C36A445E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07E2D6B1-4C4C-41F6-A499-DA8F33FAC77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CF9ED9-0782-4960-8AA8-3982DB240EF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6086474" y="1238250"/>
            <a:ext cx="2560974" cy="258841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D7BCEAC9-2437-4DE0-95C8-1DFD025FFF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E5D7FE-F99F-41B4-9E79-6D13240949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3248025" y="2181225"/>
            <a:ext cx="2560974" cy="258841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9E23223D-97CB-4E96-90D5-0A61F456B6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E9EEDB-73AD-462B-B14F-FEF2C2462E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466725" y="1123950"/>
            <a:ext cx="2560974" cy="2588413"/>
          </a:xfrm>
          <a:prstGeom prst="rect">
            <a:avLst/>
          </a:prstGeom>
          <a:noFill/>
        </p:spPr>
      </p:pic>
      <p:sp>
        <p:nvSpPr>
          <p:cNvPr id="7" name="Picture Placeholder 2">
            <a:extLst>
              <a:ext uri="{6194DE90-5E52-46AA-8837-D3291B0DFE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7FB573-1F9C-4282-A6A0-DF7D8273231B}"/>
              </a:ext>
            </a:extLst>
          </p:cNvPr>
          <p:cNvSpPr>
            <a:spLocks noGrp="1" noChangeAspect="1"/>
          </p:cNvSpPr>
          <p:nvPr>
            <p:ph type="pic"/>
          </p:nvPr>
        </p:nvSpPr>
        <p:spPr>
          <a:xfrm>
            <a:off x="704850" y="13716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3DDA585F-0872-4331-84DC-501365D1DA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C78FAB-B224-4074-BAEE-0C27E1036B4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486150" y="2428875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A57419F5-07EE-4F39-8F48-2538190C8E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ACF302-3146-43CF-A351-579C4995E435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6286500" y="15240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CF62D7AE-8A90-496A-B8E0-86D15EE6819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6F7331-DE21-4983-91F4-5F00C604501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9600" y="3838575"/>
            <a:ext cx="2286000" cy="57150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2C5CE22D-8513-446B-AB5D-7EC434D8CA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A48D59-E7E9-4A13-A519-FDAEA2AF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2C451BDB-CED9-40EE-9AE2-FAEAB6342B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D09456-58DA-4EB1-984A-3978DF83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D7B9FF2A-C326-486C-ABBD-94F82799916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A2962E-C1CD-4A67-BA7B-E7D3D330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4" name="Content Placeholder 2">
            <a:extLst>
              <a:ext uri="{74E0E4ED-3C58-40AB-80EF-FCAD47CE00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A546B1-BA2C-425E-917D-5ABA85AA95F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390900" y="1636244"/>
            <a:ext cx="2286000" cy="553399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>
            <a:extLst>
              <a:ext uri="{D91DCA17-4D6C-418F-AFAF-8A29D00D618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063D3C-EBCE-43E2-A35C-9CEA55DA184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6311803" y="3838575"/>
            <a:ext cx="2286000" cy="57150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6E4B0B2C-2D28-4F04-B9EC-7829814CEE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789F97-EEFB-4E02-A45D-4FF8B6EFBA52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645F03D9-A7D1-4683-A0B4-F10F7CD27F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064376-F847-4042-B9EC-77E6FFFA59F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1063AFA9-E7DE-41FA-AE51-72BB4D53BC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23A30C-302A-4A30-85DF-15854D4624D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  <a:ln w="28575" cap="flat">
            <a:noFill/>
            <a:prstDash val="solid"/>
            <a:round/>
          </a:ln>
        </p:spPr>
      </p:pic>
    </p:spTree>
    <p:custDataLst>
      <p:tags r:id="rId1"/>
    </p:custDataLst>
    <p:extLst>
      <p:ext uri="{682C2FA1-368C-4C8B-AFEC-BD7CD0BFE11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C2D8E6D7-7826-40E3-BAF6-29FB36C325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7490BA-AD71-489F-B379-030A1B77E7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3FB466AF-2956-4E2C-924B-904730469A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17E309-983C-4564-A199-1936B79DA3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247650" y="1133475"/>
            <a:ext cx="2089163" cy="207852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DCD50D2C-944D-4CE1-9F4D-5109ADDC6F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CFE069E-C1AB-44C7-AF22-EC1F5CB6F8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4219575" y="1085850"/>
            <a:ext cx="2089163" cy="207852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67609D98-C9C1-4A62-B80E-96B1D16C0D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9C5EC9-F431-444B-A372-940DCAFD4A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2257425" y="2466975"/>
            <a:ext cx="2089163" cy="207852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8C3B7163-2142-420C-8E90-6163135E18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C13F2B-7516-41DA-AF9C-029C757DA04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4999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0647556B-440C-4D92-89CA-6942398D7F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19C1B1-AEB6-4FA8-8C97-713E381C1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6505574" y="1895475"/>
            <a:ext cx="2089163" cy="2078524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55E7C437-998D-4FFF-B05A-D59DDCCA80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C5A4D2-9C82-428B-9AED-666C3C4E0E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4C07D36E-5728-4166-9EAA-BF70F02B7E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72D513-AEB7-447D-B57A-5257EC10676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76AD7A20-2A47-4E64-A530-132C20284F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318FB4-15DC-48B6-BB27-2255DD9A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CCD0459F-25B8-4921-9C35-84F1D00CBE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06237F4-E94C-4C21-9CDC-2D0069CA2618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38150" y="1314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E1A61E21-FDDD-4562-AFC0-A908CE39CA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79D726-E38E-45BB-A32A-15D4FC3E0B14}"/>
              </a:ext>
            </a:extLst>
          </p:cNvPr>
          <p:cNvSpPr>
            <a:spLocks noGrp="1" noChangeAspect="1"/>
          </p:cNvSpPr>
          <p:nvPr>
            <p:ph type="pic" idx="2"/>
          </p:nvPr>
        </p:nvSpPr>
        <p:spPr>
          <a:xfrm>
            <a:off x="2447925" y="26479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434646DC-A30A-42F0-A20A-CF46988090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9639D2-EBEB-4356-929E-50C61FF58A5A}"/>
              </a:ext>
            </a:extLst>
          </p:cNvPr>
          <p:cNvSpPr>
            <a:spLocks noGrp="1" noChangeAspect="1"/>
          </p:cNvSpPr>
          <p:nvPr>
            <p:ph type="pic" idx="3"/>
          </p:nvPr>
        </p:nvSpPr>
        <p:spPr>
          <a:xfrm>
            <a:off x="4410075" y="1266825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2F326616-3FBF-4300-83F5-59D95D04BD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BC54BA-CF39-42DC-BAB7-6553FE05E4E4}"/>
              </a:ext>
            </a:extLst>
          </p:cNvPr>
          <p:cNvSpPr>
            <a:spLocks noGrp="1" noChangeAspect="1"/>
          </p:cNvSpPr>
          <p:nvPr>
            <p:ph type="pic" idx="4"/>
          </p:nvPr>
        </p:nvSpPr>
        <p:spPr>
          <a:xfrm>
            <a:off x="6696074" y="2076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Slide Number Placeholder 4">
            <a:extLst>
              <a:ext uri="{1DC09CB1-63C4-493A-98E8-20B7D6B689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D41EA8-77B0-4025-98CA-BAF9311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ooter Placeholder 3">
            <a:extLst>
              <a:ext uri="{65898474-D86D-4EDB-9804-501589E38B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ECFF1E-B0AF-4EF7-BAB6-30859904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Date Placeholder 1">
            <a:extLst>
              <a:ext uri="{4AA5FE16-09EB-46DC-8A6B-24E4944E3B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D76DC2-13A4-4103-B5BD-14910E6B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27E50086-6979-4BBB-A407-57F24D02EE0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E3C6FA85-AA07-4B00-B33C-09A2655B7D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546ECC-DD8A-4C26-8DBF-4A8A781F7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cxnSp>
        <p:nvCxnSpPr>
          <p:cNvPr id="3" name="Straight Connector 4">
            <a:extLst>
              <a:ext uri="{2A9C5D89-ECC7-4056-841E-FC0DB33CED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265A4F-4B34-4EB0-8EDF-33DFB676F10C}"/>
              </a:ext>
            </a:extLst>
          </p:cNvPr>
          <p:cNvCxnSpPr/>
          <p:nvPr/>
        </p:nvCxnSpPr>
        <p:spPr>
          <a:xfrm flipH="1" flipV="1">
            <a:off x="1124307" y="997028"/>
            <a:ext cx="729005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4A2D117E-F72C-45B2-A155-9F2F7FB76E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995258-1032-4AAB-A0DD-71AAAA3D02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59578810-A2E7-4A2E-BD5D-882BECA84E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CEB32E-B9E0-40FE-B606-3E2976AD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5375"/>
            <a:ext cx="923786" cy="2951083"/>
          </a:xfrm>
          <a:prstGeom prst="rect">
            <a:avLst/>
          </a:prstGeom>
          <a:noFill/>
        </p:spPr>
      </p:pic>
      <p:sp>
        <p:nvSpPr>
          <p:cNvPr id="6" name="Freeform: Shape 5">
            <a:extLst>
              <a:ext uri="{2135FBC5-6A50-4893-9595-23AFF0E24BA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17E310-1E4A-4298-8C54-B2A351ED6F08}"/>
              </a:ext>
            </a:extLst>
          </p:cNvPr>
          <p:cNvSpPr/>
          <p:nvPr/>
        </p:nvSpPr>
        <p:spPr>
          <a:xfrm>
            <a:off x="-1478311" y="819643"/>
            <a:ext cx="2883585" cy="3482870"/>
          </a:xfrm>
          <a:custGeom>
            <a:avLst/>
            <a:gdLst/>
            <a:ahLst/>
            <a:cxnLst/>
            <a:rect l="0" t="0" r="r" b="b"/>
            <a:pathLst>
              <a:path w="2883585" h="3482870">
                <a:moveTo>
                  <a:pt x="1459525" y="0"/>
                </a:moveTo>
                <a:lnTo>
                  <a:pt x="2883585" y="0"/>
                </a:lnTo>
                <a:lnTo>
                  <a:pt x="2883585" y="3482870"/>
                </a:lnTo>
                <a:lnTo>
                  <a:pt x="1475140" y="3482870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7">
            <a:extLst>
              <a:ext uri="{2A3D362C-77EC-4F2D-A49E-92C4109F12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0012709-1946-4589-8D03-85821447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C009019E-E4C5-4BD1-B9FD-6BFE979E474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5B01BD-AE52-4A6D-A5FD-D37B61FD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26FBF54C-6E63-43AC-8C72-CFCF599195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CB0C7B-AC5C-446B-9E2D-5A96A279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3">
            <a:extLst>
              <a:ext uri="{F2490083-ED01-4D94-B757-D7754CE355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64B7FAB-81AC-4B43-AE4D-950A43FE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9E6AC0C1-FE9A-4462-B21C-66442F355F0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9F560D-66C3-4677-B8A8-2745958A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BE9E4C71-ABE2-4C37-9DF4-E2A445FFE12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DBFDFDBD-1A4B-4D09-BE5A-BF3FCDECA8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B5A22A-FA6E-4055-9B00-1956F5BA5EB6}"/>
              </a:ext>
            </a:extLst>
          </p:cNvPr>
          <p:cNvSpPr/>
          <p:nvPr/>
        </p:nvSpPr>
        <p:spPr>
          <a:xfrm>
            <a:off x="3296491" y="-1472225"/>
            <a:ext cx="2522559" cy="3046814"/>
          </a:xfrm>
          <a:custGeom>
            <a:avLst/>
            <a:gdLst/>
            <a:ahLst/>
            <a:cxnLst/>
            <a:rect l="0" t="0" r="r" b="b"/>
            <a:pathLst>
              <a:path w="2522560" h="3046815">
                <a:moveTo>
                  <a:pt x="2522560" y="1489543"/>
                </a:moveTo>
                <a:lnTo>
                  <a:pt x="2522560" y="3046814"/>
                </a:lnTo>
                <a:lnTo>
                  <a:pt x="0" y="3046814"/>
                </a:lnTo>
                <a:lnTo>
                  <a:pt x="0" y="1486453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74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4">
            <a:extLst>
              <a:ext uri="{6DF15005-C531-4D27-9EAA-4081D5DBCD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F8BDB1-EF74-435D-BB0E-9B5547731E56}"/>
              </a:ext>
            </a:extLst>
          </p:cNvPr>
          <p:cNvCxnSpPr/>
          <p:nvPr/>
        </p:nvCxnSpPr>
        <p:spPr>
          <a:xfrm rot="10800000" flipH="1" flipV="1">
            <a:off x="1581150" y="2781071"/>
            <a:ext cx="597513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D7FCFBAE-6B32-4A51-83E9-4585199556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5FD1D3-9E2F-40F4-A672-55C0DAC6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64" y="0"/>
            <a:ext cx="2440552" cy="90670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EEFCC9FF-7CAB-4FAB-B50C-72F3279801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DF792D-4080-4626-8E8B-7CB75A1EE3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7382238" y="9162"/>
            <a:ext cx="1743075" cy="51435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41B26FC8-0B3A-406E-8E73-BD25585F8D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0B8F30-A22C-49B5-8A6F-321BDF6D51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4450C7DA-BA0C-46D6-A02F-BD155A08E2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7477D1-3FD2-46A4-9349-3A5F5924157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0C204C9A-03CC-4B59-B521-E98F257A71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64A3BF-FC17-453F-AE4A-9094DE6C33F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BD294A7-149A-4128-8E26-D3729E6A66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3B7BF5A-AE11-4B39-BBB9-990E52F0A3E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05541" y="2379550"/>
            <a:ext cx="7332916" cy="38155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800" i="0" cap="all" dirty="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D5CCCC48-5197-42BC-B850-7E672F4DFF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3F6887-4B0D-467B-A912-2C3D8633B796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905541" y="2801031"/>
            <a:ext cx="7332916" cy="773220"/>
          </a:xfrm>
          <a:prstGeom prst="rect">
            <a:avLst/>
          </a:prstGeom>
        </p:spPr>
        <p:txBody>
          <a:bodyPr vert="horz" rtlCol="0" anchor="t"/>
          <a:lstStyle>
            <a:lvl1pPr lvl="0" algn="ctr">
              <a:defRPr lang="en-US" sz="44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C27CEFEA-793A-41DC-A1C8-0B2C9E3084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83AF794-0855-447E-87F7-AFD90CC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2" name="Footer Placeholder 4">
            <a:extLst>
              <a:ext uri="{BFE97F7A-051A-4388-A158-CFB8C80982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8F2A03-50E5-4194-9C9A-839098B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Date Placeholder 3">
            <a:extLst>
              <a:ext uri="{56C2535C-03A0-466B-9FBA-FC98CC7D644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141AA3-82FC-40B7-8F89-A5654D12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8254ECF1-931C-4D1E-B771-B60C59722DD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181B5D77-C8BE-4DF4-A5AF-DE305D7D01E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61DBA43-F519-443A-BF93-A648E92B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73" y="0"/>
            <a:ext cx="1848903" cy="686899"/>
          </a:xfrm>
          <a:prstGeom prst="rect">
            <a:avLst/>
          </a:prstGeom>
          <a:noFill/>
        </p:spPr>
      </p:pic>
      <p:sp>
        <p:nvSpPr>
          <p:cNvPr id="3" name="Freeform: Shape 2">
            <a:extLst>
              <a:ext uri="{49264CA9-5057-491B-9BF9-5A071BCD45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9E24B2-383E-4D74-B8ED-1007C6317FA1}"/>
              </a:ext>
            </a:extLst>
          </p:cNvPr>
          <p:cNvSpPr/>
          <p:nvPr/>
        </p:nvSpPr>
        <p:spPr>
          <a:xfrm>
            <a:off x="7106336" y="-621298"/>
            <a:ext cx="2056635" cy="1750070"/>
          </a:xfrm>
          <a:custGeom>
            <a:avLst/>
            <a:gdLst/>
            <a:ahLst/>
            <a:cxnLst/>
            <a:rect l="0" t="0" r="r" b="b"/>
            <a:pathLst>
              <a:path w="1903312" h="1245252">
                <a:moveTo>
                  <a:pt x="1893787" y="0"/>
                </a:moveTo>
                <a:lnTo>
                  <a:pt x="1903312" y="1245252"/>
                </a:lnTo>
                <a:lnTo>
                  <a:pt x="0" y="1245252"/>
                </a:lnTo>
                <a:lnTo>
                  <a:pt x="0" y="2655"/>
                </a:lnTo>
                <a:close/>
              </a:path>
            </a:pathLst>
          </a:custGeom>
          <a:gradFill rotWithShape="1">
            <a:gsLst>
              <a:gs pos="59031">
                <a:schemeClr val="accent2">
                  <a:alpha val="0"/>
                </a:schemeClr>
              </a:gs>
              <a:gs pos="0">
                <a:schemeClr val="accent1">
                  <a:alpha val="26999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7719B7F8-50B7-4C3A-8755-642BD415C5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43F35C-5F64-4DFA-8870-E3A82A02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D68691A2-6494-4D89-914D-85D80A0441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C65712-DE79-4DA0-A96B-1E58396A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7D63CEDD-C364-4401-A26A-0AE1A28CC5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071A01-B1A4-41C3-AF86-6506C76EF66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6101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9EA43BCE-B2BC-490F-AC9D-0CF63062A5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BB2BD8-046D-47C6-92CD-7A6FE80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5">
            <a:extLst>
              <a:ext uri="{740E15F5-171B-4042-BDB9-5C172F2C93B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7203A1-1A20-48BE-96F7-82AEAFA5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4">
            <a:extLst>
              <a:ext uri="{095C296F-461E-4E2A-9F60-20957312EC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8E48F9-2FC3-45E2-BBDE-E5F46A52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080D8BB-48A8-4175-A820-66578CCF8F3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0C2918DC-4604-4B3E-B981-40014FA903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42F733-449C-4BF2-A5AA-AD7649B2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955844" cy="3053495"/>
          </a:xfrm>
          <a:prstGeom prst="rect">
            <a:avLst/>
          </a:prstGeom>
          <a:noFill/>
        </p:spPr>
      </p:pic>
      <p:sp>
        <p:nvSpPr>
          <p:cNvPr id="3" name="Freeform: Shape 2">
            <a:extLst>
              <a:ext uri="{830C9B98-CD8D-4B62-B7AA-33893E891E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EB6009-A62B-4F7E-9443-C74A433DED6C}"/>
              </a:ext>
            </a:extLst>
          </p:cNvPr>
          <p:cNvSpPr/>
          <p:nvPr/>
        </p:nvSpPr>
        <p:spPr>
          <a:xfrm>
            <a:off x="-1754813" y="206704"/>
            <a:ext cx="3898531" cy="4708749"/>
          </a:xfrm>
          <a:custGeom>
            <a:avLst/>
            <a:gdLst/>
            <a:ahLst/>
            <a:cxnLst/>
            <a:rect l="0" t="0" r="r" b="b"/>
            <a:pathLst>
              <a:path w="3898531" h="4708749">
                <a:moveTo>
                  <a:pt x="1751642" y="0"/>
                </a:moveTo>
                <a:lnTo>
                  <a:pt x="3898531" y="0"/>
                </a:lnTo>
                <a:lnTo>
                  <a:pt x="3898531" y="4708749"/>
                </a:lnTo>
                <a:lnTo>
                  <a:pt x="1751642" y="4708749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B56EFF97-0422-4EC7-BFAF-8D2673A03A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E30E32-6829-42AF-A158-78CBFF22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98716F6E-AD2C-4DD8-846C-9D9FB529F2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5919D5E-A598-4ED1-A18C-A636D60F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5"/>
                </a:solidFill>
                <a:latin typeface="Josefi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EC2FA549-C5C8-4CC4-827E-C8A0C16ED5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38CDFF-1DBC-4C1D-AA0A-8193CAB05E5C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14400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B57138B0-312B-4415-A360-4707F97120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BF3B8D-916D-49FF-A1D8-2B9F2492B43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609467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accent5"/>
                </a:solidFill>
                <a:latin typeface="Josefi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4CE1CB0B-9485-4AEC-B68B-63389CF4A9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81D91EF-9B7E-450A-A37C-F35FDA329AF3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609467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40347135-C9C1-41E8-94C3-021A6A801A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5C4800-ABB9-4B6D-9C6A-7E6E4B54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5">
            <a:extLst>
              <a:ext uri="{7B37F295-88CA-4471-8B80-1D0BD2C11A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DADA20-73B1-4D39-834D-2DACF689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1" name="Date Placeholder 4">
            <a:extLst>
              <a:ext uri="{D74D311D-210C-493D-BF2D-E86A455EE9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71C087-06E2-4E05-A655-40B4B1A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4EC7D64C-01AA-4440-A107-C0130189017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E4D2D4C6-ED48-47F8-B957-584DE3657F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BACD8D-34B0-40AB-B387-E7818856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800475" cy="51435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11F25C91-1F77-4A7A-AB5E-7E71FB5086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3FBE485-00AC-4AEF-95BD-6F63AFBD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-9162" y="-9162"/>
            <a:ext cx="1752600" cy="51435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A078A07E-F596-4FC8-B107-59A6269858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DF4DA3-5944-4274-84E2-F8842632E7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62988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06C3DBE9-6301-4E60-86B3-77E6D4DB7D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F98CC9-9A05-4EC5-911F-DE1E6633DC7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>
            <a:off x="7382238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6AB236BB-99A4-4FC1-A668-C5E91C9194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763457-C2DE-43C8-B987-B5062D1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2">
            <a:extLst>
              <a:ext uri="{F3C6C646-50F5-4B69-8B41-41856088A1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D8A9E2-279A-4088-A5CF-47F4D00E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93B970DB-E519-410C-8749-440D2BCDEF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095689-92A5-4DBB-A499-E500F1AA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ECEA591E-EA05-4994-8ECC-2DC832C41D6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D7A3196A-DFD5-4D81-8CAB-F0998A67B95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197A41-814D-45F9-A98E-86C009FF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955844" cy="305349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CEECB26D-3322-40F7-B2BB-27D07C4E4A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B8FC81-FA29-4798-9D99-85741C55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08D98857-D096-424C-9EED-271AD9EAB85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0BEF9B5-5FD6-4B3C-88FB-FD7C8F8E79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5" name="Freeform: Shape 4">
            <a:extLst>
              <a:ext uri="{B18FA129-FB7F-4629-B59B-FC38D67880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7C4E00-E138-4D49-B0D4-A175E6E4CCA9}"/>
              </a:ext>
            </a:extLst>
          </p:cNvPr>
          <p:cNvSpPr/>
          <p:nvPr/>
        </p:nvSpPr>
        <p:spPr>
          <a:xfrm>
            <a:off x="-1517676" y="516839"/>
            <a:ext cx="3177634" cy="3896856"/>
          </a:xfrm>
          <a:custGeom>
            <a:avLst/>
            <a:gdLst/>
            <a:ahLst/>
            <a:cxnLst/>
            <a:rect l="0" t="0" r="r" b="b"/>
            <a:pathLst>
              <a:path w="3177635" h="3896856">
                <a:moveTo>
                  <a:pt x="65178" y="0"/>
                </a:moveTo>
                <a:lnTo>
                  <a:pt x="1498890" y="58825"/>
                </a:lnTo>
                <a:lnTo>
                  <a:pt x="3177635" y="58825"/>
                </a:lnTo>
                <a:lnTo>
                  <a:pt x="3177635" y="3896856"/>
                </a:lnTo>
                <a:lnTo>
                  <a:pt x="1498890" y="3896856"/>
                </a:lnTo>
                <a:lnTo>
                  <a:pt x="0" y="3896856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069FA2AD-C98C-4B81-907F-35CD5007ED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0E9A3FD-F3B2-43A2-BC91-68991C4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68CE9C64-9195-491C-8CB3-2A11498345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E893A6-FF36-4505-B8E8-560679C4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2400074" cy="3424257"/>
          </a:xfrm>
          <a:noFill/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67769BA0-0E6A-41CA-BFB3-4A52EC65C96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24D38D-2275-4F61-B655-60B1EA405C0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396275" y="1143000"/>
            <a:ext cx="4826193" cy="342425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>
            <a:extLst>
              <a:ext uri="{26EDDC2B-1AE0-4558-80F9-141E83C95C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323999-427E-4BFF-B637-0C6C46F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" name="Footer Placeholder 2">
            <a:extLst>
              <a:ext uri="{0449659C-2349-45C5-A92C-62449269B5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813478-E428-454B-BAAD-779264AA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1" name="Date Placeholder 1">
            <a:extLst>
              <a:ext uri="{106FD8E6-61E4-48A0-9371-16B6854041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873F6D-BBDD-4D79-9943-D40C2ED0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9DDF0D3-4BE7-4D4A-8E09-35F3BB34610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B4FD11A0-06B6-4899-B077-F964EA02110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3CC5BD-6122-47E1-AE0D-32E8A040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71550" y="2000250"/>
            <a:ext cx="3096296" cy="115032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C06AD280-2471-4E54-AA7B-2E7046414E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B65624-B14F-4DE5-B7BC-7FD15CC17C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9162" y="0"/>
            <a:ext cx="3800475" cy="51435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E8543123-473D-4153-9DAD-B0696150636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F779C28-18BC-4E92-8360-1F78919DDEF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3DC19C86-98B7-4385-BFC9-7684949A15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9A85B3-13F3-4CC3-97C7-F3A02A402D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17BE9731-5135-4077-8009-5F047D916A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BD34DF-AB06-476B-A016-5164507426BB}"/>
              </a:ext>
            </a:extLst>
          </p:cNvPr>
          <p:cNvSpPr/>
          <p:nvPr/>
        </p:nvSpPr>
        <p:spPr>
          <a:xfrm>
            <a:off x="-1754813" y="206704"/>
            <a:ext cx="3898531" cy="4708749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0A826C8F-30E4-40A0-8A87-A86C0A0415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B23724-C029-4ADF-B28C-B0E21519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06" y="2219325"/>
            <a:ext cx="6742816" cy="704850"/>
          </a:xfrm>
          <a:prstGeom prst="rect">
            <a:avLst/>
          </a:prstGeom>
        </p:spPr>
        <p:txBody>
          <a:bodyPr vert="horz" rtlCol="0" anchor="ctr"/>
          <a:lstStyle>
            <a:lvl1pPr lvl="0" algn="l">
              <a:defRPr lang="en-US" sz="3600" b="1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>
            <a:extLst>
              <a:ext uri="{113E2C3C-85A6-411C-AFAE-51AEEF9D28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B6E6E1-F260-413D-BF27-7F208AAB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2">
            <a:extLst>
              <a:ext uri="{5EB61C6C-BE0D-41B0-B876-6C02A77A95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BF4093-3AC1-4475-B346-2D3AEE7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8ECCB084-FD8A-4B49-93BE-F306C64710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9319595-6EBF-4C06-92FA-471F0151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2770138-0252-46D1-83F0-DF06FFC7F5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70483907-1DC9-494A-92C1-7C28670979C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AE0B589-3557-4284-BF67-258269E8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3" y="873141"/>
            <a:ext cx="3330158" cy="336731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20F5197C-F04A-4B44-9DBC-327750B140F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DE9434-44C1-473C-A971-AF2FCC72BAED}"/>
              </a:ext>
            </a:extLst>
          </p:cNvPr>
          <p:cNvSpPr/>
          <p:nvPr/>
        </p:nvSpPr>
        <p:spPr>
          <a:xfrm>
            <a:off x="0" y="0"/>
            <a:ext cx="4121981" cy="5145891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4">
            <a:extLst>
              <a:ext uri="{97A1829F-5D57-4040-8FB0-FEB0D7C797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2C0C16-1861-4711-A49A-A457B16E2129}"/>
              </a:ext>
            </a:extLst>
          </p:cNvPr>
          <p:cNvCxnSpPr/>
          <p:nvPr/>
        </p:nvCxnSpPr>
        <p:spPr>
          <a:xfrm flipH="1">
            <a:off x="800609" y="958928"/>
            <a:ext cx="7114210" cy="28667"/>
          </a:xfrm>
          <a:prstGeom prst="line">
            <a:avLst/>
          </a:prstGeom>
          <a:ln w="6350">
            <a:solidFill>
              <a:srgbClr val="6BCAD5">
                <a:alpha val="3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1018FE66-1140-4C1E-B51D-8CBA185E36D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3FF313-220C-4C04-A036-BC6507A1F1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>
            <a:off x="7391400" y="-9162"/>
            <a:ext cx="1743075" cy="51435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9C8D3D4C-705F-494C-A45F-986857153C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727156-1B43-4164-B70D-F6665A52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772150" y="0"/>
            <a:ext cx="3366038" cy="51435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9D91D59E-A787-49A3-A237-3F989E0C9F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D7793B-2A47-4E57-A81E-FBFF735F8F8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999"/>
          </a:blip>
          <a:stretch>
            <a:fillRect/>
          </a:stretch>
        </p:blipFill>
        <p:spPr>
          <a:xfrm>
            <a:off x="0" y="0"/>
            <a:ext cx="1752600" cy="514350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9C86205D-F75D-471A-8F04-54E3F8A9E4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05C355-ED60-4CF3-A655-4F13ABDC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2AD89DED-B38C-485F-B498-07026605C0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6C57AB-ECE0-4298-9765-EC9E9D51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8048" y="1199201"/>
            <a:ext cx="4251552" cy="3075063"/>
          </a:xfrm>
          <a:custGeom>
            <a:avLst/>
            <a:gdLst/>
            <a:ahLst/>
            <a:cxnLst/>
            <a:rect l="0" t="0" r="r" b="b"/>
            <a:pathLst>
              <a:path w="4251552" h="3075064">
                <a:moveTo>
                  <a:pt x="4236" y="11641"/>
                </a:moveTo>
                <a:lnTo>
                  <a:pt x="4251552" y="0"/>
                </a:lnTo>
                <a:lnTo>
                  <a:pt x="4251552" y="3064284"/>
                </a:lnTo>
                <a:lnTo>
                  <a:pt x="2424" y="3073649"/>
                </a:lnTo>
                <a:cubicBezTo>
                  <a:pt x="5509" y="3131047"/>
                  <a:pt x="-6642" y="1422583"/>
                  <a:pt x="5559" y="1452958"/>
                </a:cubicBez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0" lvl="0" indent="0">
              <a:lnSpc>
                <a:spcPct val="150000"/>
              </a:lnSpc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5792CA29-9158-4D90-8B10-84E7B105E2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B8180E-3CD8-4796-876B-01D6B0F7A37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23302" y="1323975"/>
            <a:ext cx="2571750" cy="257175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1" name="Slide Number Placeholder 4">
            <a:extLst>
              <a:ext uri="{2F02CEA3-1C42-40B2-BC6D-0FBF4A9EBA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A932B1-AFA6-4C63-B4EB-4F65E2C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F85349AC-A381-43E8-8247-8CF89518AA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D74819-6264-4A33-A2C9-3B06F5B9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A8C76777-4214-4EE7-8A9D-E02114011C7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5D3A5B-CE67-478B-83D1-AAD40FEF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55536F2E-2B2B-4A4E-BB88-1699EF6273C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A71A15-426E-4647-A62E-994C7ED5D5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187D66E-F446-4C21-9A1B-5CDBFC0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8" y="490694"/>
            <a:ext cx="7302780" cy="494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165D45CD-3D1C-456A-B6BA-45AB53A93A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F6676F-18EA-4083-8912-561D3A07C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50" y="1067116"/>
            <a:ext cx="7302780" cy="3575087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746926E8-8303-472E-9E1E-1E5E17FC7F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0DA895-9C30-4FCF-A9B3-0B030E0A1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52764A79-5DDD-437F-91F4-4581296B1D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CAF47D-39E1-4719-91D5-53F48F79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BFD464B7-687D-44CE-A54F-45D022EA08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6BF981-D9BB-4EB3-AA3D-E5C89C4F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0" i="0" dirty="0">
          <a:solidFill>
            <a:schemeClr val="accent3">
              <a:lumMod val="60000"/>
              <a:lumOff val="40000"/>
            </a:schemeClr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800" b="0" i="0" dirty="0">
          <a:solidFill>
            <a:schemeClr val="bg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600" b="0" i="0" dirty="0">
          <a:solidFill>
            <a:schemeClr val="bg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400" b="0" i="0" dirty="0">
          <a:solidFill>
            <a:schemeClr val="bg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200" b="0" i="0" dirty="0">
          <a:solidFill>
            <a:schemeClr val="bg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lang="en-US" sz="1000" b="0" i="0" dirty="0">
          <a:solidFill>
            <a:schemeClr val="bg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AAA6F46-349C-4D92-A365-3043BCBF15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48C800-9943-4A23-A4B5-63D432A6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25" y="1808378"/>
            <a:ext cx="6672954" cy="1525897"/>
          </a:xfrm>
        </p:spPr>
        <p:txBody>
          <a:bodyPr rtlCol="0"/>
          <a:lstStyle/>
          <a:p>
            <a:r>
              <a:rPr lang="en-US" sz="3200" b="1" dirty="0">
                <a:latin typeface="Cabin"/>
              </a:rPr>
              <a:t>Digital Clock using Arduino Nano</a:t>
            </a:r>
          </a:p>
          <a:p>
            <a:r>
              <a:rPr lang="en-US" sz="3200" b="1" dirty="0">
                <a:latin typeface="Cabin"/>
              </a:rPr>
              <a:t>And </a:t>
            </a:r>
          </a:p>
          <a:p>
            <a:r>
              <a:rPr lang="en-US" sz="3200" b="1" dirty="0">
                <a:latin typeface="Cabin"/>
              </a:rPr>
              <a:t>16x2 LCD Display</a:t>
            </a:r>
          </a:p>
        </p:txBody>
      </p:sp>
    </p:spTree>
    <p:extLst>
      <p:ext uri="{55141741-B102-4E83-BD56-A2F06E0AC18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21A4E0E-1FAE-4AD0-B891-0583A055499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E14BF3-B299-44F9-A84B-858B02DC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Presented to:</a:t>
            </a:r>
          </a:p>
        </p:txBody>
      </p:sp>
      <p:sp>
        <p:nvSpPr>
          <p:cNvPr id="3" name="Content Placeholder 2">
            <a:extLst>
              <a:ext uri="{483B0022-C4DC-4974-AA29-077C481E4C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2D8585-589B-4404-A1B2-00AF705F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dirty="0"/>
              <a:t>Dr. Mosabber </a:t>
            </a:r>
            <a:r>
              <a:rPr lang="en-US" dirty="0" err="1"/>
              <a:t>Uddin</a:t>
            </a:r>
            <a:r>
              <a:rPr lang="en-US" dirty="0"/>
              <a:t> Ahmed</a:t>
            </a:r>
          </a:p>
          <a:p>
            <a:pPr marL="0" indent="0">
              <a:buNone/>
            </a:pPr>
            <a:r>
              <a:rPr lang="en-US" dirty="0"/>
              <a:t>Professor(Part-Time)</a:t>
            </a:r>
          </a:p>
          <a:p>
            <a:pPr marL="0" indent="0">
              <a:buNone/>
            </a:pPr>
            <a:r>
              <a:rPr lang="en-US" dirty="0"/>
              <a:t>Department of Electrical and Computer Engineering</a:t>
            </a:r>
          </a:p>
          <a:p>
            <a:pPr marL="0" indent="0">
              <a:buNone/>
            </a:pPr>
            <a:r>
              <a:rPr lang="en-US" dirty="0"/>
              <a:t>North South University</a:t>
            </a:r>
          </a:p>
        </p:txBody>
      </p:sp>
    </p:spTree>
    <p:extLst>
      <p:ext uri="{242A4711-F500-4B25-B080-48CBF4770E9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917BC70-9E53-4B3B-A45B-4DCCE217FF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811408-C2D8-4605-80E6-F04BA8A9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Objective</a:t>
            </a:r>
          </a:p>
        </p:txBody>
      </p:sp>
      <p:sp>
        <p:nvSpPr>
          <p:cNvPr id="3" name="Content Placeholder 2">
            <a:extLst>
              <a:ext uri="{867540FE-15F7-4671-9BB9-5EAAF160745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9F11A1-8C7A-47AD-86C9-CE9E718D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dirty="0">
                <a:latin typeface="Carlito"/>
              </a:rPr>
              <a:t>The Digital Clock System project is to design a twelve-hour digital clock that displays the time digitally, in contrast to an analog clock, where the time is indicated by the positions of rotating hands. It is a relatively inexpensive craft and just a few materials are needed to complete it. This project's hardware component is relatively simple to construct. Digital clock is used into all kinds of devices such as  </a:t>
            </a:r>
            <a:r>
              <a:rPr lang="en-US" b="1" dirty="0">
                <a:solidFill>
                  <a:schemeClr val="bg1"/>
                </a:solidFill>
                <a:latin typeface="Cabin"/>
              </a:rPr>
              <a:t>cars, radios, televisions, microwave ovens, standard ovens, computers and cell phones.</a:t>
            </a:r>
          </a:p>
        </p:txBody>
      </p:sp>
    </p:spTree>
    <p:extLst>
      <p:ext uri="{737940A4-F8BB-4318-9EF1-EB161414921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D9B1461-717B-4F36-85DC-BB66E8A4CB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AB3AE3-AD8B-4A59-8F94-765A87DC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 err="1">
                <a:solidFill>
                  <a:schemeClr val="bg1"/>
                </a:solidFill>
                <a:latin typeface="Cabin"/>
              </a:rPr>
              <a:t>Ciccuit</a:t>
            </a:r>
            <a:r>
              <a:rPr lang="en-US" b="0" dirty="0">
                <a:solidFill>
                  <a:schemeClr val="bg1"/>
                </a:solidFill>
                <a:latin typeface="Cabin"/>
              </a:rPr>
              <a:t> Diagram</a:t>
            </a:r>
          </a:p>
        </p:txBody>
      </p:sp>
      <p:pic>
        <p:nvPicPr>
          <p:cNvPr id="3" name="Content Placeholder 2">
            <a:extLst>
              <a:ext uri="{504546C6-189D-4C13-9A61-26AF00CF17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2733DB-BED6-4530-973F-91CC2AB3E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1298" r="-41298"/>
          <a:stretch>
            <a:fillRect/>
          </a:stretch>
        </p:blipFill>
        <p:spPr/>
      </p:pic>
    </p:spTree>
    <p:extLst>
      <p:ext uri="{9D8D286E-80D4-4D89-A581-8B392E61A5C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760FF53-E1D1-4859-8BB9-B512628338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71AABE-84A0-4E41-B578-2EF984D7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Circuit </a:t>
            </a:r>
          </a:p>
        </p:txBody>
      </p:sp>
      <p:pic>
        <p:nvPicPr>
          <p:cNvPr id="3" name="Content Placeholder 2">
            <a:extLst>
              <a:ext uri="{5F7515B4-D74C-4CF2-AAFA-BE5F572CEDF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1A9ABB-9741-4EED-A83B-771060E84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363" b="17363"/>
          <a:stretch>
            <a:fillRect/>
          </a:stretch>
        </p:blipFill>
        <p:spPr/>
      </p:pic>
    </p:spTree>
    <p:extLst>
      <p:ext uri="{32B299AD-5AB9-4338-8592-4B43CCB6D28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D51C604-8187-4E7D-AE38-D973B65C9A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1635CF6-88EE-460E-ACD8-084E6CA7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Simulation</a:t>
            </a:r>
          </a:p>
        </p:txBody>
      </p:sp>
      <p:pic>
        <p:nvPicPr>
          <p:cNvPr id="3" name="Content Placeholder 2">
            <a:extLst>
              <a:ext uri="{CC505F59-5004-407D-8A46-F7C700CE27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A8FCF9-6C9A-463A-AFFB-516FA4114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484" b="6484"/>
          <a:stretch>
            <a:fillRect/>
          </a:stretch>
        </p:blipFill>
        <p:spPr/>
      </p:pic>
    </p:spTree>
    <p:extLst>
      <p:ext uri="{1D56749F-56F8-4589-A4C4-9A4E604B8A0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EA51F7DC-8C05-4D59-AE48-F6F7E64E7E8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B5B15E-A33D-4F61-9B2C-55CFE94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Component Used:</a:t>
            </a:r>
          </a:p>
        </p:txBody>
      </p:sp>
      <p:sp>
        <p:nvSpPr>
          <p:cNvPr id="3" name="Content Placeholder 2">
            <a:extLst>
              <a:ext uri="{BDBEB700-AED2-4045-81EF-1D8AD27264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F4AA7A8-9A0E-47FD-A2CD-86BD785B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b="0" dirty="0">
                <a:latin typeface="Cabin"/>
              </a:rPr>
              <a:t>Arduino Nano, Arduino IDE</a:t>
            </a:r>
          </a:p>
          <a:p>
            <a:r>
              <a:rPr lang="en-US" b="0" dirty="0">
                <a:latin typeface="Cabin"/>
              </a:rPr>
              <a:t>16x2 LCD Screen  </a:t>
            </a:r>
          </a:p>
          <a:p>
            <a:r>
              <a:rPr lang="en-US" b="0" dirty="0">
                <a:latin typeface="Cabin"/>
              </a:rPr>
              <a:t>Push Buttons</a:t>
            </a:r>
          </a:p>
          <a:p>
            <a:r>
              <a:rPr lang="en-US" b="0" dirty="0">
                <a:latin typeface="Cabin"/>
              </a:rPr>
              <a:t>Resistor</a:t>
            </a:r>
          </a:p>
          <a:p>
            <a:r>
              <a:rPr lang="en-US" b="0" dirty="0">
                <a:latin typeface="Cabin"/>
              </a:rPr>
              <a:t>Bread Board</a:t>
            </a:r>
          </a:p>
          <a:p>
            <a:r>
              <a:rPr lang="en-US" b="0" dirty="0">
                <a:latin typeface="Cabin"/>
              </a:rPr>
              <a:t>Jumper Wires</a:t>
            </a:r>
          </a:p>
        </p:txBody>
      </p:sp>
    </p:spTree>
    <p:extLst>
      <p:ext uri="{98BBF8E6-4EDC-4497-B702-F01C63FF0C7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3BC82BC-6D4C-4EE5-A8AA-AC58A81FA1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437C50B-CF22-41A6-BF2C-90717E3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0" dirty="0">
                <a:solidFill>
                  <a:schemeClr val="bg1"/>
                </a:solidFill>
                <a:latin typeface="Cabin"/>
              </a:rPr>
              <a:t>Procedures</a:t>
            </a:r>
          </a:p>
        </p:txBody>
      </p:sp>
      <p:sp>
        <p:nvSpPr>
          <p:cNvPr id="3" name="Content Placeholder 2">
            <a:extLst>
              <a:ext uri="{546134EF-AC60-4B5C-A3E8-E7BE8A13936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E5ADF63-6F0E-4841-A48A-FE69D38D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>
              <a:buFont typeface="Arial"/>
              <a:buAutoNum type="arabicPeriod"/>
            </a:pPr>
            <a:r>
              <a:rPr lang="en-US" dirty="0"/>
              <a:t>First download Arduino IDE.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Will connect Arduino Nano and 16x2 LCD Display, Resistor and three push buttons via jumper wires. 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Will do the code in IDE.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Will select board(Arduino Nano) and port(COM4/COM6).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Verify and upload the code.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After uploading is done, the output will be shown in the display.</a:t>
            </a:r>
          </a:p>
          <a:p>
            <a:pPr marL="342900" indent="-342900">
              <a:buFont typeface="Arial"/>
              <a:buAutoNum type="arabicPeriod"/>
            </a:pPr>
            <a:endParaRPr lang="en-US" dirty="0"/>
          </a:p>
        </p:txBody>
      </p:sp>
    </p:spTree>
    <p:extLst>
      <p:ext uri="{C486DCA2-5020-4151-BB77-D288517EF8F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3F7A88D-84C2-4552-B803-9E107AB100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E4CABA7-0DC7-43CC-9011-9C56E040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0" y="2143048"/>
            <a:ext cx="7302779" cy="856554"/>
          </a:xfrm>
        </p:spPr>
        <p:txBody>
          <a:bodyPr rtlCol="0"/>
          <a:lstStyle/>
          <a:p>
            <a:pPr algn="ctr"/>
            <a:r>
              <a:rPr lang="en-US" sz="4000" b="0" dirty="0">
                <a:solidFill>
                  <a:schemeClr val="bg1"/>
                </a:solidFill>
                <a:latin typeface="Cabin"/>
              </a:rPr>
              <a:t>Thank you.</a:t>
            </a:r>
          </a:p>
        </p:txBody>
      </p:sp>
    </p:spTree>
    <p:extLst>
      <p:ext uri="{3C0A56E4-8438-4235-85E7-5A6A0AD324C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686168771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6" val="Josefi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:0:0" val="6"/>
  <p:tag name="FONTWEIGHT:7:0:0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Carlito</vt:lpstr>
      <vt:lpstr>Josefin Sans-demi_bold</vt:lpstr>
      <vt:lpstr>Josefin Sans</vt:lpstr>
      <vt:lpstr>Overlock SC</vt:lpstr>
      <vt:lpstr>Cabin</vt:lpstr>
      <vt:lpstr>Arial</vt:lpstr>
      <vt:lpstr>Evolutionary</vt:lpstr>
      <vt:lpstr>Digital Clock using Arduino Nano And  16x2 LCD Display</vt:lpstr>
      <vt:lpstr>Presented to:</vt:lpstr>
      <vt:lpstr>Objective</vt:lpstr>
      <vt:lpstr>Ciccuit Diagram</vt:lpstr>
      <vt:lpstr>Circuit </vt:lpstr>
      <vt:lpstr>Simulation</vt:lpstr>
      <vt:lpstr>Component Used:</vt:lpstr>
      <vt:lpstr>Procedures</vt:lpstr>
      <vt:lpstr>Thank you.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Asus</cp:lastModifiedBy>
  <cp:revision>2</cp:revision>
  <dcterms:created xsi:type="dcterms:W3CDTF">2023-06-07T11:32:47Z</dcterms:created>
  <dcterms:modified xsi:type="dcterms:W3CDTF">2023-07-10T02:54:41Z</dcterms:modified>
</cp:coreProperties>
</file>