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81" r:id="rId5"/>
    <p:sldId id="278" r:id="rId6"/>
    <p:sldId id="279" r:id="rId7"/>
    <p:sldId id="280" r:id="rId8"/>
    <p:sldId id="261" r:id="rId9"/>
    <p:sldId id="263" r:id="rId10"/>
    <p:sldId id="269" r:id="rId11"/>
    <p:sldId id="265" r:id="rId12"/>
    <p:sldId id="267" r:id="rId13"/>
    <p:sldId id="270" r:id="rId14"/>
    <p:sldId id="271" r:id="rId15"/>
    <p:sldId id="268" r:id="rId16"/>
    <p:sldId id="274" r:id="rId17"/>
    <p:sldId id="273" r:id="rId18"/>
    <p:sldId id="275" r:id="rId19"/>
    <p:sldId id="272" r:id="rId20"/>
    <p:sldId id="276" r:id="rId21"/>
    <p:sldId id="277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6D"/>
    <a:srgbClr val="FF8C19"/>
    <a:srgbClr val="FF7C19"/>
    <a:srgbClr val="F8A142"/>
    <a:srgbClr val="531BA5"/>
    <a:srgbClr val="C40000"/>
    <a:srgbClr val="D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69C54-5AE4-4669-A9CE-8187CDF0F1EC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C0F69-EAE0-45EF-8E0B-DA51C8274B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C0F69-EAE0-45EF-8E0B-DA51C8274BE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171450"/>
            <a:ext cx="2057401" cy="3657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1" cy="3657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000126"/>
            <a:ext cx="4038601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6"/>
            <a:ext cx="4038601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F255-7EDB-44C4-A18A-5580ECD64C08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65B2-1D4A-4059-8B38-4B672D3DF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990743" y="161494"/>
            <a:ext cx="5143500" cy="3714776"/>
            <a:chOff x="1990743" y="161494"/>
            <a:chExt cx="5143500" cy="3714776"/>
          </a:xfrm>
        </p:grpSpPr>
        <p:pic>
          <p:nvPicPr>
            <p:cNvPr id="3" name="그림 2" descr="44808-O4G0M1.jpg"/>
            <p:cNvPicPr>
              <a:picLocks noChangeAspect="1"/>
            </p:cNvPicPr>
            <p:nvPr/>
          </p:nvPicPr>
          <p:blipFill>
            <a:blip r:embed="rId3" cstate="print"/>
            <a:srcRect t="2777" b="25000"/>
            <a:stretch>
              <a:fillRect/>
            </a:stretch>
          </p:blipFill>
          <p:spPr>
            <a:xfrm>
              <a:off x="1990743" y="161494"/>
              <a:ext cx="5143500" cy="371477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919551" y="3233328"/>
              <a:ext cx="1357322" cy="357190"/>
            </a:xfrm>
            <a:prstGeom prst="rect">
              <a:avLst/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33865" y="3161890"/>
              <a:ext cx="1357322" cy="142876"/>
            </a:xfrm>
            <a:prstGeom prst="rect">
              <a:avLst/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20686662">
              <a:off x="3872915" y="3152893"/>
              <a:ext cx="571212" cy="214314"/>
            </a:xfrm>
            <a:prstGeom prst="rect">
              <a:avLst/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0160" y="3152365"/>
              <a:ext cx="2541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FFFF00"/>
                  </a:solidFill>
                  <a:latin typeface="HY헤드라인M" pitchFamily="18" charset="-127"/>
                  <a:ea typeface="HY헤드라인M" pitchFamily="18" charset="-127"/>
                </a:rPr>
                <a:t>SUNNYSIDE  THEATER</a:t>
              </a:r>
              <a:endParaRPr lang="ko-KR" altLang="en-US" sz="2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534189" y="3786196"/>
            <a:ext cx="4200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에스코어 드림 6 Bold" pitchFamily="34" charset="-127"/>
                <a:ea typeface="에스코어 드림 6 Bold" pitchFamily="34" charset="-127"/>
                <a:cs typeface="맑은 고딕 Semilight" pitchFamily="50" charset="-127"/>
              </a:rPr>
              <a:t>김도연 </a:t>
            </a:r>
            <a:r>
              <a:rPr lang="en-US" altLang="ko-KR" sz="1600" spc="-150" dirty="0" smtClean="0">
                <a:latin typeface="에스코어 드림 6 Bold" pitchFamily="34" charset="-127"/>
                <a:ea typeface="에스코어 드림 6 Bold" pitchFamily="34" charset="-127"/>
                <a:cs typeface="맑은 고딕 Semilight" pitchFamily="50" charset="-127"/>
              </a:rPr>
              <a:t>· </a:t>
            </a:r>
            <a:r>
              <a:rPr lang="ko-KR" altLang="en-US" sz="1600" spc="-150" dirty="0" smtClean="0">
                <a:latin typeface="에스코어 드림 6 Bold" pitchFamily="34" charset="-127"/>
                <a:ea typeface="에스코어 드림 6 Bold" pitchFamily="34" charset="-127"/>
                <a:cs typeface="맑은 고딕 Semilight" pitchFamily="50" charset="-127"/>
              </a:rPr>
              <a:t>김영민 </a:t>
            </a:r>
            <a:r>
              <a:rPr lang="en-US" altLang="ko-KR" sz="1600" spc="-150" dirty="0" smtClean="0">
                <a:latin typeface="에스코어 드림 6 Bold" pitchFamily="34" charset="-127"/>
                <a:ea typeface="에스코어 드림 6 Bold" pitchFamily="34" charset="-127"/>
                <a:cs typeface="맑은 고딕 Semilight" pitchFamily="50" charset="-127"/>
              </a:rPr>
              <a:t>· </a:t>
            </a:r>
            <a:r>
              <a:rPr lang="ko-KR" altLang="en-US" sz="1600" spc="-150" dirty="0" smtClean="0">
                <a:latin typeface="에스코어 드림 6 Bold" pitchFamily="34" charset="-127"/>
                <a:ea typeface="에스코어 드림 6 Bold" pitchFamily="34" charset="-127"/>
                <a:cs typeface="맑은 고딕 Semilight" pitchFamily="50" charset="-127"/>
              </a:rPr>
              <a:t>시은지 </a:t>
            </a:r>
            <a:r>
              <a:rPr lang="en-US" altLang="ko-KR" sz="1600" spc="-150" dirty="0" smtClean="0">
                <a:latin typeface="에스코어 드림 6 Bold" pitchFamily="34" charset="-127"/>
                <a:ea typeface="에스코어 드림 6 Bold" pitchFamily="34" charset="-127"/>
                <a:cs typeface="맑은 고딕 Semilight" pitchFamily="50" charset="-127"/>
              </a:rPr>
              <a:t>·  </a:t>
            </a:r>
            <a:r>
              <a:rPr lang="ko-KR" altLang="en-US" sz="1600" spc="-150" dirty="0" smtClean="0">
                <a:latin typeface="에스코어 드림 6 Bold" pitchFamily="34" charset="-127"/>
                <a:ea typeface="에스코어 드림 6 Bold" pitchFamily="34" charset="-127"/>
                <a:cs typeface="맑은 고딕 Semilight" pitchFamily="50" charset="-127"/>
              </a:rPr>
              <a:t>신정희 </a:t>
            </a:r>
            <a:r>
              <a:rPr lang="en-US" altLang="ko-KR" sz="1600" spc="-150" dirty="0" smtClean="0">
                <a:latin typeface="에스코어 드림 6 Bold" pitchFamily="34" charset="-127"/>
                <a:ea typeface="에스코어 드림 6 Bold" pitchFamily="34" charset="-127"/>
                <a:cs typeface="맑은 고딕 Semilight" pitchFamily="50" charset="-127"/>
              </a:rPr>
              <a:t>· </a:t>
            </a:r>
            <a:r>
              <a:rPr lang="ko-KR" altLang="en-US" sz="1600" spc="-150" dirty="0" smtClean="0">
                <a:latin typeface="에스코어 드림 6 Bold" pitchFamily="34" charset="-127"/>
                <a:ea typeface="에스코어 드림 6 Bold" pitchFamily="34" charset="-127"/>
                <a:cs typeface="맑은 고딕 Semilight" pitchFamily="50" charset="-127"/>
              </a:rPr>
              <a:t>이규섭 </a:t>
            </a:r>
            <a:r>
              <a:rPr lang="en-US" altLang="ko-KR" sz="1600" spc="-150" dirty="0" smtClean="0">
                <a:latin typeface="에스코어 드림 6 Bold" pitchFamily="34" charset="-127"/>
                <a:ea typeface="에스코어 드림 6 Bold" pitchFamily="34" charset="-127"/>
                <a:cs typeface="맑은 고딕 Semilight" pitchFamily="50" charset="-127"/>
              </a:rPr>
              <a:t>· </a:t>
            </a:r>
            <a:r>
              <a:rPr lang="ko-KR" altLang="en-US" sz="1600" spc="-150" dirty="0" smtClean="0">
                <a:latin typeface="에스코어 드림 6 Bold" pitchFamily="34" charset="-127"/>
                <a:ea typeface="에스코어 드림 6 Bold" pitchFamily="34" charset="-127"/>
                <a:cs typeface="맑은 고딕 Semilight" pitchFamily="50" charset="-127"/>
              </a:rPr>
              <a:t>이혜준 </a:t>
            </a:r>
            <a:endParaRPr lang="ko-KR" altLang="en-US" sz="1600" spc="-150" dirty="0">
              <a:latin typeface="에스코어 드림 6 Bold" pitchFamily="34" charset="-127"/>
              <a:ea typeface="에스코어 드림 6 Bold" pitchFamily="34" charset="-127"/>
              <a:cs typeface="맑은 고딕 Semi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영화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5" name="Picture 12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843" y="739640"/>
            <a:ext cx="6858048" cy="3903812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008227" y="2733373"/>
            <a:ext cx="28575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95693" y="2311276"/>
            <a:ext cx="2791149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에스코어 드림 3 Light" pitchFamily="34" charset="-127"/>
                <a:ea typeface="에스코어 드림 3 Light" pitchFamily="34" charset="-127"/>
              </a:rPr>
              <a:t>상세보기 → 영화정보  </a:t>
            </a:r>
            <a:endParaRPr lang="en-US" altLang="ko-KR" dirty="0" smtClean="0">
              <a:latin typeface="에스코어 드림 3 Light" pitchFamily="34" charset="-127"/>
              <a:ea typeface="에스코어 드림 3 Light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에스코어 드림 3 Light" pitchFamily="34" charset="-127"/>
                <a:ea typeface="에스코어 드림 3 Light" pitchFamily="34" charset="-127"/>
              </a:rPr>
              <a:t>예매하기 → 티켓결제 </a:t>
            </a:r>
            <a:endParaRPr lang="ko-KR" altLang="en-US" dirty="0">
              <a:latin typeface="에스코어 드림 3 Light" pitchFamily="34" charset="-127"/>
              <a:ea typeface="에스코어 드림 3 Light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영화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4" name="Picture 12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00048"/>
            <a:ext cx="7645923" cy="4500576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558806" y="1285866"/>
            <a:ext cx="1785950" cy="3571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영화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4" name="Picture 126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4913" y="662004"/>
            <a:ext cx="7210425" cy="4267200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571736" y="1838180"/>
            <a:ext cx="3357586" cy="1961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영화관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8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71486"/>
            <a:ext cx="6219825" cy="4419600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143108" y="2292529"/>
            <a:ext cx="78581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29058" y="2285998"/>
            <a:ext cx="3286148" cy="185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영화관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7" name="Picture 13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00048"/>
            <a:ext cx="7086600" cy="45243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스토어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346" y="785800"/>
            <a:ext cx="4121282" cy="3643338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7593" y="785800"/>
            <a:ext cx="4089249" cy="3714776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스토어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616" y="790579"/>
            <a:ext cx="4187136" cy="378143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14296"/>
            <a:ext cx="3500462" cy="4765278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고객센터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62" y="571486"/>
            <a:ext cx="6819900" cy="4400550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고객센터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39234"/>
            <a:ext cx="6819900" cy="4419600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929454" y="2357436"/>
            <a:ext cx="1646605" cy="877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dirty="0" err="1" smtClean="0">
                <a:latin typeface="에스코어 드림 3 Light" pitchFamily="34" charset="-127"/>
                <a:ea typeface="에스코어 드림 3 Light" pitchFamily="34" charset="-127"/>
              </a:rPr>
              <a:t>등업</a:t>
            </a:r>
            <a:r>
              <a:rPr lang="ko-KR" altLang="en-US" dirty="0" smtClean="0">
                <a:latin typeface="에스코어 드림 3 Light" pitchFamily="34" charset="-127"/>
                <a:ea typeface="에스코어 드림 3 Light" pitchFamily="34" charset="-127"/>
              </a:rPr>
              <a:t> 시 메일로</a:t>
            </a:r>
            <a:endParaRPr lang="en-US" altLang="ko-KR" dirty="0" smtClean="0">
              <a:latin typeface="에스코어 드림 3 Light" pitchFamily="34" charset="-127"/>
              <a:ea typeface="에스코어 드림 3 Light" pitchFamily="34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dirty="0" smtClean="0">
                <a:latin typeface="에스코어 드림 3 Light" pitchFamily="34" charset="-127"/>
                <a:ea typeface="에스코어 드림 3 Light" pitchFamily="34" charset="-127"/>
              </a:rPr>
              <a:t>할인쿠폰 전송</a:t>
            </a:r>
            <a:endParaRPr lang="ko-KR" altLang="en-US" dirty="0">
              <a:latin typeface="에스코어 드림 3 Light" pitchFamily="34" charset="-127"/>
              <a:ea typeface="에스코어 드림 3 Light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9279" y="1065021"/>
            <a:ext cx="85725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4"/>
          <a:srcRect l="3631" t="9740" r="46090" b="83766"/>
          <a:stretch>
            <a:fillRect/>
          </a:stretch>
        </p:blipFill>
        <p:spPr bwMode="auto">
          <a:xfrm>
            <a:off x="1500166" y="1000114"/>
            <a:ext cx="3429024" cy="285752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로그인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633412"/>
            <a:ext cx="6953250" cy="3876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844690" y="3065285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285866"/>
            <a:ext cx="4500562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57843" y="1263428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INDEX</a:t>
            </a:r>
            <a:endParaRPr lang="ko-KR" altLang="en-US" sz="3600" b="1" spc="3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8545" y="1214428"/>
            <a:ext cx="24753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300" dirty="0" smtClean="0">
                <a:latin typeface="에스코어 드림 3 Light" pitchFamily="34" charset="-127"/>
                <a:ea typeface="에스코어 드림 3 Light" pitchFamily="34" charset="-127"/>
              </a:rPr>
              <a:t>1     </a:t>
            </a:r>
            <a:r>
              <a:rPr lang="en-US" altLang="ko-KR" sz="2400" spc="-300" dirty="0" smtClean="0">
                <a:latin typeface="에스코어 드림 3 Light" pitchFamily="34" charset="-127"/>
                <a:ea typeface="에스코어 드림 3 Light" pitchFamily="34" charset="-127"/>
              </a:rPr>
              <a:t> </a:t>
            </a:r>
            <a:r>
              <a:rPr lang="ko-KR" altLang="en-US" sz="2400" spc="-150" dirty="0" smtClean="0">
                <a:latin typeface="에스코어 드림 3 Light" pitchFamily="34" charset="-127"/>
                <a:ea typeface="에스코어 드림 3 Light" pitchFamily="34" charset="-127"/>
              </a:rPr>
              <a:t>주제선정</a:t>
            </a:r>
            <a:endParaRPr lang="ko-KR" altLang="en-US" sz="2400" spc="-150" dirty="0" smtClean="0">
              <a:latin typeface="에스코어 드림 3 Light" pitchFamily="34" charset="-127"/>
              <a:ea typeface="에스코어 드림 3 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300" dirty="0" smtClean="0">
                <a:latin typeface="에스코어 드림 3 Light" pitchFamily="34" charset="-127"/>
                <a:ea typeface="에스코어 드림 3 Light" pitchFamily="34" charset="-127"/>
              </a:rPr>
              <a:t>2       </a:t>
            </a:r>
            <a:r>
              <a:rPr lang="en-US" altLang="ko-KR" sz="2400" spc="-150" dirty="0" smtClean="0">
                <a:latin typeface="에스코어 드림 3 Light" pitchFamily="34" charset="-127"/>
                <a:ea typeface="에스코어 드림 3 Light" pitchFamily="34" charset="-127"/>
              </a:rPr>
              <a:t>WBS</a:t>
            </a:r>
            <a:endParaRPr lang="ko-KR" altLang="en-US" sz="2400" spc="-150" dirty="0" smtClean="0">
              <a:latin typeface="에스코어 드림 3 Light" pitchFamily="34" charset="-127"/>
              <a:ea typeface="에스코어 드림 3 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300" dirty="0" smtClean="0">
                <a:latin typeface="에스코어 드림 3 Light" pitchFamily="34" charset="-127"/>
                <a:ea typeface="에스코어 드림 3 Light" pitchFamily="34" charset="-127"/>
              </a:rPr>
              <a:t>3 </a:t>
            </a:r>
            <a:r>
              <a:rPr lang="en-US" altLang="ko-KR" sz="2400" spc="-300" dirty="0" smtClean="0">
                <a:latin typeface="에스코어 드림 3 Light" pitchFamily="34" charset="-127"/>
                <a:ea typeface="에스코어 드림 3 Light" pitchFamily="34" charset="-127"/>
              </a:rPr>
              <a:t>      </a:t>
            </a:r>
            <a:r>
              <a:rPr lang="ko-KR" altLang="en-US" sz="2400" spc="-300" dirty="0" smtClean="0">
                <a:latin typeface="에스코어 드림 3 Light" pitchFamily="34" charset="-127"/>
                <a:ea typeface="에스코어 드림 3 Light" pitchFamily="34" charset="-127"/>
              </a:rPr>
              <a:t>요구사항정의서</a:t>
            </a:r>
            <a:endParaRPr lang="en-US" altLang="ko-KR" sz="2400" spc="-150" dirty="0" smtClean="0">
              <a:latin typeface="에스코어 드림 3 Light" pitchFamily="34" charset="-127"/>
              <a:ea typeface="에스코어 드림 3 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300" dirty="0" smtClean="0">
                <a:latin typeface="에스코어 드림 3 Light" pitchFamily="34" charset="-127"/>
                <a:ea typeface="에스코어 드림 3 Light" pitchFamily="34" charset="-127"/>
              </a:rPr>
              <a:t>4       </a:t>
            </a:r>
            <a:r>
              <a:rPr lang="ko-KR" altLang="en-US" sz="2400" spc="-150" dirty="0" smtClean="0">
                <a:latin typeface="에스코어 드림 3 Light" pitchFamily="34" charset="-127"/>
                <a:ea typeface="에스코어 드림 3 Light" pitchFamily="34" charset="-127"/>
              </a:rPr>
              <a:t>테이블설계</a:t>
            </a:r>
            <a:endParaRPr lang="en-US" altLang="ko-KR" sz="2400" dirty="0" smtClean="0">
              <a:latin typeface="에스코어 드림 3 Light" pitchFamily="34" charset="-127"/>
              <a:ea typeface="에스코어 드림 3 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300" dirty="0" smtClean="0">
                <a:latin typeface="에스코어 드림 3 Light" pitchFamily="34" charset="-127"/>
                <a:ea typeface="에스코어 드림 3 Light" pitchFamily="34" charset="-127"/>
              </a:rPr>
              <a:t>5</a:t>
            </a:r>
            <a:r>
              <a:rPr lang="en-US" altLang="ko-KR" sz="2400" dirty="0" smtClean="0">
                <a:latin typeface="에스코어 드림 3 Light" pitchFamily="34" charset="-127"/>
                <a:ea typeface="에스코어 드림 3 Light" pitchFamily="34" charset="-127"/>
              </a:rPr>
              <a:t> </a:t>
            </a:r>
            <a:r>
              <a:rPr lang="en-US" altLang="ko-KR" sz="2400" dirty="0" smtClean="0">
                <a:latin typeface="에스코어 드림 3 Light" pitchFamily="34" charset="-127"/>
                <a:ea typeface="에스코어 드림 3 Light" pitchFamily="34" charset="-127"/>
              </a:rPr>
              <a:t>   UI</a:t>
            </a:r>
            <a:endParaRPr lang="ko-KR" altLang="en-US" sz="2400" spc="-150" dirty="0">
              <a:latin typeface="에스코어 드림 3 Light" pitchFamily="34" charset="-127"/>
              <a:ea typeface="에스코어 드림 3 Light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마이페이지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7" name="Picture 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642924"/>
            <a:ext cx="6838950" cy="4248150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357686" y="2000246"/>
            <a:ext cx="2000264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5985" y="3520037"/>
            <a:ext cx="1500198" cy="19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2324767" y="3539630"/>
            <a:ext cx="501870" cy="15042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600"/>
              <a:t>포토티켓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포토티켓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57686" y="2000246"/>
            <a:ext cx="2000264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5912" y="642924"/>
            <a:ext cx="5972175" cy="4114800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2" y="14285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HY헤드라인M" pitchFamily="18" charset="-127"/>
                <a:ea typeface="HY헤드라인M" pitchFamily="18" charset="-127"/>
              </a:rPr>
              <a:t>주제선정</a:t>
            </a:r>
            <a:endParaRPr lang="ko-KR" altLang="en-US" spc="-15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438253" y="981154"/>
            <a:ext cx="6143668" cy="1662035"/>
            <a:chOff x="1428728" y="1124029"/>
            <a:chExt cx="6143668" cy="1662035"/>
          </a:xfrm>
        </p:grpSpPr>
        <p:sp>
          <p:nvSpPr>
            <p:cNvPr id="10" name="TextBox 9"/>
            <p:cNvSpPr txBox="1"/>
            <p:nvPr/>
          </p:nvSpPr>
          <p:spPr>
            <a:xfrm>
              <a:off x="3034732" y="1627869"/>
              <a:ext cx="627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7185" y="1627869"/>
              <a:ext cx="627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3" name="그림 12" descr="79a79223f8ddf0373de959f9ff604df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28" y="1124029"/>
              <a:ext cx="1727542" cy="1662035"/>
            </a:xfrm>
            <a:prstGeom prst="rect">
              <a:avLst/>
            </a:prstGeom>
          </p:spPr>
        </p:pic>
        <p:pic>
          <p:nvPicPr>
            <p:cNvPr id="14" name="그림 13" descr="imagen-ee-ee-i-ee-ee-eea-ee-i-i-0thumb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8144" y="1262124"/>
              <a:ext cx="1489261" cy="1432789"/>
            </a:xfrm>
            <a:prstGeom prst="rect">
              <a:avLst/>
            </a:prstGeom>
          </p:spPr>
        </p:pic>
        <p:pic>
          <p:nvPicPr>
            <p:cNvPr id="15" name="그림 14" descr="unnamed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1751" y="1262124"/>
              <a:ext cx="1520645" cy="1462983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2393141" y="2987235"/>
            <a:ext cx="4362092" cy="646331"/>
            <a:chOff x="2500298" y="3272987"/>
            <a:chExt cx="4362093" cy="646331"/>
          </a:xfrm>
        </p:grpSpPr>
        <p:sp>
          <p:nvSpPr>
            <p:cNvPr id="18" name="직사각형 17"/>
            <p:cNvSpPr/>
            <p:nvPr/>
          </p:nvSpPr>
          <p:spPr>
            <a:xfrm>
              <a:off x="2500298" y="3357568"/>
              <a:ext cx="4357718" cy="5000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00298" y="3272987"/>
              <a:ext cx="43620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rgbClr val="FFC000"/>
                  </a:solidFill>
                  <a:latin typeface="에스코어 드림 6 Bold" pitchFamily="34" charset="-127"/>
                  <a:ea typeface="에스코어 드림 6 Bold" pitchFamily="34" charset="-127"/>
                </a:rPr>
                <a:t>장점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에스코어 드림 6 Bold" pitchFamily="34" charset="-127"/>
                  <a:ea typeface="에스코어 드림 6 Bold" pitchFamily="34" charset="-127"/>
                </a:rPr>
                <a:t>은 모으고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에스코어 드림 6 Bold" pitchFamily="34" charset="-127"/>
                  <a:ea typeface="에스코어 드림 6 Bold" pitchFamily="34" charset="-127"/>
                </a:rPr>
                <a:t>, </a:t>
              </a:r>
              <a:r>
                <a:rPr lang="ko-KR" altLang="en-US" sz="2400" dirty="0" smtClean="0">
                  <a:solidFill>
                    <a:srgbClr val="FFC000"/>
                  </a:solidFill>
                  <a:latin typeface="에스코어 드림 6 Bold" pitchFamily="34" charset="-127"/>
                  <a:ea typeface="에스코어 드림 6 Bold" pitchFamily="34" charset="-127"/>
                </a:rPr>
                <a:t>기능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에스코어 드림 6 Bold" pitchFamily="34" charset="-127"/>
                  <a:ea typeface="에스코어 드림 6 Bold" pitchFamily="34" charset="-127"/>
                </a:rPr>
                <a:t>은 더하기 </a:t>
              </a:r>
              <a:r>
                <a:rPr lang="en-US" altLang="ko-KR" sz="2400" dirty="0" smtClean="0">
                  <a:solidFill>
                    <a:srgbClr val="FFC000"/>
                  </a:solidFill>
                  <a:latin typeface="에스코어 드림 6 Bold" pitchFamily="34" charset="-127"/>
                  <a:ea typeface="에스코어 드림 6 Bold" pitchFamily="34" charset="-127"/>
                </a:rPr>
                <a:t>+</a:t>
              </a:r>
              <a:endParaRPr lang="ko-KR" altLang="en-US" sz="2400" dirty="0">
                <a:solidFill>
                  <a:srgbClr val="FFC000"/>
                </a:solidFill>
                <a:latin typeface="에스코어 드림 6 Bold" pitchFamily="34" charset="-127"/>
                <a:ea typeface="에스코어 드림 6 Bold" pitchFamily="34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50557" y="3714759"/>
            <a:ext cx="564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3 Light" pitchFamily="34" charset="-127"/>
                <a:ea typeface="에스코어 드림 3 Light" pitchFamily="34" charset="-127"/>
              </a:rPr>
              <a:t>소비자의 입장에서 보다 </a:t>
            </a:r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유저 친화적인 웹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2" y="14285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WBS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12290" name="Picture 2" descr="WB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857370"/>
            <a:ext cx="9048547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2" y="14285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HY헤드라인M" pitchFamily="18" charset="-127"/>
                <a:ea typeface="HY헤드라인M" pitchFamily="18" charset="-127"/>
              </a:rPr>
              <a:t>요구사항 정의서</a:t>
            </a:r>
            <a:r>
              <a:rPr lang="en-US" altLang="ko-KR" spc="-15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user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785799"/>
            <a:ext cx="6429420" cy="370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2" y="14285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HY헤드라인M" pitchFamily="18" charset="-127"/>
                <a:ea typeface="HY헤드라인M" pitchFamily="18" charset="-127"/>
              </a:rPr>
              <a:t>요구사항 정의서</a:t>
            </a:r>
            <a:r>
              <a:rPr lang="en-US" altLang="ko-KR" spc="-15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user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 t="18018"/>
          <a:stretch>
            <a:fillRect/>
          </a:stretch>
        </p:blipFill>
        <p:spPr bwMode="auto">
          <a:xfrm>
            <a:off x="1000100" y="1142990"/>
            <a:ext cx="7189935" cy="26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2" y="14285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HY헤드라인M" pitchFamily="18" charset="-127"/>
                <a:ea typeface="HY헤드라인M" pitchFamily="18" charset="-127"/>
              </a:rPr>
              <a:t>요구사항 정의서</a:t>
            </a:r>
            <a:r>
              <a:rPr lang="en-US" altLang="ko-KR" spc="-15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admin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00180"/>
            <a:ext cx="7524817" cy="202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1" y="14285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HY헤드라인M" pitchFamily="18" charset="-127"/>
                <a:ea typeface="HY헤드라인M" pitchFamily="18" charset="-127"/>
              </a:rPr>
              <a:t>테이블설계</a:t>
            </a:r>
            <a:endParaRPr lang="ko-KR" altLang="en-US" spc="-15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pic>
        <p:nvPicPr>
          <p:cNvPr id="4" name="그림 3" descr="KakaoTalk_20190917_18034039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1" y="578928"/>
            <a:ext cx="8143900" cy="4543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992" y="14285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메인페이지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clapper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4" y="142858"/>
            <a:ext cx="357189" cy="357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0501" y="1500180"/>
            <a:ext cx="163698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에스코어 드림 3 Light" pitchFamily="34" charset="-127"/>
                <a:ea typeface="에스코어 드림 3 Light" pitchFamily="34" charset="-127"/>
              </a:rPr>
              <a:t>박스오피스</a:t>
            </a:r>
            <a:endParaRPr lang="en-US" altLang="ko-KR" dirty="0" smtClean="0">
              <a:latin typeface="에스코어 드림 3 Light" pitchFamily="34" charset="-127"/>
              <a:ea typeface="에스코어 드림 3 Light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에스코어 드림 3 Light" pitchFamily="34" charset="-127"/>
                <a:ea typeface="에스코어 드림 3 Light" pitchFamily="34" charset="-127"/>
              </a:rPr>
              <a:t>공지사항</a:t>
            </a:r>
            <a:endParaRPr lang="en-US" altLang="ko-KR" dirty="0" smtClean="0">
              <a:latin typeface="에스코어 드림 3 Light" pitchFamily="34" charset="-127"/>
              <a:ea typeface="에스코어 드림 3 Light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에스코어 드림 3 Light" pitchFamily="34" charset="-127"/>
                <a:ea typeface="에스코어 드림 3 Light" pitchFamily="34" charset="-127"/>
              </a:rPr>
              <a:t>고객센</a:t>
            </a:r>
            <a:r>
              <a:rPr lang="ko-KR" altLang="en-US" dirty="0" smtClean="0">
                <a:latin typeface="에스코어 드림 3 Light" pitchFamily="34" charset="-127"/>
                <a:ea typeface="에스코어 드림 3 Light" pitchFamily="34" charset="-127"/>
              </a:rPr>
              <a:t>터</a:t>
            </a:r>
            <a:endParaRPr lang="en-US" altLang="ko-KR" dirty="0" smtClean="0">
              <a:latin typeface="에스코어 드림 3 Light" pitchFamily="34" charset="-127"/>
              <a:ea typeface="에스코어 드림 3 Light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714744" y="142858"/>
            <a:ext cx="4286280" cy="4714908"/>
            <a:chOff x="4929190" y="142858"/>
            <a:chExt cx="3714776" cy="3944092"/>
          </a:xfrm>
        </p:grpSpPr>
        <p:pic>
          <p:nvPicPr>
            <p:cNvPr id="4" name="Picture 1198"/>
            <p:cNvPicPr>
              <a:picLocks noChangeAspect="1" noChangeArrowheads="1"/>
            </p:cNvPicPr>
            <p:nvPr/>
          </p:nvPicPr>
          <p:blipFill>
            <a:blip r:embed="rId3"/>
            <a:srcRect b="47924"/>
            <a:stretch>
              <a:fillRect/>
            </a:stretch>
          </p:blipFill>
          <p:spPr bwMode="auto">
            <a:xfrm>
              <a:off x="4929190" y="142858"/>
              <a:ext cx="3714776" cy="2500330"/>
            </a:xfrm>
            <a:prstGeom prst="rect">
              <a:avLst/>
            </a:prstGeom>
            <a:noFill/>
            <a:ln w="1">
              <a:noFill/>
              <a:miter lim="800000"/>
              <a:headEnd/>
              <a:tailEnd/>
            </a:ln>
          </p:spPr>
        </p:pic>
        <p:pic>
          <p:nvPicPr>
            <p:cNvPr id="9" name="Picture 1198"/>
            <p:cNvPicPr>
              <a:picLocks noChangeAspect="1" noChangeArrowheads="1"/>
            </p:cNvPicPr>
            <p:nvPr/>
          </p:nvPicPr>
          <p:blipFill>
            <a:blip r:embed="rId3"/>
            <a:srcRect t="69930"/>
            <a:stretch>
              <a:fillRect/>
            </a:stretch>
          </p:blipFill>
          <p:spPr bwMode="auto">
            <a:xfrm>
              <a:off x="4929190" y="2643188"/>
              <a:ext cx="3714776" cy="1443762"/>
            </a:xfrm>
            <a:prstGeom prst="rect">
              <a:avLst/>
            </a:prstGeom>
            <a:noFill/>
            <a:ln w="1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92</Words>
  <Application>Microsoft Office PowerPoint</Application>
  <PresentationFormat>화면 슬라이드 쇼(16:9)</PresentationFormat>
  <Paragraphs>40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sist</dc:creator>
  <cp:lastModifiedBy>sist</cp:lastModifiedBy>
  <cp:revision>73</cp:revision>
  <dcterms:created xsi:type="dcterms:W3CDTF">2019-09-16T00:47:38Z</dcterms:created>
  <dcterms:modified xsi:type="dcterms:W3CDTF">2019-09-17T09:38:31Z</dcterms:modified>
</cp:coreProperties>
</file>