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60" d="100"/>
          <a:sy n="60" d="100"/>
        </p:scale>
        <p:origin x="209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E63-2BF3-4C40-A859-0FEB75BFEE85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1835-877B-47D6-8EF9-1F270E667A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55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E63-2BF3-4C40-A859-0FEB75BFEE85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1835-877B-47D6-8EF9-1F270E667A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4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E63-2BF3-4C40-A859-0FEB75BFEE85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1835-877B-47D6-8EF9-1F270E667A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92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E63-2BF3-4C40-A859-0FEB75BFEE85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1835-877B-47D6-8EF9-1F270E667A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71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E63-2BF3-4C40-A859-0FEB75BFEE85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1835-877B-47D6-8EF9-1F270E667A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4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E63-2BF3-4C40-A859-0FEB75BFEE85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1835-877B-47D6-8EF9-1F270E667A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56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E63-2BF3-4C40-A859-0FEB75BFEE85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1835-877B-47D6-8EF9-1F270E667A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03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E63-2BF3-4C40-A859-0FEB75BFEE85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1835-877B-47D6-8EF9-1F270E667A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18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E63-2BF3-4C40-A859-0FEB75BFEE85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1835-877B-47D6-8EF9-1F270E667A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1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E63-2BF3-4C40-A859-0FEB75BFEE85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1835-877B-47D6-8EF9-1F270E667A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36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E63-2BF3-4C40-A859-0FEB75BFEE85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1835-877B-47D6-8EF9-1F270E667A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94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CCE63-2BF3-4C40-A859-0FEB75BFEE85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D1835-877B-47D6-8EF9-1F270E667A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34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karinegallo.com.br/wp-content/uploads/2018/07/duvidassss.p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C3B58-DC90-4BAA-8835-9575017E5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D54682-A9B0-4EB9-B579-1E63A99B1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79B54A-FD51-4518-8150-52F700E9E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sp>
        <p:nvSpPr>
          <p:cNvPr id="6" name="Elipse 5">
            <a:hlinkClick r:id="rId3" action="ppaction://hlinksldjump"/>
            <a:extLst>
              <a:ext uri="{FF2B5EF4-FFF2-40B4-BE49-F238E27FC236}">
                <a16:creationId xmlns:a16="http://schemas.microsoft.com/office/drawing/2014/main" id="{F6E06AE4-D85F-404E-8CD5-FAAA87CFE4E4}"/>
              </a:ext>
            </a:extLst>
          </p:cNvPr>
          <p:cNvSpPr/>
          <p:nvPr/>
        </p:nvSpPr>
        <p:spPr>
          <a:xfrm>
            <a:off x="1624083" y="4117623"/>
            <a:ext cx="1378424" cy="124194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hlinkClick r:id="rId4"/>
            <a:extLst>
              <a:ext uri="{FF2B5EF4-FFF2-40B4-BE49-F238E27FC236}">
                <a16:creationId xmlns:a16="http://schemas.microsoft.com/office/drawing/2014/main" id="{71C38DA9-EA83-42F4-8C5E-730D90A9BCB9}"/>
              </a:ext>
            </a:extLst>
          </p:cNvPr>
          <p:cNvSpPr/>
          <p:nvPr/>
        </p:nvSpPr>
        <p:spPr>
          <a:xfrm>
            <a:off x="1624083" y="7138737"/>
            <a:ext cx="1378424" cy="1223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59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491EC-2C0F-436D-B622-E028FE00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59A8C03-A7C1-466A-90D2-EEEEC66CC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858001" cy="12192000"/>
          </a:xfrm>
        </p:spPr>
      </p:pic>
      <p:sp>
        <p:nvSpPr>
          <p:cNvPr id="6" name="Elipse 5">
            <a:hlinkClick r:id="rId3" action="ppaction://hlinksldjump"/>
            <a:extLst>
              <a:ext uri="{FF2B5EF4-FFF2-40B4-BE49-F238E27FC236}">
                <a16:creationId xmlns:a16="http://schemas.microsoft.com/office/drawing/2014/main" id="{99F85F51-BF60-4C0A-910D-C028A6886784}"/>
              </a:ext>
            </a:extLst>
          </p:cNvPr>
          <p:cNvSpPr/>
          <p:nvPr/>
        </p:nvSpPr>
        <p:spPr>
          <a:xfrm>
            <a:off x="71437" y="1827392"/>
            <a:ext cx="800100" cy="62865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3E0260C0-799B-4F96-93A0-61627E51CF6E}"/>
              </a:ext>
            </a:extLst>
          </p:cNvPr>
          <p:cNvSpPr/>
          <p:nvPr/>
        </p:nvSpPr>
        <p:spPr>
          <a:xfrm>
            <a:off x="4735773" y="10126639"/>
            <a:ext cx="1473958" cy="10099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D77712F-1866-48E3-B8C4-D8C86CFAEA67}"/>
              </a:ext>
            </a:extLst>
          </p:cNvPr>
          <p:cNvSpPr txBox="1"/>
          <p:nvPr/>
        </p:nvSpPr>
        <p:spPr>
          <a:xfrm>
            <a:off x="4735773" y="9638015"/>
            <a:ext cx="2511188" cy="369332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pt-B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PROXIMA </a:t>
            </a:r>
          </a:p>
        </p:txBody>
      </p:sp>
      <p:sp>
        <p:nvSpPr>
          <p:cNvPr id="10" name="Retângulo 9">
            <a:hlinkClick r:id="rId4" action="ppaction://hlinksldjump"/>
            <a:extLst>
              <a:ext uri="{FF2B5EF4-FFF2-40B4-BE49-F238E27FC236}">
                <a16:creationId xmlns:a16="http://schemas.microsoft.com/office/drawing/2014/main" id="{67155B19-A895-44F8-B404-50F51296DA83}"/>
              </a:ext>
            </a:extLst>
          </p:cNvPr>
          <p:cNvSpPr/>
          <p:nvPr/>
        </p:nvSpPr>
        <p:spPr>
          <a:xfrm>
            <a:off x="4475747" y="10007347"/>
            <a:ext cx="1796716" cy="11258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08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D9C20-9AB3-460C-AB01-9487C8438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469B8F34-AE47-416E-B004-9DBE60F7D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</p:spPr>
      </p:pic>
    </p:spTree>
    <p:extLst>
      <p:ext uri="{BB962C8B-B14F-4D97-AF65-F5344CB8AC3E}">
        <p14:creationId xmlns:p14="http://schemas.microsoft.com/office/powerpoint/2010/main" val="25948722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</dc:creator>
  <cp:lastModifiedBy>Usuário</cp:lastModifiedBy>
  <cp:revision>3</cp:revision>
  <dcterms:created xsi:type="dcterms:W3CDTF">2021-03-25T20:26:29Z</dcterms:created>
  <dcterms:modified xsi:type="dcterms:W3CDTF">2021-03-25T21:09:49Z</dcterms:modified>
</cp:coreProperties>
</file>