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F3618-C3FD-47A3-906A-C8D088F83244}" v="76" dt="2025-10-25T15:06:16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348" autoAdjust="0"/>
  </p:normalViewPr>
  <p:slideViewPr>
    <p:cSldViewPr snapToGrid="0" showGuides="1">
      <p:cViewPr varScale="1">
        <p:scale>
          <a:sx n="74" d="100"/>
          <a:sy n="74" d="100"/>
        </p:scale>
        <p:origin x="36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C1A2F-4623-79EB-1DE0-A72E7D7BA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1997CF-C94F-BB20-CB9A-EC4D1290B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4F16CB-593D-D6C0-7291-523A1B23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0759-429E-4A48-9638-BBE40076A5C9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BDB1FE-49F1-5560-F01A-99BFA3D8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B7560-60AD-61ED-FEA4-D4FF06AC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F77F-BFC4-4745-A6FB-09E45A7B8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72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EF95F-DFD8-D962-3A3D-C7A033DF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421A80-2A42-6D21-E4EE-2AFE08E95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35CC8-FC6E-EC43-F702-6CDA4982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0759-429E-4A48-9638-BBE40076A5C9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2B160D-A9BE-6427-0216-A2DB4D45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6EB04E-9E7C-B72D-94F6-62BDC16D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F77F-BFC4-4745-A6FB-09E45A7B8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91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1431D4-378B-ACA2-9322-50D9D72E0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079355-69F0-F4AF-8747-3411DEE17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CDCD96-D806-3E27-E896-7F39C362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0759-429E-4A48-9638-BBE40076A5C9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F0445-4759-90E1-174F-33EF87F8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D88FD1-A88B-B6AD-EFF7-F96D6738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F77F-BFC4-4745-A6FB-09E45A7B8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5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19249-DDBE-B699-5175-C4D5091A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E0382D-B8CD-C9E2-90DC-C4C133B4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D3DCD-B0C4-F4CE-FC3F-37983B60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0759-429E-4A48-9638-BBE40076A5C9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808EB3-7A01-0B1F-E722-E647FF75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8B5F7-0110-49B6-594C-C3F930D7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F77F-BFC4-4745-A6FB-09E45A7B8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24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832F-609D-CADF-F6C7-56FEF1C1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DF0B70-E2BF-3C9E-D244-994A5BD61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9DD93E-C5FC-13CC-B30F-3A92A4D7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0759-429E-4A48-9638-BBE40076A5C9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878BDC-EEF4-9087-217A-61EBA841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74565-5957-B021-6047-F4819E50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F77F-BFC4-4745-A6FB-09E45A7B8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79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5ABDF-B634-625B-33E4-6D8B116A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285B26-14BD-6422-FEC6-9A91AD591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931429-12C5-BF35-3691-FC7998F38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96EA58-5A86-F5AC-64E7-910FE48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0759-429E-4A48-9638-BBE40076A5C9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1F0D57-EFCB-9666-CC9A-BC668295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B2598F-3056-7D92-E9E1-0EF504C8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F77F-BFC4-4745-A6FB-09E45A7B8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31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025DC-D04D-B552-B3CA-BA97868C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0F679D-B642-C9A2-CA9D-8662C759D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CB1B24-504F-4F46-C968-24801DA99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11832E-1622-D15B-0DFC-115F9CADE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CB816E-1F4B-2B6E-BD63-B5FE1552A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C48C2C-DBB7-5929-594C-8BCFA55D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0759-429E-4A48-9638-BBE40076A5C9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FF4A95F-E827-9CF9-52A5-DA0FDA03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B92C91-3420-8015-4E28-1DFFC1B2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F77F-BFC4-4745-A6FB-09E45A7B8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542C4-3102-9A2F-1570-D32FB45B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70D6FE-08EA-A603-77ED-22395052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0759-429E-4A48-9638-BBE40076A5C9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CE8A6B-455F-2CB0-4109-849926FE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67780E-1626-B00D-21B1-EB4F86EF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F77F-BFC4-4745-A6FB-09E45A7B8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1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165D3D-18D7-5305-9FBC-1AEDCADB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0759-429E-4A48-9638-BBE40076A5C9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9893D6-2264-23E7-A720-885E2ABF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39BD34-C58D-21D0-A12A-C1B32B06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F77F-BFC4-4745-A6FB-09E45A7B8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56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1EDB7-C764-C739-7662-2F939281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36B10F-1B1A-F6CA-0236-F95A3B7B0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EC5844-E385-A13F-20BD-34C473A36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4388A3-C133-207F-5118-140AC56D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0759-429E-4A48-9638-BBE40076A5C9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9B112D-A56F-4189-AAE5-32952470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5BB7D0-1A26-48F7-1CAD-CD8B0474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F77F-BFC4-4745-A6FB-09E45A7B8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98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7B77F-14AA-700F-330D-81B96385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A2217A-AC0D-7B92-1085-79EF66BA9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F50B48-6793-4DA6-2626-2DCE9723D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234F5D-4678-6DCE-11F1-15FCB3A5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0759-429E-4A48-9638-BBE40076A5C9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04FE80-B586-4632-290C-910A9902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F7CCFC-5782-C5DD-0BCC-694ED7C0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F77F-BFC4-4745-A6FB-09E45A7B8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2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EB8BAB-D90E-659A-6220-80155D3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2B7345-2D0D-7F55-2685-D06407853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804263-0855-9749-84E4-52E0DCB2C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B50759-429E-4A48-9638-BBE40076A5C9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83E3E4-084E-590F-F4F5-D274606F9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3FF779-643C-77B1-A8CF-22688CD09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7F77F-BFC4-4745-A6FB-09E45A7B81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26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74A4ED5-35DB-ABDE-8DEB-81FFFCF94EE0}"/>
              </a:ext>
            </a:extLst>
          </p:cNvPr>
          <p:cNvSpPr/>
          <p:nvPr/>
        </p:nvSpPr>
        <p:spPr>
          <a:xfrm>
            <a:off x="524407" y="-10434"/>
            <a:ext cx="1385474" cy="1337480"/>
          </a:xfrm>
          <a:prstGeom prst="roundRect">
            <a:avLst>
              <a:gd name="adj" fmla="val 21642"/>
            </a:avLst>
          </a:prstGeom>
          <a:solidFill>
            <a:schemeClr val="tx1">
              <a:lumMod val="95000"/>
              <a:lumOff val="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>
              <a:rot lat="0" lon="0" rev="0"/>
            </a:lightRig>
          </a:scene3d>
          <a:sp3d extrusionH="38100" prstMaterial="clear">
            <a:bevelT w="260350" h="50800" prst="angle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</a:rPr>
              <a:t>W</a:t>
            </a:r>
            <a:endParaRPr kumimoji="1" lang="ja-JP" altLang="en-US" sz="60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4280C9D-F410-E455-4772-A79DAC8C04BC}"/>
              </a:ext>
            </a:extLst>
          </p:cNvPr>
          <p:cNvSpPr/>
          <p:nvPr/>
        </p:nvSpPr>
        <p:spPr>
          <a:xfrm>
            <a:off x="2104294" y="-14242"/>
            <a:ext cx="1385474" cy="1337480"/>
          </a:xfrm>
          <a:prstGeom prst="roundRect">
            <a:avLst>
              <a:gd name="adj" fmla="val 21642"/>
            </a:avLst>
          </a:prstGeom>
          <a:solidFill>
            <a:schemeClr val="tx1">
              <a:lumMod val="95000"/>
              <a:lumOff val="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>
              <a:rot lat="0" lon="0" rev="0"/>
            </a:lightRig>
          </a:scene3d>
          <a:sp3d extrusionH="38100" prstMaterial="clear">
            <a:bevelT w="260350" h="50800" prst="angle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</a:rPr>
              <a:t>↑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187C4A1-B28A-824F-511D-B623E04E3F68}"/>
              </a:ext>
            </a:extLst>
          </p:cNvPr>
          <p:cNvSpPr/>
          <p:nvPr/>
        </p:nvSpPr>
        <p:spPr>
          <a:xfrm>
            <a:off x="524407" y="2120928"/>
            <a:ext cx="1385474" cy="1337480"/>
          </a:xfrm>
          <a:prstGeom prst="roundRect">
            <a:avLst>
              <a:gd name="adj" fmla="val 21642"/>
            </a:avLst>
          </a:prstGeom>
          <a:solidFill>
            <a:schemeClr val="tx1">
              <a:lumMod val="95000"/>
              <a:lumOff val="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>
              <a:rot lat="0" lon="0" rev="0"/>
            </a:lightRig>
          </a:scene3d>
          <a:sp3d extrusionH="38100" prstMaterial="clear">
            <a:bevelT w="260350" h="50800" prst="angle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</a:rPr>
              <a:t>A</a:t>
            </a:r>
            <a:endParaRPr kumimoji="1" lang="ja-JP" altLang="en-US" sz="60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11A0103-F14F-542A-09D7-DC189E15880A}"/>
              </a:ext>
            </a:extLst>
          </p:cNvPr>
          <p:cNvSpPr/>
          <p:nvPr/>
        </p:nvSpPr>
        <p:spPr>
          <a:xfrm>
            <a:off x="2104294" y="2119594"/>
            <a:ext cx="1385474" cy="1337480"/>
          </a:xfrm>
          <a:prstGeom prst="roundRect">
            <a:avLst>
              <a:gd name="adj" fmla="val 21642"/>
            </a:avLst>
          </a:prstGeom>
          <a:solidFill>
            <a:schemeClr val="tx1">
              <a:lumMod val="95000"/>
              <a:lumOff val="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>
              <a:rot lat="0" lon="0" rev="0"/>
            </a:lightRig>
          </a:scene3d>
          <a:sp3d extrusionH="38100" prstMaterial="clear">
            <a:bevelT w="260350" h="50800" prst="angle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</a:rPr>
              <a:t>←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FF08E68-7197-D8BB-0554-BE20B7796F63}"/>
              </a:ext>
            </a:extLst>
          </p:cNvPr>
          <p:cNvSpPr/>
          <p:nvPr/>
        </p:nvSpPr>
        <p:spPr>
          <a:xfrm>
            <a:off x="524407" y="4601466"/>
            <a:ext cx="1385474" cy="1337480"/>
          </a:xfrm>
          <a:prstGeom prst="roundRect">
            <a:avLst>
              <a:gd name="adj" fmla="val 21642"/>
            </a:avLst>
          </a:prstGeom>
          <a:solidFill>
            <a:schemeClr val="tx1">
              <a:lumMod val="95000"/>
              <a:lumOff val="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>
              <a:rot lat="0" lon="0" rev="0"/>
            </a:lightRig>
          </a:scene3d>
          <a:sp3d extrusionH="38100" prstMaterial="clear">
            <a:bevelT w="260350" h="50800" prst="angle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</a:rPr>
              <a:t>D</a:t>
            </a:r>
            <a:endParaRPr kumimoji="1" lang="ja-JP" altLang="en-US" sz="60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72DC395-096F-290F-FB7B-BF9D9D447D0C}"/>
              </a:ext>
            </a:extLst>
          </p:cNvPr>
          <p:cNvSpPr/>
          <p:nvPr/>
        </p:nvSpPr>
        <p:spPr>
          <a:xfrm>
            <a:off x="2104294" y="4593693"/>
            <a:ext cx="1385474" cy="1337480"/>
          </a:xfrm>
          <a:prstGeom prst="roundRect">
            <a:avLst>
              <a:gd name="adj" fmla="val 21642"/>
            </a:avLst>
          </a:prstGeom>
          <a:solidFill>
            <a:schemeClr val="tx1">
              <a:lumMod val="95000"/>
              <a:lumOff val="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>
              <a:rot lat="0" lon="0" rev="0"/>
            </a:lightRig>
          </a:scene3d>
          <a:sp3d extrusionH="38100" prstMaterial="clear">
            <a:bevelT w="260350" h="50800" prst="angle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</a:rPr>
              <a:t>→</a:t>
            </a:r>
            <a:endParaRPr kumimoji="1" lang="ja-JP" altLang="en-US" sz="60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24FDB64-78AE-98FA-ADBA-243595CADAA4}"/>
              </a:ext>
            </a:extLst>
          </p:cNvPr>
          <p:cNvSpPr txBox="1"/>
          <p:nvPr/>
        </p:nvSpPr>
        <p:spPr>
          <a:xfrm>
            <a:off x="786241" y="1350153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ジャンプ</a:t>
            </a:r>
            <a:endParaRPr kumimoji="1" lang="ja-JP" altLang="en-US" sz="4400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FEB28C4-4578-AADA-3E75-F38F61213363}"/>
              </a:ext>
            </a:extLst>
          </p:cNvPr>
          <p:cNvSpPr txBox="1"/>
          <p:nvPr/>
        </p:nvSpPr>
        <p:spPr>
          <a:xfrm>
            <a:off x="786241" y="358863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左に進む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9EE4559-9B4D-4C8F-8155-2F6320F88557}"/>
              </a:ext>
            </a:extLst>
          </p:cNvPr>
          <p:cNvSpPr txBox="1"/>
          <p:nvPr/>
        </p:nvSpPr>
        <p:spPr>
          <a:xfrm>
            <a:off x="883447" y="60705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右に進む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B2E6F38-67AE-1F13-BE45-833DF0296626}"/>
              </a:ext>
            </a:extLst>
          </p:cNvPr>
          <p:cNvSpPr/>
          <p:nvPr/>
        </p:nvSpPr>
        <p:spPr>
          <a:xfrm>
            <a:off x="4613319" y="3808"/>
            <a:ext cx="1385474" cy="1337480"/>
          </a:xfrm>
          <a:prstGeom prst="roundRect">
            <a:avLst>
              <a:gd name="adj" fmla="val 21642"/>
            </a:avLst>
          </a:prstGeom>
          <a:solidFill>
            <a:schemeClr val="tx1">
              <a:lumMod val="95000"/>
              <a:lumOff val="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>
              <a:rot lat="0" lon="0" rev="0"/>
            </a:lightRig>
          </a:scene3d>
          <a:sp3d extrusionH="38100" prstMaterial="clear">
            <a:bevelT w="260350" h="50800" prst="angle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</a:rPr>
              <a:t>R</a:t>
            </a:r>
            <a:endParaRPr kumimoji="1" lang="ja-JP" altLang="en-US" sz="60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E758765-1A99-E989-5178-490633CDA1B6}"/>
              </a:ext>
            </a:extLst>
          </p:cNvPr>
          <p:cNvSpPr/>
          <p:nvPr/>
        </p:nvSpPr>
        <p:spPr>
          <a:xfrm>
            <a:off x="6193206" y="0"/>
            <a:ext cx="1385474" cy="1337480"/>
          </a:xfrm>
          <a:prstGeom prst="roundRect">
            <a:avLst>
              <a:gd name="adj" fmla="val 21642"/>
            </a:avLst>
          </a:prstGeom>
          <a:solidFill>
            <a:schemeClr val="tx1">
              <a:lumMod val="95000"/>
              <a:lumOff val="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>
              <a:rot lat="0" lon="0" rev="0"/>
            </a:lightRig>
          </a:scene3d>
          <a:sp3d extrusionH="38100" prstMaterial="clear">
            <a:bevelT w="260350" h="50800" prst="angle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</a:rPr>
              <a:t>.</a:t>
            </a:r>
            <a:endParaRPr kumimoji="1" lang="ja-JP" altLang="en-US" sz="60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28167C8-C28C-CB53-DB63-00BAF9A1F388}"/>
              </a:ext>
            </a:extLst>
          </p:cNvPr>
          <p:cNvSpPr txBox="1"/>
          <p:nvPr/>
        </p:nvSpPr>
        <p:spPr>
          <a:xfrm>
            <a:off x="4723941" y="1350153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ズームイン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E31BE47B-066F-764D-6A12-E79AB1DD8984}"/>
              </a:ext>
            </a:extLst>
          </p:cNvPr>
          <p:cNvSpPr/>
          <p:nvPr/>
        </p:nvSpPr>
        <p:spPr>
          <a:xfrm>
            <a:off x="9492173" y="-14242"/>
            <a:ext cx="1385474" cy="1337480"/>
          </a:xfrm>
          <a:prstGeom prst="roundRect">
            <a:avLst>
              <a:gd name="adj" fmla="val 21642"/>
            </a:avLst>
          </a:prstGeom>
          <a:solidFill>
            <a:schemeClr val="tx1">
              <a:lumMod val="95000"/>
              <a:lumOff val="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>
              <a:rot lat="0" lon="0" rev="0"/>
            </a:lightRig>
          </a:scene3d>
          <a:sp3d extrusionH="38100" prstMaterial="clear">
            <a:bevelT w="260350" h="50800" prst="angle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</a:rPr>
              <a:t>M</a:t>
            </a:r>
            <a:endParaRPr kumimoji="1" lang="ja-JP" altLang="en-US" sz="60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2CE0745-53B8-1E0A-401A-0A2A9A8F43D6}"/>
              </a:ext>
            </a:extLst>
          </p:cNvPr>
          <p:cNvSpPr txBox="1"/>
          <p:nvPr/>
        </p:nvSpPr>
        <p:spPr>
          <a:xfrm>
            <a:off x="8399806" y="1337480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フロアマップ</a:t>
            </a:r>
            <a:endParaRPr kumimoji="1" lang="en-US" altLang="ja-JP" sz="4400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r>
              <a:rPr kumimoji="1" lang="ja-JP" altLang="en-US" sz="4400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の表示切替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305E966-2B58-2DF9-665A-15654BC7C49C}"/>
              </a:ext>
            </a:extLst>
          </p:cNvPr>
          <p:cNvSpPr/>
          <p:nvPr/>
        </p:nvSpPr>
        <p:spPr>
          <a:xfrm>
            <a:off x="4613319" y="2122238"/>
            <a:ext cx="1385474" cy="1337480"/>
          </a:xfrm>
          <a:prstGeom prst="roundRect">
            <a:avLst>
              <a:gd name="adj" fmla="val 21642"/>
            </a:avLst>
          </a:prstGeom>
          <a:solidFill>
            <a:schemeClr val="tx1">
              <a:lumMod val="95000"/>
              <a:lumOff val="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>
              <a:rot lat="0" lon="0" rev="0"/>
            </a:lightRig>
          </a:scene3d>
          <a:sp3d extrusionH="38100" prstMaterial="clear">
            <a:bevelT w="260350" h="50800" prst="angle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</a:rPr>
              <a:t>R</a:t>
            </a:r>
            <a:endParaRPr kumimoji="1" lang="ja-JP" altLang="en-US" sz="60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ADA0CF2-338E-FBEF-C335-1FD9BE42307A}"/>
              </a:ext>
            </a:extLst>
          </p:cNvPr>
          <p:cNvSpPr/>
          <p:nvPr/>
        </p:nvSpPr>
        <p:spPr>
          <a:xfrm>
            <a:off x="6193206" y="2118430"/>
            <a:ext cx="1385474" cy="1337480"/>
          </a:xfrm>
          <a:prstGeom prst="roundRect">
            <a:avLst>
              <a:gd name="adj" fmla="val 21642"/>
            </a:avLst>
          </a:prstGeom>
          <a:solidFill>
            <a:schemeClr val="tx1">
              <a:lumMod val="95000"/>
              <a:lumOff val="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>
              <a:rot lat="0" lon="0" rev="0"/>
            </a:lightRig>
          </a:scene3d>
          <a:sp3d extrusionH="38100" prstMaterial="clear">
            <a:bevelT w="260350" h="50800" prst="angle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</a:rPr>
              <a:t>.</a:t>
            </a:r>
            <a:endParaRPr kumimoji="1" lang="ja-JP" altLang="en-US" sz="6000" b="1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8E415F4-A498-869A-413E-A6F4ECD4A2FD}"/>
              </a:ext>
            </a:extLst>
          </p:cNvPr>
          <p:cNvSpPr txBox="1"/>
          <p:nvPr/>
        </p:nvSpPr>
        <p:spPr>
          <a:xfrm>
            <a:off x="4441813" y="3455910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ズームアウト</a:t>
            </a:r>
          </a:p>
        </p:txBody>
      </p:sp>
    </p:spTree>
    <p:extLst>
      <p:ext uri="{BB962C8B-B14F-4D97-AF65-F5344CB8AC3E}">
        <p14:creationId xmlns:p14="http://schemas.microsoft.com/office/powerpoint/2010/main" val="195373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39C5C-1477-6906-EA18-5FCBD223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F2FFD-DAC6-FC95-E32D-65999704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71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b708d32-98d6-47ce-b417-b83b156f9b4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5BBDF04635E09478F5294CB0EDEE582" ma:contentTypeVersion="12" ma:contentTypeDescription="新しいドキュメントを作成します。" ma:contentTypeScope="" ma:versionID="b8646fafd66c679db2dc7cec1ecb5ce3">
  <xsd:schema xmlns:xsd="http://www.w3.org/2001/XMLSchema" xmlns:xs="http://www.w3.org/2001/XMLSchema" xmlns:p="http://schemas.microsoft.com/office/2006/metadata/properties" xmlns:ns3="4b708d32-98d6-47ce-b417-b83b156f9b42" targetNamespace="http://schemas.microsoft.com/office/2006/metadata/properties" ma:root="true" ma:fieldsID="6f787fa231cbbeda5596c59c7d8362c6" ns3:_="">
    <xsd:import namespace="4b708d32-98d6-47ce-b417-b83b156f9b4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08d32-98d6-47ce-b417-b83b156f9b4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BE0A30-E7B3-4113-BE01-A0B3E208CB01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4b708d32-98d6-47ce-b417-b83b156f9b4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EDAAACA-8BAB-4419-A05B-2F94111580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2B5C6B-659E-4A17-B5D1-F4AAD9BB03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708d32-98d6-47ce-b417-b83b156f9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24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源ノ角ゴシック Code JP H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原田　連寿</dc:creator>
  <cp:lastModifiedBy>原田　連寿</cp:lastModifiedBy>
  <cp:revision>2</cp:revision>
  <dcterms:created xsi:type="dcterms:W3CDTF">2025-10-25T14:23:24Z</dcterms:created>
  <dcterms:modified xsi:type="dcterms:W3CDTF">2025-10-31T16:49:14Z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0x010100B5BBDF04635E09478F5294CB0EDEE582</vt:lpwstr>
  </property>
</Properties>
</file>