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Bootcamp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898347"/>
            <a:ext cx="3244763" cy="850009"/>
          </a:xfrm>
        </p:spPr>
        <p:txBody>
          <a:bodyPr>
            <a:normAutofit/>
          </a:bodyPr>
          <a:lstStyle/>
          <a:p>
            <a:r>
              <a:rPr lang="en-US" dirty="0" smtClean="0"/>
              <a:t>Luke </a:t>
            </a:r>
            <a:r>
              <a:rPr lang="en-US" dirty="0" err="1" smtClean="0"/>
              <a:t>Siljander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Edison Yang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7161" y="3898347"/>
            <a:ext cx="318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Nicholas Logan </a:t>
            </a:r>
            <a:br>
              <a:rPr lang="en-US" dirty="0"/>
            </a:br>
            <a:r>
              <a:rPr lang="en-US" dirty="0"/>
              <a:t>Heather </a:t>
            </a:r>
            <a:r>
              <a:rPr lang="en-US" dirty="0" smtClean="0"/>
              <a:t>Foxhill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3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and Style Library </a:t>
            </a:r>
            <a:br>
              <a:rPr lang="en-US" dirty="0" smtClean="0"/>
            </a:br>
            <a:r>
              <a:rPr lang="en-US" dirty="0" smtClean="0"/>
              <a:t>Heather Foxhill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657" y="2514304"/>
            <a:ext cx="5565196" cy="2332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075" y="3938387"/>
            <a:ext cx="5278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Automatic Modal for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Style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Progress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Quiz Form Layout</a:t>
            </a:r>
          </a:p>
        </p:txBody>
      </p:sp>
    </p:spTree>
    <p:extLst>
      <p:ext uri="{BB962C8B-B14F-4D97-AF65-F5344CB8AC3E}">
        <p14:creationId xmlns:p14="http://schemas.microsoft.com/office/powerpoint/2010/main" val="307563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APIs </a:t>
            </a:r>
            <a:br>
              <a:rPr lang="en-US" dirty="0" smtClean="0"/>
            </a:br>
            <a:r>
              <a:rPr lang="en-US" dirty="0" smtClean="0"/>
              <a:t>Edison 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Superhero API</a:t>
            </a:r>
          </a:p>
          <a:p>
            <a:pPr lvl="1"/>
            <a:r>
              <a:rPr lang="en-US" sz="2800" dirty="0" smtClean="0"/>
              <a:t>Utilized to gather Character images and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600" dirty="0" smtClean="0"/>
              <a:t>Comic Vine API</a:t>
            </a:r>
          </a:p>
          <a:p>
            <a:pPr lvl="1"/>
            <a:r>
              <a:rPr lang="en-US" sz="2800" dirty="0" smtClean="0"/>
              <a:t>Utilized to retrieve Character Descriptions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2" y="903818"/>
            <a:ext cx="2181225" cy="497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982132"/>
            <a:ext cx="2108492" cy="10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Logic </a:t>
            </a:r>
            <a:br>
              <a:rPr lang="en-US" dirty="0" smtClean="0"/>
            </a:br>
            <a:r>
              <a:rPr lang="en-US" dirty="0" smtClean="0"/>
              <a:t>Nicholas Logan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Arrays</a:t>
            </a:r>
          </a:p>
          <a:p>
            <a:pPr lvl="1"/>
            <a:r>
              <a:rPr lang="en-US" sz="3200" dirty="0" smtClean="0"/>
              <a:t>Character</a:t>
            </a:r>
          </a:p>
          <a:p>
            <a:pPr lvl="1"/>
            <a:r>
              <a:rPr lang="en-US" sz="3200" dirty="0" smtClean="0"/>
              <a:t>Question</a:t>
            </a:r>
          </a:p>
          <a:p>
            <a:pPr lvl="1"/>
            <a:r>
              <a:rPr lang="en-US" sz="3200" dirty="0" smtClean="0"/>
              <a:t>Answer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793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Firebase &amp; </a:t>
            </a:r>
            <a:r>
              <a:rPr lang="en-US" dirty="0" err="1" smtClean="0"/>
              <a:t>Heroku</a:t>
            </a:r>
            <a:r>
              <a:rPr lang="en-US" dirty="0" smtClean="0"/>
              <a:t> Deployment  </a:t>
            </a:r>
            <a:br>
              <a:rPr lang="en-US" dirty="0" smtClean="0"/>
            </a:br>
            <a:r>
              <a:rPr lang="en-US" dirty="0" smtClean="0"/>
              <a:t>Luke </a:t>
            </a:r>
            <a:r>
              <a:rPr lang="en-US" dirty="0" err="1" smtClean="0"/>
              <a:t>Siljander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243" y="4523278"/>
            <a:ext cx="2520247" cy="103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610" y="2734418"/>
            <a:ext cx="4307987" cy="1502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2" y="2976680"/>
            <a:ext cx="50430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Firebase –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Heroku</a:t>
            </a:r>
            <a:r>
              <a:rPr lang="en-US" sz="3200" dirty="0" smtClean="0"/>
              <a:t> – Site Deployment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962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53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Bootcamp Project 1</vt:lpstr>
      <vt:lpstr>Design and Style Library  Heather Foxhill</vt:lpstr>
      <vt:lpstr>APIs  Edison Yang</vt:lpstr>
      <vt:lpstr>Quiz Logic  Nicholas Logan</vt:lpstr>
      <vt:lpstr>Firebase &amp; Heroku Deployment   Luke Siljander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Project 1</dc:title>
  <dc:creator>Heather Foxhill</dc:creator>
  <cp:lastModifiedBy>Heather Foxhill</cp:lastModifiedBy>
  <cp:revision>4</cp:revision>
  <dcterms:created xsi:type="dcterms:W3CDTF">2018-07-05T22:02:04Z</dcterms:created>
  <dcterms:modified xsi:type="dcterms:W3CDTF">2018-07-05T22:30:41Z</dcterms:modified>
</cp:coreProperties>
</file>