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5"/>
  </p:sldMasterIdLst>
  <p:notesMasterIdLst>
    <p:notesMasterId r:id="rId6"/>
  </p:notesMasterIdLst>
  <p:handoutMasterIdLst>
    <p:handoutMasterId r:id="rId7"/>
  </p:handoutMaster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407C"/>
    <a:srgbClr val="004B8D"/>
    <a:srgbClr val="008A3E"/>
    <a:srgbClr val="D5CB01"/>
    <a:srgbClr val="00BCE4"/>
    <a:srgbClr val="595A59"/>
    <a:srgbClr val="574D4F"/>
    <a:srgbClr val="B3282D"/>
    <a:srgbClr val="CBCCCB"/>
    <a:srgbClr val="A7A9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63" autoAdjust="0"/>
    <p:restoredTop sz="94593" autoAdjust="0"/>
  </p:normalViewPr>
  <p:slideViewPr>
    <p:cSldViewPr snapToGrid="0" snapToObjects="1">
      <p:cViewPr varScale="1">
        <p:scale>
          <a:sx n="90" d="100"/>
          <a:sy n="90" d="100"/>
        </p:scale>
        <p:origin x="413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161" d="100"/>
          <a:sy n="161" d="100"/>
        </p:scale>
        <p:origin x="3536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10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F8B778-EE3F-5541-80B6-A033169F05AB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4E72D6-76A0-B84C-AA86-CCE530562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697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5D8D47-F8B2-844E-B15E-9C55313B0B46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0DA7D4-2281-3F41-A9A9-DF2CBC1C0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4048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16905C9-CF2A-4540-995D-20AB060F45EF}"/>
              </a:ext>
            </a:extLst>
          </p:cNvPr>
          <p:cNvCxnSpPr>
            <a:cxnSpLocks/>
          </p:cNvCxnSpPr>
          <p:nvPr userDrawn="1"/>
        </p:nvCxnSpPr>
        <p:spPr>
          <a:xfrm>
            <a:off x="628650" y="500338"/>
            <a:ext cx="10944225" cy="0"/>
          </a:xfrm>
          <a:prstGeom prst="line">
            <a:avLst/>
          </a:prstGeom>
          <a:ln w="7620">
            <a:solidFill>
              <a:srgbClr val="1E40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10">
            <a:extLst>
              <a:ext uri="{FF2B5EF4-FFF2-40B4-BE49-F238E27FC236}">
                <a16:creationId xmlns:a16="http://schemas.microsoft.com/office/drawing/2014/main" id="{91D3567F-2F9E-4624-9DD4-211B6CE36302}"/>
              </a:ext>
            </a:extLst>
          </p:cNvPr>
          <p:cNvSpPr txBox="1"/>
          <p:nvPr userDrawn="1"/>
        </p:nvSpPr>
        <p:spPr>
          <a:xfrm>
            <a:off x="11112409" y="6575631"/>
            <a:ext cx="46618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CC720032-0DC1-4E59-B3EF-A1C3F14D1CF3}" type="slidenum">
              <a:rPr lang="en-US" sz="600" smtClean="0">
                <a:solidFill>
                  <a:srgbClr val="1E40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US" sz="600" dirty="0">
              <a:solidFill>
                <a:srgbClr val="1E407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BE34820-EF9B-4D41-BFC4-07D120DD77EF}"/>
              </a:ext>
            </a:extLst>
          </p:cNvPr>
          <p:cNvCxnSpPr>
            <a:cxnSpLocks/>
            <a:stCxn id="30" idx="3"/>
          </p:cNvCxnSpPr>
          <p:nvPr userDrawn="1"/>
        </p:nvCxnSpPr>
        <p:spPr>
          <a:xfrm>
            <a:off x="2047874" y="6512774"/>
            <a:ext cx="9530718" cy="1"/>
          </a:xfrm>
          <a:prstGeom prst="line">
            <a:avLst/>
          </a:prstGeom>
          <a:ln w="7620">
            <a:solidFill>
              <a:srgbClr val="1E40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802E0D38-710B-4DBE-B5E6-9D94B29E306F}"/>
              </a:ext>
            </a:extLst>
          </p:cNvPr>
          <p:cNvSpPr txBox="1"/>
          <p:nvPr userDrawn="1"/>
        </p:nvSpPr>
        <p:spPr>
          <a:xfrm>
            <a:off x="541887" y="6405052"/>
            <a:ext cx="15059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800" b="1" dirty="0">
                <a:solidFill>
                  <a:srgbClr val="1E407C"/>
                </a:solidFill>
                <a:latin typeface="Arial" panose="020B0604020202020204" pitchFamily="34" charset="0"/>
                <a:ea typeface="HGMaruGothicMPRO" panose="020B0400000000000000" pitchFamily="34" charset="-128"/>
                <a:cs typeface="Arial" panose="020B0604020202020204" pitchFamily="34" charset="0"/>
              </a:rPr>
              <a:t>HUFF RESEARCH GROUP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71698"/>
            <a:ext cx="3733800" cy="408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500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335417"/>
            <a:ext cx="5181600" cy="5020936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2400"/>
            </a:lvl1pPr>
            <a:lvl2pPr>
              <a:lnSpc>
                <a:spcPct val="100000"/>
              </a:lnSpc>
              <a:defRPr sz="2000"/>
            </a:lvl2pPr>
            <a:lvl3pPr>
              <a:lnSpc>
                <a:spcPct val="100000"/>
              </a:lnSpc>
              <a:defRPr sz="18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335417"/>
            <a:ext cx="5181600" cy="5020936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2400"/>
            </a:lvl1pPr>
            <a:lvl2pPr>
              <a:lnSpc>
                <a:spcPct val="100000"/>
              </a:lnSpc>
              <a:defRPr sz="2000"/>
            </a:lvl2pPr>
            <a:lvl3pPr>
              <a:lnSpc>
                <a:spcPct val="100000"/>
              </a:lnSpc>
              <a:defRPr sz="18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8" name="TextBox 10">
            <a:extLst>
              <a:ext uri="{FF2B5EF4-FFF2-40B4-BE49-F238E27FC236}">
                <a16:creationId xmlns:a16="http://schemas.microsoft.com/office/drawing/2014/main" id="{92FE2412-B0EB-46EC-A839-311225EAEFD3}"/>
              </a:ext>
            </a:extLst>
          </p:cNvPr>
          <p:cNvSpPr txBox="1"/>
          <p:nvPr userDrawn="1"/>
        </p:nvSpPr>
        <p:spPr>
          <a:xfrm>
            <a:off x="11112409" y="6575631"/>
            <a:ext cx="46618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CC720032-0DC1-4E59-B3EF-A1C3F14D1CF3}" type="slidenum">
              <a:rPr lang="en-US" sz="600" smtClean="0">
                <a:solidFill>
                  <a:srgbClr val="1E40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US" sz="600" dirty="0">
              <a:solidFill>
                <a:srgbClr val="1E407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A7F1EB9-EFE3-4E38-ADDD-A689E5E7E19E}"/>
              </a:ext>
            </a:extLst>
          </p:cNvPr>
          <p:cNvSpPr txBox="1"/>
          <p:nvPr userDrawn="1"/>
        </p:nvSpPr>
        <p:spPr>
          <a:xfrm>
            <a:off x="541887" y="6405052"/>
            <a:ext cx="15059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800" b="1" dirty="0">
                <a:solidFill>
                  <a:srgbClr val="1E407C"/>
                </a:solidFill>
                <a:latin typeface="Arial" panose="020B0604020202020204" pitchFamily="34" charset="0"/>
                <a:ea typeface="HGMaruGothicMPRO" panose="020B0400000000000000" pitchFamily="34" charset="-128"/>
                <a:cs typeface="Arial" panose="020B0604020202020204" pitchFamily="34" charset="0"/>
              </a:rPr>
              <a:t>HUFF RESEARCH GROUP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71698"/>
            <a:ext cx="3733800" cy="408337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838200" y="599121"/>
            <a:ext cx="10515600" cy="637515"/>
          </a:xfrm>
        </p:spPr>
        <p:txBody>
          <a:bodyPr>
            <a:normAutofit/>
          </a:bodyPr>
          <a:lstStyle>
            <a:lvl1pPr>
              <a:defRPr sz="3200">
                <a:solidFill>
                  <a:srgbClr val="1E407C"/>
                </a:solidFill>
                <a:latin typeface="Franklin Gothic Medium" panose="020B0603020102020204" pitchFamily="34" charset="0"/>
                <a:ea typeface="CMU Sans Serif Demi Condensed" panose="02000706000000000000" pitchFamily="2" charset="0"/>
                <a:cs typeface="CMU Sans Serif Demi Condensed" panose="02000706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16905C9-CF2A-4540-995D-20AB060F45EF}"/>
              </a:ext>
            </a:extLst>
          </p:cNvPr>
          <p:cNvCxnSpPr>
            <a:cxnSpLocks/>
          </p:cNvCxnSpPr>
          <p:nvPr userDrawn="1"/>
        </p:nvCxnSpPr>
        <p:spPr>
          <a:xfrm>
            <a:off x="628650" y="500338"/>
            <a:ext cx="10944225" cy="0"/>
          </a:xfrm>
          <a:prstGeom prst="line">
            <a:avLst/>
          </a:prstGeom>
          <a:ln w="7620">
            <a:solidFill>
              <a:srgbClr val="1E40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BE34820-EF9B-4D41-BFC4-07D120DD77EF}"/>
              </a:ext>
            </a:extLst>
          </p:cNvPr>
          <p:cNvCxnSpPr>
            <a:cxnSpLocks/>
          </p:cNvCxnSpPr>
          <p:nvPr userDrawn="1"/>
        </p:nvCxnSpPr>
        <p:spPr>
          <a:xfrm>
            <a:off x="2047874" y="6512774"/>
            <a:ext cx="9530718" cy="1"/>
          </a:xfrm>
          <a:prstGeom prst="line">
            <a:avLst/>
          </a:prstGeom>
          <a:ln w="7620">
            <a:solidFill>
              <a:srgbClr val="1E40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4573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1">
    <p:bg>
      <p:bgPr>
        <a:solidFill>
          <a:srgbClr val="1E407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>
            <a:extLst>
              <a:ext uri="{FF2B5EF4-FFF2-40B4-BE49-F238E27FC236}">
                <a16:creationId xmlns:a16="http://schemas.microsoft.com/office/drawing/2014/main" id="{EE27A91E-97C8-41FA-AEA1-4F58679D748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-3081" t="22941" r="11475" b="-17683"/>
          <a:stretch/>
        </p:blipFill>
        <p:spPr>
          <a:xfrm>
            <a:off x="-841793" y="-5566118"/>
            <a:ext cx="14319572" cy="1631852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3107" y="2002631"/>
            <a:ext cx="7494155" cy="2852737"/>
          </a:xfrm>
        </p:spPr>
        <p:txBody>
          <a:bodyPr anchor="ctr" anchorCtr="0">
            <a:normAutofit/>
          </a:bodyPr>
          <a:lstStyle>
            <a:lvl1pPr algn="ctr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5" name="TextBox 10">
            <a:extLst>
              <a:ext uri="{FF2B5EF4-FFF2-40B4-BE49-F238E27FC236}">
                <a16:creationId xmlns:a16="http://schemas.microsoft.com/office/drawing/2014/main" id="{45806156-9C66-41E9-90B8-ACBAC41DCC74}"/>
              </a:ext>
            </a:extLst>
          </p:cNvPr>
          <p:cNvSpPr txBox="1"/>
          <p:nvPr userDrawn="1"/>
        </p:nvSpPr>
        <p:spPr>
          <a:xfrm>
            <a:off x="11112409" y="6575631"/>
            <a:ext cx="46618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CC720032-0DC1-4E59-B3EF-A1C3F14D1CF3}" type="slidenum">
              <a:rPr lang="en-US" sz="6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US" sz="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6F48C77-481B-455B-B47D-55156DB6627F}"/>
              </a:ext>
            </a:extLst>
          </p:cNvPr>
          <p:cNvCxnSpPr>
            <a:cxnSpLocks/>
            <a:stCxn id="30" idx="3"/>
          </p:cNvCxnSpPr>
          <p:nvPr userDrawn="1"/>
        </p:nvCxnSpPr>
        <p:spPr>
          <a:xfrm>
            <a:off x="2047874" y="6512774"/>
            <a:ext cx="9530718" cy="1"/>
          </a:xfrm>
          <a:prstGeom prst="line">
            <a:avLst/>
          </a:prstGeom>
          <a:ln w="762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CDD340C1-0DF8-4A2E-813F-0F92CBA22276}"/>
              </a:ext>
            </a:extLst>
          </p:cNvPr>
          <p:cNvSpPr txBox="1"/>
          <p:nvPr userDrawn="1"/>
        </p:nvSpPr>
        <p:spPr>
          <a:xfrm>
            <a:off x="541887" y="6405052"/>
            <a:ext cx="15059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800" b="1" dirty="0">
                <a:solidFill>
                  <a:schemeClr val="bg1"/>
                </a:solidFill>
                <a:latin typeface="Arial" panose="020B0604020202020204" pitchFamily="34" charset="0"/>
                <a:ea typeface="HGMaruGothicMPRO" panose="020B0400000000000000" pitchFamily="34" charset="-128"/>
                <a:cs typeface="Arial" panose="020B0604020202020204" pitchFamily="34" charset="0"/>
              </a:rPr>
              <a:t>HUFF RESEARCH GROUP</a:t>
            </a:r>
          </a:p>
        </p:txBody>
      </p:sp>
    </p:spTree>
    <p:extLst>
      <p:ext uri="{BB962C8B-B14F-4D97-AF65-F5344CB8AC3E}">
        <p14:creationId xmlns:p14="http://schemas.microsoft.com/office/powerpoint/2010/main" val="2087290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10">
            <a:extLst>
              <a:ext uri="{FF2B5EF4-FFF2-40B4-BE49-F238E27FC236}">
                <a16:creationId xmlns:a16="http://schemas.microsoft.com/office/drawing/2014/main" id="{91D3567F-2F9E-4624-9DD4-211B6CE36302}"/>
              </a:ext>
            </a:extLst>
          </p:cNvPr>
          <p:cNvSpPr txBox="1"/>
          <p:nvPr userDrawn="1"/>
        </p:nvSpPr>
        <p:spPr>
          <a:xfrm>
            <a:off x="11112409" y="6575631"/>
            <a:ext cx="46618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CC720032-0DC1-4E59-B3EF-A1C3F14D1CF3}" type="slidenum">
              <a:rPr lang="en-US" sz="600" smtClean="0">
                <a:solidFill>
                  <a:srgbClr val="1E40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US" sz="600" dirty="0">
              <a:solidFill>
                <a:srgbClr val="1E407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02E0D38-710B-4DBE-B5E6-9D94B29E306F}"/>
              </a:ext>
            </a:extLst>
          </p:cNvPr>
          <p:cNvSpPr txBox="1"/>
          <p:nvPr userDrawn="1"/>
        </p:nvSpPr>
        <p:spPr>
          <a:xfrm>
            <a:off x="541887" y="6405052"/>
            <a:ext cx="15059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800" b="1" dirty="0">
                <a:solidFill>
                  <a:srgbClr val="1E407C"/>
                </a:solidFill>
                <a:latin typeface="Arial" panose="020B0604020202020204" pitchFamily="34" charset="0"/>
                <a:ea typeface="HGMaruGothicMPRO" panose="020B0400000000000000" pitchFamily="34" charset="-128"/>
                <a:cs typeface="Arial" panose="020B0604020202020204" pitchFamily="34" charset="0"/>
              </a:rPr>
              <a:t>HUFF RESEARCH GROUP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1" y="4521200"/>
            <a:ext cx="10949941" cy="1340008"/>
          </a:xfrm>
          <a:solidFill>
            <a:srgbClr val="1E407C"/>
          </a:solidFill>
        </p:spPr>
        <p:txBody>
          <a:bodyPr anchor="ctr" anchorCtr="0">
            <a:normAutofit/>
          </a:bodyPr>
          <a:lstStyle>
            <a:lvl1pPr algn="l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71698"/>
            <a:ext cx="3733800" cy="408337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16905C9-CF2A-4540-995D-20AB060F45EF}"/>
              </a:ext>
            </a:extLst>
          </p:cNvPr>
          <p:cNvCxnSpPr>
            <a:cxnSpLocks/>
          </p:cNvCxnSpPr>
          <p:nvPr userDrawn="1"/>
        </p:nvCxnSpPr>
        <p:spPr>
          <a:xfrm>
            <a:off x="628650" y="500338"/>
            <a:ext cx="10944225" cy="0"/>
          </a:xfrm>
          <a:prstGeom prst="line">
            <a:avLst/>
          </a:prstGeom>
          <a:ln w="7620">
            <a:solidFill>
              <a:srgbClr val="1E40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BE34820-EF9B-4D41-BFC4-07D120DD77EF}"/>
              </a:ext>
            </a:extLst>
          </p:cNvPr>
          <p:cNvCxnSpPr>
            <a:cxnSpLocks/>
          </p:cNvCxnSpPr>
          <p:nvPr userDrawn="1"/>
        </p:nvCxnSpPr>
        <p:spPr>
          <a:xfrm>
            <a:off x="2047874" y="6512774"/>
            <a:ext cx="9530718" cy="1"/>
          </a:xfrm>
          <a:prstGeom prst="line">
            <a:avLst/>
          </a:prstGeom>
          <a:ln w="7620">
            <a:solidFill>
              <a:srgbClr val="1E40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7650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Hea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AB9A9C6-B8E3-2A41-AF1C-B44611D7F3B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100" y="114300"/>
            <a:ext cx="5676900" cy="67437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4E5EF8-3F55-CC40-8877-5D48D7C063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1887" y="4514109"/>
            <a:ext cx="9144000" cy="157096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400">
                <a:solidFill>
                  <a:srgbClr val="1E407C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D648D3-80FB-6246-9942-F676252E6F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1887" y="3836882"/>
            <a:ext cx="9144000" cy="648392"/>
          </a:xfrm>
        </p:spPr>
        <p:txBody>
          <a:bodyPr anchor="b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2E0D38-710B-4DBE-B5E6-9D94B29E306F}"/>
              </a:ext>
            </a:extLst>
          </p:cNvPr>
          <p:cNvSpPr txBox="1"/>
          <p:nvPr userDrawn="1"/>
        </p:nvSpPr>
        <p:spPr>
          <a:xfrm>
            <a:off x="541887" y="6405052"/>
            <a:ext cx="15059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800" b="1" dirty="0">
                <a:solidFill>
                  <a:srgbClr val="1E407C"/>
                </a:solidFill>
                <a:latin typeface="Arial" panose="020B0604020202020204" pitchFamily="34" charset="0"/>
                <a:ea typeface="HGMaruGothicMPRO" panose="020B0400000000000000" pitchFamily="34" charset="-128"/>
                <a:cs typeface="Arial" panose="020B0604020202020204" pitchFamily="34" charset="0"/>
              </a:rPr>
              <a:t>HUFF RESEARCH GROUP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71698"/>
            <a:ext cx="3733800" cy="408337"/>
          </a:xfrm>
          <a:prstGeom prst="rect">
            <a:avLst/>
          </a:prstGeom>
        </p:spPr>
      </p:pic>
      <p:sp>
        <p:nvSpPr>
          <p:cNvPr id="7" name="TextBox 10"/>
          <p:cNvSpPr txBox="1"/>
          <p:nvPr userDrawn="1"/>
        </p:nvSpPr>
        <p:spPr>
          <a:xfrm>
            <a:off x="11112409" y="6575631"/>
            <a:ext cx="46618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CC720032-0DC1-4E59-B3EF-A1C3F14D1CF3}" type="slidenum">
              <a:rPr lang="en-US" sz="6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US" sz="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D08E1F5-3464-2B46-B1D7-5C9D9F44F21C}"/>
              </a:ext>
            </a:extLst>
          </p:cNvPr>
          <p:cNvCxnSpPr>
            <a:cxnSpLocks/>
          </p:cNvCxnSpPr>
          <p:nvPr userDrawn="1"/>
        </p:nvCxnSpPr>
        <p:spPr>
          <a:xfrm>
            <a:off x="2047874" y="6512774"/>
            <a:ext cx="5683886" cy="0"/>
          </a:xfrm>
          <a:prstGeom prst="line">
            <a:avLst/>
          </a:prstGeom>
          <a:ln w="7620">
            <a:solidFill>
              <a:srgbClr val="1E40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72F17FA-0A72-C646-9F3E-49DAF8BEA40A}"/>
              </a:ext>
            </a:extLst>
          </p:cNvPr>
          <p:cNvCxnSpPr>
            <a:cxnSpLocks/>
          </p:cNvCxnSpPr>
          <p:nvPr userDrawn="1"/>
        </p:nvCxnSpPr>
        <p:spPr>
          <a:xfrm>
            <a:off x="628650" y="500338"/>
            <a:ext cx="10944225" cy="0"/>
          </a:xfrm>
          <a:prstGeom prst="line">
            <a:avLst/>
          </a:prstGeom>
          <a:ln w="7620">
            <a:solidFill>
              <a:srgbClr val="1E40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1070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61124" y="6356352"/>
            <a:ext cx="8473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0" i="0">
                <a:solidFill>
                  <a:srgbClr val="1E407C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08511" y="6356352"/>
            <a:ext cx="5452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0" i="0">
                <a:solidFill>
                  <a:srgbClr val="1E407C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246E0E4E-0BEA-EF4C-B7F3-07BD370CC89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996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91" r:id="rId2"/>
    <p:sldLayoutId id="2147483689" r:id="rId3"/>
    <p:sldLayoutId id="2147483721" r:id="rId4"/>
    <p:sldLayoutId id="2147483722" r:id="rId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>
          <a:solidFill>
            <a:srgbClr val="1E407C"/>
          </a:solidFill>
          <a:latin typeface="Franklin Gothic Medium" panose="020B0603020102020204" pitchFamily="34" charset="0"/>
          <a:ea typeface="CMU Sans Serif Demi Condensed" panose="02000706000000000000" pitchFamily="2" charset="0"/>
          <a:cs typeface="CMU Sans Serif Demi Condensed" panose="02000706000000000000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2400" b="0" i="0" kern="1200">
          <a:solidFill>
            <a:schemeClr val="tx2"/>
          </a:solidFill>
          <a:latin typeface="Franklin Gothic Book" panose="020B0503020102020204" pitchFamily="34" charset="0"/>
          <a:ea typeface="CMU Sans Serif" panose="02000603000000000000" pitchFamily="2" charset="0"/>
          <a:cs typeface="CMU Sans Serif" panose="02000603000000000000" pitchFamily="2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Franklin Gothic Book" panose="020B0503020102020204" pitchFamily="34" charset="0"/>
        <a:buChar char="—"/>
        <a:defRPr sz="2000" b="0" i="0" kern="1200">
          <a:solidFill>
            <a:schemeClr val="tx2"/>
          </a:solidFill>
          <a:latin typeface="Franklin Gothic Book" panose="020B0503020102020204" pitchFamily="34" charset="0"/>
          <a:ea typeface="CMU Sans Serif" panose="02000603000000000000" pitchFamily="2" charset="0"/>
          <a:cs typeface="CMU Sans Serif" panose="02000603000000000000" pitchFamily="2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SzPct val="150000"/>
        <a:buFont typeface="Arial" panose="020B0604020202020204" pitchFamily="34" charset="0"/>
        <a:buChar char="•"/>
        <a:defRPr sz="1800" b="0" i="0" kern="1200">
          <a:solidFill>
            <a:schemeClr val="tx2"/>
          </a:solidFill>
          <a:latin typeface="Franklin Gothic Book" panose="020B0503020102020204" pitchFamily="34" charset="0"/>
          <a:ea typeface="CMU Sans Serif" panose="02000603000000000000" pitchFamily="2" charset="0"/>
          <a:cs typeface="CMU Sans Serif" panose="02000603000000000000" pitchFamily="2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Franklin Gothic Book" panose="020B0503020102020204" pitchFamily="34" charset="0"/>
        <a:buChar char="–"/>
        <a:defRPr sz="1600" b="0" i="0" kern="1200">
          <a:solidFill>
            <a:schemeClr val="tx2"/>
          </a:solidFill>
          <a:latin typeface="Franklin Gothic Book" panose="020B0503020102020204" pitchFamily="34" charset="0"/>
          <a:ea typeface="CMU Sans Serif" panose="02000603000000000000" pitchFamily="2" charset="0"/>
          <a:cs typeface="CMU Sans Serif" panose="02000603000000000000" pitchFamily="2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Ø"/>
        <a:defRPr sz="1600" b="0" i="0" kern="1200">
          <a:solidFill>
            <a:schemeClr val="tx2"/>
          </a:solidFill>
          <a:latin typeface="Franklin Gothic Book" panose="020B0503020102020204" pitchFamily="34" charset="0"/>
          <a:ea typeface="CMU Sans Serif" panose="02000603000000000000" pitchFamily="2" charset="0"/>
          <a:cs typeface="CMU Sans Serif" panose="02000603000000000000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HRG-New-Template">
  <a:themeElements>
    <a:clrScheme name="PSU Colors">
      <a:dk1>
        <a:srgbClr val="231F20"/>
      </a:dk1>
      <a:lt1>
        <a:srgbClr val="FFFFFF"/>
      </a:lt1>
      <a:dk2>
        <a:srgbClr val="231F20"/>
      </a:dk2>
      <a:lt2>
        <a:srgbClr val="E7E6E6"/>
      </a:lt2>
      <a:accent1>
        <a:srgbClr val="041E3C"/>
      </a:accent1>
      <a:accent2>
        <a:srgbClr val="BF8226"/>
      </a:accent2>
      <a:accent3>
        <a:srgbClr val="009CDE"/>
      </a:accent3>
      <a:accent4>
        <a:srgbClr val="3EA39E"/>
      </a:accent4>
      <a:accent5>
        <a:srgbClr val="A2AAAD"/>
      </a:accent5>
      <a:accent6>
        <a:srgbClr val="315470"/>
      </a:accent6>
      <a:hlink>
        <a:srgbClr val="0D4D8C"/>
      </a:hlink>
      <a:folHlink>
        <a:srgbClr val="4CC0E1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FRL Template Theme" id="{25058049-B5BC-4D13-9EB7-DD21DC5EB1A1}" vid="{8E597154-71E3-46CF-907A-F7E36DC2FF9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E35497012A2B14892E13973126D9FDB" ma:contentTypeVersion="0" ma:contentTypeDescription="Create a new document." ma:contentTypeScope="" ma:versionID="401ee68944766405632c64df1d9ef56c">
  <xsd:schema xmlns:xsd="http://www.w3.org/2001/XMLSchema" xmlns:xs="http://www.w3.org/2001/XMLSchema" xmlns:p="http://schemas.microsoft.com/office/2006/metadata/properties" xmlns:ns2="3e5af25b-0547-4575-909a-73ad56580132" targetNamespace="http://schemas.microsoft.com/office/2006/metadata/properties" ma:root="true" ma:fieldsID="3128a2bd117f16ca0d63ac808de3549c" ns2:_="">
    <xsd:import namespace="3e5af25b-0547-4575-909a-73ad56580132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e5af25b-0547-4575-909a-73ad56580132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3e5af25b-0547-4575-909a-73ad56580132">WZWXCRU275F6-1181815369-425</_dlc_DocId>
    <_dlc_DocIdUrl xmlns="3e5af25b-0547-4575-909a-73ad56580132">
      <Url>https://cs2.eis.af.mil/sites/12080/_layouts/15/DocIdRedir.aspx?ID=WZWXCRU275F6-1181815369-425</Url>
      <Description>WZWXCRU275F6-1181815369-425</Description>
    </_dlc_DocIdUrl>
  </documentManagement>
</p:propertie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1A22388-96D9-4CE4-A8E8-DBF610BFCE53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A06AF859-6FF5-4E90-9061-494B8B78D39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e5af25b-0547-4575-909a-73ad56580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3759C27-BF6A-40C9-A5F6-F18C6B68A3D6}">
  <ds:schemaRefs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schemas.microsoft.com/office/2006/metadata/properties"/>
    <ds:schemaRef ds:uri="3e5af25b-0547-4575-909a-73ad56580132"/>
    <ds:schemaRef ds:uri="http://purl.org/dc/dcmitype/"/>
    <ds:schemaRef ds:uri="http://schemas.microsoft.com/office/infopath/2007/PartnerControls"/>
    <ds:schemaRef ds:uri="http://purl.org/dc/elements/1.1/"/>
  </ds:schemaRefs>
</ds:datastoreItem>
</file>

<file path=customXml/itemProps4.xml><?xml version="1.0" encoding="utf-8"?>
<ds:datastoreItem xmlns:ds="http://schemas.openxmlformats.org/officeDocument/2006/customXml" ds:itemID="{BA5BD32E-2CC8-4F9B-AAC8-06892B3AD1F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AFRL Template Theme</Template>
  <TotalTime>5903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9" baseType="lpstr">
      <vt:lpstr>Arial</vt:lpstr>
      <vt:lpstr>Calibri</vt:lpstr>
      <vt:lpstr>CMU Sans Serif</vt:lpstr>
      <vt:lpstr>CMU Sans Serif Demi Condensed</vt:lpstr>
      <vt:lpstr>Franklin Gothic Book</vt:lpstr>
      <vt:lpstr>Franklin Gothic Medium</vt:lpstr>
      <vt:lpstr>HGMaruGothicMPRO</vt:lpstr>
      <vt:lpstr>Wingdings</vt:lpstr>
      <vt:lpstr>HRG-New-Template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Nick</cp:lastModifiedBy>
  <cp:revision>342</cp:revision>
  <dcterms:created xsi:type="dcterms:W3CDTF">2017-10-16T15:07:30Z</dcterms:created>
  <dcterms:modified xsi:type="dcterms:W3CDTF">2019-10-24T16:07:04Z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0x0101004E35497012A2B14892E13973126D9FDB</vt:lpwstr>
  </property>
  <property fmtid="{D5CDD505-2E9C-101B-9397-08002B2CF9AE}" pid="3" name="_dlc_DocIdItemGuid">
    <vt:lpwstr>5c0d1db5-4c34-403c-9f9c-02bf686eac60</vt:lpwstr>
  </property>
</Properties>
</file>