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88" r:id="rId5"/>
    <p:sldId id="292" r:id="rId6"/>
    <p:sldId id="277" r:id="rId7"/>
    <p:sldId id="271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7" autoAdjust="0"/>
    <p:restoredTop sz="94660"/>
  </p:normalViewPr>
  <p:slideViewPr>
    <p:cSldViewPr snapToGrid="0">
      <p:cViewPr>
        <p:scale>
          <a:sx n="100" d="100"/>
          <a:sy n="100" d="100"/>
        </p:scale>
        <p:origin x="53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2/16/18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Sample </a:t>
            </a:r>
            <a:r>
              <a:rPr lang="en-US" b="1" dirty="0" smtClean="0"/>
              <a:t>Output: </a:t>
            </a:r>
            <a:endParaRPr lang="en-US" b="1" dirty="0"/>
          </a:p>
          <a:p>
            <a:r>
              <a:rPr lang="en-US" dirty="0" smtClean="0"/>
              <a:t>Path 1 maximizes SNR of Tx1/Tx2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64" y="959004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6486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64519"/>
            <a:ext cx="10567270" cy="944843"/>
          </a:xfrm>
        </p:spPr>
        <p:txBody>
          <a:bodyPr/>
          <a:lstStyle/>
          <a:p>
            <a:r>
              <a:rPr lang="en-US" sz="2800" dirty="0" smtClean="0"/>
              <a:t>Navigation in Radio Frequency Landscapes using Autonomous Vehicles and Multiple Antenna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263150"/>
            <a:ext cx="10567269" cy="2741333"/>
          </a:xfrm>
        </p:spPr>
        <p:txBody>
          <a:bodyPr>
            <a:noAutofit/>
          </a:bodyPr>
          <a:lstStyle/>
          <a:p>
            <a:r>
              <a:rPr lang="en-US" sz="2200" dirty="0" smtClean="0"/>
              <a:t>Collect data on signal strength of various antenna systems using autonomous rovers. </a:t>
            </a:r>
          </a:p>
          <a:p>
            <a:r>
              <a:rPr lang="en-US" sz="2200" dirty="0" smtClean="0"/>
              <a:t>Develop algorithm to plan a route for the rover which maximizes received signal strength (RSS). </a:t>
            </a:r>
          </a:p>
          <a:p>
            <a:r>
              <a:rPr lang="en-US" sz="2200" dirty="0" smtClean="0"/>
              <a:t>Develop control strategy to examine signal strength at various frequencies for a GPS location and determine the best antenna configuration to maximize RSS. </a:t>
            </a:r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407348"/>
            <a:ext cx="5189857" cy="576262"/>
          </a:xfrm>
        </p:spPr>
        <p:txBody>
          <a:bodyPr/>
          <a:lstStyle/>
          <a:p>
            <a:r>
              <a:rPr lang="en-US" sz="2400" dirty="0" smtClean="0"/>
              <a:t>Last Week: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983611"/>
            <a:ext cx="5189856" cy="31099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Got data from Sarah &amp; started testing it.</a:t>
            </a:r>
          </a:p>
          <a:p>
            <a:r>
              <a:rPr lang="en-US" sz="2000" dirty="0" smtClean="0"/>
              <a:t>Implemented algorithm for determining the best path to maximize power from specified transmitters or to maximize SNRs. </a:t>
            </a:r>
          </a:p>
          <a:p>
            <a:r>
              <a:rPr lang="en-US" sz="2000" dirty="0" smtClean="0"/>
              <a:t>Determined plotting strategy for th</a:t>
            </a:r>
            <a:r>
              <a:rPr lang="en-US" sz="2000" dirty="0" smtClean="0"/>
              <a:t>e data when it’s using GPS coordinates. 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407348"/>
            <a:ext cx="5194583" cy="576262"/>
          </a:xfrm>
        </p:spPr>
        <p:txBody>
          <a:bodyPr/>
          <a:lstStyle/>
          <a:p>
            <a:r>
              <a:rPr lang="en-US" sz="2400" dirty="0" smtClean="0"/>
              <a:t>Coming up: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983611"/>
            <a:ext cx="5194583" cy="3109913"/>
          </a:xfrm>
        </p:spPr>
        <p:txBody>
          <a:bodyPr>
            <a:noAutofit/>
          </a:bodyPr>
          <a:lstStyle/>
          <a:p>
            <a:r>
              <a:rPr lang="en-US" sz="2000" dirty="0" smtClean="0"/>
              <a:t>Get GPS coordinates on data. </a:t>
            </a:r>
          </a:p>
          <a:p>
            <a:r>
              <a:rPr lang="en-US" sz="2000" dirty="0" smtClean="0"/>
              <a:t>Additional data from Sarah at other frequencies &amp; antenna configurations. </a:t>
            </a:r>
            <a:endParaRPr lang="en-US" sz="2000" dirty="0" smtClean="0"/>
          </a:p>
          <a:p>
            <a:r>
              <a:rPr lang="en-US" sz="2000" dirty="0" smtClean="0"/>
              <a:t>Given choice of path and antenna configuration, select the optimum setup. </a:t>
            </a:r>
            <a:endParaRPr lang="en-US" sz="2000" dirty="0" smtClean="0"/>
          </a:p>
          <a:p>
            <a:r>
              <a:rPr lang="en-US" sz="2000" dirty="0" smtClean="0"/>
              <a:t>Given choice of path, antenna configuration, and directionality, select optimum setup.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9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600698"/>
            <a:ext cx="10561418" cy="566738"/>
          </a:xfrm>
        </p:spPr>
        <p:txBody>
          <a:bodyPr/>
          <a:lstStyle/>
          <a:p>
            <a:r>
              <a:rPr lang="en-US" dirty="0" smtClean="0"/>
              <a:t>TAMU Engineering Quad with Three Paths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2" b="2760"/>
          <a:stretch/>
        </p:blipFill>
        <p:spPr>
          <a:xfrm>
            <a:off x="0" y="0"/>
            <a:ext cx="12192000" cy="553538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6167436"/>
            <a:ext cx="10561418" cy="493712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Rounding Issue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77" t="-15365" r="-65" b="-3954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image should look like the previous slide. 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7381127" y="1425388"/>
            <a:ext cx="4030944" cy="3074894"/>
            <a:chOff x="7381127" y="1425388"/>
            <a:chExt cx="4030944" cy="3074894"/>
          </a:xfrm>
        </p:grpSpPr>
        <p:grpSp>
          <p:nvGrpSpPr>
            <p:cNvPr id="49" name="Group 48"/>
            <p:cNvGrpSpPr/>
            <p:nvPr/>
          </p:nvGrpSpPr>
          <p:grpSpPr>
            <a:xfrm>
              <a:off x="7393259" y="1425388"/>
              <a:ext cx="4018812" cy="1583362"/>
              <a:chOff x="7393259" y="1425388"/>
              <a:chExt cx="4018812" cy="1583362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393259" y="1425388"/>
                <a:ext cx="1773153" cy="1583362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9166412" y="1425388"/>
                <a:ext cx="766482" cy="52891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9932894" y="1559859"/>
                <a:ext cx="645459" cy="394447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10578353" y="1559860"/>
                <a:ext cx="833718" cy="623046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7393260" y="2217069"/>
              <a:ext cx="4018811" cy="1539143"/>
              <a:chOff x="7393260" y="2217069"/>
              <a:chExt cx="4018811" cy="1539143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7393260" y="3065929"/>
                <a:ext cx="674975" cy="690283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8068236" y="3375212"/>
                <a:ext cx="497540" cy="3810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565776" y="3375212"/>
                <a:ext cx="685800" cy="1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9251576" y="3231776"/>
                <a:ext cx="188259" cy="143437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9439835" y="3231777"/>
                <a:ext cx="425824" cy="33393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9865659" y="2217069"/>
                <a:ext cx="1546412" cy="134864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7381127" y="2191870"/>
              <a:ext cx="4021976" cy="2308412"/>
              <a:chOff x="7381127" y="2191870"/>
              <a:chExt cx="4021976" cy="230841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7381127" y="3092822"/>
                <a:ext cx="1384252" cy="14074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8765379" y="2191870"/>
                <a:ext cx="2637724" cy="230841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832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0" y="1745879"/>
            <a:ext cx="3623511" cy="2717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94" y="1745879"/>
            <a:ext cx="3618345" cy="2713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92" y="1751691"/>
            <a:ext cx="3610596" cy="2707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0" y="1745879"/>
            <a:ext cx="3618345" cy="2713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28" y="1745879"/>
            <a:ext cx="3623511" cy="2717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76" y="1742005"/>
            <a:ext cx="3623512" cy="271763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10000" y="5600698"/>
            <a:ext cx="10561418" cy="5667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0" dirty="0" smtClean="0"/>
              <a:t>TAMU Engineering Quad with Three Paths</a:t>
            </a:r>
            <a:endParaRPr lang="en-US" sz="2400" b="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10000" y="6167436"/>
            <a:ext cx="10561418" cy="4937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These plots show data for a Horn Antenna at 900 </a:t>
            </a:r>
            <a:r>
              <a:rPr lang="en-US" sz="1200" dirty="0" err="1" smtClean="0"/>
              <a:t>MHz.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65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Sample </a:t>
            </a:r>
            <a:r>
              <a:rPr lang="en-US" b="1" dirty="0" smtClean="0"/>
              <a:t>Output: </a:t>
            </a:r>
            <a:endParaRPr lang="en-US" b="1" dirty="0"/>
          </a:p>
          <a:p>
            <a:r>
              <a:rPr lang="en-US" dirty="0" smtClean="0"/>
              <a:t>Path 3 maximizes power from Tx1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64" y="959004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8545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Sample </a:t>
            </a:r>
            <a:r>
              <a:rPr lang="en-US" b="1" dirty="0" smtClean="0"/>
              <a:t>Output: </a:t>
            </a:r>
            <a:endParaRPr lang="en-US" b="1" dirty="0"/>
          </a:p>
          <a:p>
            <a:r>
              <a:rPr lang="en-US" dirty="0" smtClean="0"/>
              <a:t>Path 2 maximizes power from Tx2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64" y="959004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1944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Sample </a:t>
            </a:r>
            <a:r>
              <a:rPr lang="en-US" b="1" dirty="0" smtClean="0"/>
              <a:t>Output: </a:t>
            </a:r>
            <a:endParaRPr lang="en-US" b="1" dirty="0"/>
          </a:p>
          <a:p>
            <a:r>
              <a:rPr lang="en-US" dirty="0" smtClean="0"/>
              <a:t>Path 2 maximizes power from Tx4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64" y="959004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5941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824</TotalTime>
  <Words>241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Huff Research Group Kendra Andersen</vt:lpstr>
      <vt:lpstr>Project Description</vt:lpstr>
      <vt:lpstr>Status</vt:lpstr>
      <vt:lpstr>TAMU Engineering Quad with Three Paths</vt:lpstr>
      <vt:lpstr>Coordinate Rounding Issue</vt:lpstr>
      <vt:lpstr>PowerPoint Presentation</vt:lpstr>
      <vt:lpstr>Findings/Progress</vt:lpstr>
      <vt:lpstr>Findings/Progress</vt:lpstr>
      <vt:lpstr>Findings/Progress</vt:lpstr>
      <vt:lpstr>Findings/Progress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74</cp:revision>
  <dcterms:created xsi:type="dcterms:W3CDTF">2017-10-09T18:40:52Z</dcterms:created>
  <dcterms:modified xsi:type="dcterms:W3CDTF">2018-02-16T22:50:07Z</dcterms:modified>
</cp:coreProperties>
</file>