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71" r:id="rId5"/>
    <p:sldId id="277" r:id="rId6"/>
    <p:sldId id="278" r:id="rId7"/>
    <p:sldId id="279" r:id="rId8"/>
    <p:sldId id="280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7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Huff Research Group</a:t>
            </a:r>
            <a:br>
              <a:rPr lang="en-US" dirty="0" smtClean="0"/>
            </a:br>
            <a:r>
              <a:rPr lang="en-US" dirty="0" smtClean="0"/>
              <a:t>Kendra Andersen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Meeting 12/4/17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Applying Dijkstra’s to different path lengths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EXAMPLE 4</a:t>
            </a:r>
          </a:p>
          <a:p>
            <a:r>
              <a:rPr lang="en-US" b="1" dirty="0" smtClean="0"/>
              <a:t>(strongly minimizing path length)</a:t>
            </a:r>
          </a:p>
          <a:p>
            <a:r>
              <a:rPr lang="en-US" b="1" dirty="0" smtClean="0"/>
              <a:t>Sample Output:</a:t>
            </a:r>
          </a:p>
          <a:p>
            <a:r>
              <a:rPr lang="en-US" dirty="0"/>
              <a:t>Path form Node 1 to Node 10 maximizing SNR with two good and one noisy:</a:t>
            </a:r>
          </a:p>
          <a:p>
            <a:r>
              <a:rPr lang="en-US" dirty="0"/>
              <a:t>Path: [1, 2, 3, 6, 8, 7, 10] </a:t>
            </a:r>
            <a:endParaRPr lang="en-US" dirty="0" smtClean="0"/>
          </a:p>
          <a:p>
            <a:r>
              <a:rPr lang="en-US" dirty="0" smtClean="0"/>
              <a:t>Cost</a:t>
            </a:r>
            <a:r>
              <a:rPr lang="en-US" dirty="0"/>
              <a:t>: </a:t>
            </a:r>
            <a:r>
              <a:rPr lang="en-US" dirty="0" smtClean="0"/>
              <a:t>129.992444988</a:t>
            </a:r>
          </a:p>
          <a:p>
            <a:r>
              <a:rPr lang="en-US" b="1" dirty="0" smtClean="0"/>
              <a:t>(Path 2)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598" y="446088"/>
            <a:ext cx="5552704" cy="5414962"/>
          </a:xfrm>
        </p:spPr>
      </p:pic>
    </p:spTree>
    <p:extLst>
      <p:ext uri="{BB962C8B-B14F-4D97-AF65-F5344CB8AC3E}">
        <p14:creationId xmlns:p14="http://schemas.microsoft.com/office/powerpoint/2010/main" val="62481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 4</a:t>
            </a:r>
            <a:br>
              <a:rPr lang="en-US" sz="3200" dirty="0" smtClean="0"/>
            </a:br>
            <a:r>
              <a:rPr lang="en-US" sz="3200" dirty="0" smtClean="0"/>
              <a:t>To </a:t>
            </a:r>
            <a:r>
              <a:rPr lang="en-US" sz="3200" dirty="0"/>
              <a:t>avoid a transmitter, will a longer path be taken?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61130"/>
              </p:ext>
            </p:extLst>
          </p:nvPr>
        </p:nvGraphicFramePr>
        <p:xfrm>
          <a:off x="828298" y="3042307"/>
          <a:ext cx="105537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629"/>
                <a:gridCol w="2349062"/>
                <a:gridCol w="1418897"/>
                <a:gridCol w="1560786"/>
                <a:gridCol w="1592317"/>
                <a:gridCol w="1882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Coordinate of Segment 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 Selected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r>
                        <a:rPr lang="en-US" baseline="0" dirty="0" smtClean="0"/>
                        <a:t> Selected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Path 1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 2 Length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 2, 3, 4, 7, 10]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121.617311548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[1, 2, 3, 4, 7, 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126.354322499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[1, 2, 3, 4, 7, 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130.078962373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[1, 2, 3, 6, 8, 7, 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Path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129.992444988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[1, 2, 3, 6, 8, 7, 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128.916728367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[1, 2, 3, 6, 8, 7, 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125.726247116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29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Applying Dijkstra’s to different path </a:t>
            </a:r>
            <a:r>
              <a:rPr lang="en-US" dirty="0" smtClean="0"/>
              <a:t>lengths with prioritization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r>
              <a:rPr lang="en-US" b="1" dirty="0" smtClean="0"/>
              <a:t>5</a:t>
            </a:r>
            <a:endParaRPr lang="en-US" b="1" dirty="0" smtClean="0"/>
          </a:p>
          <a:p>
            <a:r>
              <a:rPr lang="en-US" b="1" dirty="0" smtClean="0"/>
              <a:t>(strongly </a:t>
            </a:r>
            <a:r>
              <a:rPr lang="en-US" b="1" dirty="0" smtClean="0"/>
              <a:t>maximizing signal strength)</a:t>
            </a:r>
            <a:endParaRPr lang="en-US" b="1" dirty="0" smtClean="0"/>
          </a:p>
          <a:p>
            <a:r>
              <a:rPr lang="en-US" b="1" dirty="0" smtClean="0"/>
              <a:t>Sample Output:</a:t>
            </a:r>
          </a:p>
          <a:p>
            <a:r>
              <a:rPr lang="en-US" dirty="0"/>
              <a:t>Path from Node 1 to Node 10 strongly maximizing transmitter at [100,50]:</a:t>
            </a:r>
          </a:p>
          <a:p>
            <a:r>
              <a:rPr lang="en-US" dirty="0"/>
              <a:t>Path: [1, 2, 3, 6, 8, 7, 10] </a:t>
            </a:r>
            <a:endParaRPr lang="en-US" dirty="0" smtClean="0"/>
          </a:p>
          <a:p>
            <a:r>
              <a:rPr lang="en-US" dirty="0" smtClean="0"/>
              <a:t>Cost</a:t>
            </a:r>
            <a:r>
              <a:rPr lang="en-US" dirty="0"/>
              <a:t>: </a:t>
            </a:r>
            <a:r>
              <a:rPr lang="en-US" dirty="0" smtClean="0"/>
              <a:t>1.73409321277e+15</a:t>
            </a:r>
          </a:p>
          <a:p>
            <a:r>
              <a:rPr lang="en-US" b="1" dirty="0" smtClean="0"/>
              <a:t>(Path </a:t>
            </a:r>
            <a:r>
              <a:rPr lang="en-US" b="1" dirty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864" y="959004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132739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Dijkstra’s with prioritization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2222500"/>
            <a:ext cx="4851400" cy="363855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5" y="2222500"/>
            <a:ext cx="4851400" cy="3638550"/>
          </a:xfrm>
        </p:spPr>
      </p:pic>
    </p:spTree>
    <p:extLst>
      <p:ext uri="{BB962C8B-B14F-4D97-AF65-F5344CB8AC3E}">
        <p14:creationId xmlns:p14="http://schemas.microsoft.com/office/powerpoint/2010/main" val="26691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264519"/>
            <a:ext cx="10567270" cy="944843"/>
          </a:xfrm>
        </p:spPr>
        <p:txBody>
          <a:bodyPr/>
          <a:lstStyle/>
          <a:p>
            <a:r>
              <a:rPr lang="en-US" sz="2800" dirty="0" smtClean="0"/>
              <a:t>Navigation in Radio Frequency Landscapes using Autonomous Vehicles and Multiple Antenna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8" y="3263150"/>
            <a:ext cx="10567269" cy="2741333"/>
          </a:xfrm>
        </p:spPr>
        <p:txBody>
          <a:bodyPr>
            <a:noAutofit/>
          </a:bodyPr>
          <a:lstStyle/>
          <a:p>
            <a:r>
              <a:rPr lang="en-US" sz="2200" dirty="0" smtClean="0"/>
              <a:t>Collect data on signal strength of various antenna systems using autonomous rovers. </a:t>
            </a:r>
          </a:p>
          <a:p>
            <a:r>
              <a:rPr lang="en-US" sz="2200" dirty="0" smtClean="0"/>
              <a:t>Develop algorithm to plan a route for the rover which maximizes received signal strength (RSS). </a:t>
            </a:r>
          </a:p>
          <a:p>
            <a:r>
              <a:rPr lang="en-US" sz="2200" dirty="0" smtClean="0"/>
              <a:t>Develop control strategy to examine signal strength at various frequencies for a GPS location and determine the best antenna configuration to maximize RSS. </a:t>
            </a:r>
          </a:p>
        </p:txBody>
      </p:sp>
    </p:spTree>
    <p:extLst>
      <p:ext uri="{BB962C8B-B14F-4D97-AF65-F5344CB8AC3E}">
        <p14:creationId xmlns:p14="http://schemas.microsoft.com/office/powerpoint/2010/main" val="29008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407348"/>
            <a:ext cx="5189857" cy="576262"/>
          </a:xfrm>
        </p:spPr>
        <p:txBody>
          <a:bodyPr/>
          <a:lstStyle/>
          <a:p>
            <a:r>
              <a:rPr lang="en-US" sz="2400" dirty="0" smtClean="0"/>
              <a:t>Last Week: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983611"/>
            <a:ext cx="5189856" cy="310991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Set up time to gather data with Ryan. </a:t>
            </a:r>
          </a:p>
          <a:p>
            <a:r>
              <a:rPr lang="en-US" sz="2000" dirty="0" smtClean="0"/>
              <a:t>Tested the algorithm using varying path lengths to determine its behavior. </a:t>
            </a:r>
            <a:endParaRPr lang="en-US" sz="2000" dirty="0" smtClean="0"/>
          </a:p>
          <a:p>
            <a:r>
              <a:rPr lang="en-US" sz="2000" dirty="0" smtClean="0"/>
              <a:t>Implemented prioritization of either minimum path length or maximum signal strength. </a:t>
            </a:r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407348"/>
            <a:ext cx="5194583" cy="576262"/>
          </a:xfrm>
        </p:spPr>
        <p:txBody>
          <a:bodyPr/>
          <a:lstStyle/>
          <a:p>
            <a:r>
              <a:rPr lang="en-US" sz="2400" dirty="0" smtClean="0"/>
              <a:t>Coming up: 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983611"/>
            <a:ext cx="5194583" cy="3109913"/>
          </a:xfrm>
        </p:spPr>
        <p:txBody>
          <a:bodyPr>
            <a:noAutofit/>
          </a:bodyPr>
          <a:lstStyle/>
          <a:p>
            <a:r>
              <a:rPr lang="en-US" sz="2000" dirty="0" smtClean="0"/>
              <a:t>Automate </a:t>
            </a:r>
            <a:r>
              <a:rPr lang="en-US" sz="2000" dirty="0" smtClean="0"/>
              <a:t>graph </a:t>
            </a:r>
            <a:r>
              <a:rPr lang="en-US" sz="2000" dirty="0" smtClean="0"/>
              <a:t>creation and test algorithm with Sarah’s data.</a:t>
            </a:r>
            <a:endParaRPr lang="en-US" sz="2000" dirty="0" smtClean="0"/>
          </a:p>
          <a:p>
            <a:r>
              <a:rPr lang="en-US" sz="2000" dirty="0" smtClean="0"/>
              <a:t>Update the path-planning algorithm to use real data and to determine optimal paths in real-time.</a:t>
            </a:r>
          </a:p>
          <a:p>
            <a:r>
              <a:rPr lang="en-US" sz="2000" dirty="0" smtClean="0"/>
              <a:t>Assist Ryan in collecting data. </a:t>
            </a:r>
          </a:p>
        </p:txBody>
      </p:sp>
    </p:spTree>
    <p:extLst>
      <p:ext uri="{BB962C8B-B14F-4D97-AF65-F5344CB8AC3E}">
        <p14:creationId xmlns:p14="http://schemas.microsoft.com/office/powerpoint/2010/main" val="24295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Applying Dijkstra’s to different path lengths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EXAMPLE 1</a:t>
            </a:r>
          </a:p>
          <a:p>
            <a:r>
              <a:rPr lang="en-US" b="1" dirty="0" smtClean="0"/>
              <a:t>(strongly minimizing path length)</a:t>
            </a:r>
          </a:p>
          <a:p>
            <a:r>
              <a:rPr lang="en-US" b="1" dirty="0" smtClean="0"/>
              <a:t>Sample Output: </a:t>
            </a:r>
            <a:endParaRPr lang="en-US" b="1" dirty="0"/>
          </a:p>
          <a:p>
            <a:r>
              <a:rPr lang="en-US" dirty="0"/>
              <a:t>Path from Node 1 to Node 10 maximizing transmitter at [25,25]:</a:t>
            </a:r>
          </a:p>
          <a:p>
            <a:r>
              <a:rPr lang="en-US" dirty="0"/>
              <a:t>Path: [1, 2, 3, 4, 7, 10] </a:t>
            </a:r>
            <a:endParaRPr lang="en-US" dirty="0" smtClean="0"/>
          </a:p>
          <a:p>
            <a:r>
              <a:rPr lang="en-US" dirty="0" smtClean="0"/>
              <a:t>Cost</a:t>
            </a:r>
            <a:r>
              <a:rPr lang="en-US" dirty="0"/>
              <a:t>: 8555.70736208</a:t>
            </a:r>
          </a:p>
          <a:p>
            <a:r>
              <a:rPr lang="en-US" dirty="0"/>
              <a:t>Path from Node 1 to Node 10 maximizing transmitter at [100,50]:</a:t>
            </a:r>
          </a:p>
          <a:p>
            <a:r>
              <a:rPr lang="en-US" dirty="0"/>
              <a:t>Path: [1, 2, 3, 4, 7, 10] </a:t>
            </a:r>
            <a:endParaRPr lang="en-US" dirty="0" smtClean="0"/>
          </a:p>
          <a:p>
            <a:r>
              <a:rPr lang="en-US" dirty="0" smtClean="0"/>
              <a:t>Cost</a:t>
            </a:r>
            <a:r>
              <a:rPr lang="en-US" dirty="0"/>
              <a:t>: 9132.26631349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004" y="446088"/>
            <a:ext cx="5463892" cy="5414962"/>
          </a:xfrm>
        </p:spPr>
      </p:pic>
    </p:spTree>
    <p:extLst>
      <p:ext uri="{BB962C8B-B14F-4D97-AF65-F5344CB8AC3E}">
        <p14:creationId xmlns:p14="http://schemas.microsoft.com/office/powerpoint/2010/main" val="285455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0" y="1745879"/>
            <a:ext cx="3623511" cy="2717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94" y="1745879"/>
            <a:ext cx="3618345" cy="27137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92" y="1751691"/>
            <a:ext cx="3610596" cy="270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8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Applying Dijkstra’s to different path lengths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EXAMPLE 2</a:t>
            </a:r>
          </a:p>
          <a:p>
            <a:r>
              <a:rPr lang="en-US" b="1" dirty="0" smtClean="0"/>
              <a:t>(strongly minimizing path length)</a:t>
            </a:r>
          </a:p>
          <a:p>
            <a:r>
              <a:rPr lang="en-US" b="1" dirty="0" smtClean="0"/>
              <a:t>Sample Output: </a:t>
            </a:r>
            <a:endParaRPr lang="en-US" b="1" dirty="0"/>
          </a:p>
          <a:p>
            <a:r>
              <a:rPr lang="en-US" dirty="0"/>
              <a:t>Path from Node 1 to Node 10 maximizing transmitter at [25,25]:</a:t>
            </a:r>
          </a:p>
          <a:p>
            <a:r>
              <a:rPr lang="en-US" dirty="0"/>
              <a:t>Path: [1, 2, 3, 4, 7, 10] </a:t>
            </a:r>
            <a:endParaRPr lang="en-US" dirty="0" smtClean="0"/>
          </a:p>
          <a:p>
            <a:r>
              <a:rPr lang="en-US" dirty="0" smtClean="0"/>
              <a:t>Cost</a:t>
            </a:r>
            <a:r>
              <a:rPr lang="en-US" dirty="0"/>
              <a:t>: 9572.15270099</a:t>
            </a:r>
          </a:p>
          <a:p>
            <a:r>
              <a:rPr lang="en-US" dirty="0"/>
              <a:t>Path from Node 1 to Node 10 maximizing transmitter at [100,50]:</a:t>
            </a:r>
          </a:p>
          <a:p>
            <a:r>
              <a:rPr lang="en-US" dirty="0"/>
              <a:t>Path: [1, 2, 3, 6, 8, 7, 10] </a:t>
            </a:r>
            <a:endParaRPr lang="en-US" dirty="0" smtClean="0"/>
          </a:p>
          <a:p>
            <a:r>
              <a:rPr lang="en-US" dirty="0" smtClean="0"/>
              <a:t>Cost</a:t>
            </a:r>
            <a:r>
              <a:rPr lang="en-US" dirty="0"/>
              <a:t>: 9980.96246694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235" y="446088"/>
            <a:ext cx="5209430" cy="5414962"/>
          </a:xfrm>
        </p:spPr>
      </p:pic>
    </p:spTree>
    <p:extLst>
      <p:ext uri="{BB962C8B-B14F-4D97-AF65-F5344CB8AC3E}">
        <p14:creationId xmlns:p14="http://schemas.microsoft.com/office/powerpoint/2010/main" val="25169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0" y="1745879"/>
            <a:ext cx="3623511" cy="2717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94" y="1745879"/>
            <a:ext cx="3618345" cy="27137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92" y="1745879"/>
            <a:ext cx="3610596" cy="270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0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Applying Dijkstra’s to different path lengths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EXAMPLE 3</a:t>
            </a:r>
          </a:p>
          <a:p>
            <a:r>
              <a:rPr lang="en-US" b="1" dirty="0" smtClean="0"/>
              <a:t>(strongly minimizing path length)</a:t>
            </a:r>
          </a:p>
          <a:p>
            <a:r>
              <a:rPr lang="en-US" b="1" dirty="0" smtClean="0"/>
              <a:t>Sample Output:</a:t>
            </a:r>
          </a:p>
          <a:p>
            <a:r>
              <a:rPr lang="en-US" dirty="0"/>
              <a:t>Path from Node 1 to Node 10 </a:t>
            </a:r>
            <a:r>
              <a:rPr lang="en-US" dirty="0" smtClean="0"/>
              <a:t>maximizing </a:t>
            </a:r>
            <a:r>
              <a:rPr lang="en-US" dirty="0"/>
              <a:t>SNR of [100,50]/[25,25]:</a:t>
            </a:r>
          </a:p>
          <a:p>
            <a:r>
              <a:rPr lang="en-US" dirty="0"/>
              <a:t>Path: [1, 2, 3, 4, 7, 10] </a:t>
            </a:r>
            <a:endParaRPr lang="en-US" dirty="0" smtClean="0"/>
          </a:p>
          <a:p>
            <a:r>
              <a:rPr lang="en-US" dirty="0" smtClean="0"/>
              <a:t>Cost</a:t>
            </a:r>
            <a:r>
              <a:rPr lang="en-US" dirty="0"/>
              <a:t>: </a:t>
            </a:r>
            <a:r>
              <a:rPr lang="en-US" dirty="0" smtClean="0"/>
              <a:t>128.736491442</a:t>
            </a:r>
          </a:p>
          <a:p>
            <a:r>
              <a:rPr lang="en-US" b="1" dirty="0" smtClean="0"/>
              <a:t>(Path 1)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988" y="446088"/>
            <a:ext cx="5973925" cy="5414962"/>
          </a:xfrm>
        </p:spPr>
      </p:pic>
    </p:spTree>
    <p:extLst>
      <p:ext uri="{BB962C8B-B14F-4D97-AF65-F5344CB8AC3E}">
        <p14:creationId xmlns:p14="http://schemas.microsoft.com/office/powerpoint/2010/main" val="185466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 3</a:t>
            </a:r>
            <a:br>
              <a:rPr lang="en-US" sz="3200" dirty="0" smtClean="0"/>
            </a:br>
            <a:r>
              <a:rPr lang="en-US" sz="3200" dirty="0" smtClean="0"/>
              <a:t>To </a:t>
            </a:r>
            <a:r>
              <a:rPr lang="en-US" sz="3200" dirty="0"/>
              <a:t>avoid a transmitter, will a longer path be taken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862719"/>
              </p:ext>
            </p:extLst>
          </p:nvPr>
        </p:nvGraphicFramePr>
        <p:xfrm>
          <a:off x="828298" y="3042307"/>
          <a:ext cx="105537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629"/>
                <a:gridCol w="2349062"/>
                <a:gridCol w="1418897"/>
                <a:gridCol w="1560786"/>
                <a:gridCol w="1592317"/>
                <a:gridCol w="1882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Coordinate of Segment 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 Selected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r>
                        <a:rPr lang="en-US" baseline="0" dirty="0" smtClean="0"/>
                        <a:t> Selected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Path 1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 2 Length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 2, 3, 4, 7, 10]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128.736491442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[1, 2, 3, 4, 7, 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137.876685673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[1, 2, 3, 4, 7, 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138.775588298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[1, 2, 3, 6, 8, 7, 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Path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139.601944877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[1, 2, 3, 6, 8, 7, 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137.647008887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064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799</TotalTime>
  <Words>706</Words>
  <Application>Microsoft Office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Huff Research Group Kendra Andersen</vt:lpstr>
      <vt:lpstr>Project Description</vt:lpstr>
      <vt:lpstr>Status</vt:lpstr>
      <vt:lpstr>Findings/Progress  Applying Dijkstra’s to different path lengths</vt:lpstr>
      <vt:lpstr>PowerPoint Presentation</vt:lpstr>
      <vt:lpstr>Findings/Progress  Applying Dijkstra’s to different path lengths</vt:lpstr>
      <vt:lpstr>PowerPoint Presentation</vt:lpstr>
      <vt:lpstr>Findings/Progress  Applying Dijkstra’s to different path lengths</vt:lpstr>
      <vt:lpstr>Example 3 To avoid a transmitter, will a longer path be taken?</vt:lpstr>
      <vt:lpstr>Findings/Progress  Applying Dijkstra’s to different path lengths</vt:lpstr>
      <vt:lpstr>Example 4 To avoid a transmitter, will a longer path be taken?</vt:lpstr>
      <vt:lpstr>Findings/Progress  Applying Dijkstra’s to different path lengths with prioritization</vt:lpstr>
      <vt:lpstr>Applying Dijkstra’s with prioritization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 Research Group Kendra Andersen</dc:title>
  <dc:creator>Kendra Andersen</dc:creator>
  <cp:lastModifiedBy>Kendra Andersen</cp:lastModifiedBy>
  <cp:revision>70</cp:revision>
  <dcterms:created xsi:type="dcterms:W3CDTF">2017-10-09T18:40:52Z</dcterms:created>
  <dcterms:modified xsi:type="dcterms:W3CDTF">2017-12-04T19:53:22Z</dcterms:modified>
</cp:coreProperties>
</file>