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43" d="100"/>
          <a:sy n="43" d="100"/>
        </p:scale>
        <p:origin x="53" y="14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10/23/17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Huff Research Group</a:t>
            </a:r>
            <a:br>
              <a:rPr lang="en-US" dirty="0" smtClean="0"/>
            </a:br>
            <a:r>
              <a:rPr lang="en-US" dirty="0" smtClean="0"/>
              <a:t>Kendra Andersen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Meeting </a:t>
            </a:r>
            <a:r>
              <a:rPr lang="en-US" dirty="0" smtClean="0"/>
              <a:t>10/23/17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Last Week: 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Attended URS Orientation on October 19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Continued research into path planning algorithms. </a:t>
            </a:r>
          </a:p>
          <a:p>
            <a:r>
              <a:rPr lang="en-US" sz="2000" dirty="0" smtClean="0"/>
              <a:t>Downloaded python libraries (</a:t>
            </a:r>
            <a:r>
              <a:rPr lang="en-US" sz="2000" dirty="0" err="1" smtClean="0"/>
              <a:t>Dijkstar</a:t>
            </a:r>
            <a:r>
              <a:rPr lang="en-US" sz="2000" dirty="0" smtClean="0"/>
              <a:t>). </a:t>
            </a:r>
          </a:p>
          <a:p>
            <a:r>
              <a:rPr lang="en-US" sz="2000" dirty="0" smtClean="0"/>
              <a:t>Started developing preliminary algorithm. </a:t>
            </a:r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 smtClean="0"/>
              <a:t>Coming up: 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Alternate RSSI information from </a:t>
            </a:r>
            <a:r>
              <a:rPr lang="en-US" sz="2000" dirty="0" err="1" smtClean="0"/>
              <a:t>HackerRF</a:t>
            </a:r>
            <a:r>
              <a:rPr lang="en-US" sz="2000" dirty="0" smtClean="0"/>
              <a:t> with Ryan. </a:t>
            </a:r>
          </a:p>
          <a:p>
            <a:r>
              <a:rPr lang="en-US" sz="2000" dirty="0" smtClean="0"/>
              <a:t>Develop preliminary algorithm &amp; test datasets. </a:t>
            </a:r>
            <a:endParaRPr lang="en-US" sz="2000" dirty="0" smtClean="0"/>
          </a:p>
          <a:p>
            <a:r>
              <a:rPr lang="en-US" sz="2000" dirty="0"/>
              <a:t>F</a:t>
            </a:r>
            <a:r>
              <a:rPr lang="en-US" sz="2000" dirty="0" smtClean="0"/>
              <a:t>irst </a:t>
            </a:r>
            <a:r>
              <a:rPr lang="en-US" sz="2000" dirty="0" smtClean="0"/>
              <a:t>URS Installment </a:t>
            </a:r>
            <a:r>
              <a:rPr lang="en-US" sz="2000" dirty="0" smtClean="0"/>
              <a:t>due </a:t>
            </a:r>
            <a:r>
              <a:rPr lang="en-US" sz="2000" dirty="0" smtClean="0"/>
              <a:t>October </a:t>
            </a:r>
            <a:r>
              <a:rPr lang="en-US" sz="2000" dirty="0" smtClean="0"/>
              <a:t>30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which is next Monday</a:t>
            </a:r>
            <a:r>
              <a:rPr lang="en-US" sz="2000" dirty="0" smtClean="0"/>
              <a:t>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008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63286" cy="433987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Google Optimization Tools has some other algorithms described for more complex problems than just a path plan. The “Vehicle Routing Problem” schedules deliveries with various constraints. It’s not quite analogous to this application, however. </a:t>
            </a:r>
            <a:endParaRPr lang="en-US" sz="2000" dirty="0" smtClean="0"/>
          </a:p>
          <a:p>
            <a:r>
              <a:rPr lang="en-US" sz="2000" dirty="0" err="1" smtClean="0"/>
              <a:t>Dijkstar</a:t>
            </a:r>
            <a:r>
              <a:rPr lang="en-US" sz="2000" dirty="0" smtClean="0"/>
              <a:t> may not work for this research because it only prepares one solution. It is possible I will need to generate multiple solutions until one has a length value smaller than required. (May be possible to remove edges instead.)</a:t>
            </a:r>
            <a:endParaRPr lang="en-US" sz="2000" dirty="0" smtClean="0"/>
          </a:p>
          <a:p>
            <a:r>
              <a:rPr lang="en-US" sz="2000" dirty="0" smtClean="0"/>
              <a:t>K shortest path routing – looking into implementations.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1731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214</TotalTime>
  <Words>159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Huff Research Group Kendra Andersen</vt:lpstr>
      <vt:lpstr>Status</vt:lpstr>
      <vt:lpstr>Path Planning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 Research Group Kendra Andersen</dc:title>
  <dc:creator>Kendra Andersen</dc:creator>
  <cp:lastModifiedBy>Kendra Andersen</cp:lastModifiedBy>
  <cp:revision>18</cp:revision>
  <dcterms:created xsi:type="dcterms:W3CDTF">2017-10-09T18:40:52Z</dcterms:created>
  <dcterms:modified xsi:type="dcterms:W3CDTF">2017-10-23T19:45:47Z</dcterms:modified>
</cp:coreProperties>
</file>