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7" r:id="rId4"/>
    <p:sldId id="264" r:id="rId5"/>
    <p:sldId id="271" r:id="rId6"/>
    <p:sldId id="273" r:id="rId7"/>
    <p:sldId id="272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 Research Group</a:t>
            </a:r>
            <a:br>
              <a:rPr lang="en-US" dirty="0" smtClean="0"/>
            </a:br>
            <a:r>
              <a:rPr lang="en-US" dirty="0" smtClean="0"/>
              <a:t>Kendra Andersen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Meeting </a:t>
            </a:r>
            <a:r>
              <a:rPr lang="en-US" dirty="0" smtClean="0"/>
              <a:t>11/27/17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01785" y="4315098"/>
            <a:ext cx="169164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95603" y="2625639"/>
            <a:ext cx="0" cy="169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SNR of [100,50] to [25,25]</a:t>
            </a:r>
          </a:p>
          <a:p>
            <a:r>
              <a:rPr lang="en-US" dirty="0" smtClean="0"/>
              <a:t>This graph was produced in order to check the answer generated by Dijkstra’s algorithm. </a:t>
            </a:r>
          </a:p>
          <a:p>
            <a:r>
              <a:rPr lang="en-US" dirty="0" smtClean="0"/>
              <a:t>The cost function implemented essentially takes the integral over the curve to the right to choose between paths, trying to minimize the area.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378958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264519"/>
            <a:ext cx="10567270" cy="944843"/>
          </a:xfrm>
        </p:spPr>
        <p:txBody>
          <a:bodyPr/>
          <a:lstStyle/>
          <a:p>
            <a:r>
              <a:rPr lang="en-US" sz="2800" dirty="0" smtClean="0"/>
              <a:t>Navigation in Radio Frequency Landscapes using Autonomous Vehicles and Multiple Antenna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8" y="3263150"/>
            <a:ext cx="10567269" cy="2741333"/>
          </a:xfrm>
        </p:spPr>
        <p:txBody>
          <a:bodyPr>
            <a:noAutofit/>
          </a:bodyPr>
          <a:lstStyle/>
          <a:p>
            <a:r>
              <a:rPr lang="en-US" sz="2200" dirty="0" smtClean="0"/>
              <a:t>Collect data on signal strength of various antenna systems using autonomous rovers. </a:t>
            </a:r>
          </a:p>
          <a:p>
            <a:r>
              <a:rPr lang="en-US" sz="2200" dirty="0" smtClean="0"/>
              <a:t>Develop algorithm to plan a route for the rover which maximizes received signal strength (RSS). </a:t>
            </a:r>
          </a:p>
          <a:p>
            <a:r>
              <a:rPr lang="en-US" sz="2200" dirty="0" smtClean="0"/>
              <a:t>Develop control strategy to examine signal strength at various frequencies for a GPS location and determine the best antenna configuration to maximize RSS. </a:t>
            </a:r>
          </a:p>
        </p:txBody>
      </p:sp>
    </p:spTree>
    <p:extLst>
      <p:ext uri="{BB962C8B-B14F-4D97-AF65-F5344CB8AC3E}">
        <p14:creationId xmlns:p14="http://schemas.microsoft.com/office/powerpoint/2010/main" val="2900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Question: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What are we doing about public presentations?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URS Symposium on Feb. 28</a:t>
            </a:r>
            <a:r>
              <a:rPr lang="en-US" baseline="30000" dirty="0" smtClean="0"/>
              <a:t>th</a:t>
            </a:r>
            <a:r>
              <a:rPr lang="en-US" dirty="0" smtClean="0"/>
              <a:t> 				(oral or poster presentations)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Student Research Week in late March   	(oral or poster presentations)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Presentation Report is due April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407348"/>
            <a:ext cx="5189857" cy="576262"/>
          </a:xfrm>
        </p:spPr>
        <p:txBody>
          <a:bodyPr/>
          <a:lstStyle/>
          <a:p>
            <a:r>
              <a:rPr lang="en-US" sz="2400" dirty="0" smtClean="0"/>
              <a:t>Last Week: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983611"/>
            <a:ext cx="5189856" cy="31099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Tested Dijkstra’s algorithm on a hash layout. </a:t>
            </a:r>
          </a:p>
          <a:p>
            <a:r>
              <a:rPr lang="en-US" sz="2000" dirty="0" smtClean="0"/>
              <a:t>Implemented max/min functionality using SNR ratios.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407348"/>
            <a:ext cx="5194583" cy="576262"/>
          </a:xfrm>
        </p:spPr>
        <p:txBody>
          <a:bodyPr/>
          <a:lstStyle/>
          <a:p>
            <a:r>
              <a:rPr lang="en-US" sz="2400" dirty="0" smtClean="0"/>
              <a:t>Coming up: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983611"/>
            <a:ext cx="5194583" cy="3109913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Continue algorithm development to broaden its scope and automate graph creation.</a:t>
            </a:r>
          </a:p>
          <a:p>
            <a:r>
              <a:rPr lang="en-US" sz="2000" dirty="0" smtClean="0"/>
              <a:t>Update the path-planning algorithm to use real data and to determine optimal paths in real-time.</a:t>
            </a:r>
          </a:p>
          <a:p>
            <a:r>
              <a:rPr lang="en-US" sz="2000" dirty="0" smtClean="0"/>
              <a:t>Assist Ryan in collecting data. </a:t>
            </a:r>
          </a:p>
        </p:txBody>
      </p:sp>
    </p:spTree>
    <p:extLst>
      <p:ext uri="{BB962C8B-B14F-4D97-AF65-F5344CB8AC3E}">
        <p14:creationId xmlns:p14="http://schemas.microsoft.com/office/powerpoint/2010/main" val="24295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Applying Dijkstra’s to a hash layout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EXAMPLE 1</a:t>
            </a:r>
          </a:p>
          <a:p>
            <a:endParaRPr lang="en-US" b="1" dirty="0" smtClean="0"/>
          </a:p>
          <a:p>
            <a:r>
              <a:rPr lang="en-US" b="1" dirty="0" smtClean="0"/>
              <a:t>Sample Output: </a:t>
            </a:r>
            <a:endParaRPr lang="en-US" b="1" dirty="0"/>
          </a:p>
          <a:p>
            <a:r>
              <a:rPr lang="en-US" dirty="0" smtClean="0"/>
              <a:t>Path </a:t>
            </a:r>
            <a:r>
              <a:rPr lang="en-US" dirty="0"/>
              <a:t>from Node 1 to Node 11 maximizing transmitter at [25,25]:</a:t>
            </a:r>
          </a:p>
          <a:p>
            <a:r>
              <a:rPr lang="en-US" dirty="0"/>
              <a:t>Path: [1, 2, 7, 8, 11] </a:t>
            </a:r>
            <a:endParaRPr lang="en-US" dirty="0" smtClean="0"/>
          </a:p>
          <a:p>
            <a:r>
              <a:rPr lang="en-US" dirty="0" smtClean="0"/>
              <a:t>Cost</a:t>
            </a:r>
            <a:r>
              <a:rPr lang="en-US" dirty="0"/>
              <a:t>: </a:t>
            </a:r>
            <a:r>
              <a:rPr lang="en-US" dirty="0" smtClean="0"/>
              <a:t>9729.8286542</a:t>
            </a:r>
          </a:p>
          <a:p>
            <a:r>
              <a:rPr lang="en-US" dirty="0"/>
              <a:t>Path from Node 1 to Node 11 maximizing transmitter at [</a:t>
            </a:r>
            <a:r>
              <a:rPr lang="en-US" dirty="0" smtClean="0"/>
              <a:t>100,50]:</a:t>
            </a:r>
            <a:endParaRPr lang="en-US" dirty="0"/>
          </a:p>
          <a:p>
            <a:r>
              <a:rPr lang="en-US" dirty="0"/>
              <a:t>Path: [1, 2, 4, 8, 11] </a:t>
            </a:r>
            <a:endParaRPr lang="en-US" dirty="0" smtClean="0"/>
          </a:p>
          <a:p>
            <a:r>
              <a:rPr lang="en-US" dirty="0" smtClean="0"/>
              <a:t>Cost</a:t>
            </a:r>
            <a:r>
              <a:rPr lang="en-US" dirty="0"/>
              <a:t>: 9832.27109831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09" y="446088"/>
            <a:ext cx="5484682" cy="5414962"/>
          </a:xfrm>
        </p:spPr>
      </p:pic>
    </p:spTree>
    <p:extLst>
      <p:ext uri="{BB962C8B-B14F-4D97-AF65-F5344CB8AC3E}">
        <p14:creationId xmlns:p14="http://schemas.microsoft.com/office/powerpoint/2010/main" val="285455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01785" y="4315098"/>
            <a:ext cx="169164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95603" y="2625639"/>
            <a:ext cx="0" cy="169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222500"/>
            <a:ext cx="4851400" cy="3638550"/>
          </a:xfr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188723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Applying Dijkstra’s to a hash layout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EXAMPLE 2</a:t>
            </a:r>
          </a:p>
          <a:p>
            <a:endParaRPr lang="en-US" b="1" dirty="0" smtClean="0"/>
          </a:p>
          <a:p>
            <a:r>
              <a:rPr lang="en-US" b="1" dirty="0" smtClean="0"/>
              <a:t>Sample Output:</a:t>
            </a:r>
          </a:p>
          <a:p>
            <a:r>
              <a:rPr lang="en-US" dirty="0" smtClean="0"/>
              <a:t>Path </a:t>
            </a:r>
            <a:r>
              <a:rPr lang="en-US" dirty="0"/>
              <a:t>from Node 1 to Node 11 maximizing SNR of [50,50]/[25,25]:</a:t>
            </a:r>
          </a:p>
          <a:p>
            <a:r>
              <a:rPr lang="en-US" dirty="0" smtClean="0"/>
              <a:t>Path: [1, 2, 7, 8, 11]</a:t>
            </a:r>
            <a:endParaRPr lang="en-US" b="1" dirty="0" smtClean="0"/>
          </a:p>
          <a:p>
            <a:r>
              <a:rPr lang="en-US" dirty="0" smtClean="0"/>
              <a:t>Cost: 129.429901407</a:t>
            </a:r>
          </a:p>
          <a:p>
            <a:r>
              <a:rPr lang="en-US" b="1" dirty="0" smtClean="0"/>
              <a:t>(Path 1)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5" y="446088"/>
            <a:ext cx="5492651" cy="5414962"/>
          </a:xfrm>
        </p:spPr>
      </p:pic>
    </p:spTree>
    <p:extLst>
      <p:ext uri="{BB962C8B-B14F-4D97-AF65-F5344CB8AC3E}">
        <p14:creationId xmlns:p14="http://schemas.microsoft.com/office/powerpoint/2010/main" val="317125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01785" y="4315098"/>
            <a:ext cx="169164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95603" y="2625639"/>
            <a:ext cx="0" cy="169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SNR of [50,50] to [25,25]</a:t>
            </a:r>
          </a:p>
          <a:p>
            <a:r>
              <a:rPr lang="en-US" dirty="0" smtClean="0"/>
              <a:t>This graph was produced in order to check the answer generated by Dijkstra’s algorithm. </a:t>
            </a:r>
          </a:p>
          <a:p>
            <a:r>
              <a:rPr lang="en-US" dirty="0" smtClean="0"/>
              <a:t>The cost function implemented essentially takes the integral over the curve to the right to choose between paths, trying to minimize the area.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105239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Applying Dijkstra’s to a hash layout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EXAMPLE 3</a:t>
            </a:r>
          </a:p>
          <a:p>
            <a:endParaRPr lang="en-US" b="1" dirty="0" smtClean="0"/>
          </a:p>
          <a:p>
            <a:r>
              <a:rPr lang="en-US" b="1" dirty="0" smtClean="0"/>
              <a:t>Sample Output:</a:t>
            </a:r>
          </a:p>
          <a:p>
            <a:r>
              <a:rPr lang="en-US" dirty="0"/>
              <a:t>Path from Node 1 to Node 11 </a:t>
            </a:r>
            <a:r>
              <a:rPr lang="en-US" dirty="0" smtClean="0"/>
              <a:t>maximizing </a:t>
            </a:r>
            <a:r>
              <a:rPr lang="en-US" dirty="0"/>
              <a:t>SNR of [100,50]/[25,25]:</a:t>
            </a:r>
          </a:p>
          <a:p>
            <a:r>
              <a:rPr lang="en-US" dirty="0"/>
              <a:t>Path: [1, 2, 4, 8, 11] </a:t>
            </a:r>
            <a:endParaRPr lang="en-US" dirty="0" smtClean="0"/>
          </a:p>
          <a:p>
            <a:r>
              <a:rPr lang="en-US" dirty="0" smtClean="0"/>
              <a:t>Cost</a:t>
            </a:r>
            <a:r>
              <a:rPr lang="en-US" dirty="0"/>
              <a:t>: </a:t>
            </a:r>
            <a:r>
              <a:rPr lang="en-US" dirty="0" smtClean="0"/>
              <a:t>136.674239588</a:t>
            </a:r>
          </a:p>
          <a:p>
            <a:r>
              <a:rPr lang="en-US" b="1" dirty="0" smtClean="0"/>
              <a:t>(Path 2)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59" y="446088"/>
            <a:ext cx="5484782" cy="5414962"/>
          </a:xfrm>
        </p:spPr>
      </p:pic>
    </p:spTree>
    <p:extLst>
      <p:ext uri="{BB962C8B-B14F-4D97-AF65-F5344CB8AC3E}">
        <p14:creationId xmlns:p14="http://schemas.microsoft.com/office/powerpoint/2010/main" val="1500195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674</TotalTime>
  <Words>393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Huff Research Group Kendra Andersen</vt:lpstr>
      <vt:lpstr>Project Description</vt:lpstr>
      <vt:lpstr>Question:</vt:lpstr>
      <vt:lpstr>Status</vt:lpstr>
      <vt:lpstr>Findings/Progress  Applying Dijkstra’s to a hash layout </vt:lpstr>
      <vt:lpstr>Findings/Progress</vt:lpstr>
      <vt:lpstr>Findings/Progress  Applying Dijkstra’s to a hash layout</vt:lpstr>
      <vt:lpstr>Findings/Progress</vt:lpstr>
      <vt:lpstr>Findings/Progress  Applying Dijkstra’s to a hash layout</vt:lpstr>
      <vt:lpstr>Findings/Progress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 Research Group Kendra Andersen</dc:title>
  <dc:creator>Kendra Andersen</dc:creator>
  <cp:lastModifiedBy>Kendra Andersen</cp:lastModifiedBy>
  <cp:revision>59</cp:revision>
  <dcterms:created xsi:type="dcterms:W3CDTF">2017-10-09T18:40:52Z</dcterms:created>
  <dcterms:modified xsi:type="dcterms:W3CDTF">2017-11-27T18:57:29Z</dcterms:modified>
</cp:coreProperties>
</file>