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Vision Recognition and Positioning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Description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Prove a concept for using computer vision to track a target and automate the electronic control of a phased array.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Status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4176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Computer vision system can recognize a target and output its position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Position errors are greater towards edges of frame and at greater distance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Need to improve position errors based on 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375" y="209100"/>
            <a:ext cx="3804600" cy="47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Kholshelham and Elberink. </a:t>
            </a:r>
            <a:r>
              <a:rPr lang="en" sz="1200"/>
              <a:t>Accuracy and Resolution of Kinect Depth Data for Indoor Mapping Applications.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50" y="1065200"/>
            <a:ext cx="799147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Work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Send steering angles obtained from the computer vision system to an Arduino in real time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Determine test setup and translate the target coordinates to the array coordinates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